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72" r:id="rId2"/>
    <p:sldId id="273" r:id="rId3"/>
    <p:sldId id="279" r:id="rId4"/>
    <p:sldId id="307" r:id="rId5"/>
    <p:sldId id="308" r:id="rId6"/>
    <p:sldId id="295" r:id="rId7"/>
    <p:sldId id="277" r:id="rId8"/>
    <p:sldId id="309" r:id="rId9"/>
    <p:sldId id="322" r:id="rId10"/>
    <p:sldId id="324" r:id="rId11"/>
    <p:sldId id="325" r:id="rId12"/>
    <p:sldId id="323" r:id="rId13"/>
    <p:sldId id="321" r:id="rId14"/>
    <p:sldId id="326" r:id="rId15"/>
    <p:sldId id="296" r:id="rId16"/>
    <p:sldId id="310" r:id="rId17"/>
    <p:sldId id="280" r:id="rId18"/>
    <p:sldId id="314" r:id="rId19"/>
    <p:sldId id="315" r:id="rId20"/>
    <p:sldId id="316" r:id="rId21"/>
    <p:sldId id="313" r:id="rId22"/>
    <p:sldId id="317" r:id="rId23"/>
    <p:sldId id="318" r:id="rId24"/>
    <p:sldId id="319" r:id="rId25"/>
    <p:sldId id="320" r:id="rId26"/>
    <p:sldId id="306" r:id="rId27"/>
    <p:sldId id="304" r:id="rId28"/>
    <p:sldId id="284" r:id="rId29"/>
    <p:sldId id="305" r:id="rId30"/>
    <p:sldId id="327" r:id="rId31"/>
    <p:sldId id="330" r:id="rId32"/>
    <p:sldId id="331" r:id="rId33"/>
    <p:sldId id="329" r:id="rId34"/>
    <p:sldId id="332" r:id="rId35"/>
    <p:sldId id="328" r:id="rId36"/>
  </p:sldIdLst>
  <p:sldSz cx="12192000" cy="6858000"/>
  <p:notesSz cx="6858000" cy="9144000"/>
  <p:defaultTextStyle>
    <a:defPPr>
      <a:defRPr lang="vi-VN"/>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08" autoAdjust="0"/>
    <p:restoredTop sz="94660"/>
  </p:normalViewPr>
  <p:slideViewPr>
    <p:cSldViewPr snapToGrid="0">
      <p:cViewPr varScale="1">
        <p:scale>
          <a:sx n="66" d="100"/>
          <a:sy n="66" d="100"/>
        </p:scale>
        <p:origin x="82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0EE61C-F951-D254-5234-9FF29A9EF7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vi-VN"/>
          </a:p>
        </p:txBody>
      </p:sp>
      <p:sp>
        <p:nvSpPr>
          <p:cNvPr id="3" name="Date Placeholder 2">
            <a:extLst>
              <a:ext uri="{FF2B5EF4-FFF2-40B4-BE49-F238E27FC236}">
                <a16:creationId xmlns:a16="http://schemas.microsoft.com/office/drawing/2014/main" id="{66E56A37-73D3-0114-0B68-F9EE6881FE0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89F1B7F-3AB7-4BC9-BF7F-88E9840A4813}" type="datetimeFigureOut">
              <a:rPr lang="vi-VN"/>
              <a:pPr>
                <a:defRPr/>
              </a:pPr>
              <a:t>06/10/2024</a:t>
            </a:fld>
            <a:endParaRPr lang="vi-VN"/>
          </a:p>
        </p:txBody>
      </p:sp>
      <p:sp>
        <p:nvSpPr>
          <p:cNvPr id="4" name="Slide Image Placeholder 3">
            <a:extLst>
              <a:ext uri="{FF2B5EF4-FFF2-40B4-BE49-F238E27FC236}">
                <a16:creationId xmlns:a16="http://schemas.microsoft.com/office/drawing/2014/main" id="{BC42C700-D3B6-6761-67E4-5FA37ABDC61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8C75C771-6E68-7481-A213-2C161A21A4D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id="{E5FCBFD3-C5C5-2835-D029-DE496472C23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vi-VN"/>
          </a:p>
        </p:txBody>
      </p:sp>
      <p:sp>
        <p:nvSpPr>
          <p:cNvPr id="7" name="Slide Number Placeholder 6">
            <a:extLst>
              <a:ext uri="{FF2B5EF4-FFF2-40B4-BE49-F238E27FC236}">
                <a16:creationId xmlns:a16="http://schemas.microsoft.com/office/drawing/2014/main" id="{3560FB10-A361-1957-811F-10CEB2C05C6E}"/>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B1CDA2B-AF61-4559-9D32-0995A02980DD}" type="slidenum">
              <a:rPr lang="vi-VN" altLang="en-US"/>
              <a:pPr/>
              <a:t>‹#›</a:t>
            </a:fld>
            <a:endParaRPr lang="vi-V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C5935DEB-0DC3-05D0-F710-497C34ED2B3E}"/>
              </a:ext>
            </a:extLst>
          </p:cNvPr>
          <p:cNvSpPr>
            <a:spLocks noGrp="1"/>
          </p:cNvSpPr>
          <p:nvPr>
            <p:ph type="dt" sz="half" idx="10"/>
          </p:nvPr>
        </p:nvSpPr>
        <p:spPr/>
        <p:txBody>
          <a:bodyPr/>
          <a:lstStyle>
            <a:lvl1pPr>
              <a:defRPr/>
            </a:lvl1pPr>
          </a:lstStyle>
          <a:p>
            <a:pPr>
              <a:defRPr/>
            </a:pPr>
            <a:fld id="{92BF353C-48DE-4E83-B885-2B29BA930A81}" type="datetimeFigureOut">
              <a:rPr lang="vi-VN"/>
              <a:pPr>
                <a:defRPr/>
              </a:pPr>
              <a:t>06/10/2024</a:t>
            </a:fld>
            <a:endParaRPr lang="vi-VN"/>
          </a:p>
        </p:txBody>
      </p:sp>
      <p:sp>
        <p:nvSpPr>
          <p:cNvPr id="5" name="Footer Placeholder 4">
            <a:extLst>
              <a:ext uri="{FF2B5EF4-FFF2-40B4-BE49-F238E27FC236}">
                <a16:creationId xmlns:a16="http://schemas.microsoft.com/office/drawing/2014/main" id="{049C3B67-7FF4-9AB4-1C73-3E3AB8C02044}"/>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BD6FAA89-6F1E-6081-D8FC-C49043C24F3E}"/>
              </a:ext>
            </a:extLst>
          </p:cNvPr>
          <p:cNvSpPr>
            <a:spLocks noGrp="1"/>
          </p:cNvSpPr>
          <p:nvPr>
            <p:ph type="sldNum" sz="quarter" idx="12"/>
          </p:nvPr>
        </p:nvSpPr>
        <p:spPr/>
        <p:txBody>
          <a:bodyPr/>
          <a:lstStyle>
            <a:lvl1pPr>
              <a:defRPr/>
            </a:lvl1pPr>
          </a:lstStyle>
          <a:p>
            <a:fld id="{2F276D32-160A-4699-85C0-123EB467ACA2}" type="slidenum">
              <a:rPr lang="vi-VN" altLang="en-US"/>
              <a:pPr/>
              <a:t>‹#›</a:t>
            </a:fld>
            <a:endParaRPr lang="vi-VN" altLang="en-US"/>
          </a:p>
        </p:txBody>
      </p:sp>
    </p:spTree>
    <p:extLst>
      <p:ext uri="{BB962C8B-B14F-4D97-AF65-F5344CB8AC3E}">
        <p14:creationId xmlns:p14="http://schemas.microsoft.com/office/powerpoint/2010/main" val="3646842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E6A96A5-6926-A8C1-5783-CF2837710319}"/>
              </a:ext>
            </a:extLst>
          </p:cNvPr>
          <p:cNvSpPr>
            <a:spLocks noGrp="1"/>
          </p:cNvSpPr>
          <p:nvPr>
            <p:ph type="dt" sz="half" idx="10"/>
          </p:nvPr>
        </p:nvSpPr>
        <p:spPr/>
        <p:txBody>
          <a:bodyPr/>
          <a:lstStyle>
            <a:lvl1pPr>
              <a:defRPr/>
            </a:lvl1pPr>
          </a:lstStyle>
          <a:p>
            <a:pPr>
              <a:defRPr/>
            </a:pPr>
            <a:fld id="{68A93661-BF59-4A14-84D0-BE65591A0AA2}" type="datetimeFigureOut">
              <a:rPr lang="vi-VN"/>
              <a:pPr>
                <a:defRPr/>
              </a:pPr>
              <a:t>06/10/2024</a:t>
            </a:fld>
            <a:endParaRPr lang="vi-VN"/>
          </a:p>
        </p:txBody>
      </p:sp>
      <p:sp>
        <p:nvSpPr>
          <p:cNvPr id="5" name="Footer Placeholder 4">
            <a:extLst>
              <a:ext uri="{FF2B5EF4-FFF2-40B4-BE49-F238E27FC236}">
                <a16:creationId xmlns:a16="http://schemas.microsoft.com/office/drawing/2014/main" id="{5D24EA27-93CC-B55B-A26C-425C07625B78}"/>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F0A45F1D-745E-7738-A731-17C26F539F33}"/>
              </a:ext>
            </a:extLst>
          </p:cNvPr>
          <p:cNvSpPr>
            <a:spLocks noGrp="1"/>
          </p:cNvSpPr>
          <p:nvPr>
            <p:ph type="sldNum" sz="quarter" idx="12"/>
          </p:nvPr>
        </p:nvSpPr>
        <p:spPr/>
        <p:txBody>
          <a:bodyPr/>
          <a:lstStyle>
            <a:lvl1pPr>
              <a:defRPr/>
            </a:lvl1pPr>
          </a:lstStyle>
          <a:p>
            <a:fld id="{A31C6BCB-C378-4C3A-80E7-5E16EC71ED3D}" type="slidenum">
              <a:rPr lang="vi-VN" altLang="en-US"/>
              <a:pPr/>
              <a:t>‹#›</a:t>
            </a:fld>
            <a:endParaRPr lang="vi-VN" altLang="en-US"/>
          </a:p>
        </p:txBody>
      </p:sp>
    </p:spTree>
    <p:extLst>
      <p:ext uri="{BB962C8B-B14F-4D97-AF65-F5344CB8AC3E}">
        <p14:creationId xmlns:p14="http://schemas.microsoft.com/office/powerpoint/2010/main" val="222142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F7CB569-6857-A63B-9506-C5EBA0D18881}"/>
              </a:ext>
            </a:extLst>
          </p:cNvPr>
          <p:cNvSpPr>
            <a:spLocks noGrp="1"/>
          </p:cNvSpPr>
          <p:nvPr>
            <p:ph type="dt" sz="half" idx="10"/>
          </p:nvPr>
        </p:nvSpPr>
        <p:spPr/>
        <p:txBody>
          <a:bodyPr/>
          <a:lstStyle>
            <a:lvl1pPr>
              <a:defRPr/>
            </a:lvl1pPr>
          </a:lstStyle>
          <a:p>
            <a:pPr>
              <a:defRPr/>
            </a:pPr>
            <a:fld id="{2B693D3B-3E36-47BB-AA22-0B2768A5D6F8}" type="datetimeFigureOut">
              <a:rPr lang="vi-VN"/>
              <a:pPr>
                <a:defRPr/>
              </a:pPr>
              <a:t>06/10/2024</a:t>
            </a:fld>
            <a:endParaRPr lang="vi-VN"/>
          </a:p>
        </p:txBody>
      </p:sp>
      <p:sp>
        <p:nvSpPr>
          <p:cNvPr id="5" name="Footer Placeholder 4">
            <a:extLst>
              <a:ext uri="{FF2B5EF4-FFF2-40B4-BE49-F238E27FC236}">
                <a16:creationId xmlns:a16="http://schemas.microsoft.com/office/drawing/2014/main" id="{DA277940-E881-6EB5-F96A-F0C12BF7DAA8}"/>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1DCD46E6-9319-45EB-B8CE-C3E95B0CEDE8}"/>
              </a:ext>
            </a:extLst>
          </p:cNvPr>
          <p:cNvSpPr>
            <a:spLocks noGrp="1"/>
          </p:cNvSpPr>
          <p:nvPr>
            <p:ph type="sldNum" sz="quarter" idx="12"/>
          </p:nvPr>
        </p:nvSpPr>
        <p:spPr/>
        <p:txBody>
          <a:bodyPr/>
          <a:lstStyle>
            <a:lvl1pPr>
              <a:defRPr/>
            </a:lvl1pPr>
          </a:lstStyle>
          <a:p>
            <a:fld id="{ED507377-CA6E-4DC0-97B3-9B5D1A376892}" type="slidenum">
              <a:rPr lang="vi-VN" altLang="en-US"/>
              <a:pPr/>
              <a:t>‹#›</a:t>
            </a:fld>
            <a:endParaRPr lang="vi-VN" altLang="en-US"/>
          </a:p>
        </p:txBody>
      </p:sp>
    </p:spTree>
    <p:extLst>
      <p:ext uri="{BB962C8B-B14F-4D97-AF65-F5344CB8AC3E}">
        <p14:creationId xmlns:p14="http://schemas.microsoft.com/office/powerpoint/2010/main" val="2130775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CD5BC88-088C-2F13-101D-36EEDDC9FC33}"/>
              </a:ext>
            </a:extLst>
          </p:cNvPr>
          <p:cNvSpPr>
            <a:spLocks noGrp="1"/>
          </p:cNvSpPr>
          <p:nvPr>
            <p:ph type="dt" sz="half" idx="10"/>
          </p:nvPr>
        </p:nvSpPr>
        <p:spPr/>
        <p:txBody>
          <a:bodyPr/>
          <a:lstStyle>
            <a:lvl1pPr>
              <a:defRPr/>
            </a:lvl1pPr>
          </a:lstStyle>
          <a:p>
            <a:pPr>
              <a:defRPr/>
            </a:pPr>
            <a:fld id="{4D0EB3D3-AD05-4F2D-8921-4C383CA1FF61}" type="datetimeFigureOut">
              <a:rPr lang="vi-VN"/>
              <a:pPr>
                <a:defRPr/>
              </a:pPr>
              <a:t>06/10/2024</a:t>
            </a:fld>
            <a:endParaRPr lang="vi-VN"/>
          </a:p>
        </p:txBody>
      </p:sp>
      <p:sp>
        <p:nvSpPr>
          <p:cNvPr id="5" name="Footer Placeholder 4">
            <a:extLst>
              <a:ext uri="{FF2B5EF4-FFF2-40B4-BE49-F238E27FC236}">
                <a16:creationId xmlns:a16="http://schemas.microsoft.com/office/drawing/2014/main" id="{C7B4E1DE-003F-8BAE-EDF4-8A9848A8FA52}"/>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E8C704F4-B955-9B55-2FA5-8AB03FEA48F7}"/>
              </a:ext>
            </a:extLst>
          </p:cNvPr>
          <p:cNvSpPr>
            <a:spLocks noGrp="1"/>
          </p:cNvSpPr>
          <p:nvPr>
            <p:ph type="sldNum" sz="quarter" idx="12"/>
          </p:nvPr>
        </p:nvSpPr>
        <p:spPr/>
        <p:txBody>
          <a:bodyPr/>
          <a:lstStyle>
            <a:lvl1pPr>
              <a:defRPr/>
            </a:lvl1pPr>
          </a:lstStyle>
          <a:p>
            <a:fld id="{877C5740-E82E-449E-8F63-1696E359ED61}" type="slidenum">
              <a:rPr lang="vi-VN" altLang="en-US"/>
              <a:pPr/>
              <a:t>‹#›</a:t>
            </a:fld>
            <a:endParaRPr lang="vi-VN" altLang="en-US"/>
          </a:p>
        </p:txBody>
      </p:sp>
    </p:spTree>
    <p:extLst>
      <p:ext uri="{BB962C8B-B14F-4D97-AF65-F5344CB8AC3E}">
        <p14:creationId xmlns:p14="http://schemas.microsoft.com/office/powerpoint/2010/main" val="630726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BF8171F-71CC-2E2B-3293-4F451F4419E6}"/>
              </a:ext>
            </a:extLst>
          </p:cNvPr>
          <p:cNvSpPr>
            <a:spLocks noGrp="1"/>
          </p:cNvSpPr>
          <p:nvPr>
            <p:ph type="dt" sz="half" idx="10"/>
          </p:nvPr>
        </p:nvSpPr>
        <p:spPr/>
        <p:txBody>
          <a:bodyPr/>
          <a:lstStyle>
            <a:lvl1pPr>
              <a:defRPr/>
            </a:lvl1pPr>
          </a:lstStyle>
          <a:p>
            <a:pPr>
              <a:defRPr/>
            </a:pPr>
            <a:fld id="{5045750D-7A56-4C85-BBA2-A65E8FE541B0}" type="datetimeFigureOut">
              <a:rPr lang="vi-VN"/>
              <a:pPr>
                <a:defRPr/>
              </a:pPr>
              <a:t>06/10/2024</a:t>
            </a:fld>
            <a:endParaRPr lang="vi-VN"/>
          </a:p>
        </p:txBody>
      </p:sp>
      <p:sp>
        <p:nvSpPr>
          <p:cNvPr id="5" name="Footer Placeholder 4">
            <a:extLst>
              <a:ext uri="{FF2B5EF4-FFF2-40B4-BE49-F238E27FC236}">
                <a16:creationId xmlns:a16="http://schemas.microsoft.com/office/drawing/2014/main" id="{D2190C22-AE4B-2740-DB06-01C1D61DBA4D}"/>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02DC7E61-8050-A024-48D4-1F73DD1EBCC0}"/>
              </a:ext>
            </a:extLst>
          </p:cNvPr>
          <p:cNvSpPr>
            <a:spLocks noGrp="1"/>
          </p:cNvSpPr>
          <p:nvPr>
            <p:ph type="sldNum" sz="quarter" idx="12"/>
          </p:nvPr>
        </p:nvSpPr>
        <p:spPr/>
        <p:txBody>
          <a:bodyPr/>
          <a:lstStyle>
            <a:lvl1pPr>
              <a:defRPr/>
            </a:lvl1pPr>
          </a:lstStyle>
          <a:p>
            <a:fld id="{5E3C9F37-33AC-4522-AE1C-D486FF09B400}" type="slidenum">
              <a:rPr lang="vi-VN" altLang="en-US"/>
              <a:pPr/>
              <a:t>‹#›</a:t>
            </a:fld>
            <a:endParaRPr lang="vi-VN" altLang="en-US"/>
          </a:p>
        </p:txBody>
      </p:sp>
    </p:spTree>
    <p:extLst>
      <p:ext uri="{BB962C8B-B14F-4D97-AF65-F5344CB8AC3E}">
        <p14:creationId xmlns:p14="http://schemas.microsoft.com/office/powerpoint/2010/main" val="1457378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a:extLst>
              <a:ext uri="{FF2B5EF4-FFF2-40B4-BE49-F238E27FC236}">
                <a16:creationId xmlns:a16="http://schemas.microsoft.com/office/drawing/2014/main" id="{C55D69AD-8010-39A4-3BCD-504B46F279F7}"/>
              </a:ext>
            </a:extLst>
          </p:cNvPr>
          <p:cNvSpPr>
            <a:spLocks noGrp="1"/>
          </p:cNvSpPr>
          <p:nvPr>
            <p:ph type="dt" sz="half" idx="10"/>
          </p:nvPr>
        </p:nvSpPr>
        <p:spPr/>
        <p:txBody>
          <a:bodyPr/>
          <a:lstStyle>
            <a:lvl1pPr>
              <a:defRPr/>
            </a:lvl1pPr>
          </a:lstStyle>
          <a:p>
            <a:pPr>
              <a:defRPr/>
            </a:pPr>
            <a:fld id="{6098065B-8BB3-4692-A9E5-3B13089F0089}" type="datetimeFigureOut">
              <a:rPr lang="vi-VN"/>
              <a:pPr>
                <a:defRPr/>
              </a:pPr>
              <a:t>06/10/2024</a:t>
            </a:fld>
            <a:endParaRPr lang="vi-VN"/>
          </a:p>
        </p:txBody>
      </p:sp>
      <p:sp>
        <p:nvSpPr>
          <p:cNvPr id="6" name="Footer Placeholder 4">
            <a:extLst>
              <a:ext uri="{FF2B5EF4-FFF2-40B4-BE49-F238E27FC236}">
                <a16:creationId xmlns:a16="http://schemas.microsoft.com/office/drawing/2014/main" id="{C0E24B30-C6CA-88B1-C1CB-D9DED97482B5}"/>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36D4FBE9-CF18-5E0B-3199-681752FC4FDB}"/>
              </a:ext>
            </a:extLst>
          </p:cNvPr>
          <p:cNvSpPr>
            <a:spLocks noGrp="1"/>
          </p:cNvSpPr>
          <p:nvPr>
            <p:ph type="sldNum" sz="quarter" idx="12"/>
          </p:nvPr>
        </p:nvSpPr>
        <p:spPr/>
        <p:txBody>
          <a:bodyPr/>
          <a:lstStyle>
            <a:lvl1pPr>
              <a:defRPr/>
            </a:lvl1pPr>
          </a:lstStyle>
          <a:p>
            <a:fld id="{E07CEAD2-A045-4415-83AD-31D7DA6F6DD2}" type="slidenum">
              <a:rPr lang="vi-VN" altLang="en-US"/>
              <a:pPr/>
              <a:t>‹#›</a:t>
            </a:fld>
            <a:endParaRPr lang="vi-VN" altLang="en-US"/>
          </a:p>
        </p:txBody>
      </p:sp>
    </p:spTree>
    <p:extLst>
      <p:ext uri="{BB962C8B-B14F-4D97-AF65-F5344CB8AC3E}">
        <p14:creationId xmlns:p14="http://schemas.microsoft.com/office/powerpoint/2010/main" val="340956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a:extLst>
              <a:ext uri="{FF2B5EF4-FFF2-40B4-BE49-F238E27FC236}">
                <a16:creationId xmlns:a16="http://schemas.microsoft.com/office/drawing/2014/main" id="{47E7F50F-84B2-A1FE-499D-29BBF666D6C7}"/>
              </a:ext>
            </a:extLst>
          </p:cNvPr>
          <p:cNvSpPr>
            <a:spLocks noGrp="1"/>
          </p:cNvSpPr>
          <p:nvPr>
            <p:ph type="dt" sz="half" idx="10"/>
          </p:nvPr>
        </p:nvSpPr>
        <p:spPr/>
        <p:txBody>
          <a:bodyPr/>
          <a:lstStyle>
            <a:lvl1pPr>
              <a:defRPr/>
            </a:lvl1pPr>
          </a:lstStyle>
          <a:p>
            <a:pPr>
              <a:defRPr/>
            </a:pPr>
            <a:fld id="{17827229-F0F1-4551-9F7C-94C41AB548E2}" type="datetimeFigureOut">
              <a:rPr lang="vi-VN"/>
              <a:pPr>
                <a:defRPr/>
              </a:pPr>
              <a:t>06/10/2024</a:t>
            </a:fld>
            <a:endParaRPr lang="vi-VN"/>
          </a:p>
        </p:txBody>
      </p:sp>
      <p:sp>
        <p:nvSpPr>
          <p:cNvPr id="8" name="Footer Placeholder 4">
            <a:extLst>
              <a:ext uri="{FF2B5EF4-FFF2-40B4-BE49-F238E27FC236}">
                <a16:creationId xmlns:a16="http://schemas.microsoft.com/office/drawing/2014/main" id="{4BEFD898-EF1E-91FF-E103-7BBCE4F77FE0}"/>
              </a:ext>
            </a:extLst>
          </p:cNvPr>
          <p:cNvSpPr>
            <a:spLocks noGrp="1"/>
          </p:cNvSpPr>
          <p:nvPr>
            <p:ph type="ftr" sz="quarter" idx="11"/>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id="{2F534A16-F731-E270-DB66-3152D0250659}"/>
              </a:ext>
            </a:extLst>
          </p:cNvPr>
          <p:cNvSpPr>
            <a:spLocks noGrp="1"/>
          </p:cNvSpPr>
          <p:nvPr>
            <p:ph type="sldNum" sz="quarter" idx="12"/>
          </p:nvPr>
        </p:nvSpPr>
        <p:spPr/>
        <p:txBody>
          <a:bodyPr/>
          <a:lstStyle>
            <a:lvl1pPr>
              <a:defRPr/>
            </a:lvl1pPr>
          </a:lstStyle>
          <a:p>
            <a:fld id="{5ABE3ECD-BCE0-4FDD-8B6D-FA3F679B5654}" type="slidenum">
              <a:rPr lang="vi-VN" altLang="en-US"/>
              <a:pPr/>
              <a:t>‹#›</a:t>
            </a:fld>
            <a:endParaRPr lang="vi-VN" altLang="en-US"/>
          </a:p>
        </p:txBody>
      </p:sp>
    </p:spTree>
    <p:extLst>
      <p:ext uri="{BB962C8B-B14F-4D97-AF65-F5344CB8AC3E}">
        <p14:creationId xmlns:p14="http://schemas.microsoft.com/office/powerpoint/2010/main" val="2497193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a:extLst>
              <a:ext uri="{FF2B5EF4-FFF2-40B4-BE49-F238E27FC236}">
                <a16:creationId xmlns:a16="http://schemas.microsoft.com/office/drawing/2014/main" id="{8FA398FF-9084-57FE-B167-099DCA00E3B8}"/>
              </a:ext>
            </a:extLst>
          </p:cNvPr>
          <p:cNvSpPr>
            <a:spLocks noGrp="1"/>
          </p:cNvSpPr>
          <p:nvPr>
            <p:ph type="dt" sz="half" idx="10"/>
          </p:nvPr>
        </p:nvSpPr>
        <p:spPr/>
        <p:txBody>
          <a:bodyPr/>
          <a:lstStyle>
            <a:lvl1pPr>
              <a:defRPr/>
            </a:lvl1pPr>
          </a:lstStyle>
          <a:p>
            <a:pPr>
              <a:defRPr/>
            </a:pPr>
            <a:fld id="{53791461-A0A8-48EA-9ECA-E2BBE0761216}" type="datetimeFigureOut">
              <a:rPr lang="vi-VN"/>
              <a:pPr>
                <a:defRPr/>
              </a:pPr>
              <a:t>06/10/2024</a:t>
            </a:fld>
            <a:endParaRPr lang="vi-VN"/>
          </a:p>
        </p:txBody>
      </p:sp>
      <p:sp>
        <p:nvSpPr>
          <p:cNvPr id="4" name="Footer Placeholder 4">
            <a:extLst>
              <a:ext uri="{FF2B5EF4-FFF2-40B4-BE49-F238E27FC236}">
                <a16:creationId xmlns:a16="http://schemas.microsoft.com/office/drawing/2014/main" id="{452153A8-3B83-76E0-EC2E-F78C2C79667D}"/>
              </a:ext>
            </a:extLst>
          </p:cNvPr>
          <p:cNvSpPr>
            <a:spLocks noGrp="1"/>
          </p:cNvSpPr>
          <p:nvPr>
            <p:ph type="ftr" sz="quarter" idx="11"/>
          </p:nvPr>
        </p:nvSpPr>
        <p:spPr/>
        <p:txBody>
          <a:bodyPr/>
          <a:lstStyle>
            <a:lvl1pPr>
              <a:defRPr/>
            </a:lvl1pPr>
          </a:lstStyle>
          <a:p>
            <a:pPr>
              <a:defRPr/>
            </a:pPr>
            <a:endParaRPr lang="vi-VN"/>
          </a:p>
        </p:txBody>
      </p:sp>
      <p:sp>
        <p:nvSpPr>
          <p:cNvPr id="5" name="Slide Number Placeholder 5">
            <a:extLst>
              <a:ext uri="{FF2B5EF4-FFF2-40B4-BE49-F238E27FC236}">
                <a16:creationId xmlns:a16="http://schemas.microsoft.com/office/drawing/2014/main" id="{2E7C02AE-11F3-BC49-22D7-6ABA62F37289}"/>
              </a:ext>
            </a:extLst>
          </p:cNvPr>
          <p:cNvSpPr>
            <a:spLocks noGrp="1"/>
          </p:cNvSpPr>
          <p:nvPr>
            <p:ph type="sldNum" sz="quarter" idx="12"/>
          </p:nvPr>
        </p:nvSpPr>
        <p:spPr/>
        <p:txBody>
          <a:bodyPr/>
          <a:lstStyle>
            <a:lvl1pPr>
              <a:defRPr/>
            </a:lvl1pPr>
          </a:lstStyle>
          <a:p>
            <a:fld id="{BE5CB85E-836F-47C2-A857-7A89B5328F6B}" type="slidenum">
              <a:rPr lang="vi-VN" altLang="en-US"/>
              <a:pPr/>
              <a:t>‹#›</a:t>
            </a:fld>
            <a:endParaRPr lang="vi-VN" altLang="en-US"/>
          </a:p>
        </p:txBody>
      </p:sp>
    </p:spTree>
    <p:extLst>
      <p:ext uri="{BB962C8B-B14F-4D97-AF65-F5344CB8AC3E}">
        <p14:creationId xmlns:p14="http://schemas.microsoft.com/office/powerpoint/2010/main" val="2577761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64B66CD-3D43-E2A2-AFFE-64CDBE691479}"/>
              </a:ext>
            </a:extLst>
          </p:cNvPr>
          <p:cNvSpPr>
            <a:spLocks noGrp="1"/>
          </p:cNvSpPr>
          <p:nvPr>
            <p:ph type="dt" sz="half" idx="10"/>
          </p:nvPr>
        </p:nvSpPr>
        <p:spPr/>
        <p:txBody>
          <a:bodyPr/>
          <a:lstStyle>
            <a:lvl1pPr>
              <a:defRPr/>
            </a:lvl1pPr>
          </a:lstStyle>
          <a:p>
            <a:pPr>
              <a:defRPr/>
            </a:pPr>
            <a:fld id="{96C38903-E4CD-4417-8854-7BCF7ACEE499}" type="datetimeFigureOut">
              <a:rPr lang="vi-VN"/>
              <a:pPr>
                <a:defRPr/>
              </a:pPr>
              <a:t>06/10/2024</a:t>
            </a:fld>
            <a:endParaRPr lang="vi-VN"/>
          </a:p>
        </p:txBody>
      </p:sp>
      <p:sp>
        <p:nvSpPr>
          <p:cNvPr id="3" name="Footer Placeholder 4">
            <a:extLst>
              <a:ext uri="{FF2B5EF4-FFF2-40B4-BE49-F238E27FC236}">
                <a16:creationId xmlns:a16="http://schemas.microsoft.com/office/drawing/2014/main" id="{DE26D2C5-EBD8-59DF-73CE-2EEE105C3FD6}"/>
              </a:ext>
            </a:extLst>
          </p:cNvPr>
          <p:cNvSpPr>
            <a:spLocks noGrp="1"/>
          </p:cNvSpPr>
          <p:nvPr>
            <p:ph type="ftr" sz="quarter" idx="11"/>
          </p:nvPr>
        </p:nvSpPr>
        <p:spPr/>
        <p:txBody>
          <a:bodyPr/>
          <a:lstStyle>
            <a:lvl1pPr>
              <a:defRPr/>
            </a:lvl1pPr>
          </a:lstStyle>
          <a:p>
            <a:pPr>
              <a:defRPr/>
            </a:pPr>
            <a:endParaRPr lang="vi-VN"/>
          </a:p>
        </p:txBody>
      </p:sp>
      <p:sp>
        <p:nvSpPr>
          <p:cNvPr id="4" name="Slide Number Placeholder 5">
            <a:extLst>
              <a:ext uri="{FF2B5EF4-FFF2-40B4-BE49-F238E27FC236}">
                <a16:creationId xmlns:a16="http://schemas.microsoft.com/office/drawing/2014/main" id="{3DD59DB6-E9C3-78CB-6AC6-0CAD45B3C906}"/>
              </a:ext>
            </a:extLst>
          </p:cNvPr>
          <p:cNvSpPr>
            <a:spLocks noGrp="1"/>
          </p:cNvSpPr>
          <p:nvPr>
            <p:ph type="sldNum" sz="quarter" idx="12"/>
          </p:nvPr>
        </p:nvSpPr>
        <p:spPr/>
        <p:txBody>
          <a:bodyPr/>
          <a:lstStyle>
            <a:lvl1pPr>
              <a:defRPr/>
            </a:lvl1pPr>
          </a:lstStyle>
          <a:p>
            <a:fld id="{84763D2E-BFAF-4B38-8514-CF9456F901CB}" type="slidenum">
              <a:rPr lang="vi-VN" altLang="en-US"/>
              <a:pPr/>
              <a:t>‹#›</a:t>
            </a:fld>
            <a:endParaRPr lang="vi-VN" altLang="en-US"/>
          </a:p>
        </p:txBody>
      </p:sp>
    </p:spTree>
    <p:extLst>
      <p:ext uri="{BB962C8B-B14F-4D97-AF65-F5344CB8AC3E}">
        <p14:creationId xmlns:p14="http://schemas.microsoft.com/office/powerpoint/2010/main" val="3595684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DAA6DA75-5ADE-E6DC-3C31-6CA1EA51C5FE}"/>
              </a:ext>
            </a:extLst>
          </p:cNvPr>
          <p:cNvSpPr>
            <a:spLocks noGrp="1"/>
          </p:cNvSpPr>
          <p:nvPr>
            <p:ph type="dt" sz="half" idx="10"/>
          </p:nvPr>
        </p:nvSpPr>
        <p:spPr/>
        <p:txBody>
          <a:bodyPr/>
          <a:lstStyle>
            <a:lvl1pPr>
              <a:defRPr/>
            </a:lvl1pPr>
          </a:lstStyle>
          <a:p>
            <a:pPr>
              <a:defRPr/>
            </a:pPr>
            <a:fld id="{B73F9AD7-1290-4AA0-B764-3482AFA80A08}" type="datetimeFigureOut">
              <a:rPr lang="vi-VN"/>
              <a:pPr>
                <a:defRPr/>
              </a:pPr>
              <a:t>06/10/2024</a:t>
            </a:fld>
            <a:endParaRPr lang="vi-VN"/>
          </a:p>
        </p:txBody>
      </p:sp>
      <p:sp>
        <p:nvSpPr>
          <p:cNvPr id="6" name="Footer Placeholder 4">
            <a:extLst>
              <a:ext uri="{FF2B5EF4-FFF2-40B4-BE49-F238E27FC236}">
                <a16:creationId xmlns:a16="http://schemas.microsoft.com/office/drawing/2014/main" id="{FB3DBBF1-6604-999F-8791-B8F2A704E756}"/>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83B7E78C-6497-91C2-53C5-C62B1992D59B}"/>
              </a:ext>
            </a:extLst>
          </p:cNvPr>
          <p:cNvSpPr>
            <a:spLocks noGrp="1"/>
          </p:cNvSpPr>
          <p:nvPr>
            <p:ph type="sldNum" sz="quarter" idx="12"/>
          </p:nvPr>
        </p:nvSpPr>
        <p:spPr/>
        <p:txBody>
          <a:bodyPr/>
          <a:lstStyle>
            <a:lvl1pPr>
              <a:defRPr/>
            </a:lvl1pPr>
          </a:lstStyle>
          <a:p>
            <a:fld id="{6ABAAB5B-02A8-4B1E-BFC0-5842CC087417}" type="slidenum">
              <a:rPr lang="vi-VN" altLang="en-US"/>
              <a:pPr/>
              <a:t>‹#›</a:t>
            </a:fld>
            <a:endParaRPr lang="vi-VN" altLang="en-US"/>
          </a:p>
        </p:txBody>
      </p:sp>
    </p:spTree>
    <p:extLst>
      <p:ext uri="{BB962C8B-B14F-4D97-AF65-F5344CB8AC3E}">
        <p14:creationId xmlns:p14="http://schemas.microsoft.com/office/powerpoint/2010/main" val="2901559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0A213757-1E65-3D13-C718-6130F9D6B534}"/>
              </a:ext>
            </a:extLst>
          </p:cNvPr>
          <p:cNvSpPr>
            <a:spLocks noGrp="1"/>
          </p:cNvSpPr>
          <p:nvPr>
            <p:ph type="dt" sz="half" idx="10"/>
          </p:nvPr>
        </p:nvSpPr>
        <p:spPr/>
        <p:txBody>
          <a:bodyPr/>
          <a:lstStyle>
            <a:lvl1pPr>
              <a:defRPr/>
            </a:lvl1pPr>
          </a:lstStyle>
          <a:p>
            <a:pPr>
              <a:defRPr/>
            </a:pPr>
            <a:fld id="{B4D9F68D-2029-4F0D-89BC-BBC65EABA785}" type="datetimeFigureOut">
              <a:rPr lang="vi-VN"/>
              <a:pPr>
                <a:defRPr/>
              </a:pPr>
              <a:t>06/10/2024</a:t>
            </a:fld>
            <a:endParaRPr lang="vi-VN"/>
          </a:p>
        </p:txBody>
      </p:sp>
      <p:sp>
        <p:nvSpPr>
          <p:cNvPr id="6" name="Footer Placeholder 4">
            <a:extLst>
              <a:ext uri="{FF2B5EF4-FFF2-40B4-BE49-F238E27FC236}">
                <a16:creationId xmlns:a16="http://schemas.microsoft.com/office/drawing/2014/main" id="{618439C6-F47C-5F1E-62CB-6E2D7C171AC9}"/>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6FDD369E-B20F-1F3D-3043-C79D193FD439}"/>
              </a:ext>
            </a:extLst>
          </p:cNvPr>
          <p:cNvSpPr>
            <a:spLocks noGrp="1"/>
          </p:cNvSpPr>
          <p:nvPr>
            <p:ph type="sldNum" sz="quarter" idx="12"/>
          </p:nvPr>
        </p:nvSpPr>
        <p:spPr/>
        <p:txBody>
          <a:bodyPr/>
          <a:lstStyle>
            <a:lvl1pPr>
              <a:defRPr/>
            </a:lvl1pPr>
          </a:lstStyle>
          <a:p>
            <a:fld id="{DA8E247F-95B6-47D7-B9DA-FBDBD0FB46FA}" type="slidenum">
              <a:rPr lang="vi-VN" altLang="en-US"/>
              <a:pPr/>
              <a:t>‹#›</a:t>
            </a:fld>
            <a:endParaRPr lang="vi-VN" altLang="en-US"/>
          </a:p>
        </p:txBody>
      </p:sp>
    </p:spTree>
    <p:extLst>
      <p:ext uri="{BB962C8B-B14F-4D97-AF65-F5344CB8AC3E}">
        <p14:creationId xmlns:p14="http://schemas.microsoft.com/office/powerpoint/2010/main" val="3828632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092246D-CF23-FAC7-CB6B-D42ABFEBC18A}"/>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1027" name="Text Placeholder 2">
            <a:extLst>
              <a:ext uri="{FF2B5EF4-FFF2-40B4-BE49-F238E27FC236}">
                <a16:creationId xmlns:a16="http://schemas.microsoft.com/office/drawing/2014/main" id="{AF361714-5DD8-B434-AAB6-A07AED69888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a:extLst>
              <a:ext uri="{FF2B5EF4-FFF2-40B4-BE49-F238E27FC236}">
                <a16:creationId xmlns:a16="http://schemas.microsoft.com/office/drawing/2014/main" id="{A4ED590F-CA2D-A42B-0EA3-04043DB68B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44D383D-1A76-409D-8BAB-3BE580BEC2FB}" type="datetimeFigureOut">
              <a:rPr lang="vi-VN"/>
              <a:pPr>
                <a:defRPr/>
              </a:pPr>
              <a:t>06/10/2024</a:t>
            </a:fld>
            <a:endParaRPr lang="vi-VN"/>
          </a:p>
        </p:txBody>
      </p:sp>
      <p:sp>
        <p:nvSpPr>
          <p:cNvPr id="5" name="Footer Placeholder 4">
            <a:extLst>
              <a:ext uri="{FF2B5EF4-FFF2-40B4-BE49-F238E27FC236}">
                <a16:creationId xmlns:a16="http://schemas.microsoft.com/office/drawing/2014/main" id="{B87FC6F3-AB3F-9635-B286-265F9045B4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a:extLst>
              <a:ext uri="{FF2B5EF4-FFF2-40B4-BE49-F238E27FC236}">
                <a16:creationId xmlns:a16="http://schemas.microsoft.com/office/drawing/2014/main" id="{37F83501-3C1D-9166-EED0-BE50C4A6A76C}"/>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4B3CACA-BF0D-4F49-A760-82DF33E3CD3A}" type="slidenum">
              <a:rPr lang="vi-VN" altLang="en-US"/>
              <a:pPr/>
              <a:t>‹#›</a:t>
            </a:fld>
            <a:endParaRPr lang="vi-VN" altLang="en-US"/>
          </a:p>
        </p:txBody>
      </p:sp>
      <p:pic>
        <p:nvPicPr>
          <p:cNvPr id="1031" name="Picture 6">
            <a:extLst>
              <a:ext uri="{FF2B5EF4-FFF2-40B4-BE49-F238E27FC236}">
                <a16:creationId xmlns:a16="http://schemas.microsoft.com/office/drawing/2014/main" id="{FCEE2E4B-30C9-39D5-974A-99C5D165009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12" descr="Quyền tự do cạnh tranh của doanh nghiệp và kết cấu thị trường cạnh tranh">
            <a:extLst>
              <a:ext uri="{FF2B5EF4-FFF2-40B4-BE49-F238E27FC236}">
                <a16:creationId xmlns:a16="http://schemas.microsoft.com/office/drawing/2014/main" id="{D33443B2-F522-ECFD-3D6C-F8A1ADD95DF2}"/>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14" name="Title 1">
            <a:extLst>
              <a:ext uri="{FF2B5EF4-FFF2-40B4-BE49-F238E27FC236}">
                <a16:creationId xmlns:a16="http://schemas.microsoft.com/office/drawing/2014/main" id="{F22B3CA0-765D-4C57-B174-CD037844A5D3}"/>
              </a:ext>
            </a:extLst>
          </p:cNvPr>
          <p:cNvSpPr>
            <a:spLocks/>
          </p:cNvSpPr>
          <p:nvPr/>
        </p:nvSpPr>
        <p:spPr bwMode="auto">
          <a:xfrm>
            <a:off x="528638" y="3949700"/>
            <a:ext cx="11206162"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500" b="1">
                <a:solidFill>
                  <a:srgbClr val="FF0000"/>
                </a:solidFill>
              </a:rPr>
              <a:t>BÀI 1: TIẾT 1</a:t>
            </a:r>
            <a:br>
              <a:rPr lang="en-US" altLang="en-US" sz="4500" b="1">
                <a:solidFill>
                  <a:srgbClr val="FF0000"/>
                </a:solidFill>
              </a:rPr>
            </a:br>
            <a:r>
              <a:rPr lang="en-US" altLang="en-US" sz="4500" b="1">
                <a:solidFill>
                  <a:srgbClr val="FF0000"/>
                </a:solidFill>
              </a:rPr>
              <a:t>TỰ HÀO VỀ TRUYỀN THỐNG DÂN TỘC VIỆT NAM</a:t>
            </a:r>
            <a:endParaRPr lang="en-US" altLang="en-US" sz="4500" b="1">
              <a:solidFill>
                <a:srgbClr val="0000FF"/>
              </a:solidFill>
            </a:endParaRPr>
          </a:p>
        </p:txBody>
      </p:sp>
      <p:pic>
        <p:nvPicPr>
          <p:cNvPr id="3076" name="Picture 15" descr="03">
            <a:extLst>
              <a:ext uri="{FF2B5EF4-FFF2-40B4-BE49-F238E27FC236}">
                <a16:creationId xmlns:a16="http://schemas.microsoft.com/office/drawing/2014/main" id="{30BA2A16-F789-201C-B18E-D142DCB20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228600"/>
            <a:ext cx="11925300" cy="340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14"/>
                                        </p:tgtEl>
                                        <p:attrNameLst>
                                          <p:attrName>style.visibility</p:attrName>
                                        </p:attrNameLst>
                                      </p:cBhvr>
                                      <p:to>
                                        <p:strVal val="visible"/>
                                      </p:to>
                                    </p:set>
                                    <p:animEffect transition="in" filter="blinds(horizontal)">
                                      <p:cBhvr>
                                        <p:cTn id="7" dur="500"/>
                                        <p:tgtEl>
                                          <p:spTgt spid="25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14" name="Group 2">
            <a:extLst>
              <a:ext uri="{FF2B5EF4-FFF2-40B4-BE49-F238E27FC236}">
                <a16:creationId xmlns:a16="http://schemas.microsoft.com/office/drawing/2014/main" id="{66D5F989-1FA3-E2C0-F3A8-631365670A9E}"/>
              </a:ext>
            </a:extLst>
          </p:cNvPr>
          <p:cNvGraphicFramePr>
            <a:graphicFrameLocks noGrp="1"/>
          </p:cNvGraphicFramePr>
          <p:nvPr/>
        </p:nvGraphicFramePr>
        <p:xfrm>
          <a:off x="269875" y="933450"/>
          <a:ext cx="11726863" cy="5462588"/>
        </p:xfrm>
        <a:graphic>
          <a:graphicData uri="http://schemas.openxmlformats.org/drawingml/2006/table">
            <a:tbl>
              <a:tblPr/>
              <a:tblGrid>
                <a:gridCol w="4403725">
                  <a:extLst>
                    <a:ext uri="{9D8B030D-6E8A-4147-A177-3AD203B41FA5}">
                      <a16:colId xmlns:a16="http://schemas.microsoft.com/office/drawing/2014/main" val="4173529649"/>
                    </a:ext>
                  </a:extLst>
                </a:gridCol>
                <a:gridCol w="7323138">
                  <a:extLst>
                    <a:ext uri="{9D8B030D-6E8A-4147-A177-3AD203B41FA5}">
                      <a16:colId xmlns:a16="http://schemas.microsoft.com/office/drawing/2014/main" val="2165498687"/>
                    </a:ext>
                  </a:extLst>
                </a:gridCol>
              </a:tblGrid>
              <a:tr h="136525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altLang="en-US" sz="2200" b="0" i="0" u="none" strike="noStrike" cap="none" normalizeH="0" baseline="0">
                          <a:ln>
                            <a:noFill/>
                          </a:ln>
                          <a:solidFill>
                            <a:srgbClr val="333333"/>
                          </a:solidFill>
                          <a:effectLst/>
                          <a:latin typeface="Times New Roman" panose="02020603050405020304" pitchFamily="18" charset="0"/>
                          <a:cs typeface="Times New Roman" panose="02020603050405020304" pitchFamily="18" charset="0"/>
                        </a:rPr>
                        <a:t>a. Truyền thống dân tộc là những giá trị tốt đẹp, quý giá của đất nước.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justLow"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altLang="en-US" sz="2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Tán thành. Vì: truyền thống dân tộc là những giá trị vật chất và tinh thần (tư tưởng, tính cách, lối sống, cách ứng xử tốt đẹp, ...) hình thành trong quá trình lịch sử lâu dài của dân tộc, được truyền từ thế hệ này sang thế hệ khác.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2126751373"/>
                  </a:ext>
                </a:extLst>
              </a:tr>
              <a:tr h="1366838">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altLang="en-US" sz="2200" b="0" i="0" u="none" strike="noStrike" cap="none" normalizeH="0" baseline="0">
                          <a:ln>
                            <a:noFill/>
                          </a:ln>
                          <a:solidFill>
                            <a:srgbClr val="333333"/>
                          </a:solidFill>
                          <a:effectLst/>
                          <a:latin typeface="Times New Roman" panose="02020603050405020304" pitchFamily="18" charset="0"/>
                          <a:cs typeface="Times New Roman" panose="02020603050405020304" pitchFamily="18" charset="0"/>
                        </a:rPr>
                        <a:t>b. Trong thời đại mở cửa, hội nhập quốc tế, truyền thống dân tộc không còn quan trọng nữa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justLow"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altLang="en-US" sz="2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Không tán thành. Vì: các truyền thống tốt đẹp của dân tộc là nền tảng để xây dựng đất nước phát triển vững mạnh, là sức mạnh và bản sắc riêng của Việt Nam trong quá trình hội nhập quốc tế.</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2260177720"/>
                  </a:ext>
                </a:extLst>
              </a:tr>
              <a:tr h="136525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altLang="en-US" sz="2200" b="0" i="0" u="none" strike="noStrike" cap="none" normalizeH="0" baseline="0">
                          <a:ln>
                            <a:noFill/>
                          </a:ln>
                          <a:solidFill>
                            <a:srgbClr val="333333"/>
                          </a:solidFill>
                          <a:effectLst/>
                          <a:latin typeface="Times New Roman" panose="02020603050405020304" pitchFamily="18" charset="0"/>
                          <a:cs typeface="Times New Roman" panose="02020603050405020304" pitchFamily="18" charset="0"/>
                        </a:rPr>
                        <a:t>c.Nhờ có truyền thống, mỗi dân tộc mới có được bản sắc riêng.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justLow"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altLang="en-US" sz="2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Tán thành. Vì: các truyền thống dân tộc là một trong những yếu tố giúp định hình nên bản sắc văn hóa dân tộc.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2748968124"/>
                  </a:ext>
                </a:extLst>
              </a:tr>
              <a:tr h="136525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altLang="en-US" sz="2200" b="0" i="0" u="none" strike="noStrike" cap="none" normalizeH="0" baseline="0">
                          <a:ln>
                            <a:noFill/>
                          </a:ln>
                          <a:solidFill>
                            <a:srgbClr val="333333"/>
                          </a:solidFill>
                          <a:effectLst/>
                          <a:latin typeface="Times New Roman" panose="02020603050405020304" pitchFamily="18" charset="0"/>
                          <a:cs typeface="Times New Roman" panose="02020603050405020304" pitchFamily="18" charset="0"/>
                        </a:rPr>
                        <a:t>d. Dân tộc Việt Nam có nhiều truyền thống tốt đẹp, đáng tự hào với bạn bè quốc tế.</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justLow"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altLang="en-US" sz="2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Tán thành. Vì: dân tộc Việt Nam có nhiều truyền thống đáng tự hào như: yêu nước, kiên cường đấu tranh chống ngoại xâm; đoàn kết; nhân nghĩa, yêu thương con người; cần cù lao động; hiếu học, tôn sư trọng đạo, hiếu thảo; uống nước nhớ nguồn,...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426788959"/>
                  </a:ext>
                </a:extLst>
              </a:tr>
            </a:tbl>
          </a:graphicData>
        </a:graphic>
      </p:graphicFrame>
      <p:sp>
        <p:nvSpPr>
          <p:cNvPr id="12307" name="Rectangle 19">
            <a:extLst>
              <a:ext uri="{FF2B5EF4-FFF2-40B4-BE49-F238E27FC236}">
                <a16:creationId xmlns:a16="http://schemas.microsoft.com/office/drawing/2014/main" id="{7D5B862E-4AE5-E871-4A3D-35CFE236AC61}"/>
              </a:ext>
            </a:extLst>
          </p:cNvPr>
          <p:cNvSpPr>
            <a:spLocks noChangeArrowheads="1"/>
          </p:cNvSpPr>
          <p:nvPr/>
        </p:nvSpPr>
        <p:spPr bwMode="auto">
          <a:xfrm>
            <a:off x="322263" y="263525"/>
            <a:ext cx="11549062"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vi-VN" altLang="en-US" sz="2500" b="1">
                <a:solidFill>
                  <a:srgbClr val="FF0000"/>
                </a:solidFill>
              </a:rPr>
              <a:t>Bài tập 1: Em tán thành quan điểm nào dưới đây? Vì sao? </a:t>
            </a:r>
          </a:p>
        </p:txBody>
      </p:sp>
      <p:sp>
        <p:nvSpPr>
          <p:cNvPr id="10" name="Rectangle 9">
            <a:extLst>
              <a:ext uri="{FF2B5EF4-FFF2-40B4-BE49-F238E27FC236}">
                <a16:creationId xmlns:a16="http://schemas.microsoft.com/office/drawing/2014/main" id="{A31AAF6D-9652-1070-B9C3-F1F8C16FFFF7}"/>
              </a:ext>
            </a:extLst>
          </p:cNvPr>
          <p:cNvSpPr>
            <a:spLocks noChangeArrowheads="1"/>
          </p:cNvSpPr>
          <p:nvPr/>
        </p:nvSpPr>
        <p:spPr bwMode="auto">
          <a:xfrm>
            <a:off x="4697413" y="1019175"/>
            <a:ext cx="7281862" cy="1250950"/>
          </a:xfrm>
          <a:prstGeom prst="rect">
            <a:avLst/>
          </a:prstGeom>
          <a:solidFill>
            <a:srgbClr val="FFFF99"/>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eaLnBrk="1" fontAlgn="auto" hangingPunct="1">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
        <p:nvSpPr>
          <p:cNvPr id="2" name="Rectangle 9">
            <a:extLst>
              <a:ext uri="{FF2B5EF4-FFF2-40B4-BE49-F238E27FC236}">
                <a16:creationId xmlns:a16="http://schemas.microsoft.com/office/drawing/2014/main" id="{418E97AF-1663-D5C1-B022-D76743FD319C}"/>
              </a:ext>
            </a:extLst>
          </p:cNvPr>
          <p:cNvSpPr>
            <a:spLocks noChangeArrowheads="1"/>
          </p:cNvSpPr>
          <p:nvPr/>
        </p:nvSpPr>
        <p:spPr bwMode="auto">
          <a:xfrm>
            <a:off x="4695825" y="2352675"/>
            <a:ext cx="7281863" cy="1250950"/>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eaLnBrk="1" fontAlgn="auto" hangingPunct="1">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
        <p:nvSpPr>
          <p:cNvPr id="3" name="Rectangle 9">
            <a:extLst>
              <a:ext uri="{FF2B5EF4-FFF2-40B4-BE49-F238E27FC236}">
                <a16:creationId xmlns:a16="http://schemas.microsoft.com/office/drawing/2014/main" id="{427F37EC-BA27-5CDE-ABD3-A4A56BE80409}"/>
              </a:ext>
            </a:extLst>
          </p:cNvPr>
          <p:cNvSpPr>
            <a:spLocks noChangeArrowheads="1"/>
          </p:cNvSpPr>
          <p:nvPr/>
        </p:nvSpPr>
        <p:spPr bwMode="auto">
          <a:xfrm>
            <a:off x="4694238" y="3686175"/>
            <a:ext cx="7281862" cy="1250950"/>
          </a:xfrm>
          <a:prstGeom prst="rect">
            <a:avLst/>
          </a:prstGeom>
          <a:solidFill>
            <a:srgbClr val="FFCC99"/>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eaLnBrk="1" fontAlgn="auto" hangingPunct="1">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
        <p:nvSpPr>
          <p:cNvPr id="4" name="Rectangle 9">
            <a:extLst>
              <a:ext uri="{FF2B5EF4-FFF2-40B4-BE49-F238E27FC236}">
                <a16:creationId xmlns:a16="http://schemas.microsoft.com/office/drawing/2014/main" id="{088F4468-5045-5694-1235-31C19A3FDA9F}"/>
              </a:ext>
            </a:extLst>
          </p:cNvPr>
          <p:cNvSpPr>
            <a:spLocks noChangeArrowheads="1"/>
          </p:cNvSpPr>
          <p:nvPr/>
        </p:nvSpPr>
        <p:spPr bwMode="auto">
          <a:xfrm>
            <a:off x="4692650" y="5076825"/>
            <a:ext cx="7281863" cy="1250950"/>
          </a:xfrm>
          <a:prstGeom prst="rect">
            <a:avLst/>
          </a:prstGeom>
          <a:solidFill>
            <a:srgbClr val="FF99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eaLnBrk="1" fontAlgn="auto" hangingPunct="1">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0" nodeType="clickEffect">
                                  <p:stCondLst>
                                    <p:cond delay="0"/>
                                  </p:stCondLst>
                                  <p:childTnLst>
                                    <p:animEffect transition="out" filter="blinds(horizont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0" nodeType="clickEffect">
                                  <p:stCondLst>
                                    <p:cond delay="0"/>
                                  </p:stCondLst>
                                  <p:childTnLst>
                                    <p:animEffect transition="out" filter="blinds(horizont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11FEA04-4710-311C-3A8A-D052763C147A}"/>
              </a:ext>
            </a:extLst>
          </p:cNvPr>
          <p:cNvSpPr>
            <a:spLocks noChangeArrowheads="1"/>
          </p:cNvSpPr>
          <p:nvPr/>
        </p:nvSpPr>
        <p:spPr bwMode="auto">
          <a:xfrm>
            <a:off x="0" y="0"/>
            <a:ext cx="12192000" cy="85407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vi-VN" altLang="en-US" sz="2500" b="1">
                <a:solidFill>
                  <a:srgbClr val="FF0000"/>
                </a:solidFill>
              </a:rPr>
              <a:t>Bài 2: Những thái độ, hành vi nào dưới đây thể hiện lòng tự hào về truyền thống dân tộc Việt Nam? </a:t>
            </a:r>
          </a:p>
        </p:txBody>
      </p:sp>
      <p:graphicFrame>
        <p:nvGraphicFramePr>
          <p:cNvPr id="91139" name="Group 3">
            <a:extLst>
              <a:ext uri="{FF2B5EF4-FFF2-40B4-BE49-F238E27FC236}">
                <a16:creationId xmlns:a16="http://schemas.microsoft.com/office/drawing/2014/main" id="{07444ABF-E452-9661-993F-9C616E1D4F7D}"/>
              </a:ext>
            </a:extLst>
          </p:cNvPr>
          <p:cNvGraphicFramePr>
            <a:graphicFrameLocks noGrp="1"/>
          </p:cNvGraphicFramePr>
          <p:nvPr/>
        </p:nvGraphicFramePr>
        <p:xfrm>
          <a:off x="355600" y="1143000"/>
          <a:ext cx="5240338" cy="5262563"/>
        </p:xfrm>
        <a:graphic>
          <a:graphicData uri="http://schemas.openxmlformats.org/drawingml/2006/table">
            <a:tbl>
              <a:tblPr/>
              <a:tblGrid>
                <a:gridCol w="5240338">
                  <a:extLst>
                    <a:ext uri="{9D8B030D-6E8A-4147-A177-3AD203B41FA5}">
                      <a16:colId xmlns:a16="http://schemas.microsoft.com/office/drawing/2014/main" val="1786085373"/>
                    </a:ext>
                  </a:extLst>
                </a:gridCol>
              </a:tblGrid>
              <a:tr h="1408142">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altLang="en-US" sz="2400" b="0" i="0" u="none" strike="noStrike" cap="none" normalizeH="0" baseline="0">
                          <a:ln>
                            <a:noFill/>
                          </a:ln>
                          <a:solidFill>
                            <a:srgbClr val="333333"/>
                          </a:solidFill>
                          <a:effectLst/>
                          <a:latin typeface="Arial "/>
                          <a:cs typeface="Arial" panose="020B0604020202020204" pitchFamily="34" charset="0"/>
                        </a:rPr>
                        <a:t>a. T</a:t>
                      </a:r>
                      <a:r>
                        <a:rPr kumimoji="0" lang="vi-VN" altLang="en-US" sz="2400" b="0" i="0" u="none" strike="noStrike" cap="none" normalizeH="0" baseline="0">
                          <a:ln>
                            <a:noFill/>
                          </a:ln>
                          <a:solidFill>
                            <a:srgbClr val="333333"/>
                          </a:solidFill>
                          <a:effectLst/>
                          <a:latin typeface="Arial" panose="020B0604020202020204" pitchFamily="34" charset="0"/>
                          <a:cs typeface="Arial" panose="020B0604020202020204" pitchFamily="34" charset="0"/>
                        </a:rPr>
                        <a:t>ì</a:t>
                      </a:r>
                      <a:r>
                        <a:rPr kumimoji="0" lang="vi-VN" altLang="en-US" sz="2400" b="0" i="0" u="none" strike="noStrike" cap="none" normalizeH="0" baseline="0">
                          <a:ln>
                            <a:noFill/>
                          </a:ln>
                          <a:solidFill>
                            <a:srgbClr val="333333"/>
                          </a:solidFill>
                          <a:effectLst/>
                          <a:latin typeface="Arial "/>
                          <a:cs typeface="Arial" panose="020B0604020202020204" pitchFamily="34" charset="0"/>
                        </a:rPr>
                        <a:t>m hiểu v</a:t>
                      </a:r>
                      <a:r>
                        <a:rPr kumimoji="0" lang="vi-VN" altLang="en-US" sz="2400" b="0" i="0" u="none" strike="noStrike" cap="none" normalizeH="0" baseline="0">
                          <a:ln>
                            <a:noFill/>
                          </a:ln>
                          <a:solidFill>
                            <a:srgbClr val="333333"/>
                          </a:solidFill>
                          <a:effectLst/>
                          <a:latin typeface="Arial" panose="020B0604020202020204" pitchFamily="34" charset="0"/>
                          <a:cs typeface="Arial" panose="020B0604020202020204" pitchFamily="34" charset="0"/>
                        </a:rPr>
                        <a:t>à</a:t>
                      </a:r>
                      <a:r>
                        <a:rPr kumimoji="0" lang="vi-VN" altLang="en-US" sz="2400" b="0" i="0" u="none" strike="noStrike" cap="none" normalizeH="0" baseline="0">
                          <a:ln>
                            <a:noFill/>
                          </a:ln>
                          <a:solidFill>
                            <a:srgbClr val="333333"/>
                          </a:solidFill>
                          <a:effectLst/>
                          <a:latin typeface="Arial "/>
                          <a:cs typeface="Arial" panose="020B0604020202020204" pitchFamily="34" charset="0"/>
                        </a:rPr>
                        <a:t> giới thiệu với bạn b</a:t>
                      </a:r>
                      <a:r>
                        <a:rPr kumimoji="0" lang="vi-VN" altLang="en-US" sz="2400" b="0" i="0" u="none" strike="noStrike" cap="none" normalizeH="0" baseline="0">
                          <a:ln>
                            <a:noFill/>
                          </a:ln>
                          <a:solidFill>
                            <a:srgbClr val="333333"/>
                          </a:solidFill>
                          <a:effectLst/>
                          <a:latin typeface="Arial" panose="020B0604020202020204" pitchFamily="34" charset="0"/>
                          <a:cs typeface="Arial" panose="020B0604020202020204" pitchFamily="34" charset="0"/>
                        </a:rPr>
                        <a:t>è</a:t>
                      </a:r>
                      <a:r>
                        <a:rPr kumimoji="0" lang="vi-VN" altLang="en-US" sz="2400" b="0" i="0" u="none" strike="noStrike" cap="none" normalizeH="0" baseline="0">
                          <a:ln>
                            <a:noFill/>
                          </a:ln>
                          <a:solidFill>
                            <a:srgbClr val="333333"/>
                          </a:solidFill>
                          <a:effectLst/>
                          <a:latin typeface="Arial "/>
                          <a:cs typeface="Arial" panose="020B0604020202020204" pitchFamily="34" charset="0"/>
                        </a:rPr>
                        <a:t> quốc tế về nghệ thuật của dân tộc như: ch</a:t>
                      </a:r>
                      <a:r>
                        <a:rPr kumimoji="0" lang="vi-VN" altLang="en-US" sz="2400" b="0" i="0" u="none" strike="noStrike" cap="none" normalizeH="0" baseline="0">
                          <a:ln>
                            <a:noFill/>
                          </a:ln>
                          <a:solidFill>
                            <a:srgbClr val="333333"/>
                          </a:solidFill>
                          <a:effectLst/>
                          <a:latin typeface="Arial" panose="020B0604020202020204" pitchFamily="34" charset="0"/>
                          <a:cs typeface="Arial" panose="020B0604020202020204" pitchFamily="34" charset="0"/>
                        </a:rPr>
                        <a:t>è</a:t>
                      </a:r>
                      <a:r>
                        <a:rPr kumimoji="0" lang="vi-VN" altLang="en-US" sz="2400" b="0" i="0" u="none" strike="noStrike" cap="none" normalizeH="0" baseline="0">
                          <a:ln>
                            <a:noFill/>
                          </a:ln>
                          <a:solidFill>
                            <a:srgbClr val="333333"/>
                          </a:solidFill>
                          <a:effectLst/>
                          <a:latin typeface="Arial "/>
                          <a:cs typeface="Arial" panose="020B0604020202020204" pitchFamily="34" charset="0"/>
                        </a:rPr>
                        <a:t>o, tuồng, h</a:t>
                      </a:r>
                      <a:r>
                        <a:rPr kumimoji="0" lang="vi-VN" altLang="en-US" sz="2400" b="0" i="0" u="none" strike="noStrike" cap="none" normalizeH="0" baseline="0">
                          <a:ln>
                            <a:noFill/>
                          </a:ln>
                          <a:solidFill>
                            <a:srgbClr val="333333"/>
                          </a:solidFill>
                          <a:effectLst/>
                          <a:latin typeface="Arial" panose="020B0604020202020204" pitchFamily="34" charset="0"/>
                          <a:cs typeface="Arial" panose="020B0604020202020204" pitchFamily="34" charset="0"/>
                        </a:rPr>
                        <a:t>á</a:t>
                      </a:r>
                      <a:r>
                        <a:rPr kumimoji="0" lang="vi-VN" altLang="en-US" sz="2400" b="0" i="0" u="none" strike="noStrike" cap="none" normalizeH="0" baseline="0">
                          <a:ln>
                            <a:noFill/>
                          </a:ln>
                          <a:solidFill>
                            <a:srgbClr val="333333"/>
                          </a:solidFill>
                          <a:effectLst/>
                          <a:latin typeface="Arial "/>
                          <a:cs typeface="Arial" panose="020B0604020202020204" pitchFamily="34" charset="0"/>
                        </a:rPr>
                        <a:t>t xẩm, đờn ca t</a:t>
                      </a:r>
                      <a:r>
                        <a:rPr kumimoji="0" lang="vi-VN" altLang="en-US" sz="2400" b="0" i="0" u="none" strike="noStrike" cap="none" normalizeH="0" baseline="0">
                          <a:ln>
                            <a:noFill/>
                          </a:ln>
                          <a:solidFill>
                            <a:srgbClr val="333333"/>
                          </a:solidFill>
                          <a:effectLst/>
                          <a:latin typeface="Arial" panose="020B0604020202020204" pitchFamily="34" charset="0"/>
                          <a:cs typeface="Arial" panose="020B0604020202020204" pitchFamily="34" charset="0"/>
                        </a:rPr>
                        <a:t>à</a:t>
                      </a:r>
                      <a:r>
                        <a:rPr kumimoji="0" lang="vi-VN" altLang="en-US" sz="2400" b="0" i="0" u="none" strike="noStrike" cap="none" normalizeH="0" baseline="0">
                          <a:ln>
                            <a:noFill/>
                          </a:ln>
                          <a:solidFill>
                            <a:srgbClr val="333333"/>
                          </a:solidFill>
                          <a:effectLst/>
                          <a:latin typeface="Arial "/>
                          <a:cs typeface="Arial" panose="020B0604020202020204" pitchFamily="34" charset="0"/>
                        </a:rPr>
                        <a:t>i tử,....</a:t>
                      </a:r>
                    </a:p>
                  </a:txBody>
                  <a:tcPr marT="45719" marB="45719"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3175824609"/>
                  </a:ext>
                </a:extLst>
              </a:tr>
              <a:tr h="539737">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altLang="en-US" sz="2400" b="0" i="0" u="none" strike="noStrike" cap="none" normalizeH="0" baseline="0">
                          <a:ln>
                            <a:noFill/>
                          </a:ln>
                          <a:solidFill>
                            <a:srgbClr val="333333"/>
                          </a:solidFill>
                          <a:effectLst/>
                          <a:latin typeface="Arial "/>
                          <a:cs typeface="Arial" panose="020B0604020202020204" pitchFamily="34" charset="0"/>
                        </a:rPr>
                        <a:t>b. K</a:t>
                      </a:r>
                      <a:r>
                        <a:rPr kumimoji="0" lang="vi-VN" altLang="en-US" sz="2400" b="0" i="0" u="none" strike="noStrike" cap="none" normalizeH="0" baseline="0">
                          <a:ln>
                            <a:noFill/>
                          </a:ln>
                          <a:solidFill>
                            <a:srgbClr val="333333"/>
                          </a:solidFill>
                          <a:effectLst/>
                          <a:latin typeface="Arial" panose="020B0604020202020204" pitchFamily="34" charset="0"/>
                          <a:cs typeface="Arial" panose="020B0604020202020204" pitchFamily="34" charset="0"/>
                        </a:rPr>
                        <a:t>í</a:t>
                      </a:r>
                      <a:r>
                        <a:rPr kumimoji="0" lang="vi-VN" altLang="en-US" sz="2400" b="0" i="0" u="none" strike="noStrike" cap="none" normalizeH="0" baseline="0">
                          <a:ln>
                            <a:noFill/>
                          </a:ln>
                          <a:solidFill>
                            <a:srgbClr val="333333"/>
                          </a:solidFill>
                          <a:effectLst/>
                          <a:latin typeface="Arial "/>
                          <a:cs typeface="Arial" panose="020B0604020202020204" pitchFamily="34" charset="0"/>
                        </a:rPr>
                        <a:t>nh trọng v</a:t>
                      </a:r>
                      <a:r>
                        <a:rPr kumimoji="0" lang="vi-VN" altLang="en-US" sz="2400" b="0" i="0" u="none" strike="noStrike" cap="none" normalizeH="0" baseline="0">
                          <a:ln>
                            <a:noFill/>
                          </a:ln>
                          <a:solidFill>
                            <a:srgbClr val="333333"/>
                          </a:solidFill>
                          <a:effectLst/>
                          <a:latin typeface="Arial" panose="020B0604020202020204" pitchFamily="34" charset="0"/>
                          <a:cs typeface="Arial" panose="020B0604020202020204" pitchFamily="34" charset="0"/>
                        </a:rPr>
                        <a:t>à</a:t>
                      </a:r>
                      <a:r>
                        <a:rPr kumimoji="0" lang="vi-VN" altLang="en-US" sz="2400" b="0" i="0" u="none" strike="noStrike" cap="none" normalizeH="0" baseline="0">
                          <a:ln>
                            <a:noFill/>
                          </a:ln>
                          <a:solidFill>
                            <a:srgbClr val="333333"/>
                          </a:solidFill>
                          <a:effectLst/>
                          <a:latin typeface="Arial "/>
                          <a:cs typeface="Arial" panose="020B0604020202020204" pitchFamily="34" charset="0"/>
                        </a:rPr>
                        <a:t> biết ơn thầy, cô gi</a:t>
                      </a:r>
                      <a:r>
                        <a:rPr kumimoji="0" lang="vi-VN" altLang="en-US" sz="2400" b="0" i="0" u="none" strike="noStrike" cap="none" normalizeH="0" baseline="0">
                          <a:ln>
                            <a:noFill/>
                          </a:ln>
                          <a:solidFill>
                            <a:srgbClr val="333333"/>
                          </a:solidFill>
                          <a:effectLst/>
                          <a:latin typeface="Arial" panose="020B0604020202020204" pitchFamily="34" charset="0"/>
                          <a:cs typeface="Arial" panose="020B0604020202020204" pitchFamily="34" charset="0"/>
                        </a:rPr>
                        <a:t>á</a:t>
                      </a:r>
                      <a:r>
                        <a:rPr kumimoji="0" lang="vi-VN" altLang="en-US" sz="2400" b="0" i="0" u="none" strike="noStrike" cap="none" normalizeH="0" baseline="0">
                          <a:ln>
                            <a:noFill/>
                          </a:ln>
                          <a:solidFill>
                            <a:srgbClr val="333333"/>
                          </a:solidFill>
                          <a:effectLst/>
                          <a:latin typeface="Arial "/>
                          <a:cs typeface="Arial" panose="020B0604020202020204" pitchFamily="34" charset="0"/>
                        </a:rPr>
                        <a:t>o</a:t>
                      </a:r>
                    </a:p>
                  </a:txBody>
                  <a:tcPr marT="45719" marB="45719"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4064155153"/>
                  </a:ext>
                </a:extLst>
              </a:tr>
              <a:tr h="1111223">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altLang="en-US" sz="2400" b="0" i="0" u="none" strike="noStrike" cap="none" normalizeH="0" baseline="0">
                          <a:ln>
                            <a:noFill/>
                          </a:ln>
                          <a:solidFill>
                            <a:srgbClr val="333333"/>
                          </a:solidFill>
                          <a:effectLst/>
                          <a:latin typeface="Arial "/>
                          <a:cs typeface="Arial" panose="020B0604020202020204" pitchFamily="34" charset="0"/>
                        </a:rPr>
                        <a:t>c. Lấn chiếm, xâm phạm c</a:t>
                      </a:r>
                      <a:r>
                        <a:rPr kumimoji="0" lang="vi-VN" altLang="en-US" sz="2400" b="0" i="0" u="none" strike="noStrike" cap="none" normalizeH="0" baseline="0">
                          <a:ln>
                            <a:noFill/>
                          </a:ln>
                          <a:solidFill>
                            <a:srgbClr val="333333"/>
                          </a:solidFill>
                          <a:effectLst/>
                          <a:latin typeface="Arial" panose="020B0604020202020204" pitchFamily="34" charset="0"/>
                          <a:cs typeface="Arial" panose="020B0604020202020204" pitchFamily="34" charset="0"/>
                        </a:rPr>
                        <a:t>á</a:t>
                      </a:r>
                      <a:r>
                        <a:rPr kumimoji="0" lang="vi-VN" altLang="en-US" sz="2400" b="0" i="0" u="none" strike="noStrike" cap="none" normalizeH="0" baseline="0">
                          <a:ln>
                            <a:noFill/>
                          </a:ln>
                          <a:solidFill>
                            <a:srgbClr val="333333"/>
                          </a:solidFill>
                          <a:effectLst/>
                          <a:latin typeface="Arial "/>
                          <a:cs typeface="Arial" panose="020B0604020202020204" pitchFamily="34" charset="0"/>
                        </a:rPr>
                        <a:t>c khu di t</a:t>
                      </a:r>
                      <a:r>
                        <a:rPr kumimoji="0" lang="vi-VN" altLang="en-US" sz="2400" b="0" i="0" u="none" strike="noStrike" cap="none" normalizeH="0" baseline="0">
                          <a:ln>
                            <a:noFill/>
                          </a:ln>
                          <a:solidFill>
                            <a:srgbClr val="333333"/>
                          </a:solidFill>
                          <a:effectLst/>
                          <a:latin typeface="Arial" panose="020B0604020202020204" pitchFamily="34" charset="0"/>
                          <a:cs typeface="Arial" panose="020B0604020202020204" pitchFamily="34" charset="0"/>
                        </a:rPr>
                        <a:t>í</a:t>
                      </a:r>
                      <a:r>
                        <a:rPr kumimoji="0" lang="vi-VN" altLang="en-US" sz="2400" b="0" i="0" u="none" strike="noStrike" cap="none" normalizeH="0" baseline="0">
                          <a:ln>
                            <a:noFill/>
                          </a:ln>
                          <a:solidFill>
                            <a:srgbClr val="333333"/>
                          </a:solidFill>
                          <a:effectLst/>
                          <a:latin typeface="Arial "/>
                          <a:cs typeface="Arial" panose="020B0604020202020204" pitchFamily="34" charset="0"/>
                        </a:rPr>
                        <a:t>ch lịch sử, khu tưởng niệm c</a:t>
                      </a:r>
                      <a:r>
                        <a:rPr kumimoji="0" lang="vi-VN" altLang="en-US" sz="2400" b="0" i="0" u="none" strike="noStrike" cap="none" normalizeH="0" baseline="0">
                          <a:ln>
                            <a:noFill/>
                          </a:ln>
                          <a:solidFill>
                            <a:srgbClr val="333333"/>
                          </a:solidFill>
                          <a:effectLst/>
                          <a:latin typeface="Arial" panose="020B0604020202020204" pitchFamily="34" charset="0"/>
                          <a:cs typeface="Arial" panose="020B0604020202020204" pitchFamily="34" charset="0"/>
                        </a:rPr>
                        <a:t>á</a:t>
                      </a:r>
                      <a:r>
                        <a:rPr kumimoji="0" lang="vi-VN" altLang="en-US" sz="2400" b="0" i="0" u="none" strike="noStrike" cap="none" normalizeH="0" baseline="0">
                          <a:ln>
                            <a:noFill/>
                          </a:ln>
                          <a:solidFill>
                            <a:srgbClr val="333333"/>
                          </a:solidFill>
                          <a:effectLst/>
                          <a:latin typeface="Arial "/>
                          <a:cs typeface="Arial" panose="020B0604020202020204" pitchFamily="34" charset="0"/>
                        </a:rPr>
                        <a:t>c anh h</a:t>
                      </a:r>
                      <a:r>
                        <a:rPr kumimoji="0" lang="vi-VN" altLang="en-US" sz="2400" b="0" i="0" u="none" strike="noStrike" cap="none" normalizeH="0" baseline="0">
                          <a:ln>
                            <a:noFill/>
                          </a:ln>
                          <a:solidFill>
                            <a:srgbClr val="333333"/>
                          </a:solidFill>
                          <a:effectLst/>
                          <a:latin typeface="Arial" panose="020B0604020202020204" pitchFamily="34" charset="0"/>
                          <a:cs typeface="Arial" panose="020B0604020202020204" pitchFamily="34" charset="0"/>
                        </a:rPr>
                        <a:t>ù</a:t>
                      </a:r>
                      <a:r>
                        <a:rPr kumimoji="0" lang="vi-VN" altLang="en-US" sz="2400" b="0" i="0" u="none" strike="noStrike" cap="none" normalizeH="0" baseline="0">
                          <a:ln>
                            <a:noFill/>
                          </a:ln>
                          <a:solidFill>
                            <a:srgbClr val="333333"/>
                          </a:solidFill>
                          <a:effectLst/>
                          <a:latin typeface="Arial "/>
                          <a:cs typeface="Arial" panose="020B0604020202020204" pitchFamily="34" charset="0"/>
                        </a:rPr>
                        <a:t>ng liệt sĩ.</a:t>
                      </a:r>
                    </a:p>
                  </a:txBody>
                  <a:tcPr marT="45719" marB="45719"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764642083"/>
                  </a:ext>
                </a:extLst>
              </a:tr>
              <a:tr h="795319">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altLang="en-US" sz="2400" b="0" i="0" u="none" strike="noStrike" cap="none" normalizeH="0" baseline="0">
                          <a:ln>
                            <a:noFill/>
                          </a:ln>
                          <a:solidFill>
                            <a:srgbClr val="333333"/>
                          </a:solidFill>
                          <a:effectLst/>
                          <a:latin typeface="Arial "/>
                          <a:cs typeface="Arial" panose="020B0604020202020204" pitchFamily="34" charset="0"/>
                        </a:rPr>
                        <a:t>d. T</a:t>
                      </a:r>
                      <a:r>
                        <a:rPr kumimoji="0" lang="vi-VN" altLang="en-US" sz="2400" b="0" i="0" u="none" strike="noStrike" cap="none" normalizeH="0" baseline="0">
                          <a:ln>
                            <a:noFill/>
                          </a:ln>
                          <a:solidFill>
                            <a:srgbClr val="333333"/>
                          </a:solidFill>
                          <a:effectLst/>
                          <a:latin typeface="Arial" panose="020B0604020202020204" pitchFamily="34" charset="0"/>
                          <a:cs typeface="Arial" panose="020B0604020202020204" pitchFamily="34" charset="0"/>
                        </a:rPr>
                        <a:t>í</a:t>
                      </a:r>
                      <a:r>
                        <a:rPr kumimoji="0" lang="vi-VN" altLang="en-US" sz="2400" b="0" i="0" u="none" strike="noStrike" cap="none" normalizeH="0" baseline="0">
                          <a:ln>
                            <a:noFill/>
                          </a:ln>
                          <a:solidFill>
                            <a:srgbClr val="333333"/>
                          </a:solidFill>
                          <a:effectLst/>
                          <a:latin typeface="Arial "/>
                          <a:cs typeface="Arial" panose="020B0604020202020204" pitchFamily="34" charset="0"/>
                        </a:rPr>
                        <a:t>ch cực tham gia c</a:t>
                      </a:r>
                      <a:r>
                        <a:rPr kumimoji="0" lang="vi-VN" altLang="en-US" sz="2400" b="0" i="0" u="none" strike="noStrike" cap="none" normalizeH="0" baseline="0">
                          <a:ln>
                            <a:noFill/>
                          </a:ln>
                          <a:solidFill>
                            <a:srgbClr val="333333"/>
                          </a:solidFill>
                          <a:effectLst/>
                          <a:latin typeface="Arial" panose="020B0604020202020204" pitchFamily="34" charset="0"/>
                          <a:cs typeface="Arial" panose="020B0604020202020204" pitchFamily="34" charset="0"/>
                        </a:rPr>
                        <a:t>á</a:t>
                      </a:r>
                      <a:r>
                        <a:rPr kumimoji="0" lang="vi-VN" altLang="en-US" sz="2400" b="0" i="0" u="none" strike="noStrike" cap="none" normalizeH="0" baseline="0">
                          <a:ln>
                            <a:noFill/>
                          </a:ln>
                          <a:solidFill>
                            <a:srgbClr val="333333"/>
                          </a:solidFill>
                          <a:effectLst/>
                          <a:latin typeface="Arial "/>
                          <a:cs typeface="Arial" panose="020B0604020202020204" pitchFamily="34" charset="0"/>
                        </a:rPr>
                        <a:t>c lễ hội truyền thống của quê hương.</a:t>
                      </a:r>
                    </a:p>
                  </a:txBody>
                  <a:tcPr marT="45719" marB="45719"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4091842786"/>
                  </a:ext>
                </a:extLst>
              </a:tr>
              <a:tr h="1408142">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altLang="en-US" sz="2400" b="0" i="0" u="none" strike="noStrike" cap="none" normalizeH="0" baseline="0">
                          <a:ln>
                            <a:noFill/>
                          </a:ln>
                          <a:solidFill>
                            <a:srgbClr val="333333"/>
                          </a:solidFill>
                          <a:effectLst/>
                          <a:latin typeface="Arial "/>
                          <a:cs typeface="Arial" panose="020B0604020202020204" pitchFamily="34" charset="0"/>
                        </a:rPr>
                        <a:t>e. S</a:t>
                      </a:r>
                      <a:r>
                        <a:rPr kumimoji="0" lang="vi-VN" altLang="en-US" sz="2400" b="0" i="0" u="none" strike="noStrike" cap="none" normalizeH="0" baseline="0">
                          <a:ln>
                            <a:noFill/>
                          </a:ln>
                          <a:solidFill>
                            <a:srgbClr val="333333"/>
                          </a:solidFill>
                          <a:effectLst/>
                          <a:latin typeface="Arial" panose="020B0604020202020204" pitchFamily="34" charset="0"/>
                          <a:cs typeface="Arial" panose="020B0604020202020204" pitchFamily="34" charset="0"/>
                        </a:rPr>
                        <a:t>á</a:t>
                      </a:r>
                      <a:r>
                        <a:rPr kumimoji="0" lang="vi-VN" altLang="en-US" sz="2400" b="0" i="0" u="none" strike="noStrike" cap="none" normalizeH="0" baseline="0">
                          <a:ln>
                            <a:noFill/>
                          </a:ln>
                          <a:solidFill>
                            <a:srgbClr val="333333"/>
                          </a:solidFill>
                          <a:effectLst/>
                          <a:latin typeface="Arial "/>
                          <a:cs typeface="Arial" panose="020B0604020202020204" pitchFamily="34" charset="0"/>
                        </a:rPr>
                        <a:t>ng t</a:t>
                      </a:r>
                      <a:r>
                        <a:rPr kumimoji="0" lang="vi-VN" altLang="en-US" sz="2400" b="0" i="0" u="none" strike="noStrike" cap="none" normalizeH="0" baseline="0">
                          <a:ln>
                            <a:noFill/>
                          </a:ln>
                          <a:solidFill>
                            <a:srgbClr val="333333"/>
                          </a:solidFill>
                          <a:effectLst/>
                          <a:latin typeface="Arial" panose="020B0604020202020204" pitchFamily="34" charset="0"/>
                          <a:cs typeface="Arial" panose="020B0604020202020204" pitchFamily="34" charset="0"/>
                        </a:rPr>
                        <a:t>á</a:t>
                      </a:r>
                      <a:r>
                        <a:rPr kumimoji="0" lang="vi-VN" altLang="en-US" sz="2400" b="0" i="0" u="none" strike="noStrike" cap="none" normalizeH="0" baseline="0">
                          <a:ln>
                            <a:noFill/>
                          </a:ln>
                          <a:solidFill>
                            <a:srgbClr val="333333"/>
                          </a:solidFill>
                          <a:effectLst/>
                          <a:latin typeface="Arial "/>
                          <a:cs typeface="Arial" panose="020B0604020202020204" pitchFamily="34" charset="0"/>
                        </a:rPr>
                        <a:t>c c</a:t>
                      </a:r>
                      <a:r>
                        <a:rPr kumimoji="0" lang="vi-VN" altLang="en-US" sz="2400" b="0" i="0" u="none" strike="noStrike" cap="none" normalizeH="0" baseline="0">
                          <a:ln>
                            <a:noFill/>
                          </a:ln>
                          <a:solidFill>
                            <a:srgbClr val="333333"/>
                          </a:solidFill>
                          <a:effectLst/>
                          <a:latin typeface="Arial" panose="020B0604020202020204" pitchFamily="34" charset="0"/>
                          <a:cs typeface="Arial" panose="020B0604020202020204" pitchFamily="34" charset="0"/>
                        </a:rPr>
                        <a:t>á</a:t>
                      </a:r>
                      <a:r>
                        <a:rPr kumimoji="0" lang="vi-VN" altLang="en-US" sz="2400" b="0" i="0" u="none" strike="noStrike" cap="none" normalizeH="0" baseline="0">
                          <a:ln>
                            <a:noFill/>
                          </a:ln>
                          <a:solidFill>
                            <a:srgbClr val="333333"/>
                          </a:solidFill>
                          <a:effectLst/>
                          <a:latin typeface="Arial "/>
                          <a:cs typeface="Arial" panose="020B0604020202020204" pitchFamily="34" charset="0"/>
                        </a:rPr>
                        <a:t>c t</a:t>
                      </a:r>
                      <a:r>
                        <a:rPr kumimoji="0" lang="vi-VN" altLang="en-US" sz="2400" b="0" i="0" u="none" strike="noStrike" cap="none" normalizeH="0" baseline="0">
                          <a:ln>
                            <a:noFill/>
                          </a:ln>
                          <a:solidFill>
                            <a:srgbClr val="333333"/>
                          </a:solidFill>
                          <a:effectLst/>
                          <a:latin typeface="Arial" panose="020B0604020202020204" pitchFamily="34" charset="0"/>
                          <a:cs typeface="Arial" panose="020B0604020202020204" pitchFamily="34" charset="0"/>
                        </a:rPr>
                        <a:t>á</a:t>
                      </a:r>
                      <a:r>
                        <a:rPr kumimoji="0" lang="vi-VN" altLang="en-US" sz="2400" b="0" i="0" u="none" strike="noStrike" cap="none" normalizeH="0" baseline="0">
                          <a:ln>
                            <a:noFill/>
                          </a:ln>
                          <a:solidFill>
                            <a:srgbClr val="333333"/>
                          </a:solidFill>
                          <a:effectLst/>
                          <a:latin typeface="Arial "/>
                          <a:cs typeface="Arial" panose="020B0604020202020204" pitchFamily="34" charset="0"/>
                        </a:rPr>
                        <a:t>c phẩm thơ ca, nhạc, họa,....ca ngợi những anh h</a:t>
                      </a:r>
                      <a:r>
                        <a:rPr kumimoji="0" lang="vi-VN" altLang="en-US" sz="2400" b="0" i="0" u="none" strike="noStrike" cap="none" normalizeH="0" baseline="0">
                          <a:ln>
                            <a:noFill/>
                          </a:ln>
                          <a:solidFill>
                            <a:srgbClr val="333333"/>
                          </a:solidFill>
                          <a:effectLst/>
                          <a:latin typeface="Arial" panose="020B0604020202020204" pitchFamily="34" charset="0"/>
                          <a:cs typeface="Arial" panose="020B0604020202020204" pitchFamily="34" charset="0"/>
                        </a:rPr>
                        <a:t>ù</a:t>
                      </a:r>
                      <a:r>
                        <a:rPr kumimoji="0" lang="vi-VN" altLang="en-US" sz="2400" b="0" i="0" u="none" strike="noStrike" cap="none" normalizeH="0" baseline="0">
                          <a:ln>
                            <a:noFill/>
                          </a:ln>
                          <a:solidFill>
                            <a:srgbClr val="333333"/>
                          </a:solidFill>
                          <a:effectLst/>
                          <a:latin typeface="Arial "/>
                          <a:cs typeface="Arial" panose="020B0604020202020204" pitchFamily="34" charset="0"/>
                        </a:rPr>
                        <a:t>ng dân tộc, ca ngợi vẻ đẹp của đất nước.</a:t>
                      </a:r>
                    </a:p>
                  </a:txBody>
                  <a:tcPr marT="45719" marB="45719"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714717604"/>
                  </a:ext>
                </a:extLst>
              </a:tr>
            </a:tbl>
          </a:graphicData>
        </a:graphic>
      </p:graphicFrame>
      <p:graphicFrame>
        <p:nvGraphicFramePr>
          <p:cNvPr id="91153" name="Group 17">
            <a:extLst>
              <a:ext uri="{FF2B5EF4-FFF2-40B4-BE49-F238E27FC236}">
                <a16:creationId xmlns:a16="http://schemas.microsoft.com/office/drawing/2014/main" id="{38C12C6A-2DA4-7795-3841-7B3403EFA132}"/>
              </a:ext>
            </a:extLst>
          </p:cNvPr>
          <p:cNvGraphicFramePr>
            <a:graphicFrameLocks noGrp="1"/>
          </p:cNvGraphicFramePr>
          <p:nvPr/>
        </p:nvGraphicFramePr>
        <p:xfrm>
          <a:off x="7054850" y="1141413"/>
          <a:ext cx="4283075" cy="5102225"/>
        </p:xfrm>
        <a:graphic>
          <a:graphicData uri="http://schemas.openxmlformats.org/drawingml/2006/table">
            <a:tbl>
              <a:tblPr/>
              <a:tblGrid>
                <a:gridCol w="4283075">
                  <a:extLst>
                    <a:ext uri="{9D8B030D-6E8A-4147-A177-3AD203B41FA5}">
                      <a16:colId xmlns:a16="http://schemas.microsoft.com/office/drawing/2014/main" val="1869804508"/>
                    </a:ext>
                  </a:extLst>
                </a:gridCol>
              </a:tblGrid>
              <a:tr h="1636713">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altLang="en-US" sz="2400" b="0" i="0" u="none" strike="noStrike" cap="none" normalizeH="0" baseline="0">
                          <a:ln>
                            <a:noFill/>
                          </a:ln>
                          <a:solidFill>
                            <a:srgbClr val="333333"/>
                          </a:solidFill>
                          <a:effectLst/>
                          <a:latin typeface="Arial "/>
                          <a:cs typeface="Arial" panose="020B0604020202020204" pitchFamily="34" charset="0"/>
                        </a:rPr>
                        <a:t>a. T</a:t>
                      </a:r>
                      <a:r>
                        <a:rPr kumimoji="0" lang="vi-VN" altLang="en-US" sz="2400" b="0" i="0" u="none" strike="noStrike" cap="none" normalizeH="0" baseline="0">
                          <a:ln>
                            <a:noFill/>
                          </a:ln>
                          <a:solidFill>
                            <a:srgbClr val="333333"/>
                          </a:solidFill>
                          <a:effectLst/>
                          <a:latin typeface="Arial" panose="020B0604020202020204" pitchFamily="34" charset="0"/>
                          <a:cs typeface="Arial" panose="020B0604020202020204" pitchFamily="34" charset="0"/>
                        </a:rPr>
                        <a:t>ì</a:t>
                      </a:r>
                      <a:r>
                        <a:rPr kumimoji="0" lang="vi-VN" altLang="en-US" sz="2400" b="0" i="0" u="none" strike="noStrike" cap="none" normalizeH="0" baseline="0">
                          <a:ln>
                            <a:noFill/>
                          </a:ln>
                          <a:solidFill>
                            <a:srgbClr val="333333"/>
                          </a:solidFill>
                          <a:effectLst/>
                          <a:latin typeface="Arial "/>
                          <a:cs typeface="Arial" panose="020B0604020202020204" pitchFamily="34" charset="0"/>
                        </a:rPr>
                        <a:t>m hiểu v</a:t>
                      </a:r>
                      <a:r>
                        <a:rPr kumimoji="0" lang="vi-VN" altLang="en-US" sz="2400" b="0" i="0" u="none" strike="noStrike" cap="none" normalizeH="0" baseline="0">
                          <a:ln>
                            <a:noFill/>
                          </a:ln>
                          <a:solidFill>
                            <a:srgbClr val="333333"/>
                          </a:solidFill>
                          <a:effectLst/>
                          <a:latin typeface="Arial" panose="020B0604020202020204" pitchFamily="34" charset="0"/>
                          <a:cs typeface="Arial" panose="020B0604020202020204" pitchFamily="34" charset="0"/>
                        </a:rPr>
                        <a:t>à</a:t>
                      </a:r>
                      <a:r>
                        <a:rPr kumimoji="0" lang="vi-VN" altLang="en-US" sz="2400" b="0" i="0" u="none" strike="noStrike" cap="none" normalizeH="0" baseline="0">
                          <a:ln>
                            <a:noFill/>
                          </a:ln>
                          <a:solidFill>
                            <a:srgbClr val="333333"/>
                          </a:solidFill>
                          <a:effectLst/>
                          <a:latin typeface="Arial "/>
                          <a:cs typeface="Arial" panose="020B0604020202020204" pitchFamily="34" charset="0"/>
                        </a:rPr>
                        <a:t> giới thiệu với bạn b</a:t>
                      </a:r>
                      <a:r>
                        <a:rPr kumimoji="0" lang="vi-VN" altLang="en-US" sz="2400" b="0" i="0" u="none" strike="noStrike" cap="none" normalizeH="0" baseline="0">
                          <a:ln>
                            <a:noFill/>
                          </a:ln>
                          <a:solidFill>
                            <a:srgbClr val="333333"/>
                          </a:solidFill>
                          <a:effectLst/>
                          <a:latin typeface="Arial" panose="020B0604020202020204" pitchFamily="34" charset="0"/>
                          <a:cs typeface="Arial" panose="020B0604020202020204" pitchFamily="34" charset="0"/>
                        </a:rPr>
                        <a:t>è</a:t>
                      </a:r>
                      <a:r>
                        <a:rPr kumimoji="0" lang="vi-VN" altLang="en-US" sz="2400" b="0" i="0" u="none" strike="noStrike" cap="none" normalizeH="0" baseline="0">
                          <a:ln>
                            <a:noFill/>
                          </a:ln>
                          <a:solidFill>
                            <a:srgbClr val="333333"/>
                          </a:solidFill>
                          <a:effectLst/>
                          <a:latin typeface="Arial "/>
                          <a:cs typeface="Arial" panose="020B0604020202020204" pitchFamily="34" charset="0"/>
                        </a:rPr>
                        <a:t> quốc tế về nghệ thuật của dân tộc như: ch</a:t>
                      </a:r>
                      <a:r>
                        <a:rPr kumimoji="0" lang="vi-VN" altLang="en-US" sz="2400" b="0" i="0" u="none" strike="noStrike" cap="none" normalizeH="0" baseline="0">
                          <a:ln>
                            <a:noFill/>
                          </a:ln>
                          <a:solidFill>
                            <a:srgbClr val="333333"/>
                          </a:solidFill>
                          <a:effectLst/>
                          <a:latin typeface="Arial" panose="020B0604020202020204" pitchFamily="34" charset="0"/>
                          <a:cs typeface="Arial" panose="020B0604020202020204" pitchFamily="34" charset="0"/>
                        </a:rPr>
                        <a:t>è</a:t>
                      </a:r>
                      <a:r>
                        <a:rPr kumimoji="0" lang="vi-VN" altLang="en-US" sz="2400" b="0" i="0" u="none" strike="noStrike" cap="none" normalizeH="0" baseline="0">
                          <a:ln>
                            <a:noFill/>
                          </a:ln>
                          <a:solidFill>
                            <a:srgbClr val="333333"/>
                          </a:solidFill>
                          <a:effectLst/>
                          <a:latin typeface="Arial "/>
                          <a:cs typeface="Arial" panose="020B0604020202020204" pitchFamily="34" charset="0"/>
                        </a:rPr>
                        <a:t>o, tuồng, h</a:t>
                      </a:r>
                      <a:r>
                        <a:rPr kumimoji="0" lang="vi-VN" altLang="en-US" sz="2400" b="0" i="0" u="none" strike="noStrike" cap="none" normalizeH="0" baseline="0">
                          <a:ln>
                            <a:noFill/>
                          </a:ln>
                          <a:solidFill>
                            <a:srgbClr val="333333"/>
                          </a:solidFill>
                          <a:effectLst/>
                          <a:latin typeface="Arial" panose="020B0604020202020204" pitchFamily="34" charset="0"/>
                          <a:cs typeface="Arial" panose="020B0604020202020204" pitchFamily="34" charset="0"/>
                        </a:rPr>
                        <a:t>á</a:t>
                      </a:r>
                      <a:r>
                        <a:rPr kumimoji="0" lang="vi-VN" altLang="en-US" sz="2400" b="0" i="0" u="none" strike="noStrike" cap="none" normalizeH="0" baseline="0">
                          <a:ln>
                            <a:noFill/>
                          </a:ln>
                          <a:solidFill>
                            <a:srgbClr val="333333"/>
                          </a:solidFill>
                          <a:effectLst/>
                          <a:latin typeface="Arial "/>
                          <a:cs typeface="Arial" panose="020B0604020202020204" pitchFamily="34" charset="0"/>
                        </a:rPr>
                        <a:t>t xẩm, đờn ca t</a:t>
                      </a:r>
                      <a:r>
                        <a:rPr kumimoji="0" lang="vi-VN" altLang="en-US" sz="2400" b="0" i="0" u="none" strike="noStrike" cap="none" normalizeH="0" baseline="0">
                          <a:ln>
                            <a:noFill/>
                          </a:ln>
                          <a:solidFill>
                            <a:srgbClr val="333333"/>
                          </a:solidFill>
                          <a:effectLst/>
                          <a:latin typeface="Arial" panose="020B0604020202020204" pitchFamily="34" charset="0"/>
                          <a:cs typeface="Arial" panose="020B0604020202020204" pitchFamily="34" charset="0"/>
                        </a:rPr>
                        <a:t>à</a:t>
                      </a:r>
                      <a:r>
                        <a:rPr kumimoji="0" lang="vi-VN" altLang="en-US" sz="2400" b="0" i="0" u="none" strike="noStrike" cap="none" normalizeH="0" baseline="0">
                          <a:ln>
                            <a:noFill/>
                          </a:ln>
                          <a:solidFill>
                            <a:srgbClr val="333333"/>
                          </a:solidFill>
                          <a:effectLst/>
                          <a:latin typeface="Arial "/>
                          <a:cs typeface="Arial" panose="020B0604020202020204" pitchFamily="34" charset="0"/>
                        </a:rPr>
                        <a:t>i tử,....</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402871943"/>
                  </a:ext>
                </a:extLst>
              </a:tr>
              <a:tr h="749808">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altLang="en-US" sz="2400" b="0" i="0" u="none" strike="noStrike" cap="none" normalizeH="0" baseline="0">
                          <a:ln>
                            <a:noFill/>
                          </a:ln>
                          <a:solidFill>
                            <a:srgbClr val="333333"/>
                          </a:solidFill>
                          <a:effectLst/>
                          <a:latin typeface="Arial "/>
                          <a:cs typeface="Arial" panose="020B0604020202020204" pitchFamily="34" charset="0"/>
                        </a:rPr>
                        <a:t>b. K</a:t>
                      </a:r>
                      <a:r>
                        <a:rPr kumimoji="0" lang="vi-VN" altLang="en-US" sz="2400" b="0" i="0" u="none" strike="noStrike" cap="none" normalizeH="0" baseline="0">
                          <a:ln>
                            <a:noFill/>
                          </a:ln>
                          <a:solidFill>
                            <a:srgbClr val="333333"/>
                          </a:solidFill>
                          <a:effectLst/>
                          <a:latin typeface="Arial" panose="020B0604020202020204" pitchFamily="34" charset="0"/>
                          <a:cs typeface="Arial" panose="020B0604020202020204" pitchFamily="34" charset="0"/>
                        </a:rPr>
                        <a:t>í</a:t>
                      </a:r>
                      <a:r>
                        <a:rPr kumimoji="0" lang="vi-VN" altLang="en-US" sz="2400" b="0" i="0" u="none" strike="noStrike" cap="none" normalizeH="0" baseline="0">
                          <a:ln>
                            <a:noFill/>
                          </a:ln>
                          <a:solidFill>
                            <a:srgbClr val="333333"/>
                          </a:solidFill>
                          <a:effectLst/>
                          <a:latin typeface="Arial "/>
                          <a:cs typeface="Arial" panose="020B0604020202020204" pitchFamily="34" charset="0"/>
                        </a:rPr>
                        <a:t>nh trọng v</a:t>
                      </a:r>
                      <a:r>
                        <a:rPr kumimoji="0" lang="vi-VN" altLang="en-US" sz="2400" b="0" i="0" u="none" strike="noStrike" cap="none" normalizeH="0" baseline="0">
                          <a:ln>
                            <a:noFill/>
                          </a:ln>
                          <a:solidFill>
                            <a:srgbClr val="333333"/>
                          </a:solidFill>
                          <a:effectLst/>
                          <a:latin typeface="Arial" panose="020B0604020202020204" pitchFamily="34" charset="0"/>
                          <a:cs typeface="Arial" panose="020B0604020202020204" pitchFamily="34" charset="0"/>
                        </a:rPr>
                        <a:t>à</a:t>
                      </a:r>
                      <a:r>
                        <a:rPr kumimoji="0" lang="vi-VN" altLang="en-US" sz="2400" b="0" i="0" u="none" strike="noStrike" cap="none" normalizeH="0" baseline="0">
                          <a:ln>
                            <a:noFill/>
                          </a:ln>
                          <a:solidFill>
                            <a:srgbClr val="333333"/>
                          </a:solidFill>
                          <a:effectLst/>
                          <a:latin typeface="Arial "/>
                          <a:cs typeface="Arial" panose="020B0604020202020204" pitchFamily="34" charset="0"/>
                        </a:rPr>
                        <a:t> biết ơn thầy, cô gi</a:t>
                      </a:r>
                      <a:r>
                        <a:rPr kumimoji="0" lang="vi-VN" altLang="en-US" sz="2400" b="0" i="0" u="none" strike="noStrike" cap="none" normalizeH="0" baseline="0">
                          <a:ln>
                            <a:noFill/>
                          </a:ln>
                          <a:solidFill>
                            <a:srgbClr val="333333"/>
                          </a:solidFill>
                          <a:effectLst/>
                          <a:latin typeface="Arial" panose="020B0604020202020204" pitchFamily="34" charset="0"/>
                          <a:cs typeface="Arial" panose="020B0604020202020204" pitchFamily="34" charset="0"/>
                        </a:rPr>
                        <a:t>á</a:t>
                      </a:r>
                      <a:r>
                        <a:rPr kumimoji="0" lang="vi-VN" altLang="en-US" sz="2400" b="0" i="0" u="none" strike="noStrike" cap="none" normalizeH="0" baseline="0">
                          <a:ln>
                            <a:noFill/>
                          </a:ln>
                          <a:solidFill>
                            <a:srgbClr val="333333"/>
                          </a:solidFill>
                          <a:effectLst/>
                          <a:latin typeface="Arial "/>
                          <a:cs typeface="Arial" panose="020B0604020202020204" pitchFamily="34" charset="0"/>
                        </a:rPr>
                        <a:t>o</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68297942"/>
                  </a:ext>
                </a:extLst>
              </a:tr>
              <a:tr h="1078992">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altLang="en-US" sz="2400" b="0" i="0" u="none" strike="noStrike" cap="none" normalizeH="0" baseline="0">
                          <a:ln>
                            <a:noFill/>
                          </a:ln>
                          <a:solidFill>
                            <a:srgbClr val="333333"/>
                          </a:solidFill>
                          <a:effectLst/>
                          <a:latin typeface="Arial "/>
                          <a:cs typeface="Arial" panose="020B0604020202020204" pitchFamily="34" charset="0"/>
                        </a:rPr>
                        <a:t>d. T</a:t>
                      </a:r>
                      <a:r>
                        <a:rPr kumimoji="0" lang="vi-VN" altLang="en-US" sz="2400" b="0" i="0" u="none" strike="noStrike" cap="none" normalizeH="0" baseline="0">
                          <a:ln>
                            <a:noFill/>
                          </a:ln>
                          <a:solidFill>
                            <a:srgbClr val="333333"/>
                          </a:solidFill>
                          <a:effectLst/>
                          <a:latin typeface="Arial" panose="020B0604020202020204" pitchFamily="34" charset="0"/>
                          <a:cs typeface="Arial" panose="020B0604020202020204" pitchFamily="34" charset="0"/>
                        </a:rPr>
                        <a:t>í</a:t>
                      </a:r>
                      <a:r>
                        <a:rPr kumimoji="0" lang="vi-VN" altLang="en-US" sz="2400" b="0" i="0" u="none" strike="noStrike" cap="none" normalizeH="0" baseline="0">
                          <a:ln>
                            <a:noFill/>
                          </a:ln>
                          <a:solidFill>
                            <a:srgbClr val="333333"/>
                          </a:solidFill>
                          <a:effectLst/>
                          <a:latin typeface="Arial "/>
                          <a:cs typeface="Arial" panose="020B0604020202020204" pitchFamily="34" charset="0"/>
                        </a:rPr>
                        <a:t>ch cực tham gia c</a:t>
                      </a:r>
                      <a:r>
                        <a:rPr kumimoji="0" lang="vi-VN" altLang="en-US" sz="2400" b="0" i="0" u="none" strike="noStrike" cap="none" normalizeH="0" baseline="0">
                          <a:ln>
                            <a:noFill/>
                          </a:ln>
                          <a:solidFill>
                            <a:srgbClr val="333333"/>
                          </a:solidFill>
                          <a:effectLst/>
                          <a:latin typeface="Arial" panose="020B0604020202020204" pitchFamily="34" charset="0"/>
                          <a:cs typeface="Arial" panose="020B0604020202020204" pitchFamily="34" charset="0"/>
                        </a:rPr>
                        <a:t>á</a:t>
                      </a:r>
                      <a:r>
                        <a:rPr kumimoji="0" lang="vi-VN" altLang="en-US" sz="2400" b="0" i="0" u="none" strike="noStrike" cap="none" normalizeH="0" baseline="0">
                          <a:ln>
                            <a:noFill/>
                          </a:ln>
                          <a:solidFill>
                            <a:srgbClr val="333333"/>
                          </a:solidFill>
                          <a:effectLst/>
                          <a:latin typeface="Arial "/>
                          <a:cs typeface="Arial" panose="020B0604020202020204" pitchFamily="34" charset="0"/>
                        </a:rPr>
                        <a:t>c lễ hội truyền thống của quê hương.</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3113490114"/>
                  </a:ext>
                </a:extLst>
              </a:tr>
              <a:tr h="1636713">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altLang="en-US" sz="2400" b="0" i="0" u="none" strike="noStrike" cap="none" normalizeH="0" baseline="0">
                          <a:ln>
                            <a:noFill/>
                          </a:ln>
                          <a:solidFill>
                            <a:srgbClr val="333333"/>
                          </a:solidFill>
                          <a:effectLst/>
                          <a:latin typeface="Arial "/>
                          <a:cs typeface="Arial" panose="020B0604020202020204" pitchFamily="34" charset="0"/>
                        </a:rPr>
                        <a:t>e. S</a:t>
                      </a:r>
                      <a:r>
                        <a:rPr kumimoji="0" lang="vi-VN" altLang="en-US" sz="2400" b="0" i="0" u="none" strike="noStrike" cap="none" normalizeH="0" baseline="0">
                          <a:ln>
                            <a:noFill/>
                          </a:ln>
                          <a:solidFill>
                            <a:srgbClr val="333333"/>
                          </a:solidFill>
                          <a:effectLst/>
                          <a:latin typeface="Arial" panose="020B0604020202020204" pitchFamily="34" charset="0"/>
                          <a:cs typeface="Arial" panose="020B0604020202020204" pitchFamily="34" charset="0"/>
                        </a:rPr>
                        <a:t>á</a:t>
                      </a:r>
                      <a:r>
                        <a:rPr kumimoji="0" lang="vi-VN" altLang="en-US" sz="2400" b="0" i="0" u="none" strike="noStrike" cap="none" normalizeH="0" baseline="0">
                          <a:ln>
                            <a:noFill/>
                          </a:ln>
                          <a:solidFill>
                            <a:srgbClr val="333333"/>
                          </a:solidFill>
                          <a:effectLst/>
                          <a:latin typeface="Arial "/>
                          <a:cs typeface="Arial" panose="020B0604020202020204" pitchFamily="34" charset="0"/>
                        </a:rPr>
                        <a:t>ng t</a:t>
                      </a:r>
                      <a:r>
                        <a:rPr kumimoji="0" lang="vi-VN" altLang="en-US" sz="2400" b="0" i="0" u="none" strike="noStrike" cap="none" normalizeH="0" baseline="0">
                          <a:ln>
                            <a:noFill/>
                          </a:ln>
                          <a:solidFill>
                            <a:srgbClr val="333333"/>
                          </a:solidFill>
                          <a:effectLst/>
                          <a:latin typeface="Arial" panose="020B0604020202020204" pitchFamily="34" charset="0"/>
                          <a:cs typeface="Arial" panose="020B0604020202020204" pitchFamily="34" charset="0"/>
                        </a:rPr>
                        <a:t>á</a:t>
                      </a:r>
                      <a:r>
                        <a:rPr kumimoji="0" lang="vi-VN" altLang="en-US" sz="2400" b="0" i="0" u="none" strike="noStrike" cap="none" normalizeH="0" baseline="0">
                          <a:ln>
                            <a:noFill/>
                          </a:ln>
                          <a:solidFill>
                            <a:srgbClr val="333333"/>
                          </a:solidFill>
                          <a:effectLst/>
                          <a:latin typeface="Arial "/>
                          <a:cs typeface="Arial" panose="020B0604020202020204" pitchFamily="34" charset="0"/>
                        </a:rPr>
                        <a:t>c c</a:t>
                      </a:r>
                      <a:r>
                        <a:rPr kumimoji="0" lang="vi-VN" altLang="en-US" sz="2400" b="0" i="0" u="none" strike="noStrike" cap="none" normalizeH="0" baseline="0">
                          <a:ln>
                            <a:noFill/>
                          </a:ln>
                          <a:solidFill>
                            <a:srgbClr val="333333"/>
                          </a:solidFill>
                          <a:effectLst/>
                          <a:latin typeface="Arial" panose="020B0604020202020204" pitchFamily="34" charset="0"/>
                          <a:cs typeface="Arial" panose="020B0604020202020204" pitchFamily="34" charset="0"/>
                        </a:rPr>
                        <a:t>á</a:t>
                      </a:r>
                      <a:r>
                        <a:rPr kumimoji="0" lang="vi-VN" altLang="en-US" sz="2400" b="0" i="0" u="none" strike="noStrike" cap="none" normalizeH="0" baseline="0">
                          <a:ln>
                            <a:noFill/>
                          </a:ln>
                          <a:solidFill>
                            <a:srgbClr val="333333"/>
                          </a:solidFill>
                          <a:effectLst/>
                          <a:latin typeface="Arial "/>
                          <a:cs typeface="Arial" panose="020B0604020202020204" pitchFamily="34" charset="0"/>
                        </a:rPr>
                        <a:t>c t</a:t>
                      </a:r>
                      <a:r>
                        <a:rPr kumimoji="0" lang="vi-VN" altLang="en-US" sz="2400" b="0" i="0" u="none" strike="noStrike" cap="none" normalizeH="0" baseline="0">
                          <a:ln>
                            <a:noFill/>
                          </a:ln>
                          <a:solidFill>
                            <a:srgbClr val="333333"/>
                          </a:solidFill>
                          <a:effectLst/>
                          <a:latin typeface="Arial" panose="020B0604020202020204" pitchFamily="34" charset="0"/>
                          <a:cs typeface="Arial" panose="020B0604020202020204" pitchFamily="34" charset="0"/>
                        </a:rPr>
                        <a:t>á</a:t>
                      </a:r>
                      <a:r>
                        <a:rPr kumimoji="0" lang="vi-VN" altLang="en-US" sz="2400" b="0" i="0" u="none" strike="noStrike" cap="none" normalizeH="0" baseline="0">
                          <a:ln>
                            <a:noFill/>
                          </a:ln>
                          <a:solidFill>
                            <a:srgbClr val="333333"/>
                          </a:solidFill>
                          <a:effectLst/>
                          <a:latin typeface="Arial "/>
                          <a:cs typeface="Arial" panose="020B0604020202020204" pitchFamily="34" charset="0"/>
                        </a:rPr>
                        <a:t>c phẩm thơ ca, nhạc, họa,....ca ngợi những anh h</a:t>
                      </a:r>
                      <a:r>
                        <a:rPr kumimoji="0" lang="vi-VN" altLang="en-US" sz="2400" b="0" i="0" u="none" strike="noStrike" cap="none" normalizeH="0" baseline="0">
                          <a:ln>
                            <a:noFill/>
                          </a:ln>
                          <a:solidFill>
                            <a:srgbClr val="333333"/>
                          </a:solidFill>
                          <a:effectLst/>
                          <a:latin typeface="Arial" panose="020B0604020202020204" pitchFamily="34" charset="0"/>
                          <a:cs typeface="Arial" panose="020B0604020202020204" pitchFamily="34" charset="0"/>
                        </a:rPr>
                        <a:t>ù</a:t>
                      </a:r>
                      <a:r>
                        <a:rPr kumimoji="0" lang="vi-VN" altLang="en-US" sz="2400" b="0" i="0" u="none" strike="noStrike" cap="none" normalizeH="0" baseline="0">
                          <a:ln>
                            <a:noFill/>
                          </a:ln>
                          <a:solidFill>
                            <a:srgbClr val="333333"/>
                          </a:solidFill>
                          <a:effectLst/>
                          <a:latin typeface="Arial "/>
                          <a:cs typeface="Arial" panose="020B0604020202020204" pitchFamily="34" charset="0"/>
                        </a:rPr>
                        <a:t>ng dân tộc, ca ngợi vẻ đẹp của đất nước.</a:t>
                      </a: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2069672016"/>
                  </a:ext>
                </a:extLst>
              </a:tr>
            </a:tbl>
          </a:graphicData>
        </a:graphic>
      </p:graphicFrame>
      <p:sp>
        <p:nvSpPr>
          <p:cNvPr id="13341" name="AutoShape 29">
            <a:extLst>
              <a:ext uri="{FF2B5EF4-FFF2-40B4-BE49-F238E27FC236}">
                <a16:creationId xmlns:a16="http://schemas.microsoft.com/office/drawing/2014/main" id="{ADDCB45C-717B-AD78-A9E3-453035654766}"/>
              </a:ext>
            </a:extLst>
          </p:cNvPr>
          <p:cNvSpPr>
            <a:spLocks noChangeArrowheads="1"/>
          </p:cNvSpPr>
          <p:nvPr/>
        </p:nvSpPr>
        <p:spPr bwMode="auto">
          <a:xfrm>
            <a:off x="5892800" y="1814513"/>
            <a:ext cx="973138" cy="3468687"/>
          </a:xfrm>
          <a:prstGeom prst="rightArrow">
            <a:avLst>
              <a:gd name="adj1" fmla="val 50000"/>
              <a:gd name="adj2" fmla="val 25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 name="Rectangle 9">
            <a:extLst>
              <a:ext uri="{FF2B5EF4-FFF2-40B4-BE49-F238E27FC236}">
                <a16:creationId xmlns:a16="http://schemas.microsoft.com/office/drawing/2014/main" id="{FB5AA630-1067-780A-A5E9-8AC227EF1F73}"/>
              </a:ext>
            </a:extLst>
          </p:cNvPr>
          <p:cNvSpPr>
            <a:spLocks noChangeArrowheads="1"/>
          </p:cNvSpPr>
          <p:nvPr/>
        </p:nvSpPr>
        <p:spPr bwMode="auto">
          <a:xfrm>
            <a:off x="7092950" y="1195388"/>
            <a:ext cx="4191000" cy="1525587"/>
          </a:xfrm>
          <a:prstGeom prst="rect">
            <a:avLst/>
          </a:prstGeom>
          <a:solidFill>
            <a:srgbClr val="FFFF99"/>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eaLnBrk="1" fontAlgn="auto" hangingPunct="1">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
        <p:nvSpPr>
          <p:cNvPr id="2" name="Rectangle 9">
            <a:extLst>
              <a:ext uri="{FF2B5EF4-FFF2-40B4-BE49-F238E27FC236}">
                <a16:creationId xmlns:a16="http://schemas.microsoft.com/office/drawing/2014/main" id="{B17F3C1E-542E-6EE0-C45F-96537547B0A5}"/>
              </a:ext>
            </a:extLst>
          </p:cNvPr>
          <p:cNvSpPr>
            <a:spLocks noChangeArrowheads="1"/>
          </p:cNvSpPr>
          <p:nvPr/>
        </p:nvSpPr>
        <p:spPr bwMode="auto">
          <a:xfrm>
            <a:off x="7119938" y="2833688"/>
            <a:ext cx="4191000" cy="698500"/>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eaLnBrk="1" fontAlgn="auto" hangingPunct="1">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
        <p:nvSpPr>
          <p:cNvPr id="3" name="Rectangle 9">
            <a:extLst>
              <a:ext uri="{FF2B5EF4-FFF2-40B4-BE49-F238E27FC236}">
                <a16:creationId xmlns:a16="http://schemas.microsoft.com/office/drawing/2014/main" id="{0F697937-3B61-4685-2145-77CA961734D2}"/>
              </a:ext>
            </a:extLst>
          </p:cNvPr>
          <p:cNvSpPr>
            <a:spLocks noChangeArrowheads="1"/>
          </p:cNvSpPr>
          <p:nvPr/>
        </p:nvSpPr>
        <p:spPr bwMode="auto">
          <a:xfrm>
            <a:off x="7102475" y="3586163"/>
            <a:ext cx="4191000" cy="958850"/>
          </a:xfrm>
          <a:prstGeom prst="rect">
            <a:avLst/>
          </a:prstGeom>
          <a:solidFill>
            <a:srgbClr val="FF99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eaLnBrk="1" fontAlgn="auto" hangingPunct="1">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
        <p:nvSpPr>
          <p:cNvPr id="4" name="Rectangle 9">
            <a:extLst>
              <a:ext uri="{FF2B5EF4-FFF2-40B4-BE49-F238E27FC236}">
                <a16:creationId xmlns:a16="http://schemas.microsoft.com/office/drawing/2014/main" id="{E3E27470-CE37-81B7-5B5E-B576DB109363}"/>
              </a:ext>
            </a:extLst>
          </p:cNvPr>
          <p:cNvSpPr>
            <a:spLocks noChangeArrowheads="1"/>
          </p:cNvSpPr>
          <p:nvPr/>
        </p:nvSpPr>
        <p:spPr bwMode="auto">
          <a:xfrm>
            <a:off x="7089775" y="4689475"/>
            <a:ext cx="4191000" cy="1466850"/>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eaLnBrk="1" fontAlgn="auto" hangingPunct="1">
              <a:spcBef>
                <a:spcPts val="0"/>
              </a:spcBef>
              <a:spcAft>
                <a:spcPts val="0"/>
              </a:spcAft>
              <a:buClr>
                <a:srgbClr val="000000"/>
              </a:buClr>
              <a:buFont typeface="Arial"/>
              <a:buNone/>
              <a:defRPr/>
            </a:pPr>
            <a:endParaRPr lang="x-none" sz="1400" kern="0">
              <a:solidFill>
                <a:schemeClr val="lt1"/>
              </a:solidFill>
              <a:latin typeface="+mn-lt"/>
              <a:cs typeface="+mn-cs"/>
              <a:sym typeface="Aria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0" nodeType="clickEffect">
                                  <p:stCondLst>
                                    <p:cond delay="0"/>
                                  </p:stCondLst>
                                  <p:childTnLst>
                                    <p:animEffect transition="out" filter="blinds(horizont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0" nodeType="clickEffect">
                                  <p:stCondLst>
                                    <p:cond delay="0"/>
                                  </p:stCondLst>
                                  <p:childTnLst>
                                    <p:animEffect transition="out" filter="blinds(horizont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39765A5F-E732-3AF7-2882-ED75AC27DBD9}"/>
              </a:ext>
            </a:extLst>
          </p:cNvPr>
          <p:cNvSpPr>
            <a:spLocks noChangeArrowheads="1"/>
          </p:cNvSpPr>
          <p:nvPr/>
        </p:nvSpPr>
        <p:spPr bwMode="auto">
          <a:xfrm>
            <a:off x="358775" y="608013"/>
            <a:ext cx="3843338" cy="3616325"/>
          </a:xfrm>
          <a:prstGeom prst="rect">
            <a:avLst/>
          </a:prstGeom>
          <a:noFill/>
          <a:ln w="1587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vi-VN" altLang="en-US" sz="2300"/>
              <a:t>Từ khi lên làm trưởng phòng tổ chức ở công ty M, ông H đã nghiên cứu chính sách đãi ngộ nhân viên của các doanh nghiệp là đối thủ cạnh tranh với công ty để đề xuất mức lương, thưởng cao hơn hẳn cho những nhân viên có nhiều đóng góp cho công ty M. </a:t>
            </a:r>
          </a:p>
        </p:txBody>
      </p:sp>
      <p:sp>
        <p:nvSpPr>
          <p:cNvPr id="89091" name="Rectangle 3">
            <a:extLst>
              <a:ext uri="{FF2B5EF4-FFF2-40B4-BE49-F238E27FC236}">
                <a16:creationId xmlns:a16="http://schemas.microsoft.com/office/drawing/2014/main" id="{1C2967E2-C47C-B61E-0F2E-40AB065FB828}"/>
              </a:ext>
            </a:extLst>
          </p:cNvPr>
          <p:cNvSpPr>
            <a:spLocks noChangeArrowheads="1"/>
          </p:cNvSpPr>
          <p:nvPr/>
        </p:nvSpPr>
        <p:spPr bwMode="auto">
          <a:xfrm>
            <a:off x="4503738" y="407988"/>
            <a:ext cx="3732212" cy="4730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vi-VN" altLang="en-US" sz="2500">
                <a:solidFill>
                  <a:schemeClr val="bg1"/>
                </a:solidFill>
              </a:rPr>
              <a:t>Bài 5: Giải đáp thắc mắc </a:t>
            </a:r>
          </a:p>
        </p:txBody>
      </p:sp>
      <p:sp>
        <p:nvSpPr>
          <p:cNvPr id="89092" name="Rectangle 4">
            <a:extLst>
              <a:ext uri="{FF2B5EF4-FFF2-40B4-BE49-F238E27FC236}">
                <a16:creationId xmlns:a16="http://schemas.microsoft.com/office/drawing/2014/main" id="{181B02A9-3019-F139-25E4-D6931EBA69AD}"/>
              </a:ext>
            </a:extLst>
          </p:cNvPr>
          <p:cNvSpPr>
            <a:spLocks noChangeArrowheads="1"/>
          </p:cNvSpPr>
          <p:nvPr/>
        </p:nvSpPr>
        <p:spPr bwMode="auto">
          <a:xfrm>
            <a:off x="8564563" y="1344613"/>
            <a:ext cx="3159125" cy="48006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vi-VN" altLang="en-US" sz="2200"/>
              <a:t>Công ty M cần có mức lương, thưởng cao cho các nhân viên có nhiều đóng góp cho công ty vì các nhân viên này là nhân tố quan trọng tạo nên năng lực cạnh tranh của doanh nghiệp so với đối thủ nên cần có chính sách khích lệ, động viên để giữ chân và thúc đẩy các nhân viên này cống hiến cho doanh nghiệp. </a:t>
            </a:r>
          </a:p>
        </p:txBody>
      </p:sp>
      <p:sp>
        <p:nvSpPr>
          <p:cNvPr id="48" name="Right Triangle 47">
            <a:extLst>
              <a:ext uri="{FF2B5EF4-FFF2-40B4-BE49-F238E27FC236}">
                <a16:creationId xmlns:a16="http://schemas.microsoft.com/office/drawing/2014/main" id="{3F07A6DF-3122-14FD-303A-FDF11EB3A53C}"/>
              </a:ext>
            </a:extLst>
          </p:cNvPr>
          <p:cNvSpPr>
            <a:spLocks noChangeArrowheads="1"/>
          </p:cNvSpPr>
          <p:nvPr/>
        </p:nvSpPr>
        <p:spPr bwMode="auto">
          <a:xfrm rot="5400000">
            <a:off x="5845970" y="3193256"/>
            <a:ext cx="938212" cy="936625"/>
          </a:xfrm>
          <a:prstGeom prst="rtTriangle">
            <a:avLst/>
          </a:prstGeom>
          <a:gradFill rotWithShape="1">
            <a:gsLst>
              <a:gs pos="0">
                <a:srgbClr val="9DDFAF"/>
              </a:gs>
              <a:gs pos="75999">
                <a:srgbClr val="83C696"/>
              </a:gs>
              <a:gs pos="100000">
                <a:srgbClr val="83C696"/>
              </a:gs>
            </a:gsLst>
            <a:lin ang="10200000"/>
          </a:gra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vert="eaVert" anchor="ctr"/>
          <a:lstStyle/>
          <a:p>
            <a:pPr algn="ctr" eaLnBrk="1" fontAlgn="auto" hangingPunct="1">
              <a:spcBef>
                <a:spcPts val="0"/>
              </a:spcBef>
              <a:spcAft>
                <a:spcPts val="0"/>
              </a:spcAft>
              <a:defRPr/>
            </a:pPr>
            <a:endParaRPr lang="en-US">
              <a:solidFill>
                <a:schemeClr val="lt1"/>
              </a:solidFill>
              <a:latin typeface="+mn-lt"/>
              <a:cs typeface="+mn-cs"/>
            </a:endParaRPr>
          </a:p>
        </p:txBody>
      </p:sp>
      <p:grpSp>
        <p:nvGrpSpPr>
          <p:cNvPr id="53" name="Group 52">
            <a:extLst>
              <a:ext uri="{FF2B5EF4-FFF2-40B4-BE49-F238E27FC236}">
                <a16:creationId xmlns:a16="http://schemas.microsoft.com/office/drawing/2014/main" id="{60DB3461-526D-D1CF-7E8D-C069D856526F}"/>
              </a:ext>
            </a:extLst>
          </p:cNvPr>
          <p:cNvGrpSpPr/>
          <p:nvPr/>
        </p:nvGrpSpPr>
        <p:grpSpPr>
          <a:xfrm>
            <a:off x="4306252" y="2264884"/>
            <a:ext cx="2712455" cy="1086679"/>
            <a:chOff x="4117339" y="3732496"/>
            <a:chExt cx="2712455" cy="1086679"/>
          </a:xfrm>
          <a:effectLst>
            <a:outerShdw blurRad="88900" dist="76200" dir="8100000" algn="tr" rotWithShape="0">
              <a:prstClr val="black">
                <a:alpha val="40000"/>
              </a:prstClr>
            </a:outerShdw>
          </a:effectLst>
        </p:grpSpPr>
        <p:sp>
          <p:nvSpPr>
            <p:cNvPr id="54" name="Freeform: Shape 53">
              <a:extLst>
                <a:ext uri="{FF2B5EF4-FFF2-40B4-BE49-F238E27FC236}">
                  <a16:creationId xmlns:a16="http://schemas.microsoft.com/office/drawing/2014/main" id="{52586EFE-94B8-343C-8547-92CD3B775A47}"/>
                </a:ext>
              </a:extLst>
            </p:cNvPr>
            <p:cNvSpPr/>
            <p:nvPr/>
          </p:nvSpPr>
          <p:spPr>
            <a:xfrm flipH="1">
              <a:off x="4117339" y="3732496"/>
              <a:ext cx="2504271" cy="1086679"/>
            </a:xfrm>
            <a:custGeom>
              <a:avLst/>
              <a:gdLst>
                <a:gd name="connsiteX0" fmla="*/ 1533130 w 2504271"/>
                <a:gd name="connsiteY0" fmla="*/ 0 h 1086679"/>
                <a:gd name="connsiteX1" fmla="*/ 2504271 w 2504271"/>
                <a:gd name="connsiteY1" fmla="*/ 543340 h 1086679"/>
                <a:gd name="connsiteX2" fmla="*/ 1533130 w 2504271"/>
                <a:gd name="connsiteY2" fmla="*/ 1086679 h 1086679"/>
                <a:gd name="connsiteX3" fmla="*/ 1533130 w 2504271"/>
                <a:gd name="connsiteY3" fmla="*/ 942585 h 1086679"/>
                <a:gd name="connsiteX4" fmla="*/ 0 w 2504271"/>
                <a:gd name="connsiteY4" fmla="*/ 942585 h 1086679"/>
                <a:gd name="connsiteX5" fmla="*/ 798491 w 2504271"/>
                <a:gd name="connsiteY5" fmla="*/ 144094 h 1086679"/>
                <a:gd name="connsiteX6" fmla="*/ 1533130 w 2504271"/>
                <a:gd name="connsiteY6" fmla="*/ 144094 h 108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271" h="1086679">
                  <a:moveTo>
                    <a:pt x="1533130" y="0"/>
                  </a:moveTo>
                  <a:lnTo>
                    <a:pt x="2504271" y="543340"/>
                  </a:lnTo>
                  <a:lnTo>
                    <a:pt x="1533130" y="1086679"/>
                  </a:lnTo>
                  <a:lnTo>
                    <a:pt x="1533130" y="942585"/>
                  </a:lnTo>
                  <a:lnTo>
                    <a:pt x="0" y="942585"/>
                  </a:lnTo>
                  <a:lnTo>
                    <a:pt x="798491" y="144094"/>
                  </a:lnTo>
                  <a:lnTo>
                    <a:pt x="1533130" y="144094"/>
                  </a:lnTo>
                  <a:close/>
                </a:path>
              </a:pathLst>
            </a:custGeom>
            <a:gradFill flip="none" rotWithShape="1">
              <a:gsLst>
                <a:gs pos="0">
                  <a:srgbClr val="9DDFAF"/>
                </a:gs>
                <a:gs pos="76000">
                  <a:srgbClr val="5CB475"/>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5" name="Right Triangle 54">
              <a:extLst>
                <a:ext uri="{FF2B5EF4-FFF2-40B4-BE49-F238E27FC236}">
                  <a16:creationId xmlns:a16="http://schemas.microsoft.com/office/drawing/2014/main" id="{BC489A6C-2F02-4E4F-FD39-89E88C81928E}"/>
                </a:ext>
              </a:extLst>
            </p:cNvPr>
            <p:cNvSpPr/>
            <p:nvPr/>
          </p:nvSpPr>
          <p:spPr>
            <a:xfrm flipH="1" flipV="1">
              <a:off x="4117340" y="4275835"/>
              <a:ext cx="971550" cy="543339"/>
            </a:xfrm>
            <a:prstGeom prst="rtTriangle">
              <a:avLst/>
            </a:prstGeom>
            <a:gradFill flip="none" rotWithShape="1">
              <a:gsLst>
                <a:gs pos="0">
                  <a:srgbClr val="F2F4F3">
                    <a:alpha val="0"/>
                  </a:srgbClr>
                </a:gs>
                <a:gs pos="46028">
                  <a:srgbClr val="9DDFAF">
                    <a:alpha val="0"/>
                  </a:srgbClr>
                </a:gs>
                <a:gs pos="86000">
                  <a:srgbClr val="5CB47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6" name="Rectangle 55">
              <a:extLst>
                <a:ext uri="{FF2B5EF4-FFF2-40B4-BE49-F238E27FC236}">
                  <a16:creationId xmlns:a16="http://schemas.microsoft.com/office/drawing/2014/main" id="{BFB7AB16-51C7-D5BB-405D-5B228DF5C96E}"/>
                </a:ext>
              </a:extLst>
            </p:cNvPr>
            <p:cNvSpPr/>
            <p:nvPr/>
          </p:nvSpPr>
          <p:spPr>
            <a:xfrm rot="18864124" flipH="1">
              <a:off x="6089091" y="3632344"/>
              <a:ext cx="209851" cy="1271555"/>
            </a:xfrm>
            <a:prstGeom prst="rect">
              <a:avLst/>
            </a:prstGeom>
            <a:solidFill>
              <a:schemeClr val="bg1">
                <a:alpha val="54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49" name="Group 48">
            <a:extLst>
              <a:ext uri="{FF2B5EF4-FFF2-40B4-BE49-F238E27FC236}">
                <a16:creationId xmlns:a16="http://schemas.microsoft.com/office/drawing/2014/main" id="{1AD9A0D0-1ED5-7E3F-A71C-696F171E513C}"/>
              </a:ext>
            </a:extLst>
          </p:cNvPr>
          <p:cNvGrpSpPr/>
          <p:nvPr/>
        </p:nvGrpSpPr>
        <p:grpSpPr>
          <a:xfrm>
            <a:off x="5637796" y="3246849"/>
            <a:ext cx="2712455" cy="1086679"/>
            <a:chOff x="5488571" y="4714460"/>
            <a:chExt cx="2712455" cy="1086679"/>
          </a:xfrm>
          <a:effectLst>
            <a:outerShdw blurRad="127000" dist="76200" dir="2700000" algn="tl" rotWithShape="0">
              <a:prstClr val="black">
                <a:alpha val="40000"/>
              </a:prstClr>
            </a:outerShdw>
          </a:effectLst>
        </p:grpSpPr>
        <p:sp>
          <p:nvSpPr>
            <p:cNvPr id="50" name="Freeform: Shape 49">
              <a:extLst>
                <a:ext uri="{FF2B5EF4-FFF2-40B4-BE49-F238E27FC236}">
                  <a16:creationId xmlns:a16="http://schemas.microsoft.com/office/drawing/2014/main" id="{41EBA33F-CA55-3AB4-C406-2F5970702274}"/>
                </a:ext>
              </a:extLst>
            </p:cNvPr>
            <p:cNvSpPr/>
            <p:nvPr/>
          </p:nvSpPr>
          <p:spPr>
            <a:xfrm>
              <a:off x="5696755" y="4714460"/>
              <a:ext cx="2504271" cy="1086679"/>
            </a:xfrm>
            <a:custGeom>
              <a:avLst/>
              <a:gdLst>
                <a:gd name="connsiteX0" fmla="*/ 1533130 w 2504271"/>
                <a:gd name="connsiteY0" fmla="*/ 0 h 1086679"/>
                <a:gd name="connsiteX1" fmla="*/ 2504271 w 2504271"/>
                <a:gd name="connsiteY1" fmla="*/ 543340 h 1086679"/>
                <a:gd name="connsiteX2" fmla="*/ 1533130 w 2504271"/>
                <a:gd name="connsiteY2" fmla="*/ 1086679 h 1086679"/>
                <a:gd name="connsiteX3" fmla="*/ 1533130 w 2504271"/>
                <a:gd name="connsiteY3" fmla="*/ 942585 h 1086679"/>
                <a:gd name="connsiteX4" fmla="*/ 0 w 2504271"/>
                <a:gd name="connsiteY4" fmla="*/ 942585 h 1086679"/>
                <a:gd name="connsiteX5" fmla="*/ 798491 w 2504271"/>
                <a:gd name="connsiteY5" fmla="*/ 144094 h 1086679"/>
                <a:gd name="connsiteX6" fmla="*/ 1533130 w 2504271"/>
                <a:gd name="connsiteY6" fmla="*/ 144094 h 108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271" h="1086679">
                  <a:moveTo>
                    <a:pt x="1533130" y="0"/>
                  </a:moveTo>
                  <a:lnTo>
                    <a:pt x="2504271" y="543340"/>
                  </a:lnTo>
                  <a:lnTo>
                    <a:pt x="1533130" y="1086679"/>
                  </a:lnTo>
                  <a:lnTo>
                    <a:pt x="1533130" y="942585"/>
                  </a:lnTo>
                  <a:lnTo>
                    <a:pt x="0" y="942585"/>
                  </a:lnTo>
                  <a:lnTo>
                    <a:pt x="798491" y="144094"/>
                  </a:lnTo>
                  <a:lnTo>
                    <a:pt x="1533130" y="144094"/>
                  </a:lnTo>
                  <a:close/>
                </a:path>
              </a:pathLst>
            </a:custGeom>
            <a:gradFill flip="none" rotWithShape="1">
              <a:gsLst>
                <a:gs pos="0">
                  <a:srgbClr val="9DD9F3"/>
                </a:gs>
                <a:gs pos="76000">
                  <a:srgbClr val="4B99C9"/>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 name="Right Triangle 50">
              <a:extLst>
                <a:ext uri="{FF2B5EF4-FFF2-40B4-BE49-F238E27FC236}">
                  <a16:creationId xmlns:a16="http://schemas.microsoft.com/office/drawing/2014/main" id="{D3164C97-46E4-D60C-07F3-B12DC063C943}"/>
                </a:ext>
              </a:extLst>
            </p:cNvPr>
            <p:cNvSpPr/>
            <p:nvPr/>
          </p:nvSpPr>
          <p:spPr>
            <a:xfrm flipV="1">
              <a:off x="7229475" y="5257799"/>
              <a:ext cx="971550" cy="543339"/>
            </a:xfrm>
            <a:prstGeom prst="rtTriangle">
              <a:avLst/>
            </a:prstGeom>
            <a:gradFill flip="none" rotWithShape="1">
              <a:gsLst>
                <a:gs pos="0">
                  <a:srgbClr val="F2F4F3">
                    <a:alpha val="0"/>
                  </a:srgbClr>
                </a:gs>
                <a:gs pos="46028">
                  <a:srgbClr val="8ABBD9">
                    <a:alpha val="0"/>
                  </a:srgbClr>
                </a:gs>
                <a:gs pos="86000">
                  <a:srgbClr val="4B99C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2" name="Rectangle 51">
              <a:extLst>
                <a:ext uri="{FF2B5EF4-FFF2-40B4-BE49-F238E27FC236}">
                  <a16:creationId xmlns:a16="http://schemas.microsoft.com/office/drawing/2014/main" id="{284DA407-C146-D264-9508-F75607A944CA}"/>
                </a:ext>
              </a:extLst>
            </p:cNvPr>
            <p:cNvSpPr/>
            <p:nvPr/>
          </p:nvSpPr>
          <p:spPr>
            <a:xfrm rot="2735876">
              <a:off x="6019423" y="4614308"/>
              <a:ext cx="209851" cy="1271555"/>
            </a:xfrm>
            <a:prstGeom prst="rect">
              <a:avLst/>
            </a:prstGeom>
            <a:solidFill>
              <a:schemeClr val="bg1">
                <a:alpha val="54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89096" name="Rectangle 8">
            <a:extLst>
              <a:ext uri="{FF2B5EF4-FFF2-40B4-BE49-F238E27FC236}">
                <a16:creationId xmlns:a16="http://schemas.microsoft.com/office/drawing/2014/main" id="{3E1C53B4-A145-2D22-12BC-51A33937981B}"/>
              </a:ext>
            </a:extLst>
          </p:cNvPr>
          <p:cNvSpPr>
            <a:spLocks noChangeArrowheads="1"/>
          </p:cNvSpPr>
          <p:nvPr/>
        </p:nvSpPr>
        <p:spPr bwMode="auto">
          <a:xfrm>
            <a:off x="360363" y="4456113"/>
            <a:ext cx="3762375" cy="210185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vi-VN" altLang="en-US" sz="2200"/>
              <a:t>Theo em, vì sao công ty M cần có mức lương, thưởng cho các nhân viên có nhiều đóng góp cho công ty cao hơn so với các doanh nghiệp đối thủ cạnh tranh? </a:t>
            </a:r>
          </a:p>
        </p:txBody>
      </p:sp>
      <p:pic>
        <p:nvPicPr>
          <p:cNvPr id="14345" name="Picture 9" descr="hinh-anh-thi-truong-canh-tranh-hoan-hao-1">
            <a:extLst>
              <a:ext uri="{FF2B5EF4-FFF2-40B4-BE49-F238E27FC236}">
                <a16:creationId xmlns:a16="http://schemas.microsoft.com/office/drawing/2014/main" id="{28826D83-3970-3986-75A8-5750158DCF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Rectangle 10">
            <a:extLst>
              <a:ext uri="{FF2B5EF4-FFF2-40B4-BE49-F238E27FC236}">
                <a16:creationId xmlns:a16="http://schemas.microsoft.com/office/drawing/2014/main" id="{D5A40761-55AB-9E90-561C-68455A9F4B8E}"/>
              </a:ext>
            </a:extLst>
          </p:cNvPr>
          <p:cNvSpPr>
            <a:spLocks noChangeArrowheads="1"/>
          </p:cNvSpPr>
          <p:nvPr/>
        </p:nvSpPr>
        <p:spPr bwMode="auto">
          <a:xfrm>
            <a:off x="0" y="5508625"/>
            <a:ext cx="12192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vi-VN" altLang="en-US" sz="2500" b="1">
                <a:solidFill>
                  <a:schemeClr val="bg1"/>
                </a:solidFill>
              </a:rPr>
              <a:t>Câu 1:</a:t>
            </a:r>
            <a:r>
              <a:rPr lang="vi-VN" altLang="en-US" sz="2500">
                <a:solidFill>
                  <a:schemeClr val="bg1"/>
                </a:solidFill>
              </a:rPr>
              <a:t> Em hãy cùng các bạn trong nhóm vẽ tranh giới thiệu về một truyền thống tốt đẹp của dân tộc Việt Nam</a:t>
            </a:r>
          </a:p>
        </p:txBody>
      </p:sp>
      <p:sp>
        <p:nvSpPr>
          <p:cNvPr id="14347" name="Rectangle 11">
            <a:extLst>
              <a:ext uri="{FF2B5EF4-FFF2-40B4-BE49-F238E27FC236}">
                <a16:creationId xmlns:a16="http://schemas.microsoft.com/office/drawing/2014/main" id="{B55D781B-5CAF-A0C0-2569-8B8EC08AA959}"/>
              </a:ext>
            </a:extLst>
          </p:cNvPr>
          <p:cNvSpPr>
            <a:spLocks noChangeArrowheads="1"/>
          </p:cNvSpPr>
          <p:nvPr/>
        </p:nvSpPr>
        <p:spPr bwMode="auto">
          <a:xfrm>
            <a:off x="5518150" y="650875"/>
            <a:ext cx="32321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500" b="1">
                <a:solidFill>
                  <a:srgbClr val="FF0000"/>
                </a:solidFill>
              </a:rPr>
              <a:t>VẬN DỤNG</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9091"/>
                                        </p:tgtEl>
                                        <p:attrNameLst>
                                          <p:attrName>style.visibility</p:attrName>
                                        </p:attrNameLst>
                                      </p:cBhvr>
                                      <p:to>
                                        <p:strVal val="visible"/>
                                      </p:to>
                                    </p:set>
                                    <p:animEffect transition="in" filter="blinds(horizontal)">
                                      <p:cBhvr>
                                        <p:cTn id="7" dur="500"/>
                                        <p:tgtEl>
                                          <p:spTgt spid="890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linds(horizontal)">
                                      <p:cBhvr>
                                        <p:cTn id="12" dur="500"/>
                                        <p:tgtEl>
                                          <p:spTgt spid="48"/>
                                        </p:tgtEl>
                                      </p:cBhvr>
                                    </p:animEffect>
                                  </p:childTnLst>
                                </p:cTn>
                              </p:par>
                              <p:par>
                                <p:cTn id="13" presetID="3" presetClass="entr" presetSubtype="1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blinds(horizontal)">
                                      <p:cBhvr>
                                        <p:cTn id="15" dur="500"/>
                                        <p:tgtEl>
                                          <p:spTgt spid="5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9090"/>
                                        </p:tgtEl>
                                        <p:attrNameLst>
                                          <p:attrName>style.visibility</p:attrName>
                                        </p:attrNameLst>
                                      </p:cBhvr>
                                      <p:to>
                                        <p:strVal val="visible"/>
                                      </p:to>
                                    </p:set>
                                    <p:animEffect transition="in" filter="blinds(horizontal)">
                                      <p:cBhvr>
                                        <p:cTn id="20" dur="500"/>
                                        <p:tgtEl>
                                          <p:spTgt spid="8909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9096"/>
                                        </p:tgtEl>
                                        <p:attrNameLst>
                                          <p:attrName>style.visibility</p:attrName>
                                        </p:attrNameLst>
                                      </p:cBhvr>
                                      <p:to>
                                        <p:strVal val="visible"/>
                                      </p:to>
                                    </p:set>
                                    <p:animEffect transition="in" filter="blinds(horizontal)">
                                      <p:cBhvr>
                                        <p:cTn id="25" dur="500"/>
                                        <p:tgtEl>
                                          <p:spTgt spid="8909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blinds(horizontal)">
                                      <p:cBhvr>
                                        <p:cTn id="30" dur="500"/>
                                        <p:tgtEl>
                                          <p:spTgt spid="4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89092"/>
                                        </p:tgtEl>
                                        <p:attrNameLst>
                                          <p:attrName>style.visibility</p:attrName>
                                        </p:attrNameLst>
                                      </p:cBhvr>
                                      <p:to>
                                        <p:strVal val="visible"/>
                                      </p:to>
                                    </p:set>
                                    <p:animEffect transition="in" filter="blinds(horizontal)">
                                      <p:cBhvr>
                                        <p:cTn id="35" dur="500"/>
                                        <p:tgtEl>
                                          <p:spTgt spid="89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animBg="1"/>
      <p:bldP spid="89091" grpId="0" animBg="1"/>
      <p:bldP spid="89092" grpId="0" animBg="1"/>
      <p:bldP spid="48" grpId="0" animBg="1"/>
      <p:bldP spid="8909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descr="Quyền tự do cạnh tranh của doanh nghiệp và kết cấu thị trường cạnh tranh">
            <a:extLst>
              <a:ext uri="{FF2B5EF4-FFF2-40B4-BE49-F238E27FC236}">
                <a16:creationId xmlns:a16="http://schemas.microsoft.com/office/drawing/2014/main" id="{74488901-6F9A-0683-A802-EEE2E351E567}"/>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7043" name="Title 1">
            <a:extLst>
              <a:ext uri="{FF2B5EF4-FFF2-40B4-BE49-F238E27FC236}">
                <a16:creationId xmlns:a16="http://schemas.microsoft.com/office/drawing/2014/main" id="{F7E8E95F-ADCD-BA50-A5EF-0131C5284AB9}"/>
              </a:ext>
            </a:extLst>
          </p:cNvPr>
          <p:cNvSpPr>
            <a:spLocks/>
          </p:cNvSpPr>
          <p:nvPr/>
        </p:nvSpPr>
        <p:spPr bwMode="auto">
          <a:xfrm>
            <a:off x="528638" y="3949700"/>
            <a:ext cx="11206162"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500" b="1">
                <a:solidFill>
                  <a:srgbClr val="FF0000"/>
                </a:solidFill>
              </a:rPr>
              <a:t>BÀI 1: TIẾT 2</a:t>
            </a:r>
            <a:br>
              <a:rPr lang="en-US" altLang="en-US" sz="4500" b="1">
                <a:solidFill>
                  <a:srgbClr val="FF0000"/>
                </a:solidFill>
              </a:rPr>
            </a:br>
            <a:r>
              <a:rPr lang="en-US" altLang="en-US" sz="4500" b="1">
                <a:solidFill>
                  <a:srgbClr val="FF0000"/>
                </a:solidFill>
              </a:rPr>
              <a:t>TỰ HÀO VỀ TRUYỀN THỐNG DÂN TỘC VIỆT NAM</a:t>
            </a:r>
            <a:endParaRPr lang="en-US" altLang="en-US" sz="4500" b="1">
              <a:solidFill>
                <a:srgbClr val="0000FF"/>
              </a:solidFill>
            </a:endParaRPr>
          </a:p>
        </p:txBody>
      </p:sp>
      <p:pic>
        <p:nvPicPr>
          <p:cNvPr id="15364" name="Picture 4" descr="03">
            <a:extLst>
              <a:ext uri="{FF2B5EF4-FFF2-40B4-BE49-F238E27FC236}">
                <a16:creationId xmlns:a16="http://schemas.microsoft.com/office/drawing/2014/main" id="{418C8053-4DB0-3946-44CC-BE55928312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228600"/>
            <a:ext cx="11925300" cy="340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7043"/>
                                        </p:tgtEl>
                                        <p:attrNameLst>
                                          <p:attrName>style.visibility</p:attrName>
                                        </p:attrNameLst>
                                      </p:cBhvr>
                                      <p:to>
                                        <p:strVal val="visible"/>
                                      </p:to>
                                    </p:set>
                                    <p:animEffect transition="in" filter="blinds(horizontal)">
                                      <p:cBhvr>
                                        <p:cTn id="7" dur="500"/>
                                        <p:tgtEl>
                                          <p:spTgt spid="87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265CA30-1131-BD2C-61CA-B3FF445A9213}"/>
              </a:ext>
            </a:extLst>
          </p:cNvPr>
          <p:cNvSpPr/>
          <p:nvPr/>
        </p:nvSpPr>
        <p:spPr>
          <a:xfrm>
            <a:off x="325438" y="200025"/>
            <a:ext cx="3429000" cy="14732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3000" b="1"/>
              <a:t>MỞ ĐẦU</a:t>
            </a:r>
          </a:p>
        </p:txBody>
      </p:sp>
      <p:sp>
        <p:nvSpPr>
          <p:cNvPr id="14" name="Bent-Up Arrow 13">
            <a:extLst>
              <a:ext uri="{FF2B5EF4-FFF2-40B4-BE49-F238E27FC236}">
                <a16:creationId xmlns:a16="http://schemas.microsoft.com/office/drawing/2014/main" id="{DFA9CE17-D5F7-3012-80D0-896D63BC263D}"/>
              </a:ext>
            </a:extLst>
          </p:cNvPr>
          <p:cNvSpPr/>
          <p:nvPr/>
        </p:nvSpPr>
        <p:spPr>
          <a:xfrm rot="5400000">
            <a:off x="4393407" y="534194"/>
            <a:ext cx="952500" cy="1055687"/>
          </a:xfrm>
          <a:prstGeom prst="bentUpArrow">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endParaRPr lang="en-US">
              <a:cs typeface="Calibri" panose="020F0502020204030204" pitchFamily="34" charset="0"/>
            </a:endParaRPr>
          </a:p>
        </p:txBody>
      </p:sp>
      <p:sp>
        <p:nvSpPr>
          <p:cNvPr id="92164" name="Rectangle 4">
            <a:extLst>
              <a:ext uri="{FF2B5EF4-FFF2-40B4-BE49-F238E27FC236}">
                <a16:creationId xmlns:a16="http://schemas.microsoft.com/office/drawing/2014/main" id="{427FC190-28E3-FAC7-BE15-079969478F14}"/>
              </a:ext>
            </a:extLst>
          </p:cNvPr>
          <p:cNvSpPr>
            <a:spLocks noChangeArrowheads="1"/>
          </p:cNvSpPr>
          <p:nvPr/>
        </p:nvSpPr>
        <p:spPr bwMode="auto">
          <a:xfrm>
            <a:off x="5649913" y="627063"/>
            <a:ext cx="6030912" cy="1168400"/>
          </a:xfrm>
          <a:prstGeom prst="rect">
            <a:avLst/>
          </a:prstGeom>
          <a:noFill/>
          <a:ln w="25400">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vi-VN" altLang="en-US" sz="3500"/>
              <a:t>Các em hãy lắng nghe bài hát sau</a:t>
            </a:r>
          </a:p>
        </p:txBody>
      </p:sp>
      <p:sp>
        <p:nvSpPr>
          <p:cNvPr id="2" name="Bent-Up Arrow 13">
            <a:extLst>
              <a:ext uri="{FF2B5EF4-FFF2-40B4-BE49-F238E27FC236}">
                <a16:creationId xmlns:a16="http://schemas.microsoft.com/office/drawing/2014/main" id="{698FD245-4A27-12DD-88C9-D80979EF0A15}"/>
              </a:ext>
            </a:extLst>
          </p:cNvPr>
          <p:cNvSpPr/>
          <p:nvPr/>
        </p:nvSpPr>
        <p:spPr>
          <a:xfrm rot="5400000">
            <a:off x="675482" y="2183606"/>
            <a:ext cx="952500" cy="1055687"/>
          </a:xfrm>
          <a:prstGeom prst="bentUpArrow">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endParaRPr lang="en-US">
              <a:cs typeface="Calibri" panose="020F0502020204030204" pitchFamily="34" charset="0"/>
            </a:endParaRPr>
          </a:p>
        </p:txBody>
      </p:sp>
      <p:sp>
        <p:nvSpPr>
          <p:cNvPr id="92166" name="Rectangle 6">
            <a:extLst>
              <a:ext uri="{FF2B5EF4-FFF2-40B4-BE49-F238E27FC236}">
                <a16:creationId xmlns:a16="http://schemas.microsoft.com/office/drawing/2014/main" id="{92069777-7FFB-319B-4F1D-1B0D79D9C9B5}"/>
              </a:ext>
            </a:extLst>
          </p:cNvPr>
          <p:cNvSpPr>
            <a:spLocks noChangeArrowheads="1"/>
          </p:cNvSpPr>
          <p:nvPr/>
        </p:nvSpPr>
        <p:spPr bwMode="auto">
          <a:xfrm>
            <a:off x="1990725" y="2484438"/>
            <a:ext cx="94805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vi-VN" altLang="en-US" sz="2500"/>
              <a:t>Em hãy tìm trong đoạn trích trên những ca từ thể hiện niềm tự hào về truyền thống của dân tộc Việt Nam. </a:t>
            </a:r>
          </a:p>
        </p:txBody>
      </p:sp>
      <p:sp>
        <p:nvSpPr>
          <p:cNvPr id="3" name="Oval 4">
            <a:extLst>
              <a:ext uri="{FF2B5EF4-FFF2-40B4-BE49-F238E27FC236}">
                <a16:creationId xmlns:a16="http://schemas.microsoft.com/office/drawing/2014/main" id="{15CE32B2-1D4F-82D2-7A03-7008AF3F987C}"/>
              </a:ext>
            </a:extLst>
          </p:cNvPr>
          <p:cNvSpPr/>
          <p:nvPr/>
        </p:nvSpPr>
        <p:spPr>
          <a:xfrm>
            <a:off x="325438" y="200025"/>
            <a:ext cx="3429000" cy="14732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3000" b="1"/>
              <a:t>MỞ ĐẦU</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2164"/>
                                        </p:tgtEl>
                                        <p:attrNameLst>
                                          <p:attrName>style.visibility</p:attrName>
                                        </p:attrNameLst>
                                      </p:cBhvr>
                                      <p:to>
                                        <p:strVal val="visible"/>
                                      </p:to>
                                    </p:set>
                                    <p:animEffect transition="in" filter="blinds(horizontal)">
                                      <p:cBhvr>
                                        <p:cTn id="15" dur="500"/>
                                        <p:tgtEl>
                                          <p:spTgt spid="9216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2166"/>
                                        </p:tgtEl>
                                        <p:attrNameLst>
                                          <p:attrName>style.visibility</p:attrName>
                                        </p:attrNameLst>
                                      </p:cBhvr>
                                      <p:to>
                                        <p:strVal val="visible"/>
                                      </p:to>
                                    </p:set>
                                    <p:animEffect transition="in" filter="blinds(horizontal)">
                                      <p:cBhvr>
                                        <p:cTn id="23" dur="500"/>
                                        <p:tgtEl>
                                          <p:spTgt spid="9216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linds(horizontal)">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2164" grpId="0" animBg="1"/>
      <p:bldP spid="92166"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01" name="Rectangle 233">
            <a:extLst>
              <a:ext uri="{FF2B5EF4-FFF2-40B4-BE49-F238E27FC236}">
                <a16:creationId xmlns:a16="http://schemas.microsoft.com/office/drawing/2014/main" id="{2D50128B-858B-5105-0E2C-605D31595CB0}"/>
              </a:ext>
            </a:extLst>
          </p:cNvPr>
          <p:cNvSpPr>
            <a:spLocks noChangeArrowheads="1"/>
          </p:cNvSpPr>
          <p:nvPr/>
        </p:nvSpPr>
        <p:spPr bwMode="auto">
          <a:xfrm>
            <a:off x="42863" y="33338"/>
            <a:ext cx="9663112"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500" b="1"/>
              <a:t>2. Biểu hiện của lòng tự hào về truyền thống dân tộc Việt Nam</a:t>
            </a:r>
            <a:r>
              <a:rPr lang="vi-VN" altLang="en-US" sz="2500"/>
              <a:t> </a:t>
            </a:r>
          </a:p>
        </p:txBody>
      </p:sp>
      <p:sp>
        <p:nvSpPr>
          <p:cNvPr id="58602" name="Rectangle 234">
            <a:extLst>
              <a:ext uri="{FF2B5EF4-FFF2-40B4-BE49-F238E27FC236}">
                <a16:creationId xmlns:a16="http://schemas.microsoft.com/office/drawing/2014/main" id="{1EBAA6EE-0AAA-7E81-3D81-704235F5C73C}"/>
              </a:ext>
            </a:extLst>
          </p:cNvPr>
          <p:cNvSpPr>
            <a:spLocks noChangeArrowheads="1"/>
          </p:cNvSpPr>
          <p:nvPr/>
        </p:nvSpPr>
        <p:spPr bwMode="auto">
          <a:xfrm>
            <a:off x="1541463" y="681038"/>
            <a:ext cx="104552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500">
                <a:solidFill>
                  <a:srgbClr val="0000CC"/>
                </a:solidFill>
              </a:rPr>
              <a:t>Em hãy nêu biểu hiện của lòng tự hào về những truyền thống dân tộc Việt Nam qua những thông tin trên </a:t>
            </a:r>
          </a:p>
        </p:txBody>
      </p:sp>
      <p:pic>
        <p:nvPicPr>
          <p:cNvPr id="58603" name="Picture 235" descr="3 câu hỏi tiết lộ mọi điều về ứng viên | Cẩm nang tuyển dụng">
            <a:extLst>
              <a:ext uri="{FF2B5EF4-FFF2-40B4-BE49-F238E27FC236}">
                <a16:creationId xmlns:a16="http://schemas.microsoft.com/office/drawing/2014/main" id="{F18FAB52-3D20-FB9F-5AC1-E10D083C4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550863"/>
            <a:ext cx="108108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604" name="Rectangle 236">
            <a:extLst>
              <a:ext uri="{FF2B5EF4-FFF2-40B4-BE49-F238E27FC236}">
                <a16:creationId xmlns:a16="http://schemas.microsoft.com/office/drawing/2014/main" id="{A92D9071-3728-63DB-63E2-BD2B3230826B}"/>
              </a:ext>
            </a:extLst>
          </p:cNvPr>
          <p:cNvSpPr>
            <a:spLocks noChangeArrowheads="1"/>
          </p:cNvSpPr>
          <p:nvPr/>
        </p:nvSpPr>
        <p:spPr bwMode="auto">
          <a:xfrm>
            <a:off x="227013" y="1724025"/>
            <a:ext cx="11650662" cy="3792538"/>
          </a:xfrm>
          <a:prstGeom prst="rect">
            <a:avLst/>
          </a:prstGeom>
          <a:noFill/>
          <a:ln w="1587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200"/>
              <a:t>Kỉ niệm 73 năm Thương binh liệt sĩ (27/7/1947 - 27/7/2020), lễ gặp mặt đại biểu 300 mẹ Việt Nam anh hùng toàn quốc diễn ra tại Hà Nội là chương trình nhằm tri ân sâu sắc công lao và những hi sinh của các Mẹ. Những năm qua, bên cạnh các chính sách ưu đãi của Đảng, Nhà nước, toàn xã hội cũng luôn thể hiện lòng biết ơn bằng những việc làm thiết thực, như phong trào "Áo lụa tặng bà" của các cháu thiếu nhi cả nước, phong trào "Tấm chăn tặng mẹ" của các tổ chức, đoàn thể xã hội đến việc xây dựng Quỹ Đền ơn đáp nghãi, Nhà tình nghĩa,.... Đặc biệt việc chăm lo, phụng dươcng các Mẹ Việt Nam Anh hùng đã trở thành một chính sách lớn của Đảng, Nhà nước, đến nay, sau 25 năm thực hiện Pháp lệnh quy định danh hiệu vinh dự Nhà nước "Bà mẹ Việt Nma anh hùng". Đảng, Nhà nước đã phong tặng và truy tặng 139.275 Bà mẹ Việt Nam Anh hùng, trong đó hiện có 4.962 Mẹ còn sống đang được các cơ quan, tổ chức và gia đình phụng dưỡng. </a:t>
            </a:r>
          </a:p>
        </p:txBody>
      </p:sp>
      <p:sp>
        <p:nvSpPr>
          <p:cNvPr id="58605" name="Rectangle 237">
            <a:extLst>
              <a:ext uri="{FF2B5EF4-FFF2-40B4-BE49-F238E27FC236}">
                <a16:creationId xmlns:a16="http://schemas.microsoft.com/office/drawing/2014/main" id="{0FC0E315-B1E3-2E47-7284-D7A28FE2578E}"/>
              </a:ext>
            </a:extLst>
          </p:cNvPr>
          <p:cNvSpPr>
            <a:spLocks noChangeArrowheads="1"/>
          </p:cNvSpPr>
          <p:nvPr/>
        </p:nvSpPr>
        <p:spPr bwMode="auto">
          <a:xfrm>
            <a:off x="2862263" y="5861050"/>
            <a:ext cx="8939212" cy="62547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3500"/>
              <a:t>Lòng biết ơn bằng những việc làm thiết thực</a:t>
            </a:r>
          </a:p>
        </p:txBody>
      </p:sp>
      <p:grpSp>
        <p:nvGrpSpPr>
          <p:cNvPr id="58606" name="Group 6">
            <a:extLst>
              <a:ext uri="{FF2B5EF4-FFF2-40B4-BE49-F238E27FC236}">
                <a16:creationId xmlns:a16="http://schemas.microsoft.com/office/drawing/2014/main" id="{13818029-1F18-30E4-AE0D-1E0A0CE62D59}"/>
              </a:ext>
            </a:extLst>
          </p:cNvPr>
          <p:cNvGrpSpPr>
            <a:grpSpLocks/>
          </p:cNvGrpSpPr>
          <p:nvPr/>
        </p:nvGrpSpPr>
        <p:grpSpPr bwMode="auto">
          <a:xfrm>
            <a:off x="371475" y="5745163"/>
            <a:ext cx="1800225" cy="900112"/>
            <a:chOff x="827584" y="2369185"/>
            <a:chExt cx="1800000" cy="900000"/>
          </a:xfrm>
        </p:grpSpPr>
        <p:sp>
          <p:nvSpPr>
            <p:cNvPr id="40" name="Right Arrow 7">
              <a:extLst>
                <a:ext uri="{FF2B5EF4-FFF2-40B4-BE49-F238E27FC236}">
                  <a16:creationId xmlns:a16="http://schemas.microsoft.com/office/drawing/2014/main" id="{6A9DD140-6F86-BC03-2B48-3BA5814C8869}"/>
                </a:ext>
              </a:extLst>
            </p:cNvPr>
            <p:cNvSpPr/>
            <p:nvPr/>
          </p:nvSpPr>
          <p:spPr>
            <a:xfrm>
              <a:off x="827584" y="2369185"/>
              <a:ext cx="1800000" cy="900000"/>
            </a:xfrm>
            <a:prstGeom prst="rightArrow">
              <a:avLst/>
            </a:prstGeom>
            <a:solidFill>
              <a:schemeClr val="accent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dirty="0"/>
            </a:p>
          </p:txBody>
        </p:sp>
        <p:sp>
          <p:nvSpPr>
            <p:cNvPr id="42" name="Rectangle 9">
              <a:extLst>
                <a:ext uri="{FF2B5EF4-FFF2-40B4-BE49-F238E27FC236}">
                  <a16:creationId xmlns:a16="http://schemas.microsoft.com/office/drawing/2014/main" id="{38659DC7-63EA-EB68-382C-D74389A21618}"/>
                </a:ext>
              </a:extLst>
            </p:cNvPr>
            <p:cNvSpPr/>
            <p:nvPr/>
          </p:nvSpPr>
          <p:spPr>
            <a:xfrm>
              <a:off x="1159331" y="2410455"/>
              <a:ext cx="828571" cy="828572"/>
            </a:xfrm>
            <a:prstGeom prst="rect">
              <a:avLst/>
            </a:prstGeom>
            <a:solidFill>
              <a:schemeClr val="accent6"/>
            </a:solid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dirty="0"/>
            </a:p>
          </p:txBody>
        </p:sp>
        <p:sp>
          <p:nvSpPr>
            <p:cNvPr id="17418" name="Text Placeholder 12">
              <a:extLst>
                <a:ext uri="{FF2B5EF4-FFF2-40B4-BE49-F238E27FC236}">
                  <a16:creationId xmlns:a16="http://schemas.microsoft.com/office/drawing/2014/main" id="{5E66F670-3E1B-826C-ED7E-491F6FD70BE8}"/>
                </a:ext>
              </a:extLst>
            </p:cNvPr>
            <p:cNvSpPr txBox="1">
              <a:spLocks/>
            </p:cNvSpPr>
            <p:nvPr/>
          </p:nvSpPr>
          <p:spPr bwMode="auto">
            <a:xfrm>
              <a:off x="1291518" y="2608898"/>
              <a:ext cx="565207" cy="42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20000"/>
                </a:spcBef>
                <a:buFontTx/>
                <a:buNone/>
              </a:pPr>
              <a:endParaRPr lang="en-US" altLang="en-US" sz="3200" b="1">
                <a:solidFill>
                  <a:schemeClr val="bg1"/>
                </a:solidFill>
                <a:ea typeface="Arial Unicode MS" pitchFamily="34"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601"/>
                                        </p:tgtEl>
                                        <p:attrNameLst>
                                          <p:attrName>style.visibility</p:attrName>
                                        </p:attrNameLst>
                                      </p:cBhvr>
                                      <p:to>
                                        <p:strVal val="visible"/>
                                      </p:to>
                                    </p:set>
                                    <p:animEffect transition="in" filter="blinds(horizontal)">
                                      <p:cBhvr>
                                        <p:cTn id="7" dur="500"/>
                                        <p:tgtEl>
                                          <p:spTgt spid="586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8603"/>
                                        </p:tgtEl>
                                        <p:attrNameLst>
                                          <p:attrName>style.visibility</p:attrName>
                                        </p:attrNameLst>
                                      </p:cBhvr>
                                      <p:to>
                                        <p:strVal val="visible"/>
                                      </p:to>
                                    </p:set>
                                    <p:animEffect transition="in" filter="blinds(horizontal)">
                                      <p:cBhvr>
                                        <p:cTn id="12" dur="500"/>
                                        <p:tgtEl>
                                          <p:spTgt spid="5860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8602"/>
                                        </p:tgtEl>
                                        <p:attrNameLst>
                                          <p:attrName>style.visibility</p:attrName>
                                        </p:attrNameLst>
                                      </p:cBhvr>
                                      <p:to>
                                        <p:strVal val="visible"/>
                                      </p:to>
                                    </p:set>
                                    <p:animEffect transition="in" filter="blinds(horizontal)">
                                      <p:cBhvr>
                                        <p:cTn id="15" dur="500"/>
                                        <p:tgtEl>
                                          <p:spTgt spid="5860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8604"/>
                                        </p:tgtEl>
                                        <p:attrNameLst>
                                          <p:attrName>style.visibility</p:attrName>
                                        </p:attrNameLst>
                                      </p:cBhvr>
                                      <p:to>
                                        <p:strVal val="visible"/>
                                      </p:to>
                                    </p:set>
                                    <p:animEffect transition="in" filter="blinds(horizontal)">
                                      <p:cBhvr>
                                        <p:cTn id="20" dur="500"/>
                                        <p:tgtEl>
                                          <p:spTgt spid="5860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58606"/>
                                        </p:tgtEl>
                                        <p:attrNameLst>
                                          <p:attrName>style.visibility</p:attrName>
                                        </p:attrNameLst>
                                      </p:cBhvr>
                                      <p:to>
                                        <p:strVal val="visible"/>
                                      </p:to>
                                    </p:set>
                                    <p:animEffect transition="in" filter="blinds(horizontal)">
                                      <p:cBhvr>
                                        <p:cTn id="25" dur="500"/>
                                        <p:tgtEl>
                                          <p:spTgt spid="5860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8605"/>
                                        </p:tgtEl>
                                        <p:attrNameLst>
                                          <p:attrName>style.visibility</p:attrName>
                                        </p:attrNameLst>
                                      </p:cBhvr>
                                      <p:to>
                                        <p:strVal val="visible"/>
                                      </p:to>
                                    </p:set>
                                    <p:animEffect transition="in" filter="blinds(horizontal)">
                                      <p:cBhvr>
                                        <p:cTn id="30" dur="500"/>
                                        <p:tgtEl>
                                          <p:spTgt spid="58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01" grpId="0"/>
      <p:bldP spid="58602" grpId="0"/>
      <p:bldP spid="58604" grpId="0" animBg="1"/>
      <p:bldP spid="5860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a:extLst>
              <a:ext uri="{FF2B5EF4-FFF2-40B4-BE49-F238E27FC236}">
                <a16:creationId xmlns:a16="http://schemas.microsoft.com/office/drawing/2014/main" id="{D933F4D5-305D-1118-5E37-01CFD60CB89A}"/>
              </a:ext>
            </a:extLst>
          </p:cNvPr>
          <p:cNvSpPr>
            <a:spLocks noChangeArrowheads="1"/>
          </p:cNvSpPr>
          <p:nvPr/>
        </p:nvSpPr>
        <p:spPr bwMode="auto">
          <a:xfrm>
            <a:off x="1541463" y="295275"/>
            <a:ext cx="104552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500">
                <a:solidFill>
                  <a:srgbClr val="0000CC"/>
                </a:solidFill>
              </a:rPr>
              <a:t>Em hãy nêu biểu hiện của lòng tự hào về những truyền thống dân tộc Việt Nam qua những thông tin trên </a:t>
            </a:r>
          </a:p>
        </p:txBody>
      </p:sp>
      <p:pic>
        <p:nvPicPr>
          <p:cNvPr id="75780" name="Picture 4" descr="3 câu hỏi tiết lộ mọi điều về ứng viên | Cẩm nang tuyển dụng">
            <a:extLst>
              <a:ext uri="{FF2B5EF4-FFF2-40B4-BE49-F238E27FC236}">
                <a16:creationId xmlns:a16="http://schemas.microsoft.com/office/drawing/2014/main" id="{0FECB369-88A6-A235-1667-417E80DF52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65100"/>
            <a:ext cx="108108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Rectangle 5">
            <a:extLst>
              <a:ext uri="{FF2B5EF4-FFF2-40B4-BE49-F238E27FC236}">
                <a16:creationId xmlns:a16="http://schemas.microsoft.com/office/drawing/2014/main" id="{9FB3CBD8-8940-621C-4F1F-BCBBF9CFBA90}"/>
              </a:ext>
            </a:extLst>
          </p:cNvPr>
          <p:cNvSpPr>
            <a:spLocks noChangeArrowheads="1"/>
          </p:cNvSpPr>
          <p:nvPr/>
        </p:nvSpPr>
        <p:spPr bwMode="auto">
          <a:xfrm>
            <a:off x="227013" y="1484313"/>
            <a:ext cx="11650662" cy="2774950"/>
          </a:xfrm>
          <a:prstGeom prst="rect">
            <a:avLst/>
          </a:prstGeom>
          <a:noFill/>
          <a:ln w="1587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500"/>
              <a:t>Những tấm bia tiến sĩ đầu tiên được dựng ở Văn Miếu - Quốc Tử Giám vào năm Giáp Thìn (1484) đã mở đầu cho việc hình thành một quần thể di sản văn hóa quý báu của dân tộc. 82 tấm bia tiến sĩ được dựng là hình thức tôn vinh, lưu danh các nhà tri thức lớn cho các thế hệ sau chiêm ngưỡng và học tập. Đứng trước vườn bia văn Miếu, chúng ta có thể thấy được ý nghĩa, thông điệp mà người xưa gửi gắm, từ đó truyền cảm hứng cho nỗ lực vươn lên học tập, làm việc, trau dồi đạo đức theo gương các bậc hiền nhân. </a:t>
            </a:r>
          </a:p>
        </p:txBody>
      </p:sp>
      <p:grpSp>
        <p:nvGrpSpPr>
          <p:cNvPr id="75787" name="Group 2">
            <a:extLst>
              <a:ext uri="{FF2B5EF4-FFF2-40B4-BE49-F238E27FC236}">
                <a16:creationId xmlns:a16="http://schemas.microsoft.com/office/drawing/2014/main" id="{753459AC-D2FB-DCAC-3D0F-6340724446CE}"/>
              </a:ext>
            </a:extLst>
          </p:cNvPr>
          <p:cNvGrpSpPr>
            <a:grpSpLocks/>
          </p:cNvGrpSpPr>
          <p:nvPr/>
        </p:nvGrpSpPr>
        <p:grpSpPr bwMode="auto">
          <a:xfrm>
            <a:off x="433388" y="5149850"/>
            <a:ext cx="1800225" cy="900113"/>
            <a:chOff x="827584" y="2369185"/>
            <a:chExt cx="1800000" cy="900000"/>
          </a:xfrm>
        </p:grpSpPr>
        <p:sp>
          <p:nvSpPr>
            <p:cNvPr id="4" name="Right Arrow 7">
              <a:extLst>
                <a:ext uri="{FF2B5EF4-FFF2-40B4-BE49-F238E27FC236}">
                  <a16:creationId xmlns:a16="http://schemas.microsoft.com/office/drawing/2014/main" id="{86027D84-69B7-DF8E-8D9F-D865F717E660}"/>
                </a:ext>
              </a:extLst>
            </p:cNvPr>
            <p:cNvSpPr/>
            <p:nvPr/>
          </p:nvSpPr>
          <p:spPr>
            <a:xfrm>
              <a:off x="827584" y="2369185"/>
              <a:ext cx="1800000" cy="900000"/>
            </a:xfrm>
            <a:prstGeom prst="rightArrow">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6" name="Rectangle 5">
              <a:extLst>
                <a:ext uri="{FF2B5EF4-FFF2-40B4-BE49-F238E27FC236}">
                  <a16:creationId xmlns:a16="http://schemas.microsoft.com/office/drawing/2014/main" id="{EA810718-7273-557F-BC95-9D323237F6F9}"/>
                </a:ext>
              </a:extLst>
            </p:cNvPr>
            <p:cNvSpPr/>
            <p:nvPr/>
          </p:nvSpPr>
          <p:spPr>
            <a:xfrm>
              <a:off x="1159330" y="2410455"/>
              <a:ext cx="828571" cy="828571"/>
            </a:xfrm>
            <a:prstGeom prst="rect">
              <a:avLst/>
            </a:prstGeom>
            <a:solidFill>
              <a:schemeClr val="accent1"/>
            </a:solid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dirty="0"/>
            </a:p>
          </p:txBody>
        </p:sp>
        <p:sp>
          <p:nvSpPr>
            <p:cNvPr id="18441" name="Text Placeholder 12">
              <a:extLst>
                <a:ext uri="{FF2B5EF4-FFF2-40B4-BE49-F238E27FC236}">
                  <a16:creationId xmlns:a16="http://schemas.microsoft.com/office/drawing/2014/main" id="{1292C575-EEC3-EC4E-0B72-A60D8E81879F}"/>
                </a:ext>
              </a:extLst>
            </p:cNvPr>
            <p:cNvSpPr txBox="1">
              <a:spLocks/>
            </p:cNvSpPr>
            <p:nvPr/>
          </p:nvSpPr>
          <p:spPr bwMode="auto">
            <a:xfrm>
              <a:off x="1291518" y="2608898"/>
              <a:ext cx="565207" cy="42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20000"/>
                </a:spcBef>
                <a:buFontTx/>
                <a:buNone/>
              </a:pPr>
              <a:r>
                <a:rPr lang="en-US" altLang="en-US" sz="3200" b="1">
                  <a:solidFill>
                    <a:schemeClr val="bg1"/>
                  </a:solidFill>
                  <a:ea typeface="Arial Unicode MS" pitchFamily="34" charset="-128"/>
                </a:rPr>
                <a:t>02</a:t>
              </a:r>
            </a:p>
          </p:txBody>
        </p:sp>
      </p:grpSp>
      <p:sp>
        <p:nvSpPr>
          <p:cNvPr id="75791" name="Rectangle 15">
            <a:extLst>
              <a:ext uri="{FF2B5EF4-FFF2-40B4-BE49-F238E27FC236}">
                <a16:creationId xmlns:a16="http://schemas.microsoft.com/office/drawing/2014/main" id="{40957B28-F0F8-E795-2FEF-EC69F717A862}"/>
              </a:ext>
            </a:extLst>
          </p:cNvPr>
          <p:cNvSpPr>
            <a:spLocks noChangeArrowheads="1"/>
          </p:cNvSpPr>
          <p:nvPr/>
        </p:nvSpPr>
        <p:spPr bwMode="auto">
          <a:xfrm>
            <a:off x="3001963" y="5338763"/>
            <a:ext cx="3748087"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3500">
                <a:solidFill>
                  <a:srgbClr val="0000CC"/>
                </a:solidFill>
              </a:rPr>
              <a:t>Hãnh diện, tự hào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blinds(horizontal)">
                                      <p:cBhvr>
                                        <p:cTn id="7" dur="500"/>
                                        <p:tgtEl>
                                          <p:spTgt spid="7578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5779"/>
                                        </p:tgtEl>
                                        <p:attrNameLst>
                                          <p:attrName>style.visibility</p:attrName>
                                        </p:attrNameLst>
                                      </p:cBhvr>
                                      <p:to>
                                        <p:strVal val="visible"/>
                                      </p:to>
                                    </p:set>
                                    <p:animEffect transition="in" filter="blinds(horizontal)">
                                      <p:cBhvr>
                                        <p:cTn id="10" dur="500"/>
                                        <p:tgtEl>
                                          <p:spTgt spid="7577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5781"/>
                                        </p:tgtEl>
                                        <p:attrNameLst>
                                          <p:attrName>style.visibility</p:attrName>
                                        </p:attrNameLst>
                                      </p:cBhvr>
                                      <p:to>
                                        <p:strVal val="visible"/>
                                      </p:to>
                                    </p:set>
                                    <p:animEffect transition="in" filter="blinds(horizontal)">
                                      <p:cBhvr>
                                        <p:cTn id="15" dur="500"/>
                                        <p:tgtEl>
                                          <p:spTgt spid="7578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75787"/>
                                        </p:tgtEl>
                                        <p:attrNameLst>
                                          <p:attrName>style.visibility</p:attrName>
                                        </p:attrNameLst>
                                      </p:cBhvr>
                                      <p:to>
                                        <p:strVal val="visible"/>
                                      </p:to>
                                    </p:set>
                                    <p:animEffect transition="in" filter="blinds(horizontal)">
                                      <p:cBhvr>
                                        <p:cTn id="20" dur="500"/>
                                        <p:tgtEl>
                                          <p:spTgt spid="7578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5791"/>
                                        </p:tgtEl>
                                        <p:attrNameLst>
                                          <p:attrName>style.visibility</p:attrName>
                                        </p:attrNameLst>
                                      </p:cBhvr>
                                      <p:to>
                                        <p:strVal val="visible"/>
                                      </p:to>
                                    </p:set>
                                    <p:animEffect transition="in" filter="blinds(horizontal)">
                                      <p:cBhvr>
                                        <p:cTn id="25" dur="500"/>
                                        <p:tgtEl>
                                          <p:spTgt spid="75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P spid="75781" grpId="0" animBg="1"/>
      <p:bldP spid="7579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 descr="tải xuống (2)">
            <a:extLst>
              <a:ext uri="{FF2B5EF4-FFF2-40B4-BE49-F238E27FC236}">
                <a16:creationId xmlns:a16="http://schemas.microsoft.com/office/drawing/2014/main" id="{BEF9F66D-BC2B-21F0-ABF1-E486CA3A24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1430338"/>
            <a:ext cx="7664450" cy="469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11">
            <a:extLst>
              <a:ext uri="{FF2B5EF4-FFF2-40B4-BE49-F238E27FC236}">
                <a16:creationId xmlns:a16="http://schemas.microsoft.com/office/drawing/2014/main" id="{3619F23A-89D5-9A1C-2FA9-54A50EE5A961}"/>
              </a:ext>
            </a:extLst>
          </p:cNvPr>
          <p:cNvSpPr>
            <a:spLocks noChangeArrowheads="1"/>
          </p:cNvSpPr>
          <p:nvPr/>
        </p:nvSpPr>
        <p:spPr bwMode="auto">
          <a:xfrm>
            <a:off x="407988" y="333375"/>
            <a:ext cx="11406187"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500"/>
              <a:t>Những hành vi, việc làm tốt thể hiện lòng tự hào về truyền thống dân tộc Việt Nam. </a:t>
            </a:r>
          </a:p>
        </p:txBody>
      </p:sp>
      <p:sp>
        <p:nvSpPr>
          <p:cNvPr id="49" name="Left-Right Arrow 24">
            <a:extLst>
              <a:ext uri="{FF2B5EF4-FFF2-40B4-BE49-F238E27FC236}">
                <a16:creationId xmlns:a16="http://schemas.microsoft.com/office/drawing/2014/main" id="{A9F19426-FDA2-E892-CC7D-423495DF9ED8}"/>
              </a:ext>
            </a:extLst>
          </p:cNvPr>
          <p:cNvSpPr/>
          <p:nvPr/>
        </p:nvSpPr>
        <p:spPr>
          <a:xfrm>
            <a:off x="9148763" y="1400175"/>
            <a:ext cx="2008187" cy="1338263"/>
          </a:xfrm>
          <a:prstGeom prst="lef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700"/>
          </a:p>
        </p:txBody>
      </p:sp>
      <p:sp>
        <p:nvSpPr>
          <p:cNvPr id="19461" name="Rectangle 14">
            <a:extLst>
              <a:ext uri="{FF2B5EF4-FFF2-40B4-BE49-F238E27FC236}">
                <a16:creationId xmlns:a16="http://schemas.microsoft.com/office/drawing/2014/main" id="{2950ABF3-74E8-25C1-14FC-1DF50629B56C}"/>
              </a:ext>
            </a:extLst>
          </p:cNvPr>
          <p:cNvSpPr>
            <a:spLocks noChangeArrowheads="1"/>
          </p:cNvSpPr>
          <p:nvPr/>
        </p:nvSpPr>
        <p:spPr bwMode="auto">
          <a:xfrm>
            <a:off x="8602663" y="3592513"/>
            <a:ext cx="31496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en-US" sz="3000">
                <a:solidFill>
                  <a:srgbClr val="FF0000"/>
                </a:solidFill>
              </a:rPr>
              <a:t>Tìm hiểu về các truyền thống của dân tộc</a:t>
            </a:r>
          </a:p>
        </p:txBody>
      </p:sp>
    </p:spTree>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20C2BD04-830D-2310-8B2C-3B31A6FFA477}"/>
              </a:ext>
            </a:extLst>
          </p:cNvPr>
          <p:cNvSpPr>
            <a:spLocks noChangeArrowheads="1"/>
          </p:cNvSpPr>
          <p:nvPr/>
        </p:nvSpPr>
        <p:spPr bwMode="auto">
          <a:xfrm>
            <a:off x="407988" y="333375"/>
            <a:ext cx="11406187"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500"/>
              <a:t>Những hành vi, việc làm tốt thể hiện lòng tự hào về truyền thống dân tộc Việt Nam. </a:t>
            </a:r>
          </a:p>
        </p:txBody>
      </p:sp>
      <p:sp>
        <p:nvSpPr>
          <p:cNvPr id="49" name="Left-Right Arrow 24">
            <a:extLst>
              <a:ext uri="{FF2B5EF4-FFF2-40B4-BE49-F238E27FC236}">
                <a16:creationId xmlns:a16="http://schemas.microsoft.com/office/drawing/2014/main" id="{3C3BACE3-3538-D179-DF1D-B7992C4E728D}"/>
              </a:ext>
            </a:extLst>
          </p:cNvPr>
          <p:cNvSpPr/>
          <p:nvPr/>
        </p:nvSpPr>
        <p:spPr>
          <a:xfrm>
            <a:off x="9148763" y="1400175"/>
            <a:ext cx="2008187" cy="1338263"/>
          </a:xfrm>
          <a:prstGeom prst="lef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700"/>
          </a:p>
        </p:txBody>
      </p:sp>
      <p:sp>
        <p:nvSpPr>
          <p:cNvPr id="20484" name="Rectangle 5">
            <a:extLst>
              <a:ext uri="{FF2B5EF4-FFF2-40B4-BE49-F238E27FC236}">
                <a16:creationId xmlns:a16="http://schemas.microsoft.com/office/drawing/2014/main" id="{7802B225-47D0-E7BD-F511-52CD781D4461}"/>
              </a:ext>
            </a:extLst>
          </p:cNvPr>
          <p:cNvSpPr>
            <a:spLocks noChangeArrowheads="1"/>
          </p:cNvSpPr>
          <p:nvPr/>
        </p:nvSpPr>
        <p:spPr bwMode="auto">
          <a:xfrm>
            <a:off x="8602663" y="3592513"/>
            <a:ext cx="31496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en-US" sz="3000">
                <a:solidFill>
                  <a:srgbClr val="FF0000"/>
                </a:solidFill>
              </a:rPr>
              <a:t>Tích cực tham gia các hoạt động tại địa phương</a:t>
            </a:r>
          </a:p>
        </p:txBody>
      </p:sp>
      <p:pic>
        <p:nvPicPr>
          <p:cNvPr id="20485" name="Picture 6" descr="tải xuống (1)">
            <a:extLst>
              <a:ext uri="{FF2B5EF4-FFF2-40B4-BE49-F238E27FC236}">
                <a16:creationId xmlns:a16="http://schemas.microsoft.com/office/drawing/2014/main" id="{9DDCAAE8-6473-6378-82D4-C3DD1FBAC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 y="1497013"/>
            <a:ext cx="754697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A7BC708-B774-CEAD-9F05-8362E8FB0572}"/>
              </a:ext>
            </a:extLst>
          </p:cNvPr>
          <p:cNvSpPr>
            <a:spLocks noChangeArrowheads="1"/>
          </p:cNvSpPr>
          <p:nvPr/>
        </p:nvSpPr>
        <p:spPr bwMode="auto">
          <a:xfrm>
            <a:off x="407988" y="333375"/>
            <a:ext cx="11406187"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500"/>
              <a:t>Những hành vi, việc làm tốt thể hiện lòng tự hào về truyền thống dân tộc Việt Nam. </a:t>
            </a:r>
          </a:p>
        </p:txBody>
      </p:sp>
      <p:sp>
        <p:nvSpPr>
          <p:cNvPr id="49" name="Left-Right Arrow 24">
            <a:extLst>
              <a:ext uri="{FF2B5EF4-FFF2-40B4-BE49-F238E27FC236}">
                <a16:creationId xmlns:a16="http://schemas.microsoft.com/office/drawing/2014/main" id="{EFD6E51F-70B8-757F-470F-69F70A35F18C}"/>
              </a:ext>
            </a:extLst>
          </p:cNvPr>
          <p:cNvSpPr/>
          <p:nvPr/>
        </p:nvSpPr>
        <p:spPr>
          <a:xfrm>
            <a:off x="9148763" y="1400175"/>
            <a:ext cx="2008187" cy="1338263"/>
          </a:xfrm>
          <a:prstGeom prst="lef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700"/>
          </a:p>
        </p:txBody>
      </p:sp>
      <p:pic>
        <p:nvPicPr>
          <p:cNvPr id="21508" name="Picture 6" descr="images">
            <a:extLst>
              <a:ext uri="{FF2B5EF4-FFF2-40B4-BE49-F238E27FC236}">
                <a16:creationId xmlns:a16="http://schemas.microsoft.com/office/drawing/2014/main" id="{FA8FA38E-0BE8-156A-E7D2-0A5ED63A5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8" y="1524000"/>
            <a:ext cx="7877175" cy="46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7">
            <a:extLst>
              <a:ext uri="{FF2B5EF4-FFF2-40B4-BE49-F238E27FC236}">
                <a16:creationId xmlns:a16="http://schemas.microsoft.com/office/drawing/2014/main" id="{B5345F65-5830-EF5D-20AB-16BB6E859ADF}"/>
              </a:ext>
            </a:extLst>
          </p:cNvPr>
          <p:cNvSpPr>
            <a:spLocks noChangeArrowheads="1"/>
          </p:cNvSpPr>
          <p:nvPr/>
        </p:nvSpPr>
        <p:spPr bwMode="auto">
          <a:xfrm>
            <a:off x="8602663" y="3592513"/>
            <a:ext cx="31496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en-US" sz="3000">
                <a:solidFill>
                  <a:srgbClr val="FF0000"/>
                </a:solidFill>
              </a:rPr>
              <a:t>Tìm hiểu về các truyền thống của dân tộc</a:t>
            </a:r>
          </a:p>
        </p:txBody>
      </p:sp>
    </p:spTree>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EC125153-0F67-075F-E03C-C8155CE62FCD}"/>
              </a:ext>
            </a:extLst>
          </p:cNvPr>
          <p:cNvSpPr/>
          <p:nvPr/>
        </p:nvSpPr>
        <p:spPr>
          <a:xfrm>
            <a:off x="325438" y="200025"/>
            <a:ext cx="3429000" cy="14732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3000" b="1"/>
              <a:t>MỞ ĐẦU</a:t>
            </a:r>
          </a:p>
        </p:txBody>
      </p:sp>
      <p:sp>
        <p:nvSpPr>
          <p:cNvPr id="14" name="Bent-Up Arrow 13">
            <a:extLst>
              <a:ext uri="{FF2B5EF4-FFF2-40B4-BE49-F238E27FC236}">
                <a16:creationId xmlns:a16="http://schemas.microsoft.com/office/drawing/2014/main" id="{FB9A2C17-B185-3919-7A5A-4B41F0FBBA5B}"/>
              </a:ext>
            </a:extLst>
          </p:cNvPr>
          <p:cNvSpPr/>
          <p:nvPr/>
        </p:nvSpPr>
        <p:spPr>
          <a:xfrm rot="5400000">
            <a:off x="4393407" y="534194"/>
            <a:ext cx="952500" cy="1055687"/>
          </a:xfrm>
          <a:prstGeom prst="bentUpArrow">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endParaRPr lang="en-US">
              <a:cs typeface="Calibri" panose="020F0502020204030204" pitchFamily="34" charset="0"/>
            </a:endParaRPr>
          </a:p>
        </p:txBody>
      </p:sp>
      <p:sp>
        <p:nvSpPr>
          <p:cNvPr id="26634" name="Rectangle 10">
            <a:extLst>
              <a:ext uri="{FF2B5EF4-FFF2-40B4-BE49-F238E27FC236}">
                <a16:creationId xmlns:a16="http://schemas.microsoft.com/office/drawing/2014/main" id="{3F36E7A5-EBF3-F36F-5BBA-24568EA3F466}"/>
              </a:ext>
            </a:extLst>
          </p:cNvPr>
          <p:cNvSpPr>
            <a:spLocks noChangeArrowheads="1"/>
          </p:cNvSpPr>
          <p:nvPr/>
        </p:nvSpPr>
        <p:spPr bwMode="auto">
          <a:xfrm>
            <a:off x="5649913" y="254000"/>
            <a:ext cx="6030912" cy="1914525"/>
          </a:xfrm>
          <a:prstGeom prst="rect">
            <a:avLst/>
          </a:prstGeom>
          <a:noFill/>
          <a:ln w="25400">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vi-VN" altLang="en-US" sz="3500"/>
              <a:t>Các em hãy lắng nghe bài hát sau</a:t>
            </a:r>
          </a:p>
          <a:p>
            <a:pPr algn="justLow" eaLnBrk="1" hangingPunct="1"/>
            <a:r>
              <a:rPr lang="vi-VN" altLang="en-US" sz="2400"/>
              <a:t>( Thày cô vào Yotobe tải bài đất nước trọn niềm vui)</a:t>
            </a:r>
          </a:p>
        </p:txBody>
      </p:sp>
      <p:sp>
        <p:nvSpPr>
          <p:cNvPr id="2" name="Bent-Up Arrow 13">
            <a:extLst>
              <a:ext uri="{FF2B5EF4-FFF2-40B4-BE49-F238E27FC236}">
                <a16:creationId xmlns:a16="http://schemas.microsoft.com/office/drawing/2014/main" id="{9E1E6864-9C38-2FB9-FB6C-C9C6FFD83158}"/>
              </a:ext>
            </a:extLst>
          </p:cNvPr>
          <p:cNvSpPr/>
          <p:nvPr/>
        </p:nvSpPr>
        <p:spPr>
          <a:xfrm rot="5400000">
            <a:off x="704057" y="3083719"/>
            <a:ext cx="952500" cy="1055687"/>
          </a:xfrm>
          <a:prstGeom prst="bentUpArrow">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endParaRPr lang="en-US">
              <a:cs typeface="Calibri" panose="020F0502020204030204" pitchFamily="34" charset="0"/>
            </a:endParaRPr>
          </a:p>
        </p:txBody>
      </p:sp>
      <p:sp>
        <p:nvSpPr>
          <p:cNvPr id="26637" name="Rectangle 13">
            <a:extLst>
              <a:ext uri="{FF2B5EF4-FFF2-40B4-BE49-F238E27FC236}">
                <a16:creationId xmlns:a16="http://schemas.microsoft.com/office/drawing/2014/main" id="{02B1D7B0-A645-DEBB-894B-70ECCCCF78BD}"/>
              </a:ext>
            </a:extLst>
          </p:cNvPr>
          <p:cNvSpPr>
            <a:spLocks noChangeArrowheads="1"/>
          </p:cNvSpPr>
          <p:nvPr/>
        </p:nvSpPr>
        <p:spPr bwMode="auto">
          <a:xfrm>
            <a:off x="2035175" y="3128963"/>
            <a:ext cx="948055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vi-VN" altLang="en-US" sz="3500">
                <a:solidFill>
                  <a:srgbClr val="0000CC"/>
                </a:solidFill>
              </a:rPr>
              <a:t>Em hãy cho biết lời bài hát thể hiện truyền thống nào của dân tộc Việt Nam. </a:t>
            </a:r>
          </a:p>
        </p:txBody>
      </p:sp>
      <p:sp>
        <p:nvSpPr>
          <p:cNvPr id="3" name="Oval 4">
            <a:extLst>
              <a:ext uri="{FF2B5EF4-FFF2-40B4-BE49-F238E27FC236}">
                <a16:creationId xmlns:a16="http://schemas.microsoft.com/office/drawing/2014/main" id="{FB2BF367-05AF-0F86-660F-DFFA8B5988AC}"/>
              </a:ext>
            </a:extLst>
          </p:cNvPr>
          <p:cNvSpPr/>
          <p:nvPr/>
        </p:nvSpPr>
        <p:spPr>
          <a:xfrm>
            <a:off x="325438" y="200025"/>
            <a:ext cx="3429000" cy="14732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3000" b="1"/>
              <a:t>MỞ ĐẦU</a:t>
            </a:r>
          </a:p>
        </p:txBody>
      </p:sp>
      <p:sp>
        <p:nvSpPr>
          <p:cNvPr id="26639" name="Rectangle 15">
            <a:extLst>
              <a:ext uri="{FF2B5EF4-FFF2-40B4-BE49-F238E27FC236}">
                <a16:creationId xmlns:a16="http://schemas.microsoft.com/office/drawing/2014/main" id="{76FBC3F8-10BA-7987-588E-C2DCCF1AD63B}"/>
              </a:ext>
            </a:extLst>
          </p:cNvPr>
          <p:cNvSpPr>
            <a:spLocks noChangeArrowheads="1"/>
          </p:cNvSpPr>
          <p:nvPr/>
        </p:nvSpPr>
        <p:spPr bwMode="auto">
          <a:xfrm>
            <a:off x="774700" y="4876800"/>
            <a:ext cx="11039475" cy="146367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3000"/>
              <a:t>Lời bài hát Đất nước trọn niềm vui thể hiện truyền thống: yêu nước, đoàn kết đấu tranh chống giặc ngoại xâm của dân tộc Việt Nam</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6634"/>
                                        </p:tgtEl>
                                        <p:attrNameLst>
                                          <p:attrName>style.visibility</p:attrName>
                                        </p:attrNameLst>
                                      </p:cBhvr>
                                      <p:to>
                                        <p:strVal val="visible"/>
                                      </p:to>
                                    </p:set>
                                    <p:animEffect transition="in" filter="blinds(horizontal)">
                                      <p:cBhvr>
                                        <p:cTn id="18" dur="500"/>
                                        <p:tgtEl>
                                          <p:spTgt spid="2663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6637"/>
                                        </p:tgtEl>
                                        <p:attrNameLst>
                                          <p:attrName>style.visibility</p:attrName>
                                        </p:attrNameLst>
                                      </p:cBhvr>
                                      <p:to>
                                        <p:strVal val="visible"/>
                                      </p:to>
                                    </p:set>
                                    <p:animEffect transition="in" filter="blinds(horizontal)">
                                      <p:cBhvr>
                                        <p:cTn id="26" dur="500"/>
                                        <p:tgtEl>
                                          <p:spTgt spid="2663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6639"/>
                                        </p:tgtEl>
                                        <p:attrNameLst>
                                          <p:attrName>style.visibility</p:attrName>
                                        </p:attrNameLst>
                                      </p:cBhvr>
                                      <p:to>
                                        <p:strVal val="visible"/>
                                      </p:to>
                                    </p:set>
                                    <p:animEffect transition="in" filter="blinds(horizontal)">
                                      <p:cBhvr>
                                        <p:cTn id="31" dur="500"/>
                                        <p:tgtEl>
                                          <p:spTgt spid="26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634" grpId="0" animBg="1"/>
      <p:bldP spid="26637" grpId="0"/>
      <p:bldP spid="3" grpId="0" animBg="1"/>
      <p:bldP spid="2663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DA0C788-4324-4558-25CD-4CBAB567F60A}"/>
              </a:ext>
            </a:extLst>
          </p:cNvPr>
          <p:cNvSpPr>
            <a:spLocks noChangeArrowheads="1"/>
          </p:cNvSpPr>
          <p:nvPr/>
        </p:nvSpPr>
        <p:spPr bwMode="auto">
          <a:xfrm>
            <a:off x="407988" y="333375"/>
            <a:ext cx="11406187"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500"/>
              <a:t>Những hành vi, việc làm tốt thể hiện lòng tự hào về truyền thống dân tộc Việt Nam. </a:t>
            </a:r>
          </a:p>
        </p:txBody>
      </p:sp>
      <p:sp>
        <p:nvSpPr>
          <p:cNvPr id="49" name="Left-Right Arrow 24">
            <a:extLst>
              <a:ext uri="{FF2B5EF4-FFF2-40B4-BE49-F238E27FC236}">
                <a16:creationId xmlns:a16="http://schemas.microsoft.com/office/drawing/2014/main" id="{0495CDAE-BDF3-8E24-3A58-2B8792EB2273}"/>
              </a:ext>
            </a:extLst>
          </p:cNvPr>
          <p:cNvSpPr/>
          <p:nvPr/>
        </p:nvSpPr>
        <p:spPr>
          <a:xfrm>
            <a:off x="9148763" y="1400175"/>
            <a:ext cx="2008187" cy="1338263"/>
          </a:xfrm>
          <a:prstGeom prst="lef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700"/>
          </a:p>
        </p:txBody>
      </p:sp>
      <p:sp>
        <p:nvSpPr>
          <p:cNvPr id="22532" name="Rectangle 5">
            <a:extLst>
              <a:ext uri="{FF2B5EF4-FFF2-40B4-BE49-F238E27FC236}">
                <a16:creationId xmlns:a16="http://schemas.microsoft.com/office/drawing/2014/main" id="{B47C9B58-2CD7-B390-6BBD-AF879385032A}"/>
              </a:ext>
            </a:extLst>
          </p:cNvPr>
          <p:cNvSpPr>
            <a:spLocks noChangeArrowheads="1"/>
          </p:cNvSpPr>
          <p:nvPr/>
        </p:nvSpPr>
        <p:spPr bwMode="auto">
          <a:xfrm>
            <a:off x="8602663" y="3592513"/>
            <a:ext cx="31496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en-US" sz="3000">
                <a:solidFill>
                  <a:srgbClr val="FF0000"/>
                </a:solidFill>
              </a:rPr>
              <a:t>Tìm hiểu về các truyền thống của dân tộc</a:t>
            </a:r>
          </a:p>
        </p:txBody>
      </p:sp>
      <p:pic>
        <p:nvPicPr>
          <p:cNvPr id="22533" name="Picture 6" descr="images (1)">
            <a:extLst>
              <a:ext uri="{FF2B5EF4-FFF2-40B4-BE49-F238E27FC236}">
                <a16:creationId xmlns:a16="http://schemas.microsoft.com/office/drawing/2014/main" id="{B3A28A4E-9156-07F2-51E5-F57794DE85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413" y="1462088"/>
            <a:ext cx="7883525" cy="489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a:extLst>
              <a:ext uri="{FF2B5EF4-FFF2-40B4-BE49-F238E27FC236}">
                <a16:creationId xmlns:a16="http://schemas.microsoft.com/office/drawing/2014/main" id="{5C6CA9FE-B312-1FFD-D04B-F69CE1D490C9}"/>
              </a:ext>
            </a:extLst>
          </p:cNvPr>
          <p:cNvSpPr>
            <a:spLocks noChangeArrowheads="1"/>
          </p:cNvSpPr>
          <p:nvPr/>
        </p:nvSpPr>
        <p:spPr bwMode="auto">
          <a:xfrm>
            <a:off x="407988" y="333375"/>
            <a:ext cx="11406187"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500"/>
              <a:t>Những hành vi, việc làm không tốt trong việc giữ gìn và phát huy truyền thống dân tộc Việt Nam. </a:t>
            </a:r>
          </a:p>
        </p:txBody>
      </p:sp>
      <p:pic>
        <p:nvPicPr>
          <p:cNvPr id="23555" name="Picture 7" descr="images (2)">
            <a:extLst>
              <a:ext uri="{FF2B5EF4-FFF2-40B4-BE49-F238E27FC236}">
                <a16:creationId xmlns:a16="http://schemas.microsoft.com/office/drawing/2014/main" id="{D8997870-7F36-5F92-24B3-1E29CCB902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6025" y="1309688"/>
            <a:ext cx="5232400"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8" descr="dt130910-6">
            <a:extLst>
              <a:ext uri="{FF2B5EF4-FFF2-40B4-BE49-F238E27FC236}">
                <a16:creationId xmlns:a16="http://schemas.microsoft.com/office/drawing/2014/main" id="{4BB0A271-1D94-5E76-E0E7-59C819C9BB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263650"/>
            <a:ext cx="5332413"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Shape 1">
            <a:extLst>
              <a:ext uri="{FF2B5EF4-FFF2-40B4-BE49-F238E27FC236}">
                <a16:creationId xmlns:a16="http://schemas.microsoft.com/office/drawing/2014/main" id="{D1996C41-3C83-A43C-3D72-8B8FB0D3DA2E}"/>
              </a:ext>
            </a:extLst>
          </p:cNvPr>
          <p:cNvSpPr/>
          <p:nvPr/>
        </p:nvSpPr>
        <p:spPr>
          <a:xfrm>
            <a:off x="935038" y="4945063"/>
            <a:ext cx="9478962" cy="1717675"/>
          </a:xfrm>
          <a:custGeom>
            <a:avLst/>
            <a:gdLst>
              <a:gd name="connsiteX0" fmla="*/ 0 w 3801418"/>
              <a:gd name="connsiteY0" fmla="*/ 141668 h 991674"/>
              <a:gd name="connsiteX1" fmla="*/ 3427927 w 3801418"/>
              <a:gd name="connsiteY1" fmla="*/ 141668 h 991674"/>
              <a:gd name="connsiteX2" fmla="*/ 3427927 w 3801418"/>
              <a:gd name="connsiteY2" fmla="*/ 850006 h 991674"/>
              <a:gd name="connsiteX3" fmla="*/ 0 w 3801418"/>
              <a:gd name="connsiteY3" fmla="*/ 850006 h 991674"/>
              <a:gd name="connsiteX4" fmla="*/ 3427928 w 3801418"/>
              <a:gd name="connsiteY4" fmla="*/ 0 h 991674"/>
              <a:gd name="connsiteX5" fmla="*/ 3801418 w 3801418"/>
              <a:gd name="connsiteY5" fmla="*/ 495838 h 991674"/>
              <a:gd name="connsiteX6" fmla="*/ 3427928 w 3801418"/>
              <a:gd name="connsiteY6" fmla="*/ 991674 h 99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1418" h="991674">
                <a:moveTo>
                  <a:pt x="0" y="141668"/>
                </a:moveTo>
                <a:lnTo>
                  <a:pt x="3427927" y="141668"/>
                </a:lnTo>
                <a:lnTo>
                  <a:pt x="3427927" y="850006"/>
                </a:lnTo>
                <a:lnTo>
                  <a:pt x="0" y="850006"/>
                </a:lnTo>
                <a:close/>
                <a:moveTo>
                  <a:pt x="3427928" y="0"/>
                </a:moveTo>
                <a:lnTo>
                  <a:pt x="3801418" y="495838"/>
                </a:lnTo>
                <a:lnTo>
                  <a:pt x="3427928" y="991674"/>
                </a:lnTo>
                <a:close/>
              </a:path>
            </a:pathLst>
          </a:custGeom>
          <a:solidFill>
            <a:srgbClr val="488A52"/>
          </a:solidFill>
          <a:ln>
            <a:noFill/>
          </a:ln>
          <a:effectLst>
            <a:outerShdw blurRad="165100" dist="38100" sx="101000" sy="101000" algn="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a:p>
        </p:txBody>
      </p:sp>
      <p:sp>
        <p:nvSpPr>
          <p:cNvPr id="3" name="Freeform: Shape 1">
            <a:extLst>
              <a:ext uri="{FF2B5EF4-FFF2-40B4-BE49-F238E27FC236}">
                <a16:creationId xmlns:a16="http://schemas.microsoft.com/office/drawing/2014/main" id="{408F1B1F-2A01-9F34-0FB5-92F8AF141ADB}"/>
              </a:ext>
            </a:extLst>
          </p:cNvPr>
          <p:cNvSpPr/>
          <p:nvPr/>
        </p:nvSpPr>
        <p:spPr>
          <a:xfrm>
            <a:off x="919163" y="4945063"/>
            <a:ext cx="9478962" cy="1717675"/>
          </a:xfrm>
          <a:custGeom>
            <a:avLst/>
            <a:gdLst>
              <a:gd name="connsiteX0" fmla="*/ 0 w 3801418"/>
              <a:gd name="connsiteY0" fmla="*/ 141668 h 991674"/>
              <a:gd name="connsiteX1" fmla="*/ 3427927 w 3801418"/>
              <a:gd name="connsiteY1" fmla="*/ 141668 h 991674"/>
              <a:gd name="connsiteX2" fmla="*/ 3427927 w 3801418"/>
              <a:gd name="connsiteY2" fmla="*/ 850006 h 991674"/>
              <a:gd name="connsiteX3" fmla="*/ 0 w 3801418"/>
              <a:gd name="connsiteY3" fmla="*/ 850006 h 991674"/>
              <a:gd name="connsiteX4" fmla="*/ 3427928 w 3801418"/>
              <a:gd name="connsiteY4" fmla="*/ 0 h 991674"/>
              <a:gd name="connsiteX5" fmla="*/ 3801418 w 3801418"/>
              <a:gd name="connsiteY5" fmla="*/ 495838 h 991674"/>
              <a:gd name="connsiteX6" fmla="*/ 3427928 w 3801418"/>
              <a:gd name="connsiteY6" fmla="*/ 991674 h 99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1418" h="991674">
                <a:moveTo>
                  <a:pt x="0" y="141668"/>
                </a:moveTo>
                <a:lnTo>
                  <a:pt x="3427927" y="141668"/>
                </a:lnTo>
                <a:lnTo>
                  <a:pt x="3427927" y="850006"/>
                </a:lnTo>
                <a:lnTo>
                  <a:pt x="0" y="850006"/>
                </a:lnTo>
                <a:close/>
                <a:moveTo>
                  <a:pt x="3427928" y="0"/>
                </a:moveTo>
                <a:lnTo>
                  <a:pt x="3801418" y="495838"/>
                </a:lnTo>
                <a:lnTo>
                  <a:pt x="3427928" y="991674"/>
                </a:lnTo>
                <a:close/>
              </a:path>
            </a:pathLst>
          </a:custGeom>
          <a:solidFill>
            <a:srgbClr val="488A52"/>
          </a:solidFill>
          <a:ln>
            <a:noFill/>
          </a:ln>
          <a:effectLst>
            <a:outerShdw blurRad="165100" dist="38100" sx="101000" sy="101000" algn="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a:p>
        </p:txBody>
      </p:sp>
      <p:sp>
        <p:nvSpPr>
          <p:cNvPr id="23559" name="Rectangle 11">
            <a:extLst>
              <a:ext uri="{FF2B5EF4-FFF2-40B4-BE49-F238E27FC236}">
                <a16:creationId xmlns:a16="http://schemas.microsoft.com/office/drawing/2014/main" id="{9F30F77C-A780-8CDE-EA0E-0F4908D5DAAF}"/>
              </a:ext>
            </a:extLst>
          </p:cNvPr>
          <p:cNvSpPr>
            <a:spLocks noChangeArrowheads="1"/>
          </p:cNvSpPr>
          <p:nvPr/>
        </p:nvSpPr>
        <p:spPr bwMode="auto">
          <a:xfrm>
            <a:off x="2295525" y="5461000"/>
            <a:ext cx="3598863"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3500">
                <a:solidFill>
                  <a:schemeClr val="bg1"/>
                </a:solidFill>
              </a:rPr>
              <a:t>Vẽ bậy lên di tích</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4E557C-38BA-9177-D9D5-61984AD89004}"/>
              </a:ext>
            </a:extLst>
          </p:cNvPr>
          <p:cNvSpPr>
            <a:spLocks noChangeArrowheads="1"/>
          </p:cNvSpPr>
          <p:nvPr/>
        </p:nvSpPr>
        <p:spPr bwMode="auto">
          <a:xfrm>
            <a:off x="407988" y="333375"/>
            <a:ext cx="11406187"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500"/>
              <a:t>Những hành vi, việc làm không tốt trong việc giữ gìn và phát huy truyền thống dân tộc Việt Nam. </a:t>
            </a:r>
          </a:p>
        </p:txBody>
      </p:sp>
      <p:pic>
        <p:nvPicPr>
          <p:cNvPr id="24579" name="Picture 8" descr="tải xuống (3)">
            <a:extLst>
              <a:ext uri="{FF2B5EF4-FFF2-40B4-BE49-F238E27FC236}">
                <a16:creationId xmlns:a16="http://schemas.microsoft.com/office/drawing/2014/main" id="{7D63658C-B8BE-4FF3-D615-34B572933D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838" y="1279525"/>
            <a:ext cx="8366125"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20E24EE-8788-FCD7-E491-B819794B827A}"/>
              </a:ext>
            </a:extLst>
          </p:cNvPr>
          <p:cNvSpPr>
            <a:spLocks noChangeArrowheads="1"/>
          </p:cNvSpPr>
          <p:nvPr/>
        </p:nvSpPr>
        <p:spPr bwMode="auto">
          <a:xfrm>
            <a:off x="407988" y="333375"/>
            <a:ext cx="11406187"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500"/>
              <a:t>Những hành vi, việc làm không tốt trong việc giữ gìn và phát huy truyền thống dân tộc Việt Nam. </a:t>
            </a:r>
          </a:p>
        </p:txBody>
      </p:sp>
      <p:pic>
        <p:nvPicPr>
          <p:cNvPr id="25603" name="Picture 5" descr="hanh_dong_hoi_bia_121213">
            <a:extLst>
              <a:ext uri="{FF2B5EF4-FFF2-40B4-BE49-F238E27FC236}">
                <a16:creationId xmlns:a16="http://schemas.microsoft.com/office/drawing/2014/main" id="{4CC2D070-7359-8276-065D-A2423F9F34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38" y="1468438"/>
            <a:ext cx="9732962"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2C95D4-1BB8-238B-AFC1-4E3E245CC901}"/>
              </a:ext>
            </a:extLst>
          </p:cNvPr>
          <p:cNvSpPr>
            <a:spLocks noGrp="1"/>
          </p:cNvSpPr>
          <p:nvPr>
            <p:ph type="body" sz="quarter" idx="4294967295"/>
          </p:nvPr>
        </p:nvSpPr>
        <p:spPr>
          <a:xfrm>
            <a:off x="323850" y="339725"/>
            <a:ext cx="11572875" cy="723900"/>
          </a:xfrm>
        </p:spPr>
        <p:txBody>
          <a:bodyPr anchor="ctr"/>
          <a:lstStyle/>
          <a:p>
            <a:pPr marL="0" indent="0" algn="ctr" eaLnBrk="1" hangingPunct="1">
              <a:buFont typeface="Arial" panose="020B0604020202020204" pitchFamily="34" charset="0"/>
              <a:buNone/>
            </a:pPr>
            <a:r>
              <a:rPr lang="vi-VN" altLang="en-US" sz="2500" b="1"/>
              <a:t>Biểu hiện của lòng tự hào về truyền thống dân tộc Việt Nam</a:t>
            </a:r>
            <a:endParaRPr lang="en-US" altLang="en-US" sz="2500" b="1">
              <a:latin typeface="Arial" panose="020B0604020202020204" pitchFamily="34" charset="0"/>
            </a:endParaRPr>
          </a:p>
        </p:txBody>
      </p:sp>
      <p:sp>
        <p:nvSpPr>
          <p:cNvPr id="3" name="자유형: 도형 44">
            <a:extLst>
              <a:ext uri="{FF2B5EF4-FFF2-40B4-BE49-F238E27FC236}">
                <a16:creationId xmlns:a16="http://schemas.microsoft.com/office/drawing/2014/main" id="{B50488E5-F41C-CF18-826A-3C309DB3CBE6}"/>
              </a:ext>
            </a:extLst>
          </p:cNvPr>
          <p:cNvSpPr/>
          <p:nvPr/>
        </p:nvSpPr>
        <p:spPr>
          <a:xfrm>
            <a:off x="3338513" y="3854450"/>
            <a:ext cx="8345487" cy="2152650"/>
          </a:xfrm>
          <a:custGeom>
            <a:avLst/>
            <a:gdLst>
              <a:gd name="connsiteX0" fmla="*/ 341309 w 5296915"/>
              <a:gd name="connsiteY0" fmla="*/ 0 h 2152509"/>
              <a:gd name="connsiteX1" fmla="*/ 2562917 w 5296915"/>
              <a:gd name="connsiteY1" fmla="*/ 0 h 2152509"/>
              <a:gd name="connsiteX2" fmla="*/ 2733998 w 5296915"/>
              <a:gd name="connsiteY2" fmla="*/ 0 h 2152509"/>
              <a:gd name="connsiteX3" fmla="*/ 4955607 w 5296915"/>
              <a:gd name="connsiteY3" fmla="*/ 0 h 2152509"/>
              <a:gd name="connsiteX4" fmla="*/ 5296915 w 5296915"/>
              <a:gd name="connsiteY4" fmla="*/ 358759 h 2152509"/>
              <a:gd name="connsiteX5" fmla="*/ 5296915 w 5296915"/>
              <a:gd name="connsiteY5" fmla="*/ 1793750 h 2152509"/>
              <a:gd name="connsiteX6" fmla="*/ 4955607 w 5296915"/>
              <a:gd name="connsiteY6" fmla="*/ 2152509 h 2152509"/>
              <a:gd name="connsiteX7" fmla="*/ 2733998 w 5296915"/>
              <a:gd name="connsiteY7" fmla="*/ 2152509 h 2152509"/>
              <a:gd name="connsiteX8" fmla="*/ 2562917 w 5296915"/>
              <a:gd name="connsiteY8" fmla="*/ 2152509 h 2152509"/>
              <a:gd name="connsiteX9" fmla="*/ 341309 w 5296915"/>
              <a:gd name="connsiteY9" fmla="*/ 2152509 h 2152509"/>
              <a:gd name="connsiteX10" fmla="*/ 0 w 5296915"/>
              <a:gd name="connsiteY10" fmla="*/ 1793750 h 2152509"/>
              <a:gd name="connsiteX11" fmla="*/ 0 w 5296915"/>
              <a:gd name="connsiteY11" fmla="*/ 1224655 h 2152509"/>
              <a:gd name="connsiteX12" fmla="*/ 511788 w 5296915"/>
              <a:gd name="connsiteY12" fmla="*/ 1224655 h 2152509"/>
              <a:gd name="connsiteX13" fmla="*/ 511788 w 5296915"/>
              <a:gd name="connsiteY13" fmla="*/ 1373055 h 2152509"/>
              <a:gd name="connsiteX14" fmla="*/ 813296 w 5296915"/>
              <a:gd name="connsiteY14" fmla="*/ 1076255 h 2152509"/>
              <a:gd name="connsiteX15" fmla="*/ 511788 w 5296915"/>
              <a:gd name="connsiteY15" fmla="*/ 779454 h 2152509"/>
              <a:gd name="connsiteX16" fmla="*/ 511788 w 5296915"/>
              <a:gd name="connsiteY16" fmla="*/ 927854 h 2152509"/>
              <a:gd name="connsiteX17" fmla="*/ 0 w 5296915"/>
              <a:gd name="connsiteY17" fmla="*/ 927854 h 2152509"/>
              <a:gd name="connsiteX18" fmla="*/ 0 w 5296915"/>
              <a:gd name="connsiteY18" fmla="*/ 358759 h 2152509"/>
              <a:gd name="connsiteX19" fmla="*/ 341309 w 5296915"/>
              <a:gd name="connsiteY19" fmla="*/ 0 h 215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96915" h="2152509">
                <a:moveTo>
                  <a:pt x="341309" y="0"/>
                </a:moveTo>
                <a:lnTo>
                  <a:pt x="2562917" y="0"/>
                </a:lnTo>
                <a:lnTo>
                  <a:pt x="2733998" y="0"/>
                </a:lnTo>
                <a:lnTo>
                  <a:pt x="4955607" y="0"/>
                </a:lnTo>
                <a:cubicBezTo>
                  <a:pt x="5144106" y="0"/>
                  <a:pt x="5296915" y="160622"/>
                  <a:pt x="5296915" y="358759"/>
                </a:cubicBezTo>
                <a:lnTo>
                  <a:pt x="5296915" y="1793750"/>
                </a:lnTo>
                <a:cubicBezTo>
                  <a:pt x="5296915" y="1991887"/>
                  <a:pt x="5144106" y="2152509"/>
                  <a:pt x="4955607" y="2152509"/>
                </a:cubicBezTo>
                <a:lnTo>
                  <a:pt x="2733998" y="2152509"/>
                </a:lnTo>
                <a:lnTo>
                  <a:pt x="2562917" y="2152509"/>
                </a:lnTo>
                <a:lnTo>
                  <a:pt x="341309" y="2152509"/>
                </a:lnTo>
                <a:cubicBezTo>
                  <a:pt x="152809" y="2152509"/>
                  <a:pt x="0" y="1991887"/>
                  <a:pt x="0" y="1793750"/>
                </a:cubicBezTo>
                <a:lnTo>
                  <a:pt x="0" y="1224655"/>
                </a:lnTo>
                <a:lnTo>
                  <a:pt x="511788" y="1224655"/>
                </a:lnTo>
                <a:lnTo>
                  <a:pt x="511788" y="1373055"/>
                </a:lnTo>
                <a:lnTo>
                  <a:pt x="813296" y="1076255"/>
                </a:lnTo>
                <a:lnTo>
                  <a:pt x="511788" y="779454"/>
                </a:lnTo>
                <a:lnTo>
                  <a:pt x="511788" y="927854"/>
                </a:lnTo>
                <a:lnTo>
                  <a:pt x="0" y="927854"/>
                </a:lnTo>
                <a:lnTo>
                  <a:pt x="0" y="358759"/>
                </a:lnTo>
                <a:cubicBezTo>
                  <a:pt x="0" y="160622"/>
                  <a:pt x="152809" y="0"/>
                  <a:pt x="3413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4" name="자유형: 도형 43">
            <a:extLst>
              <a:ext uri="{FF2B5EF4-FFF2-40B4-BE49-F238E27FC236}">
                <a16:creationId xmlns:a16="http://schemas.microsoft.com/office/drawing/2014/main" id="{BD26AC51-F3E3-9582-C6A8-6869F2275F7B}"/>
              </a:ext>
            </a:extLst>
          </p:cNvPr>
          <p:cNvSpPr/>
          <p:nvPr/>
        </p:nvSpPr>
        <p:spPr>
          <a:xfrm>
            <a:off x="3338513" y="1604963"/>
            <a:ext cx="8243887" cy="2152650"/>
          </a:xfrm>
          <a:custGeom>
            <a:avLst/>
            <a:gdLst>
              <a:gd name="connsiteX0" fmla="*/ 341308 w 5296915"/>
              <a:gd name="connsiteY0" fmla="*/ 0 h 2152509"/>
              <a:gd name="connsiteX1" fmla="*/ 2562917 w 5296915"/>
              <a:gd name="connsiteY1" fmla="*/ 0 h 2152509"/>
              <a:gd name="connsiteX2" fmla="*/ 2733998 w 5296915"/>
              <a:gd name="connsiteY2" fmla="*/ 0 h 2152509"/>
              <a:gd name="connsiteX3" fmla="*/ 4955607 w 5296915"/>
              <a:gd name="connsiteY3" fmla="*/ 0 h 2152509"/>
              <a:gd name="connsiteX4" fmla="*/ 5296915 w 5296915"/>
              <a:gd name="connsiteY4" fmla="*/ 358759 h 2152509"/>
              <a:gd name="connsiteX5" fmla="*/ 5296915 w 5296915"/>
              <a:gd name="connsiteY5" fmla="*/ 1793750 h 2152509"/>
              <a:gd name="connsiteX6" fmla="*/ 4955607 w 5296915"/>
              <a:gd name="connsiteY6" fmla="*/ 2152509 h 2152509"/>
              <a:gd name="connsiteX7" fmla="*/ 2733998 w 5296915"/>
              <a:gd name="connsiteY7" fmla="*/ 2152509 h 2152509"/>
              <a:gd name="connsiteX8" fmla="*/ 2562917 w 5296915"/>
              <a:gd name="connsiteY8" fmla="*/ 2152509 h 2152509"/>
              <a:gd name="connsiteX9" fmla="*/ 341308 w 5296915"/>
              <a:gd name="connsiteY9" fmla="*/ 2152509 h 2152509"/>
              <a:gd name="connsiteX10" fmla="*/ 0 w 5296915"/>
              <a:gd name="connsiteY10" fmla="*/ 1793750 h 2152509"/>
              <a:gd name="connsiteX11" fmla="*/ 0 w 5296915"/>
              <a:gd name="connsiteY11" fmla="*/ 1224655 h 2152509"/>
              <a:gd name="connsiteX12" fmla="*/ 523838 w 5296915"/>
              <a:gd name="connsiteY12" fmla="*/ 1224655 h 2152509"/>
              <a:gd name="connsiteX13" fmla="*/ 523838 w 5296915"/>
              <a:gd name="connsiteY13" fmla="*/ 1373055 h 2152509"/>
              <a:gd name="connsiteX14" fmla="*/ 825347 w 5296915"/>
              <a:gd name="connsiteY14" fmla="*/ 1076255 h 2152509"/>
              <a:gd name="connsiteX15" fmla="*/ 523838 w 5296915"/>
              <a:gd name="connsiteY15" fmla="*/ 779454 h 2152509"/>
              <a:gd name="connsiteX16" fmla="*/ 523838 w 5296915"/>
              <a:gd name="connsiteY16" fmla="*/ 927854 h 2152509"/>
              <a:gd name="connsiteX17" fmla="*/ 0 w 5296915"/>
              <a:gd name="connsiteY17" fmla="*/ 927854 h 2152509"/>
              <a:gd name="connsiteX18" fmla="*/ 0 w 5296915"/>
              <a:gd name="connsiteY18" fmla="*/ 358759 h 2152509"/>
              <a:gd name="connsiteX19" fmla="*/ 341308 w 5296915"/>
              <a:gd name="connsiteY19" fmla="*/ 0 h 215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96915" h="2152509">
                <a:moveTo>
                  <a:pt x="341308" y="0"/>
                </a:moveTo>
                <a:lnTo>
                  <a:pt x="2562917" y="0"/>
                </a:lnTo>
                <a:lnTo>
                  <a:pt x="2733998" y="0"/>
                </a:lnTo>
                <a:lnTo>
                  <a:pt x="4955607" y="0"/>
                </a:lnTo>
                <a:cubicBezTo>
                  <a:pt x="5144106" y="0"/>
                  <a:pt x="5296915" y="160622"/>
                  <a:pt x="5296915" y="358759"/>
                </a:cubicBezTo>
                <a:lnTo>
                  <a:pt x="5296915" y="1793750"/>
                </a:lnTo>
                <a:cubicBezTo>
                  <a:pt x="5296915" y="1991887"/>
                  <a:pt x="5144106" y="2152509"/>
                  <a:pt x="4955607" y="2152509"/>
                </a:cubicBezTo>
                <a:lnTo>
                  <a:pt x="2733998" y="2152509"/>
                </a:lnTo>
                <a:lnTo>
                  <a:pt x="2562917" y="2152509"/>
                </a:lnTo>
                <a:lnTo>
                  <a:pt x="341308" y="2152509"/>
                </a:lnTo>
                <a:cubicBezTo>
                  <a:pt x="152809" y="2152509"/>
                  <a:pt x="0" y="1991887"/>
                  <a:pt x="0" y="1793750"/>
                </a:cubicBezTo>
                <a:lnTo>
                  <a:pt x="0" y="1224655"/>
                </a:lnTo>
                <a:lnTo>
                  <a:pt x="523838" y="1224655"/>
                </a:lnTo>
                <a:lnTo>
                  <a:pt x="523838" y="1373055"/>
                </a:lnTo>
                <a:lnTo>
                  <a:pt x="825347" y="1076255"/>
                </a:lnTo>
                <a:lnTo>
                  <a:pt x="523838" y="779454"/>
                </a:lnTo>
                <a:lnTo>
                  <a:pt x="523838" y="927854"/>
                </a:lnTo>
                <a:lnTo>
                  <a:pt x="0" y="927854"/>
                </a:lnTo>
                <a:lnTo>
                  <a:pt x="0" y="358759"/>
                </a:lnTo>
                <a:cubicBezTo>
                  <a:pt x="0" y="160622"/>
                  <a:pt x="152809" y="0"/>
                  <a:pt x="34130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5" name="Teardrop 1">
            <a:extLst>
              <a:ext uri="{FF2B5EF4-FFF2-40B4-BE49-F238E27FC236}">
                <a16:creationId xmlns:a16="http://schemas.microsoft.com/office/drawing/2014/main" id="{F33CFACD-D4CE-396E-F41C-F161A68234EA}"/>
              </a:ext>
            </a:extLst>
          </p:cNvPr>
          <p:cNvSpPr/>
          <p:nvPr/>
        </p:nvSpPr>
        <p:spPr>
          <a:xfrm>
            <a:off x="633413" y="1658938"/>
            <a:ext cx="2087562" cy="2087562"/>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cs typeface="Arial" pitchFamily="34" charset="0"/>
            </a:endParaRPr>
          </a:p>
        </p:txBody>
      </p:sp>
      <p:sp>
        <p:nvSpPr>
          <p:cNvPr id="6" name="Teardrop 1">
            <a:extLst>
              <a:ext uri="{FF2B5EF4-FFF2-40B4-BE49-F238E27FC236}">
                <a16:creationId xmlns:a16="http://schemas.microsoft.com/office/drawing/2014/main" id="{82DFA7B2-0050-6AEA-3333-3C3BD7540BBF}"/>
              </a:ext>
            </a:extLst>
          </p:cNvPr>
          <p:cNvSpPr/>
          <p:nvPr/>
        </p:nvSpPr>
        <p:spPr>
          <a:xfrm rot="5400000">
            <a:off x="633413" y="3875088"/>
            <a:ext cx="2087562" cy="2087562"/>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cs typeface="Arial" pitchFamily="34" charset="0"/>
            </a:endParaRPr>
          </a:p>
        </p:txBody>
      </p:sp>
      <p:sp>
        <p:nvSpPr>
          <p:cNvPr id="10" name="Rounded Rectangle 18">
            <a:extLst>
              <a:ext uri="{FF2B5EF4-FFF2-40B4-BE49-F238E27FC236}">
                <a16:creationId xmlns:a16="http://schemas.microsoft.com/office/drawing/2014/main" id="{C4A8A161-77AB-C7AE-C7F3-6857C577172C}"/>
              </a:ext>
            </a:extLst>
          </p:cNvPr>
          <p:cNvSpPr/>
          <p:nvPr/>
        </p:nvSpPr>
        <p:spPr>
          <a:xfrm rot="5400000">
            <a:off x="627063" y="2781300"/>
            <a:ext cx="984250" cy="971550"/>
          </a:xfrm>
          <a:custGeom>
            <a:avLst/>
            <a:gdLst/>
            <a:ahLst/>
            <a:cxnLst/>
            <a:rect l="l" t="t" r="r" b="b"/>
            <a:pathLst>
              <a:path w="983239" h="971134">
                <a:moveTo>
                  <a:pt x="621416" y="0"/>
                </a:moveTo>
                <a:lnTo>
                  <a:pt x="983239" y="0"/>
                </a:lnTo>
                <a:lnTo>
                  <a:pt x="983239" y="971134"/>
                </a:lnTo>
                <a:lnTo>
                  <a:pt x="0" y="971134"/>
                </a:lnTo>
                <a:lnTo>
                  <a:pt x="0" y="621416"/>
                </a:lnTo>
                <a:cubicBezTo>
                  <a:pt x="0" y="278217"/>
                  <a:pt x="278217" y="0"/>
                  <a:pt x="62141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cs typeface="Arial" pitchFamily="34" charset="0"/>
            </a:endParaRPr>
          </a:p>
        </p:txBody>
      </p:sp>
      <p:sp>
        <p:nvSpPr>
          <p:cNvPr id="11" name="Rounded Rectangle 18">
            <a:extLst>
              <a:ext uri="{FF2B5EF4-FFF2-40B4-BE49-F238E27FC236}">
                <a16:creationId xmlns:a16="http://schemas.microsoft.com/office/drawing/2014/main" id="{CFA15C7D-6F17-0753-3028-A4A832F3736E}"/>
              </a:ext>
            </a:extLst>
          </p:cNvPr>
          <p:cNvSpPr/>
          <p:nvPr/>
        </p:nvSpPr>
        <p:spPr>
          <a:xfrm rot="10800000">
            <a:off x="633413" y="3875088"/>
            <a:ext cx="982662" cy="969962"/>
          </a:xfrm>
          <a:custGeom>
            <a:avLst/>
            <a:gdLst/>
            <a:ahLst/>
            <a:cxnLst/>
            <a:rect l="l" t="t" r="r" b="b"/>
            <a:pathLst>
              <a:path w="983239" h="971134">
                <a:moveTo>
                  <a:pt x="621416" y="0"/>
                </a:moveTo>
                <a:lnTo>
                  <a:pt x="983239" y="0"/>
                </a:lnTo>
                <a:lnTo>
                  <a:pt x="983239" y="971134"/>
                </a:lnTo>
                <a:lnTo>
                  <a:pt x="0" y="971134"/>
                </a:lnTo>
                <a:lnTo>
                  <a:pt x="0" y="621416"/>
                </a:lnTo>
                <a:cubicBezTo>
                  <a:pt x="0" y="278217"/>
                  <a:pt x="278217" y="0"/>
                  <a:pt x="62141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cs typeface="Arial" pitchFamily="34" charset="0"/>
            </a:endParaRPr>
          </a:p>
        </p:txBody>
      </p:sp>
      <p:sp>
        <p:nvSpPr>
          <p:cNvPr id="85001" name="TextBox 13">
            <a:extLst>
              <a:ext uri="{FF2B5EF4-FFF2-40B4-BE49-F238E27FC236}">
                <a16:creationId xmlns:a16="http://schemas.microsoft.com/office/drawing/2014/main" id="{32CB2110-DB22-1D53-D831-371CA1CABFC2}"/>
              </a:ext>
            </a:extLst>
          </p:cNvPr>
          <p:cNvSpPr txBox="1">
            <a:spLocks noChangeArrowheads="1"/>
          </p:cNvSpPr>
          <p:nvPr/>
        </p:nvSpPr>
        <p:spPr bwMode="auto">
          <a:xfrm>
            <a:off x="792163" y="2941638"/>
            <a:ext cx="574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FontTx/>
              <a:buNone/>
            </a:pPr>
            <a:r>
              <a:rPr lang="en-US" altLang="ko-KR" sz="4000" b="1">
                <a:solidFill>
                  <a:schemeClr val="bg1"/>
                </a:solidFill>
                <a:ea typeface="Arial Unicode MS" pitchFamily="34" charset="-128"/>
              </a:rPr>
              <a:t>1</a:t>
            </a:r>
            <a:endParaRPr lang="ko-KR" altLang="en-US" sz="4000" b="1">
              <a:solidFill>
                <a:schemeClr val="bg1"/>
              </a:solidFill>
              <a:ea typeface="Arial Unicode MS" pitchFamily="34" charset="-128"/>
            </a:endParaRPr>
          </a:p>
        </p:txBody>
      </p:sp>
      <p:sp>
        <p:nvSpPr>
          <p:cNvPr id="85002" name="TextBox 15">
            <a:extLst>
              <a:ext uri="{FF2B5EF4-FFF2-40B4-BE49-F238E27FC236}">
                <a16:creationId xmlns:a16="http://schemas.microsoft.com/office/drawing/2014/main" id="{30330F0E-17E6-511D-C9E7-1C165A2E37F8}"/>
              </a:ext>
            </a:extLst>
          </p:cNvPr>
          <p:cNvSpPr txBox="1">
            <a:spLocks noChangeArrowheads="1"/>
          </p:cNvSpPr>
          <p:nvPr/>
        </p:nvSpPr>
        <p:spPr bwMode="auto">
          <a:xfrm>
            <a:off x="792163" y="3967163"/>
            <a:ext cx="574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FontTx/>
              <a:buNone/>
            </a:pPr>
            <a:r>
              <a:rPr lang="en-US" altLang="ko-KR" sz="4000" b="1">
                <a:solidFill>
                  <a:schemeClr val="bg1"/>
                </a:solidFill>
                <a:ea typeface="Arial Unicode MS" pitchFamily="34" charset="-128"/>
              </a:rPr>
              <a:t>2</a:t>
            </a:r>
            <a:endParaRPr lang="ko-KR" altLang="en-US" sz="4000" b="1">
              <a:solidFill>
                <a:schemeClr val="bg1"/>
              </a:solidFill>
              <a:ea typeface="Arial Unicode MS" pitchFamily="34" charset="-128"/>
            </a:endParaRPr>
          </a:p>
        </p:txBody>
      </p:sp>
      <p:sp>
        <p:nvSpPr>
          <p:cNvPr id="85003" name="Rectangle 11">
            <a:extLst>
              <a:ext uri="{FF2B5EF4-FFF2-40B4-BE49-F238E27FC236}">
                <a16:creationId xmlns:a16="http://schemas.microsoft.com/office/drawing/2014/main" id="{B82BDDAB-FBAC-269D-8BF3-FB4D2B5EF76D}"/>
              </a:ext>
            </a:extLst>
          </p:cNvPr>
          <p:cNvSpPr>
            <a:spLocks noChangeArrowheads="1"/>
          </p:cNvSpPr>
          <p:nvPr/>
        </p:nvSpPr>
        <p:spPr bwMode="auto">
          <a:xfrm>
            <a:off x="1223963" y="1917700"/>
            <a:ext cx="140335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en-US" sz="2300"/>
              <a:t>Thái độ</a:t>
            </a:r>
          </a:p>
          <a:p>
            <a:pPr algn="ctr" eaLnBrk="1" hangingPunct="1"/>
            <a:r>
              <a:rPr lang="vi-VN" altLang="en-US" sz="2300"/>
              <a:t>Cảm xúc</a:t>
            </a:r>
          </a:p>
        </p:txBody>
      </p:sp>
      <p:sp>
        <p:nvSpPr>
          <p:cNvPr id="85004" name="Rectangle 12">
            <a:extLst>
              <a:ext uri="{FF2B5EF4-FFF2-40B4-BE49-F238E27FC236}">
                <a16:creationId xmlns:a16="http://schemas.microsoft.com/office/drawing/2014/main" id="{3CB95639-DF18-F5A9-0FEF-219E77B87489}"/>
              </a:ext>
            </a:extLst>
          </p:cNvPr>
          <p:cNvSpPr>
            <a:spLocks noChangeArrowheads="1"/>
          </p:cNvSpPr>
          <p:nvPr/>
        </p:nvSpPr>
        <p:spPr bwMode="auto">
          <a:xfrm>
            <a:off x="1258888" y="4483100"/>
            <a:ext cx="1316037" cy="114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en-US" sz="2300"/>
              <a:t>Lời nói</a:t>
            </a:r>
          </a:p>
          <a:p>
            <a:pPr algn="ctr" eaLnBrk="1" hangingPunct="1"/>
            <a:r>
              <a:rPr lang="vi-VN" altLang="en-US" sz="2300"/>
              <a:t>Và việc làm</a:t>
            </a:r>
          </a:p>
        </p:txBody>
      </p:sp>
      <p:sp>
        <p:nvSpPr>
          <p:cNvPr id="85005" name="Rectangle 13">
            <a:extLst>
              <a:ext uri="{FF2B5EF4-FFF2-40B4-BE49-F238E27FC236}">
                <a16:creationId xmlns:a16="http://schemas.microsoft.com/office/drawing/2014/main" id="{56CCD8AB-BF41-FC25-2E3A-2821958D2D97}"/>
              </a:ext>
            </a:extLst>
          </p:cNvPr>
          <p:cNvSpPr>
            <a:spLocks noChangeArrowheads="1"/>
          </p:cNvSpPr>
          <p:nvPr/>
        </p:nvSpPr>
        <p:spPr bwMode="auto">
          <a:xfrm>
            <a:off x="4594225" y="2130425"/>
            <a:ext cx="6792913"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vi-VN" altLang="en-US" sz="2500">
                <a:solidFill>
                  <a:schemeClr val="bg1"/>
                </a:solidFill>
              </a:rPr>
              <a:t>Có thái độ biết ơn, trân trọng những giá trị truyền thống mà dân tộc Việt Nam đã xây dựng từ thế hệ này sang thế hệ khác</a:t>
            </a:r>
          </a:p>
        </p:txBody>
      </p:sp>
      <p:sp>
        <p:nvSpPr>
          <p:cNvPr id="85006" name="Rectangle 14">
            <a:extLst>
              <a:ext uri="{FF2B5EF4-FFF2-40B4-BE49-F238E27FC236}">
                <a16:creationId xmlns:a16="http://schemas.microsoft.com/office/drawing/2014/main" id="{9CDDCF06-FBCB-776B-C281-9A00A1658940}"/>
              </a:ext>
            </a:extLst>
          </p:cNvPr>
          <p:cNvSpPr>
            <a:spLocks noChangeArrowheads="1"/>
          </p:cNvSpPr>
          <p:nvPr/>
        </p:nvSpPr>
        <p:spPr bwMode="auto">
          <a:xfrm>
            <a:off x="4740275" y="4365625"/>
            <a:ext cx="6891338"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vi-VN" altLang="en-US" sz="2500">
                <a:solidFill>
                  <a:schemeClr val="bg1"/>
                </a:solidFill>
              </a:rPr>
              <a:t>Có những lời nói đúng đắn thể hiện sự biết ơn</a:t>
            </a:r>
          </a:p>
          <a:p>
            <a:pPr algn="justLow" eaLnBrk="1" hangingPunct="1"/>
            <a:r>
              <a:rPr lang="vi-VN" altLang="en-US" sz="2500">
                <a:solidFill>
                  <a:schemeClr val="bg1"/>
                </a:solidFill>
              </a:rPr>
              <a:t>Những việc làm phù hợp, thiết thực để góp phần giữ gìn và phát huy truyền thống dân tộc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5001"/>
                                        </p:tgtEl>
                                        <p:attrNameLst>
                                          <p:attrName>style.visibility</p:attrName>
                                        </p:attrNameLst>
                                      </p:cBhvr>
                                      <p:to>
                                        <p:strVal val="visible"/>
                                      </p:to>
                                    </p:set>
                                    <p:animEffect transition="in" filter="blinds(horizontal)">
                                      <p:cBhvr>
                                        <p:cTn id="18" dur="500"/>
                                        <p:tgtEl>
                                          <p:spTgt spid="8500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5003"/>
                                        </p:tgtEl>
                                        <p:attrNameLst>
                                          <p:attrName>style.visibility</p:attrName>
                                        </p:attrNameLst>
                                      </p:cBhvr>
                                      <p:to>
                                        <p:strVal val="visible"/>
                                      </p:to>
                                    </p:set>
                                    <p:animEffect transition="in" filter="blinds(horizontal)">
                                      <p:cBhvr>
                                        <p:cTn id="21" dur="500"/>
                                        <p:tgtEl>
                                          <p:spTgt spid="8500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85005"/>
                                        </p:tgtEl>
                                        <p:attrNameLst>
                                          <p:attrName>style.visibility</p:attrName>
                                        </p:attrNameLst>
                                      </p:cBhvr>
                                      <p:to>
                                        <p:strVal val="visible"/>
                                      </p:to>
                                    </p:set>
                                    <p:animEffect transition="in" filter="blinds(horizontal)">
                                      <p:cBhvr>
                                        <p:cTn id="29" dur="500"/>
                                        <p:tgtEl>
                                          <p:spTgt spid="8500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par>
                                <p:cTn id="35" presetID="3" presetClass="entr" presetSubtype="1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85002"/>
                                        </p:tgtEl>
                                        <p:attrNameLst>
                                          <p:attrName>style.visibility</p:attrName>
                                        </p:attrNameLst>
                                      </p:cBhvr>
                                      <p:to>
                                        <p:strVal val="visible"/>
                                      </p:to>
                                    </p:set>
                                    <p:animEffect transition="in" filter="blinds(horizontal)">
                                      <p:cBhvr>
                                        <p:cTn id="40" dur="500"/>
                                        <p:tgtEl>
                                          <p:spTgt spid="85002"/>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85004"/>
                                        </p:tgtEl>
                                        <p:attrNameLst>
                                          <p:attrName>style.visibility</p:attrName>
                                        </p:attrNameLst>
                                      </p:cBhvr>
                                      <p:to>
                                        <p:strVal val="visible"/>
                                      </p:to>
                                    </p:set>
                                    <p:animEffect transition="in" filter="blinds(horizontal)">
                                      <p:cBhvr>
                                        <p:cTn id="43" dur="500"/>
                                        <p:tgtEl>
                                          <p:spTgt spid="8500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linds(horizontal)">
                                      <p:cBhvr>
                                        <p:cTn id="48" dur="500"/>
                                        <p:tgtEl>
                                          <p:spTgt spid="3"/>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85006"/>
                                        </p:tgtEl>
                                        <p:attrNameLst>
                                          <p:attrName>style.visibility</p:attrName>
                                        </p:attrNameLst>
                                      </p:cBhvr>
                                      <p:to>
                                        <p:strVal val="visible"/>
                                      </p:to>
                                    </p:set>
                                    <p:animEffect transition="in" filter="blinds(horizontal)">
                                      <p:cBhvr>
                                        <p:cTn id="51" dur="500"/>
                                        <p:tgtEl>
                                          <p:spTgt spid="85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5001" grpId="0"/>
      <p:bldP spid="85002" grpId="0"/>
      <p:bldP spid="85003" grpId="0"/>
      <p:bldP spid="85004" grpId="0"/>
      <p:bldP spid="85005" grpId="0"/>
      <p:bldP spid="8500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Placeholder 1">
            <a:extLst>
              <a:ext uri="{FF2B5EF4-FFF2-40B4-BE49-F238E27FC236}">
                <a16:creationId xmlns:a16="http://schemas.microsoft.com/office/drawing/2014/main" id="{75902C5B-7BFB-0FCB-E128-0333A97DB0E3}"/>
              </a:ext>
            </a:extLst>
          </p:cNvPr>
          <p:cNvSpPr>
            <a:spLocks noGrp="1"/>
          </p:cNvSpPr>
          <p:nvPr>
            <p:ph type="body" sz="quarter" idx="4294967295"/>
          </p:nvPr>
        </p:nvSpPr>
        <p:spPr>
          <a:xfrm>
            <a:off x="366713" y="288925"/>
            <a:ext cx="11653837" cy="723900"/>
          </a:xfrm>
        </p:spPr>
        <p:txBody>
          <a:bodyPr anchor="ctr"/>
          <a:lstStyle/>
          <a:p>
            <a:pPr marL="0" indent="0" algn="ctr" eaLnBrk="1" hangingPunct="1">
              <a:buFont typeface="Arial" panose="020B0604020202020204" pitchFamily="34" charset="0"/>
              <a:buNone/>
            </a:pPr>
            <a:r>
              <a:rPr lang="vi-VN" altLang="en-US" sz="3000"/>
              <a:t>Những việc học sinh cần làm để thể hiện lòng tự hào về truyền thống của dân tộc Việt Nam. </a:t>
            </a:r>
            <a:endParaRPr lang="en-US" altLang="en-US" sz="3000">
              <a:latin typeface="Arial" panose="020B0604020202020204" pitchFamily="34" charset="0"/>
            </a:endParaRPr>
          </a:p>
        </p:txBody>
      </p:sp>
      <p:sp>
        <p:nvSpPr>
          <p:cNvPr id="3" name="Rounded Rectangle 101">
            <a:extLst>
              <a:ext uri="{FF2B5EF4-FFF2-40B4-BE49-F238E27FC236}">
                <a16:creationId xmlns:a16="http://schemas.microsoft.com/office/drawing/2014/main" id="{E04DAF6F-4946-FF0D-DE0D-36557DEB8464}"/>
              </a:ext>
            </a:extLst>
          </p:cNvPr>
          <p:cNvSpPr/>
          <p:nvPr/>
        </p:nvSpPr>
        <p:spPr>
          <a:xfrm rot="18900000">
            <a:off x="5503863" y="3448050"/>
            <a:ext cx="1184275" cy="1184275"/>
          </a:xfrm>
          <a:prstGeom prst="roundRect">
            <a:avLst>
              <a:gd name="adj" fmla="val 1561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grpSp>
        <p:nvGrpSpPr>
          <p:cNvPr id="86020" name="Group 3">
            <a:extLst>
              <a:ext uri="{FF2B5EF4-FFF2-40B4-BE49-F238E27FC236}">
                <a16:creationId xmlns:a16="http://schemas.microsoft.com/office/drawing/2014/main" id="{1FB84FD7-B15D-4FC9-700E-4C29760EECA2}"/>
              </a:ext>
            </a:extLst>
          </p:cNvPr>
          <p:cNvGrpSpPr>
            <a:grpSpLocks/>
          </p:cNvGrpSpPr>
          <p:nvPr/>
        </p:nvGrpSpPr>
        <p:grpSpPr bwMode="auto">
          <a:xfrm>
            <a:off x="6261100" y="2200275"/>
            <a:ext cx="1981200" cy="1811338"/>
            <a:chOff x="4678493" y="1987706"/>
            <a:chExt cx="2712942" cy="1811627"/>
          </a:xfrm>
        </p:grpSpPr>
        <p:sp>
          <p:nvSpPr>
            <p:cNvPr id="5" name="Right Arrow 51">
              <a:extLst>
                <a:ext uri="{FF2B5EF4-FFF2-40B4-BE49-F238E27FC236}">
                  <a16:creationId xmlns:a16="http://schemas.microsoft.com/office/drawing/2014/main" id="{1F87B728-C086-9E30-96E1-836DEC7DBD6A}"/>
                </a:ext>
              </a:extLst>
            </p:cNvPr>
            <p:cNvSpPr/>
            <p:nvPr/>
          </p:nvSpPr>
          <p:spPr>
            <a:xfrm>
              <a:off x="5869753" y="1987706"/>
              <a:ext cx="1521682" cy="75418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solidFill>
                  <a:schemeClr val="tx1"/>
                </a:solidFill>
              </a:endParaRPr>
            </a:p>
          </p:txBody>
        </p:sp>
        <p:sp>
          <p:nvSpPr>
            <p:cNvPr id="6" name="Isosceles Triangle 29">
              <a:extLst>
                <a:ext uri="{FF2B5EF4-FFF2-40B4-BE49-F238E27FC236}">
                  <a16:creationId xmlns:a16="http://schemas.microsoft.com/office/drawing/2014/main" id="{479E1671-315B-C61D-920A-3FFD5E42CF46}"/>
                </a:ext>
              </a:extLst>
            </p:cNvPr>
            <p:cNvSpPr/>
            <p:nvPr/>
          </p:nvSpPr>
          <p:spPr>
            <a:xfrm rot="16200000">
              <a:off x="4464955" y="2390187"/>
              <a:ext cx="1622684" cy="1195607"/>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 fmla="*/ 781050 w 1170443"/>
                <a:gd name="connsiteY0" fmla="*/ 943655 h 943655"/>
                <a:gd name="connsiteX1" fmla="*/ 0 w 1170443"/>
                <a:gd name="connsiteY1" fmla="*/ 0 h 943655"/>
                <a:gd name="connsiteX2" fmla="*/ 1170443 w 1170443"/>
                <a:gd name="connsiteY2" fmla="*/ 943655 h 943655"/>
                <a:gd name="connsiteX3" fmla="*/ 781050 w 1170443"/>
                <a:gd name="connsiteY3" fmla="*/ 943655 h 943655"/>
                <a:gd name="connsiteX0" fmla="*/ 776026 w 1170443"/>
                <a:gd name="connsiteY0" fmla="*/ 948417 h 948417"/>
                <a:gd name="connsiteX1" fmla="*/ 0 w 1170443"/>
                <a:gd name="connsiteY1" fmla="*/ 0 h 948417"/>
                <a:gd name="connsiteX2" fmla="*/ 1170443 w 1170443"/>
                <a:gd name="connsiteY2" fmla="*/ 943655 h 948417"/>
                <a:gd name="connsiteX3" fmla="*/ 776026 w 1170443"/>
                <a:gd name="connsiteY3" fmla="*/ 948417 h 948417"/>
                <a:gd name="connsiteX0" fmla="*/ 776026 w 1170443"/>
                <a:gd name="connsiteY0" fmla="*/ 948417 h 952860"/>
                <a:gd name="connsiteX1" fmla="*/ 0 w 1170443"/>
                <a:gd name="connsiteY1" fmla="*/ 0 h 952860"/>
                <a:gd name="connsiteX2" fmla="*/ 1170443 w 1170443"/>
                <a:gd name="connsiteY2" fmla="*/ 952860 h 952860"/>
                <a:gd name="connsiteX3" fmla="*/ 776026 w 1170443"/>
                <a:gd name="connsiteY3" fmla="*/ 948417 h 952860"/>
                <a:gd name="connsiteX0" fmla="*/ 776026 w 1163968"/>
                <a:gd name="connsiteY0" fmla="*/ 948417 h 952863"/>
                <a:gd name="connsiteX1" fmla="*/ 0 w 1163968"/>
                <a:gd name="connsiteY1" fmla="*/ 0 h 952863"/>
                <a:gd name="connsiteX2" fmla="*/ 1163968 w 1163968"/>
                <a:gd name="connsiteY2" fmla="*/ 952863 h 952863"/>
                <a:gd name="connsiteX3" fmla="*/ 776026 w 1163968"/>
                <a:gd name="connsiteY3" fmla="*/ 948417 h 952863"/>
                <a:gd name="connsiteX0" fmla="*/ 776026 w 1168993"/>
                <a:gd name="connsiteY0" fmla="*/ 948417 h 955244"/>
                <a:gd name="connsiteX1" fmla="*/ 0 w 1168993"/>
                <a:gd name="connsiteY1" fmla="*/ 0 h 955244"/>
                <a:gd name="connsiteX2" fmla="*/ 1168993 w 1168993"/>
                <a:gd name="connsiteY2" fmla="*/ 955244 h 955244"/>
                <a:gd name="connsiteX3" fmla="*/ 776026 w 1168993"/>
                <a:gd name="connsiteY3" fmla="*/ 948417 h 955244"/>
                <a:gd name="connsiteX0" fmla="*/ 776026 w 1161456"/>
                <a:gd name="connsiteY0" fmla="*/ 948417 h 948417"/>
                <a:gd name="connsiteX1" fmla="*/ 0 w 1161456"/>
                <a:gd name="connsiteY1" fmla="*/ 0 h 948417"/>
                <a:gd name="connsiteX2" fmla="*/ 1161456 w 1161456"/>
                <a:gd name="connsiteY2" fmla="*/ 945719 h 948417"/>
                <a:gd name="connsiteX3" fmla="*/ 776026 w 1161456"/>
                <a:gd name="connsiteY3" fmla="*/ 948417 h 948417"/>
                <a:gd name="connsiteX0" fmla="*/ 776026 w 1168992"/>
                <a:gd name="connsiteY0" fmla="*/ 948417 h 950484"/>
                <a:gd name="connsiteX1" fmla="*/ 0 w 1168992"/>
                <a:gd name="connsiteY1" fmla="*/ 0 h 950484"/>
                <a:gd name="connsiteX2" fmla="*/ 1168992 w 1168992"/>
                <a:gd name="connsiteY2" fmla="*/ 950484 h 950484"/>
                <a:gd name="connsiteX3" fmla="*/ 776026 w 1168992"/>
                <a:gd name="connsiteY3" fmla="*/ 948417 h 950484"/>
                <a:gd name="connsiteX0" fmla="*/ 776026 w 1176528"/>
                <a:gd name="connsiteY0" fmla="*/ 948417 h 950487"/>
                <a:gd name="connsiteX1" fmla="*/ 0 w 1176528"/>
                <a:gd name="connsiteY1" fmla="*/ 0 h 950487"/>
                <a:gd name="connsiteX2" fmla="*/ 1176528 w 1176528"/>
                <a:gd name="connsiteY2" fmla="*/ 950487 h 950487"/>
                <a:gd name="connsiteX3" fmla="*/ 776026 w 1176528"/>
                <a:gd name="connsiteY3" fmla="*/ 948417 h 950487"/>
                <a:gd name="connsiteX0" fmla="*/ 776026 w 1168992"/>
                <a:gd name="connsiteY0" fmla="*/ 948417 h 950490"/>
                <a:gd name="connsiteX1" fmla="*/ 0 w 1168992"/>
                <a:gd name="connsiteY1" fmla="*/ 0 h 950490"/>
                <a:gd name="connsiteX2" fmla="*/ 1168992 w 1168992"/>
                <a:gd name="connsiteY2" fmla="*/ 950490 h 950490"/>
                <a:gd name="connsiteX3" fmla="*/ 776026 w 1168992"/>
                <a:gd name="connsiteY3" fmla="*/ 948417 h 950490"/>
                <a:gd name="connsiteX0" fmla="*/ 776026 w 1168991"/>
                <a:gd name="connsiteY0" fmla="*/ 948417 h 948417"/>
                <a:gd name="connsiteX1" fmla="*/ 0 w 1168991"/>
                <a:gd name="connsiteY1" fmla="*/ 0 h 948417"/>
                <a:gd name="connsiteX2" fmla="*/ 1168991 w 1168991"/>
                <a:gd name="connsiteY2" fmla="*/ 948111 h 948417"/>
                <a:gd name="connsiteX3" fmla="*/ 776026 w 1168991"/>
                <a:gd name="connsiteY3" fmla="*/ 948417 h 948417"/>
                <a:gd name="connsiteX0" fmla="*/ 1318642 w 1711607"/>
                <a:gd name="connsiteY0" fmla="*/ 1196064 h 1196064"/>
                <a:gd name="connsiteX1" fmla="*/ 0 w 1711607"/>
                <a:gd name="connsiteY1" fmla="*/ 0 h 1196064"/>
                <a:gd name="connsiteX2" fmla="*/ 1711607 w 1711607"/>
                <a:gd name="connsiteY2" fmla="*/ 1195758 h 1196064"/>
                <a:gd name="connsiteX3" fmla="*/ 1318642 w 1711607"/>
                <a:gd name="connsiteY3" fmla="*/ 1196064 h 1196064"/>
              </a:gdLst>
              <a:ahLst/>
              <a:cxnLst>
                <a:cxn ang="0">
                  <a:pos x="connsiteX0" y="connsiteY0"/>
                </a:cxn>
                <a:cxn ang="0">
                  <a:pos x="connsiteX1" y="connsiteY1"/>
                </a:cxn>
                <a:cxn ang="0">
                  <a:pos x="connsiteX2" y="connsiteY2"/>
                </a:cxn>
                <a:cxn ang="0">
                  <a:pos x="connsiteX3" y="connsiteY3"/>
                </a:cxn>
              </a:cxnLst>
              <a:rect l="l" t="t" r="r" b="b"/>
              <a:pathLst>
                <a:path w="1711607" h="1196064">
                  <a:moveTo>
                    <a:pt x="1318642" y="1196064"/>
                  </a:moveTo>
                  <a:lnTo>
                    <a:pt x="0" y="0"/>
                  </a:lnTo>
                  <a:lnTo>
                    <a:pt x="1711607" y="1195758"/>
                  </a:lnTo>
                  <a:lnTo>
                    <a:pt x="1318642" y="1196064"/>
                  </a:lnTo>
                  <a:close/>
                </a:path>
              </a:pathLst>
            </a:custGeom>
            <a:gradFill>
              <a:gsLst>
                <a:gs pos="0">
                  <a:schemeClr val="accent2"/>
                </a:gs>
                <a:gs pos="100000">
                  <a:schemeClr val="accent2">
                    <a:lumMod val="10000"/>
                  </a:schemeClr>
                </a:gs>
              </a:gsLst>
              <a:lin ang="16200000" scaled="1"/>
            </a:gradFill>
            <a:ln>
              <a:noFill/>
            </a:ln>
          </p:spPr>
          <p:txBody>
            <a:bodyPr/>
            <a:lstStyle/>
            <a:p>
              <a:pPr eaLnBrk="1" fontAlgn="auto" hangingPunct="1">
                <a:spcBef>
                  <a:spcPts val="0"/>
                </a:spcBef>
                <a:spcAft>
                  <a:spcPts val="0"/>
                </a:spcAft>
                <a:defRPr/>
              </a:pPr>
              <a:endParaRPr lang="ko-KR" altLang="en-US" sz="2700">
                <a:latin typeface="+mn-lt"/>
                <a:cs typeface="+mn-cs"/>
              </a:endParaRPr>
            </a:p>
          </p:txBody>
        </p:sp>
      </p:grpSp>
      <p:grpSp>
        <p:nvGrpSpPr>
          <p:cNvPr id="86023" name="Group 6">
            <a:extLst>
              <a:ext uri="{FF2B5EF4-FFF2-40B4-BE49-F238E27FC236}">
                <a16:creationId xmlns:a16="http://schemas.microsoft.com/office/drawing/2014/main" id="{35078918-3E8A-0DC4-8BFD-C37D4EBE832E}"/>
              </a:ext>
            </a:extLst>
          </p:cNvPr>
          <p:cNvGrpSpPr>
            <a:grpSpLocks/>
          </p:cNvGrpSpPr>
          <p:nvPr/>
        </p:nvGrpSpPr>
        <p:grpSpPr bwMode="auto">
          <a:xfrm flipV="1">
            <a:off x="6275388" y="4054475"/>
            <a:ext cx="1966912" cy="2089150"/>
            <a:chOff x="4697542" y="1987706"/>
            <a:chExt cx="2693893" cy="1754475"/>
          </a:xfrm>
        </p:grpSpPr>
        <p:sp>
          <p:nvSpPr>
            <p:cNvPr id="8" name="Right Arrow 49">
              <a:extLst>
                <a:ext uri="{FF2B5EF4-FFF2-40B4-BE49-F238E27FC236}">
                  <a16:creationId xmlns:a16="http://schemas.microsoft.com/office/drawing/2014/main" id="{DF11648A-FEBE-DC46-C127-D22ADB3F86DF}"/>
                </a:ext>
              </a:extLst>
            </p:cNvPr>
            <p:cNvSpPr>
              <a:spLocks noChangeArrowheads="1"/>
            </p:cNvSpPr>
            <p:nvPr/>
          </p:nvSpPr>
          <p:spPr bwMode="auto">
            <a:xfrm>
              <a:off x="5869461" y="1987706"/>
              <a:ext cx="1521974" cy="754584"/>
            </a:xfrm>
            <a:prstGeom prst="rightArrow">
              <a:avLst>
                <a:gd name="adj1" fmla="val 50000"/>
                <a:gd name="adj2" fmla="val 50002"/>
              </a:avLst>
            </a:prstGeom>
            <a:solidFill>
              <a:srgbClr val="70AD47"/>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anchor="ctr"/>
            <a:lstStyle/>
            <a:p>
              <a:pPr algn="ctr" eaLnBrk="1" fontAlgn="auto" hangingPunct="1">
                <a:spcBef>
                  <a:spcPts val="0"/>
                </a:spcBef>
                <a:spcAft>
                  <a:spcPts val="0"/>
                </a:spcAft>
                <a:defRPr/>
              </a:pPr>
              <a:endParaRPr lang="ko-KR" altLang="en-US" sz="2700" dirty="0">
                <a:latin typeface="+mn-lt"/>
                <a:cs typeface="+mn-cs"/>
              </a:endParaRPr>
            </a:p>
          </p:txBody>
        </p:sp>
        <p:sp>
          <p:nvSpPr>
            <p:cNvPr id="9" name="Isosceles Triangle 29">
              <a:extLst>
                <a:ext uri="{FF2B5EF4-FFF2-40B4-BE49-F238E27FC236}">
                  <a16:creationId xmlns:a16="http://schemas.microsoft.com/office/drawing/2014/main" id="{8B6EEFA0-F950-CFD8-1394-F432DE62B79D}"/>
                </a:ext>
              </a:extLst>
            </p:cNvPr>
            <p:cNvSpPr/>
            <p:nvPr/>
          </p:nvSpPr>
          <p:spPr>
            <a:xfrm rot="16200000">
              <a:off x="4503095" y="2371466"/>
              <a:ext cx="1565162" cy="1176268"/>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 fmla="*/ 781050 w 1170443"/>
                <a:gd name="connsiteY0" fmla="*/ 943655 h 943655"/>
                <a:gd name="connsiteX1" fmla="*/ 0 w 1170443"/>
                <a:gd name="connsiteY1" fmla="*/ 0 h 943655"/>
                <a:gd name="connsiteX2" fmla="*/ 1170443 w 1170443"/>
                <a:gd name="connsiteY2" fmla="*/ 943655 h 943655"/>
                <a:gd name="connsiteX3" fmla="*/ 781050 w 1170443"/>
                <a:gd name="connsiteY3" fmla="*/ 943655 h 943655"/>
                <a:gd name="connsiteX0" fmla="*/ 776026 w 1170443"/>
                <a:gd name="connsiteY0" fmla="*/ 948417 h 948417"/>
                <a:gd name="connsiteX1" fmla="*/ 0 w 1170443"/>
                <a:gd name="connsiteY1" fmla="*/ 0 h 948417"/>
                <a:gd name="connsiteX2" fmla="*/ 1170443 w 1170443"/>
                <a:gd name="connsiteY2" fmla="*/ 943655 h 948417"/>
                <a:gd name="connsiteX3" fmla="*/ 776026 w 1170443"/>
                <a:gd name="connsiteY3" fmla="*/ 948417 h 948417"/>
                <a:gd name="connsiteX0" fmla="*/ 776026 w 1170443"/>
                <a:gd name="connsiteY0" fmla="*/ 948417 h 952860"/>
                <a:gd name="connsiteX1" fmla="*/ 0 w 1170443"/>
                <a:gd name="connsiteY1" fmla="*/ 0 h 952860"/>
                <a:gd name="connsiteX2" fmla="*/ 1170443 w 1170443"/>
                <a:gd name="connsiteY2" fmla="*/ 952860 h 952860"/>
                <a:gd name="connsiteX3" fmla="*/ 776026 w 1170443"/>
                <a:gd name="connsiteY3" fmla="*/ 948417 h 952860"/>
                <a:gd name="connsiteX0" fmla="*/ 776026 w 1163968"/>
                <a:gd name="connsiteY0" fmla="*/ 948417 h 952863"/>
                <a:gd name="connsiteX1" fmla="*/ 0 w 1163968"/>
                <a:gd name="connsiteY1" fmla="*/ 0 h 952863"/>
                <a:gd name="connsiteX2" fmla="*/ 1163968 w 1163968"/>
                <a:gd name="connsiteY2" fmla="*/ 952863 h 952863"/>
                <a:gd name="connsiteX3" fmla="*/ 776026 w 1163968"/>
                <a:gd name="connsiteY3" fmla="*/ 948417 h 952863"/>
                <a:gd name="connsiteX0" fmla="*/ 776026 w 1168993"/>
                <a:gd name="connsiteY0" fmla="*/ 948417 h 955244"/>
                <a:gd name="connsiteX1" fmla="*/ 0 w 1168993"/>
                <a:gd name="connsiteY1" fmla="*/ 0 h 955244"/>
                <a:gd name="connsiteX2" fmla="*/ 1168993 w 1168993"/>
                <a:gd name="connsiteY2" fmla="*/ 955244 h 955244"/>
                <a:gd name="connsiteX3" fmla="*/ 776026 w 1168993"/>
                <a:gd name="connsiteY3" fmla="*/ 948417 h 955244"/>
                <a:gd name="connsiteX0" fmla="*/ 776026 w 1161456"/>
                <a:gd name="connsiteY0" fmla="*/ 948417 h 948417"/>
                <a:gd name="connsiteX1" fmla="*/ 0 w 1161456"/>
                <a:gd name="connsiteY1" fmla="*/ 0 h 948417"/>
                <a:gd name="connsiteX2" fmla="*/ 1161456 w 1161456"/>
                <a:gd name="connsiteY2" fmla="*/ 945719 h 948417"/>
                <a:gd name="connsiteX3" fmla="*/ 776026 w 1161456"/>
                <a:gd name="connsiteY3" fmla="*/ 948417 h 948417"/>
                <a:gd name="connsiteX0" fmla="*/ 776026 w 1168992"/>
                <a:gd name="connsiteY0" fmla="*/ 948417 h 950484"/>
                <a:gd name="connsiteX1" fmla="*/ 0 w 1168992"/>
                <a:gd name="connsiteY1" fmla="*/ 0 h 950484"/>
                <a:gd name="connsiteX2" fmla="*/ 1168992 w 1168992"/>
                <a:gd name="connsiteY2" fmla="*/ 950484 h 950484"/>
                <a:gd name="connsiteX3" fmla="*/ 776026 w 1168992"/>
                <a:gd name="connsiteY3" fmla="*/ 948417 h 950484"/>
                <a:gd name="connsiteX0" fmla="*/ 776026 w 1176528"/>
                <a:gd name="connsiteY0" fmla="*/ 948417 h 950487"/>
                <a:gd name="connsiteX1" fmla="*/ 0 w 1176528"/>
                <a:gd name="connsiteY1" fmla="*/ 0 h 950487"/>
                <a:gd name="connsiteX2" fmla="*/ 1176528 w 1176528"/>
                <a:gd name="connsiteY2" fmla="*/ 950487 h 950487"/>
                <a:gd name="connsiteX3" fmla="*/ 776026 w 1176528"/>
                <a:gd name="connsiteY3" fmla="*/ 948417 h 950487"/>
                <a:gd name="connsiteX0" fmla="*/ 776026 w 1168992"/>
                <a:gd name="connsiteY0" fmla="*/ 948417 h 950490"/>
                <a:gd name="connsiteX1" fmla="*/ 0 w 1168992"/>
                <a:gd name="connsiteY1" fmla="*/ 0 h 950490"/>
                <a:gd name="connsiteX2" fmla="*/ 1168992 w 1168992"/>
                <a:gd name="connsiteY2" fmla="*/ 950490 h 950490"/>
                <a:gd name="connsiteX3" fmla="*/ 776026 w 1168992"/>
                <a:gd name="connsiteY3" fmla="*/ 948417 h 950490"/>
                <a:gd name="connsiteX0" fmla="*/ 776026 w 1168991"/>
                <a:gd name="connsiteY0" fmla="*/ 948417 h 948417"/>
                <a:gd name="connsiteX1" fmla="*/ 0 w 1168991"/>
                <a:gd name="connsiteY1" fmla="*/ 0 h 948417"/>
                <a:gd name="connsiteX2" fmla="*/ 1168991 w 1168991"/>
                <a:gd name="connsiteY2" fmla="*/ 948111 h 948417"/>
                <a:gd name="connsiteX3" fmla="*/ 776026 w 1168991"/>
                <a:gd name="connsiteY3" fmla="*/ 948417 h 948417"/>
                <a:gd name="connsiteX0" fmla="*/ 1258349 w 1651314"/>
                <a:gd name="connsiteY0" fmla="*/ 1177015 h 1177015"/>
                <a:gd name="connsiteX1" fmla="*/ 0 w 1651314"/>
                <a:gd name="connsiteY1" fmla="*/ 0 h 1177015"/>
                <a:gd name="connsiteX2" fmla="*/ 1651314 w 1651314"/>
                <a:gd name="connsiteY2" fmla="*/ 1176709 h 1177015"/>
                <a:gd name="connsiteX3" fmla="*/ 1258349 w 1651314"/>
                <a:gd name="connsiteY3" fmla="*/ 1177015 h 1177015"/>
              </a:gdLst>
              <a:ahLst/>
              <a:cxnLst>
                <a:cxn ang="0">
                  <a:pos x="connsiteX0" y="connsiteY0"/>
                </a:cxn>
                <a:cxn ang="0">
                  <a:pos x="connsiteX1" y="connsiteY1"/>
                </a:cxn>
                <a:cxn ang="0">
                  <a:pos x="connsiteX2" y="connsiteY2"/>
                </a:cxn>
                <a:cxn ang="0">
                  <a:pos x="connsiteX3" y="connsiteY3"/>
                </a:cxn>
              </a:cxnLst>
              <a:rect l="l" t="t" r="r" b="b"/>
              <a:pathLst>
                <a:path w="1651314" h="1177015">
                  <a:moveTo>
                    <a:pt x="1258349" y="1177015"/>
                  </a:moveTo>
                  <a:lnTo>
                    <a:pt x="0" y="0"/>
                  </a:lnTo>
                  <a:lnTo>
                    <a:pt x="1651314" y="1176709"/>
                  </a:lnTo>
                  <a:lnTo>
                    <a:pt x="1258349" y="1177015"/>
                  </a:lnTo>
                  <a:close/>
                </a:path>
              </a:pathLst>
            </a:custGeom>
            <a:gradFill>
              <a:gsLst>
                <a:gs pos="0">
                  <a:schemeClr val="accent6"/>
                </a:gs>
                <a:gs pos="100000">
                  <a:schemeClr val="accent6">
                    <a:lumMod val="10000"/>
                  </a:schemeClr>
                </a:gs>
              </a:gsLst>
              <a:lin ang="16200000" scaled="1"/>
            </a:gradFill>
            <a:ln>
              <a:noFill/>
            </a:ln>
          </p:spPr>
          <p:txBody>
            <a:bodyPr/>
            <a:lstStyle/>
            <a:p>
              <a:pPr eaLnBrk="1" fontAlgn="auto" hangingPunct="1">
                <a:spcBef>
                  <a:spcPts val="0"/>
                </a:spcBef>
                <a:spcAft>
                  <a:spcPts val="0"/>
                </a:spcAft>
                <a:defRPr/>
              </a:pPr>
              <a:endParaRPr lang="ko-KR" altLang="en-US" sz="2700" dirty="0">
                <a:latin typeface="+mn-lt"/>
                <a:cs typeface="+mn-cs"/>
              </a:endParaRPr>
            </a:p>
          </p:txBody>
        </p:sp>
      </p:grpSp>
      <p:grpSp>
        <p:nvGrpSpPr>
          <p:cNvPr id="86026" name="Group 9">
            <a:extLst>
              <a:ext uri="{FF2B5EF4-FFF2-40B4-BE49-F238E27FC236}">
                <a16:creationId xmlns:a16="http://schemas.microsoft.com/office/drawing/2014/main" id="{0F2B4159-457D-B148-9165-ECA588D6E3BF}"/>
              </a:ext>
            </a:extLst>
          </p:cNvPr>
          <p:cNvGrpSpPr>
            <a:grpSpLocks/>
          </p:cNvGrpSpPr>
          <p:nvPr/>
        </p:nvGrpSpPr>
        <p:grpSpPr bwMode="auto">
          <a:xfrm>
            <a:off x="6296025" y="3663950"/>
            <a:ext cx="1946275" cy="752475"/>
            <a:chOff x="4726118" y="1987706"/>
            <a:chExt cx="2665317" cy="753796"/>
          </a:xfrm>
        </p:grpSpPr>
        <p:sp>
          <p:nvSpPr>
            <p:cNvPr id="11" name="Right Arrow 47">
              <a:extLst>
                <a:ext uri="{FF2B5EF4-FFF2-40B4-BE49-F238E27FC236}">
                  <a16:creationId xmlns:a16="http://schemas.microsoft.com/office/drawing/2014/main" id="{904BF8CB-52B4-2BBF-240B-AB09D918E1A1}"/>
                </a:ext>
              </a:extLst>
            </p:cNvPr>
            <p:cNvSpPr/>
            <p:nvPr/>
          </p:nvSpPr>
          <p:spPr>
            <a:xfrm>
              <a:off x="5869639" y="1987706"/>
              <a:ext cx="1521796" cy="753796"/>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solidFill>
                  <a:schemeClr val="tx1"/>
                </a:solidFill>
              </a:endParaRPr>
            </a:p>
          </p:txBody>
        </p:sp>
        <p:sp>
          <p:nvSpPr>
            <p:cNvPr id="12" name="Isosceles Triangle 29">
              <a:extLst>
                <a:ext uri="{FF2B5EF4-FFF2-40B4-BE49-F238E27FC236}">
                  <a16:creationId xmlns:a16="http://schemas.microsoft.com/office/drawing/2014/main" id="{DA05E8B2-8AEB-C00D-4733-C90E7A779D7F}"/>
                </a:ext>
              </a:extLst>
            </p:cNvPr>
            <p:cNvSpPr/>
            <p:nvPr/>
          </p:nvSpPr>
          <p:spPr>
            <a:xfrm rot="16200000">
              <a:off x="5113988" y="1789080"/>
              <a:ext cx="372127" cy="1147869"/>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 fmla="*/ 781050 w 1170443"/>
                <a:gd name="connsiteY0" fmla="*/ 943655 h 943655"/>
                <a:gd name="connsiteX1" fmla="*/ 0 w 1170443"/>
                <a:gd name="connsiteY1" fmla="*/ 0 h 943655"/>
                <a:gd name="connsiteX2" fmla="*/ 1170443 w 1170443"/>
                <a:gd name="connsiteY2" fmla="*/ 943655 h 943655"/>
                <a:gd name="connsiteX3" fmla="*/ 781050 w 1170443"/>
                <a:gd name="connsiteY3" fmla="*/ 943655 h 943655"/>
                <a:gd name="connsiteX0" fmla="*/ 776026 w 1170443"/>
                <a:gd name="connsiteY0" fmla="*/ 948417 h 948417"/>
                <a:gd name="connsiteX1" fmla="*/ 0 w 1170443"/>
                <a:gd name="connsiteY1" fmla="*/ 0 h 948417"/>
                <a:gd name="connsiteX2" fmla="*/ 1170443 w 1170443"/>
                <a:gd name="connsiteY2" fmla="*/ 943655 h 948417"/>
                <a:gd name="connsiteX3" fmla="*/ 776026 w 1170443"/>
                <a:gd name="connsiteY3" fmla="*/ 948417 h 948417"/>
                <a:gd name="connsiteX0" fmla="*/ 776026 w 1170443"/>
                <a:gd name="connsiteY0" fmla="*/ 948417 h 952860"/>
                <a:gd name="connsiteX1" fmla="*/ 0 w 1170443"/>
                <a:gd name="connsiteY1" fmla="*/ 0 h 952860"/>
                <a:gd name="connsiteX2" fmla="*/ 1170443 w 1170443"/>
                <a:gd name="connsiteY2" fmla="*/ 952860 h 952860"/>
                <a:gd name="connsiteX3" fmla="*/ 776026 w 1170443"/>
                <a:gd name="connsiteY3" fmla="*/ 948417 h 952860"/>
                <a:gd name="connsiteX0" fmla="*/ 776026 w 1163968"/>
                <a:gd name="connsiteY0" fmla="*/ 948417 h 952863"/>
                <a:gd name="connsiteX1" fmla="*/ 0 w 1163968"/>
                <a:gd name="connsiteY1" fmla="*/ 0 h 952863"/>
                <a:gd name="connsiteX2" fmla="*/ 1163968 w 1163968"/>
                <a:gd name="connsiteY2" fmla="*/ 952863 h 952863"/>
                <a:gd name="connsiteX3" fmla="*/ 776026 w 1163968"/>
                <a:gd name="connsiteY3" fmla="*/ 948417 h 952863"/>
                <a:gd name="connsiteX0" fmla="*/ 776026 w 1168993"/>
                <a:gd name="connsiteY0" fmla="*/ 948417 h 955244"/>
                <a:gd name="connsiteX1" fmla="*/ 0 w 1168993"/>
                <a:gd name="connsiteY1" fmla="*/ 0 h 955244"/>
                <a:gd name="connsiteX2" fmla="*/ 1168993 w 1168993"/>
                <a:gd name="connsiteY2" fmla="*/ 955244 h 955244"/>
                <a:gd name="connsiteX3" fmla="*/ 776026 w 1168993"/>
                <a:gd name="connsiteY3" fmla="*/ 948417 h 955244"/>
                <a:gd name="connsiteX0" fmla="*/ 776026 w 1161456"/>
                <a:gd name="connsiteY0" fmla="*/ 948417 h 948417"/>
                <a:gd name="connsiteX1" fmla="*/ 0 w 1161456"/>
                <a:gd name="connsiteY1" fmla="*/ 0 h 948417"/>
                <a:gd name="connsiteX2" fmla="*/ 1161456 w 1161456"/>
                <a:gd name="connsiteY2" fmla="*/ 945719 h 948417"/>
                <a:gd name="connsiteX3" fmla="*/ 776026 w 1161456"/>
                <a:gd name="connsiteY3" fmla="*/ 948417 h 948417"/>
                <a:gd name="connsiteX0" fmla="*/ 776026 w 1168992"/>
                <a:gd name="connsiteY0" fmla="*/ 948417 h 950484"/>
                <a:gd name="connsiteX1" fmla="*/ 0 w 1168992"/>
                <a:gd name="connsiteY1" fmla="*/ 0 h 950484"/>
                <a:gd name="connsiteX2" fmla="*/ 1168992 w 1168992"/>
                <a:gd name="connsiteY2" fmla="*/ 950484 h 950484"/>
                <a:gd name="connsiteX3" fmla="*/ 776026 w 1168992"/>
                <a:gd name="connsiteY3" fmla="*/ 948417 h 950484"/>
                <a:gd name="connsiteX0" fmla="*/ 776026 w 1176528"/>
                <a:gd name="connsiteY0" fmla="*/ 948417 h 950487"/>
                <a:gd name="connsiteX1" fmla="*/ 0 w 1176528"/>
                <a:gd name="connsiteY1" fmla="*/ 0 h 950487"/>
                <a:gd name="connsiteX2" fmla="*/ 1176528 w 1176528"/>
                <a:gd name="connsiteY2" fmla="*/ 950487 h 950487"/>
                <a:gd name="connsiteX3" fmla="*/ 776026 w 1176528"/>
                <a:gd name="connsiteY3" fmla="*/ 948417 h 950487"/>
                <a:gd name="connsiteX0" fmla="*/ 776026 w 1168992"/>
                <a:gd name="connsiteY0" fmla="*/ 948417 h 950490"/>
                <a:gd name="connsiteX1" fmla="*/ 0 w 1168992"/>
                <a:gd name="connsiteY1" fmla="*/ 0 h 950490"/>
                <a:gd name="connsiteX2" fmla="*/ 1168992 w 1168992"/>
                <a:gd name="connsiteY2" fmla="*/ 950490 h 950490"/>
                <a:gd name="connsiteX3" fmla="*/ 776026 w 1168992"/>
                <a:gd name="connsiteY3" fmla="*/ 948417 h 950490"/>
                <a:gd name="connsiteX0" fmla="*/ 776026 w 1168991"/>
                <a:gd name="connsiteY0" fmla="*/ 948417 h 948417"/>
                <a:gd name="connsiteX1" fmla="*/ 0 w 1168991"/>
                <a:gd name="connsiteY1" fmla="*/ 0 h 948417"/>
                <a:gd name="connsiteX2" fmla="*/ 1168991 w 1168991"/>
                <a:gd name="connsiteY2" fmla="*/ 948111 h 948417"/>
                <a:gd name="connsiteX3" fmla="*/ 776026 w 1168991"/>
                <a:gd name="connsiteY3" fmla="*/ 948417 h 948417"/>
                <a:gd name="connsiteX0" fmla="*/ 0 w 392965"/>
                <a:gd name="connsiteY0" fmla="*/ 595989 h 595989"/>
                <a:gd name="connsiteX1" fmla="*/ 148430 w 392965"/>
                <a:gd name="connsiteY1" fmla="*/ 0 h 595989"/>
                <a:gd name="connsiteX2" fmla="*/ 392965 w 392965"/>
                <a:gd name="connsiteY2" fmla="*/ 595683 h 595989"/>
                <a:gd name="connsiteX3" fmla="*/ 0 w 392965"/>
                <a:gd name="connsiteY3" fmla="*/ 595989 h 595989"/>
                <a:gd name="connsiteX0" fmla="*/ 0 w 392965"/>
                <a:gd name="connsiteY0" fmla="*/ 1148439 h 1148439"/>
                <a:gd name="connsiteX1" fmla="*/ 148430 w 392965"/>
                <a:gd name="connsiteY1" fmla="*/ 0 h 1148439"/>
                <a:gd name="connsiteX2" fmla="*/ 392965 w 392965"/>
                <a:gd name="connsiteY2" fmla="*/ 1148133 h 1148439"/>
                <a:gd name="connsiteX3" fmla="*/ 0 w 392965"/>
                <a:gd name="connsiteY3" fmla="*/ 1148439 h 1148439"/>
              </a:gdLst>
              <a:ahLst/>
              <a:cxnLst>
                <a:cxn ang="0">
                  <a:pos x="connsiteX0" y="connsiteY0"/>
                </a:cxn>
                <a:cxn ang="0">
                  <a:pos x="connsiteX1" y="connsiteY1"/>
                </a:cxn>
                <a:cxn ang="0">
                  <a:pos x="connsiteX2" y="connsiteY2"/>
                </a:cxn>
                <a:cxn ang="0">
                  <a:pos x="connsiteX3" y="connsiteY3"/>
                </a:cxn>
              </a:cxnLst>
              <a:rect l="l" t="t" r="r" b="b"/>
              <a:pathLst>
                <a:path w="392965" h="1148439">
                  <a:moveTo>
                    <a:pt x="0" y="1148439"/>
                  </a:moveTo>
                  <a:lnTo>
                    <a:pt x="148430" y="0"/>
                  </a:lnTo>
                  <a:lnTo>
                    <a:pt x="392965" y="1148133"/>
                  </a:lnTo>
                  <a:lnTo>
                    <a:pt x="0" y="1148439"/>
                  </a:lnTo>
                  <a:close/>
                </a:path>
              </a:pathLst>
            </a:custGeom>
            <a:gradFill>
              <a:gsLst>
                <a:gs pos="50000">
                  <a:schemeClr val="accent4">
                    <a:lumMod val="10000"/>
                  </a:schemeClr>
                </a:gs>
                <a:gs pos="0">
                  <a:schemeClr val="accent4"/>
                </a:gs>
                <a:gs pos="100000">
                  <a:schemeClr val="accent4">
                    <a:lumMod val="10000"/>
                  </a:schemeClr>
                </a:gs>
              </a:gsLst>
              <a:lin ang="16200000" scaled="1"/>
            </a:gradFill>
            <a:ln>
              <a:noFill/>
            </a:ln>
          </p:spPr>
          <p:txBody>
            <a:bodyPr/>
            <a:lstStyle/>
            <a:p>
              <a:pPr eaLnBrk="1" fontAlgn="auto" hangingPunct="1">
                <a:spcBef>
                  <a:spcPts val="0"/>
                </a:spcBef>
                <a:spcAft>
                  <a:spcPts val="0"/>
                </a:spcAft>
                <a:defRPr/>
              </a:pPr>
              <a:endParaRPr lang="ko-KR" altLang="en-US" sz="2700" dirty="0">
                <a:latin typeface="+mn-lt"/>
                <a:cs typeface="+mn-cs"/>
              </a:endParaRPr>
            </a:p>
          </p:txBody>
        </p:sp>
      </p:grpSp>
      <p:grpSp>
        <p:nvGrpSpPr>
          <p:cNvPr id="86029" name="Group 12">
            <a:extLst>
              <a:ext uri="{FF2B5EF4-FFF2-40B4-BE49-F238E27FC236}">
                <a16:creationId xmlns:a16="http://schemas.microsoft.com/office/drawing/2014/main" id="{F2457040-EA0A-3BEC-AB86-687A548CF7A9}"/>
              </a:ext>
            </a:extLst>
          </p:cNvPr>
          <p:cNvGrpSpPr>
            <a:grpSpLocks/>
          </p:cNvGrpSpPr>
          <p:nvPr/>
        </p:nvGrpSpPr>
        <p:grpSpPr bwMode="auto">
          <a:xfrm flipH="1">
            <a:off x="3983038" y="2200275"/>
            <a:ext cx="1979612" cy="1811338"/>
            <a:chOff x="4678493" y="1987706"/>
            <a:chExt cx="2712942" cy="1811627"/>
          </a:xfrm>
        </p:grpSpPr>
        <p:sp>
          <p:nvSpPr>
            <p:cNvPr id="14" name="Right Arrow 61">
              <a:extLst>
                <a:ext uri="{FF2B5EF4-FFF2-40B4-BE49-F238E27FC236}">
                  <a16:creationId xmlns:a16="http://schemas.microsoft.com/office/drawing/2014/main" id="{B89C9B41-4A67-4B9B-423D-6274C4465C4C}"/>
                </a:ext>
              </a:extLst>
            </p:cNvPr>
            <p:cNvSpPr/>
            <p:nvPr/>
          </p:nvSpPr>
          <p:spPr>
            <a:xfrm>
              <a:off x="5868532" y="1987706"/>
              <a:ext cx="1522903" cy="75418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solidFill>
                  <a:schemeClr val="tx1"/>
                </a:solidFill>
              </a:endParaRPr>
            </a:p>
          </p:txBody>
        </p:sp>
        <p:sp>
          <p:nvSpPr>
            <p:cNvPr id="15" name="Isosceles Triangle 29">
              <a:extLst>
                <a:ext uri="{FF2B5EF4-FFF2-40B4-BE49-F238E27FC236}">
                  <a16:creationId xmlns:a16="http://schemas.microsoft.com/office/drawing/2014/main" id="{BE75A003-0AEC-6A24-7406-DBCD48EA7B7E}"/>
                </a:ext>
              </a:extLst>
            </p:cNvPr>
            <p:cNvSpPr/>
            <p:nvPr/>
          </p:nvSpPr>
          <p:spPr>
            <a:xfrm rot="16200000">
              <a:off x="4465434" y="2389708"/>
              <a:ext cx="1622684" cy="1196567"/>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 fmla="*/ 781050 w 1170443"/>
                <a:gd name="connsiteY0" fmla="*/ 943655 h 943655"/>
                <a:gd name="connsiteX1" fmla="*/ 0 w 1170443"/>
                <a:gd name="connsiteY1" fmla="*/ 0 h 943655"/>
                <a:gd name="connsiteX2" fmla="*/ 1170443 w 1170443"/>
                <a:gd name="connsiteY2" fmla="*/ 943655 h 943655"/>
                <a:gd name="connsiteX3" fmla="*/ 781050 w 1170443"/>
                <a:gd name="connsiteY3" fmla="*/ 943655 h 943655"/>
                <a:gd name="connsiteX0" fmla="*/ 776026 w 1170443"/>
                <a:gd name="connsiteY0" fmla="*/ 948417 h 948417"/>
                <a:gd name="connsiteX1" fmla="*/ 0 w 1170443"/>
                <a:gd name="connsiteY1" fmla="*/ 0 h 948417"/>
                <a:gd name="connsiteX2" fmla="*/ 1170443 w 1170443"/>
                <a:gd name="connsiteY2" fmla="*/ 943655 h 948417"/>
                <a:gd name="connsiteX3" fmla="*/ 776026 w 1170443"/>
                <a:gd name="connsiteY3" fmla="*/ 948417 h 948417"/>
                <a:gd name="connsiteX0" fmla="*/ 776026 w 1170443"/>
                <a:gd name="connsiteY0" fmla="*/ 948417 h 952860"/>
                <a:gd name="connsiteX1" fmla="*/ 0 w 1170443"/>
                <a:gd name="connsiteY1" fmla="*/ 0 h 952860"/>
                <a:gd name="connsiteX2" fmla="*/ 1170443 w 1170443"/>
                <a:gd name="connsiteY2" fmla="*/ 952860 h 952860"/>
                <a:gd name="connsiteX3" fmla="*/ 776026 w 1170443"/>
                <a:gd name="connsiteY3" fmla="*/ 948417 h 952860"/>
                <a:gd name="connsiteX0" fmla="*/ 776026 w 1163968"/>
                <a:gd name="connsiteY0" fmla="*/ 948417 h 952863"/>
                <a:gd name="connsiteX1" fmla="*/ 0 w 1163968"/>
                <a:gd name="connsiteY1" fmla="*/ 0 h 952863"/>
                <a:gd name="connsiteX2" fmla="*/ 1163968 w 1163968"/>
                <a:gd name="connsiteY2" fmla="*/ 952863 h 952863"/>
                <a:gd name="connsiteX3" fmla="*/ 776026 w 1163968"/>
                <a:gd name="connsiteY3" fmla="*/ 948417 h 952863"/>
                <a:gd name="connsiteX0" fmla="*/ 776026 w 1168993"/>
                <a:gd name="connsiteY0" fmla="*/ 948417 h 955244"/>
                <a:gd name="connsiteX1" fmla="*/ 0 w 1168993"/>
                <a:gd name="connsiteY1" fmla="*/ 0 h 955244"/>
                <a:gd name="connsiteX2" fmla="*/ 1168993 w 1168993"/>
                <a:gd name="connsiteY2" fmla="*/ 955244 h 955244"/>
                <a:gd name="connsiteX3" fmla="*/ 776026 w 1168993"/>
                <a:gd name="connsiteY3" fmla="*/ 948417 h 955244"/>
                <a:gd name="connsiteX0" fmla="*/ 776026 w 1161456"/>
                <a:gd name="connsiteY0" fmla="*/ 948417 h 948417"/>
                <a:gd name="connsiteX1" fmla="*/ 0 w 1161456"/>
                <a:gd name="connsiteY1" fmla="*/ 0 h 948417"/>
                <a:gd name="connsiteX2" fmla="*/ 1161456 w 1161456"/>
                <a:gd name="connsiteY2" fmla="*/ 945719 h 948417"/>
                <a:gd name="connsiteX3" fmla="*/ 776026 w 1161456"/>
                <a:gd name="connsiteY3" fmla="*/ 948417 h 948417"/>
                <a:gd name="connsiteX0" fmla="*/ 776026 w 1168992"/>
                <a:gd name="connsiteY0" fmla="*/ 948417 h 950484"/>
                <a:gd name="connsiteX1" fmla="*/ 0 w 1168992"/>
                <a:gd name="connsiteY1" fmla="*/ 0 h 950484"/>
                <a:gd name="connsiteX2" fmla="*/ 1168992 w 1168992"/>
                <a:gd name="connsiteY2" fmla="*/ 950484 h 950484"/>
                <a:gd name="connsiteX3" fmla="*/ 776026 w 1168992"/>
                <a:gd name="connsiteY3" fmla="*/ 948417 h 950484"/>
                <a:gd name="connsiteX0" fmla="*/ 776026 w 1176528"/>
                <a:gd name="connsiteY0" fmla="*/ 948417 h 950487"/>
                <a:gd name="connsiteX1" fmla="*/ 0 w 1176528"/>
                <a:gd name="connsiteY1" fmla="*/ 0 h 950487"/>
                <a:gd name="connsiteX2" fmla="*/ 1176528 w 1176528"/>
                <a:gd name="connsiteY2" fmla="*/ 950487 h 950487"/>
                <a:gd name="connsiteX3" fmla="*/ 776026 w 1176528"/>
                <a:gd name="connsiteY3" fmla="*/ 948417 h 950487"/>
                <a:gd name="connsiteX0" fmla="*/ 776026 w 1168992"/>
                <a:gd name="connsiteY0" fmla="*/ 948417 h 950490"/>
                <a:gd name="connsiteX1" fmla="*/ 0 w 1168992"/>
                <a:gd name="connsiteY1" fmla="*/ 0 h 950490"/>
                <a:gd name="connsiteX2" fmla="*/ 1168992 w 1168992"/>
                <a:gd name="connsiteY2" fmla="*/ 950490 h 950490"/>
                <a:gd name="connsiteX3" fmla="*/ 776026 w 1168992"/>
                <a:gd name="connsiteY3" fmla="*/ 948417 h 950490"/>
                <a:gd name="connsiteX0" fmla="*/ 776026 w 1168991"/>
                <a:gd name="connsiteY0" fmla="*/ 948417 h 948417"/>
                <a:gd name="connsiteX1" fmla="*/ 0 w 1168991"/>
                <a:gd name="connsiteY1" fmla="*/ 0 h 948417"/>
                <a:gd name="connsiteX2" fmla="*/ 1168991 w 1168991"/>
                <a:gd name="connsiteY2" fmla="*/ 948111 h 948417"/>
                <a:gd name="connsiteX3" fmla="*/ 776026 w 1168991"/>
                <a:gd name="connsiteY3" fmla="*/ 948417 h 948417"/>
                <a:gd name="connsiteX0" fmla="*/ 1318642 w 1711607"/>
                <a:gd name="connsiteY0" fmla="*/ 1196064 h 1196064"/>
                <a:gd name="connsiteX1" fmla="*/ 0 w 1711607"/>
                <a:gd name="connsiteY1" fmla="*/ 0 h 1196064"/>
                <a:gd name="connsiteX2" fmla="*/ 1711607 w 1711607"/>
                <a:gd name="connsiteY2" fmla="*/ 1195758 h 1196064"/>
                <a:gd name="connsiteX3" fmla="*/ 1318642 w 1711607"/>
                <a:gd name="connsiteY3" fmla="*/ 1196064 h 1196064"/>
              </a:gdLst>
              <a:ahLst/>
              <a:cxnLst>
                <a:cxn ang="0">
                  <a:pos x="connsiteX0" y="connsiteY0"/>
                </a:cxn>
                <a:cxn ang="0">
                  <a:pos x="connsiteX1" y="connsiteY1"/>
                </a:cxn>
                <a:cxn ang="0">
                  <a:pos x="connsiteX2" y="connsiteY2"/>
                </a:cxn>
                <a:cxn ang="0">
                  <a:pos x="connsiteX3" y="connsiteY3"/>
                </a:cxn>
              </a:cxnLst>
              <a:rect l="l" t="t" r="r" b="b"/>
              <a:pathLst>
                <a:path w="1711607" h="1196064">
                  <a:moveTo>
                    <a:pt x="1318642" y="1196064"/>
                  </a:moveTo>
                  <a:lnTo>
                    <a:pt x="0" y="0"/>
                  </a:lnTo>
                  <a:lnTo>
                    <a:pt x="1711607" y="1195758"/>
                  </a:lnTo>
                  <a:lnTo>
                    <a:pt x="1318642" y="1196064"/>
                  </a:lnTo>
                  <a:close/>
                </a:path>
              </a:pathLst>
            </a:custGeom>
            <a:gradFill>
              <a:gsLst>
                <a:gs pos="0">
                  <a:schemeClr val="accent1"/>
                </a:gs>
                <a:gs pos="100000">
                  <a:schemeClr val="accent1">
                    <a:lumMod val="10000"/>
                  </a:schemeClr>
                </a:gs>
              </a:gsLst>
              <a:lin ang="16200000" scaled="1"/>
            </a:gradFill>
            <a:ln>
              <a:noFill/>
            </a:ln>
          </p:spPr>
          <p:txBody>
            <a:bodyPr/>
            <a:lstStyle/>
            <a:p>
              <a:pPr eaLnBrk="1" fontAlgn="auto" hangingPunct="1">
                <a:spcBef>
                  <a:spcPts val="0"/>
                </a:spcBef>
                <a:spcAft>
                  <a:spcPts val="0"/>
                </a:spcAft>
                <a:defRPr/>
              </a:pPr>
              <a:endParaRPr lang="ko-KR" altLang="en-US" sz="2700" dirty="0">
                <a:latin typeface="+mn-lt"/>
                <a:cs typeface="+mn-cs"/>
              </a:endParaRPr>
            </a:p>
          </p:txBody>
        </p:sp>
      </p:grpSp>
      <p:grpSp>
        <p:nvGrpSpPr>
          <p:cNvPr id="86032" name="Group 15">
            <a:extLst>
              <a:ext uri="{FF2B5EF4-FFF2-40B4-BE49-F238E27FC236}">
                <a16:creationId xmlns:a16="http://schemas.microsoft.com/office/drawing/2014/main" id="{A1614583-4F82-7DE4-CD6D-0DE56A8EA340}"/>
              </a:ext>
            </a:extLst>
          </p:cNvPr>
          <p:cNvGrpSpPr>
            <a:grpSpLocks/>
          </p:cNvGrpSpPr>
          <p:nvPr/>
        </p:nvGrpSpPr>
        <p:grpSpPr bwMode="auto">
          <a:xfrm flipH="1" flipV="1">
            <a:off x="4027488" y="4054475"/>
            <a:ext cx="1908175" cy="2132013"/>
            <a:chOff x="4697542" y="1987706"/>
            <a:chExt cx="2693893" cy="1754475"/>
          </a:xfrm>
        </p:grpSpPr>
        <p:sp>
          <p:nvSpPr>
            <p:cNvPr id="17" name="Right Arrow 59">
              <a:extLst>
                <a:ext uri="{FF2B5EF4-FFF2-40B4-BE49-F238E27FC236}">
                  <a16:creationId xmlns:a16="http://schemas.microsoft.com/office/drawing/2014/main" id="{F49105EA-4B21-6BB1-9EAA-CCDEAEA668A4}"/>
                </a:ext>
              </a:extLst>
            </p:cNvPr>
            <p:cNvSpPr>
              <a:spLocks noChangeArrowheads="1"/>
            </p:cNvSpPr>
            <p:nvPr/>
          </p:nvSpPr>
          <p:spPr bwMode="auto">
            <a:xfrm>
              <a:off x="5869678" y="1987706"/>
              <a:ext cx="1521757" cy="753784"/>
            </a:xfrm>
            <a:prstGeom prst="rightArrow">
              <a:avLst>
                <a:gd name="adj1" fmla="val 50000"/>
                <a:gd name="adj2" fmla="val 50002"/>
              </a:avLst>
            </a:prstGeom>
            <a:solidFill>
              <a:srgbClr val="4472C4"/>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anchor="ctr"/>
            <a:lstStyle/>
            <a:p>
              <a:pPr algn="ctr" eaLnBrk="1" fontAlgn="auto" hangingPunct="1">
                <a:spcBef>
                  <a:spcPts val="0"/>
                </a:spcBef>
                <a:spcAft>
                  <a:spcPts val="0"/>
                </a:spcAft>
                <a:defRPr/>
              </a:pPr>
              <a:endParaRPr lang="ko-KR" altLang="en-US" sz="2700">
                <a:latin typeface="+mn-lt"/>
                <a:cs typeface="+mn-cs"/>
              </a:endParaRPr>
            </a:p>
          </p:txBody>
        </p:sp>
        <p:sp>
          <p:nvSpPr>
            <p:cNvPr id="18" name="Isosceles Triangle 29">
              <a:extLst>
                <a:ext uri="{FF2B5EF4-FFF2-40B4-BE49-F238E27FC236}">
                  <a16:creationId xmlns:a16="http://schemas.microsoft.com/office/drawing/2014/main" id="{382ADDC0-AE78-1680-A33D-B1DABF629BEE}"/>
                </a:ext>
              </a:extLst>
            </p:cNvPr>
            <p:cNvSpPr/>
            <p:nvPr/>
          </p:nvSpPr>
          <p:spPr>
            <a:xfrm rot="16200000">
              <a:off x="4503327" y="2371347"/>
              <a:ext cx="1565049" cy="1176618"/>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 fmla="*/ 781050 w 1170443"/>
                <a:gd name="connsiteY0" fmla="*/ 943655 h 943655"/>
                <a:gd name="connsiteX1" fmla="*/ 0 w 1170443"/>
                <a:gd name="connsiteY1" fmla="*/ 0 h 943655"/>
                <a:gd name="connsiteX2" fmla="*/ 1170443 w 1170443"/>
                <a:gd name="connsiteY2" fmla="*/ 943655 h 943655"/>
                <a:gd name="connsiteX3" fmla="*/ 781050 w 1170443"/>
                <a:gd name="connsiteY3" fmla="*/ 943655 h 943655"/>
                <a:gd name="connsiteX0" fmla="*/ 776026 w 1170443"/>
                <a:gd name="connsiteY0" fmla="*/ 948417 h 948417"/>
                <a:gd name="connsiteX1" fmla="*/ 0 w 1170443"/>
                <a:gd name="connsiteY1" fmla="*/ 0 h 948417"/>
                <a:gd name="connsiteX2" fmla="*/ 1170443 w 1170443"/>
                <a:gd name="connsiteY2" fmla="*/ 943655 h 948417"/>
                <a:gd name="connsiteX3" fmla="*/ 776026 w 1170443"/>
                <a:gd name="connsiteY3" fmla="*/ 948417 h 948417"/>
                <a:gd name="connsiteX0" fmla="*/ 776026 w 1170443"/>
                <a:gd name="connsiteY0" fmla="*/ 948417 h 952860"/>
                <a:gd name="connsiteX1" fmla="*/ 0 w 1170443"/>
                <a:gd name="connsiteY1" fmla="*/ 0 h 952860"/>
                <a:gd name="connsiteX2" fmla="*/ 1170443 w 1170443"/>
                <a:gd name="connsiteY2" fmla="*/ 952860 h 952860"/>
                <a:gd name="connsiteX3" fmla="*/ 776026 w 1170443"/>
                <a:gd name="connsiteY3" fmla="*/ 948417 h 952860"/>
                <a:gd name="connsiteX0" fmla="*/ 776026 w 1163968"/>
                <a:gd name="connsiteY0" fmla="*/ 948417 h 952863"/>
                <a:gd name="connsiteX1" fmla="*/ 0 w 1163968"/>
                <a:gd name="connsiteY1" fmla="*/ 0 h 952863"/>
                <a:gd name="connsiteX2" fmla="*/ 1163968 w 1163968"/>
                <a:gd name="connsiteY2" fmla="*/ 952863 h 952863"/>
                <a:gd name="connsiteX3" fmla="*/ 776026 w 1163968"/>
                <a:gd name="connsiteY3" fmla="*/ 948417 h 952863"/>
                <a:gd name="connsiteX0" fmla="*/ 776026 w 1168993"/>
                <a:gd name="connsiteY0" fmla="*/ 948417 h 955244"/>
                <a:gd name="connsiteX1" fmla="*/ 0 w 1168993"/>
                <a:gd name="connsiteY1" fmla="*/ 0 h 955244"/>
                <a:gd name="connsiteX2" fmla="*/ 1168993 w 1168993"/>
                <a:gd name="connsiteY2" fmla="*/ 955244 h 955244"/>
                <a:gd name="connsiteX3" fmla="*/ 776026 w 1168993"/>
                <a:gd name="connsiteY3" fmla="*/ 948417 h 955244"/>
                <a:gd name="connsiteX0" fmla="*/ 776026 w 1161456"/>
                <a:gd name="connsiteY0" fmla="*/ 948417 h 948417"/>
                <a:gd name="connsiteX1" fmla="*/ 0 w 1161456"/>
                <a:gd name="connsiteY1" fmla="*/ 0 h 948417"/>
                <a:gd name="connsiteX2" fmla="*/ 1161456 w 1161456"/>
                <a:gd name="connsiteY2" fmla="*/ 945719 h 948417"/>
                <a:gd name="connsiteX3" fmla="*/ 776026 w 1161456"/>
                <a:gd name="connsiteY3" fmla="*/ 948417 h 948417"/>
                <a:gd name="connsiteX0" fmla="*/ 776026 w 1168992"/>
                <a:gd name="connsiteY0" fmla="*/ 948417 h 950484"/>
                <a:gd name="connsiteX1" fmla="*/ 0 w 1168992"/>
                <a:gd name="connsiteY1" fmla="*/ 0 h 950484"/>
                <a:gd name="connsiteX2" fmla="*/ 1168992 w 1168992"/>
                <a:gd name="connsiteY2" fmla="*/ 950484 h 950484"/>
                <a:gd name="connsiteX3" fmla="*/ 776026 w 1168992"/>
                <a:gd name="connsiteY3" fmla="*/ 948417 h 950484"/>
                <a:gd name="connsiteX0" fmla="*/ 776026 w 1176528"/>
                <a:gd name="connsiteY0" fmla="*/ 948417 h 950487"/>
                <a:gd name="connsiteX1" fmla="*/ 0 w 1176528"/>
                <a:gd name="connsiteY1" fmla="*/ 0 h 950487"/>
                <a:gd name="connsiteX2" fmla="*/ 1176528 w 1176528"/>
                <a:gd name="connsiteY2" fmla="*/ 950487 h 950487"/>
                <a:gd name="connsiteX3" fmla="*/ 776026 w 1176528"/>
                <a:gd name="connsiteY3" fmla="*/ 948417 h 950487"/>
                <a:gd name="connsiteX0" fmla="*/ 776026 w 1168992"/>
                <a:gd name="connsiteY0" fmla="*/ 948417 h 950490"/>
                <a:gd name="connsiteX1" fmla="*/ 0 w 1168992"/>
                <a:gd name="connsiteY1" fmla="*/ 0 h 950490"/>
                <a:gd name="connsiteX2" fmla="*/ 1168992 w 1168992"/>
                <a:gd name="connsiteY2" fmla="*/ 950490 h 950490"/>
                <a:gd name="connsiteX3" fmla="*/ 776026 w 1168992"/>
                <a:gd name="connsiteY3" fmla="*/ 948417 h 950490"/>
                <a:gd name="connsiteX0" fmla="*/ 776026 w 1168991"/>
                <a:gd name="connsiteY0" fmla="*/ 948417 h 948417"/>
                <a:gd name="connsiteX1" fmla="*/ 0 w 1168991"/>
                <a:gd name="connsiteY1" fmla="*/ 0 h 948417"/>
                <a:gd name="connsiteX2" fmla="*/ 1168991 w 1168991"/>
                <a:gd name="connsiteY2" fmla="*/ 948111 h 948417"/>
                <a:gd name="connsiteX3" fmla="*/ 776026 w 1168991"/>
                <a:gd name="connsiteY3" fmla="*/ 948417 h 948417"/>
                <a:gd name="connsiteX0" fmla="*/ 1258349 w 1651314"/>
                <a:gd name="connsiteY0" fmla="*/ 1177015 h 1177015"/>
                <a:gd name="connsiteX1" fmla="*/ 0 w 1651314"/>
                <a:gd name="connsiteY1" fmla="*/ 0 h 1177015"/>
                <a:gd name="connsiteX2" fmla="*/ 1651314 w 1651314"/>
                <a:gd name="connsiteY2" fmla="*/ 1176709 h 1177015"/>
                <a:gd name="connsiteX3" fmla="*/ 1258349 w 1651314"/>
                <a:gd name="connsiteY3" fmla="*/ 1177015 h 1177015"/>
              </a:gdLst>
              <a:ahLst/>
              <a:cxnLst>
                <a:cxn ang="0">
                  <a:pos x="connsiteX0" y="connsiteY0"/>
                </a:cxn>
                <a:cxn ang="0">
                  <a:pos x="connsiteX1" y="connsiteY1"/>
                </a:cxn>
                <a:cxn ang="0">
                  <a:pos x="connsiteX2" y="connsiteY2"/>
                </a:cxn>
                <a:cxn ang="0">
                  <a:pos x="connsiteX3" y="connsiteY3"/>
                </a:cxn>
              </a:cxnLst>
              <a:rect l="l" t="t" r="r" b="b"/>
              <a:pathLst>
                <a:path w="1651314" h="1177015">
                  <a:moveTo>
                    <a:pt x="1258349" y="1177015"/>
                  </a:moveTo>
                  <a:lnTo>
                    <a:pt x="0" y="0"/>
                  </a:lnTo>
                  <a:lnTo>
                    <a:pt x="1651314" y="1176709"/>
                  </a:lnTo>
                  <a:lnTo>
                    <a:pt x="1258349" y="1177015"/>
                  </a:lnTo>
                  <a:close/>
                </a:path>
              </a:pathLst>
            </a:custGeom>
            <a:gradFill>
              <a:gsLst>
                <a:gs pos="0">
                  <a:schemeClr val="accent5"/>
                </a:gs>
                <a:gs pos="100000">
                  <a:schemeClr val="accent5">
                    <a:lumMod val="10000"/>
                  </a:schemeClr>
                </a:gs>
              </a:gsLst>
              <a:lin ang="16200000" scaled="1"/>
            </a:gradFill>
            <a:ln>
              <a:noFill/>
            </a:ln>
          </p:spPr>
          <p:txBody>
            <a:bodyPr/>
            <a:lstStyle/>
            <a:p>
              <a:pPr eaLnBrk="1" fontAlgn="auto" hangingPunct="1">
                <a:spcBef>
                  <a:spcPts val="0"/>
                </a:spcBef>
                <a:spcAft>
                  <a:spcPts val="0"/>
                </a:spcAft>
                <a:defRPr/>
              </a:pPr>
              <a:endParaRPr lang="ko-KR" altLang="en-US" sz="2700" dirty="0">
                <a:latin typeface="+mn-lt"/>
                <a:cs typeface="+mn-cs"/>
              </a:endParaRPr>
            </a:p>
          </p:txBody>
        </p:sp>
      </p:grpSp>
      <p:grpSp>
        <p:nvGrpSpPr>
          <p:cNvPr id="86035" name="Group 18">
            <a:extLst>
              <a:ext uri="{FF2B5EF4-FFF2-40B4-BE49-F238E27FC236}">
                <a16:creationId xmlns:a16="http://schemas.microsoft.com/office/drawing/2014/main" id="{C05A9605-CE93-E542-B17E-1E742376F717}"/>
              </a:ext>
            </a:extLst>
          </p:cNvPr>
          <p:cNvGrpSpPr>
            <a:grpSpLocks/>
          </p:cNvGrpSpPr>
          <p:nvPr/>
        </p:nvGrpSpPr>
        <p:grpSpPr bwMode="auto">
          <a:xfrm flipH="1">
            <a:off x="3983038" y="3663950"/>
            <a:ext cx="1946275" cy="752475"/>
            <a:chOff x="4726118" y="1987706"/>
            <a:chExt cx="2665317" cy="753796"/>
          </a:xfrm>
        </p:grpSpPr>
        <p:sp>
          <p:nvSpPr>
            <p:cNvPr id="20" name="Right Arrow 57">
              <a:extLst>
                <a:ext uri="{FF2B5EF4-FFF2-40B4-BE49-F238E27FC236}">
                  <a16:creationId xmlns:a16="http://schemas.microsoft.com/office/drawing/2014/main" id="{23178F01-7CAA-32C1-DD41-C970BE5DDDC0}"/>
                </a:ext>
              </a:extLst>
            </p:cNvPr>
            <p:cNvSpPr/>
            <p:nvPr/>
          </p:nvSpPr>
          <p:spPr>
            <a:xfrm>
              <a:off x="5869639" y="1987706"/>
              <a:ext cx="1521796" cy="753796"/>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dirty="0">
                <a:solidFill>
                  <a:schemeClr val="tx1"/>
                </a:solidFill>
              </a:endParaRPr>
            </a:p>
          </p:txBody>
        </p:sp>
        <p:sp>
          <p:nvSpPr>
            <p:cNvPr id="21" name="Isosceles Triangle 29">
              <a:extLst>
                <a:ext uri="{FF2B5EF4-FFF2-40B4-BE49-F238E27FC236}">
                  <a16:creationId xmlns:a16="http://schemas.microsoft.com/office/drawing/2014/main" id="{D1C60E11-B7CE-4787-0992-66894051B4AB}"/>
                </a:ext>
              </a:extLst>
            </p:cNvPr>
            <p:cNvSpPr/>
            <p:nvPr/>
          </p:nvSpPr>
          <p:spPr>
            <a:xfrm rot="16200000">
              <a:off x="5113990" y="1789080"/>
              <a:ext cx="372127" cy="1147869"/>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 fmla="*/ 781050 w 1170443"/>
                <a:gd name="connsiteY0" fmla="*/ 943655 h 943655"/>
                <a:gd name="connsiteX1" fmla="*/ 0 w 1170443"/>
                <a:gd name="connsiteY1" fmla="*/ 0 h 943655"/>
                <a:gd name="connsiteX2" fmla="*/ 1170443 w 1170443"/>
                <a:gd name="connsiteY2" fmla="*/ 943655 h 943655"/>
                <a:gd name="connsiteX3" fmla="*/ 781050 w 1170443"/>
                <a:gd name="connsiteY3" fmla="*/ 943655 h 943655"/>
                <a:gd name="connsiteX0" fmla="*/ 776026 w 1170443"/>
                <a:gd name="connsiteY0" fmla="*/ 948417 h 948417"/>
                <a:gd name="connsiteX1" fmla="*/ 0 w 1170443"/>
                <a:gd name="connsiteY1" fmla="*/ 0 h 948417"/>
                <a:gd name="connsiteX2" fmla="*/ 1170443 w 1170443"/>
                <a:gd name="connsiteY2" fmla="*/ 943655 h 948417"/>
                <a:gd name="connsiteX3" fmla="*/ 776026 w 1170443"/>
                <a:gd name="connsiteY3" fmla="*/ 948417 h 948417"/>
                <a:gd name="connsiteX0" fmla="*/ 776026 w 1170443"/>
                <a:gd name="connsiteY0" fmla="*/ 948417 h 952860"/>
                <a:gd name="connsiteX1" fmla="*/ 0 w 1170443"/>
                <a:gd name="connsiteY1" fmla="*/ 0 h 952860"/>
                <a:gd name="connsiteX2" fmla="*/ 1170443 w 1170443"/>
                <a:gd name="connsiteY2" fmla="*/ 952860 h 952860"/>
                <a:gd name="connsiteX3" fmla="*/ 776026 w 1170443"/>
                <a:gd name="connsiteY3" fmla="*/ 948417 h 952860"/>
                <a:gd name="connsiteX0" fmla="*/ 776026 w 1163968"/>
                <a:gd name="connsiteY0" fmla="*/ 948417 h 952863"/>
                <a:gd name="connsiteX1" fmla="*/ 0 w 1163968"/>
                <a:gd name="connsiteY1" fmla="*/ 0 h 952863"/>
                <a:gd name="connsiteX2" fmla="*/ 1163968 w 1163968"/>
                <a:gd name="connsiteY2" fmla="*/ 952863 h 952863"/>
                <a:gd name="connsiteX3" fmla="*/ 776026 w 1163968"/>
                <a:gd name="connsiteY3" fmla="*/ 948417 h 952863"/>
                <a:gd name="connsiteX0" fmla="*/ 776026 w 1168993"/>
                <a:gd name="connsiteY0" fmla="*/ 948417 h 955244"/>
                <a:gd name="connsiteX1" fmla="*/ 0 w 1168993"/>
                <a:gd name="connsiteY1" fmla="*/ 0 h 955244"/>
                <a:gd name="connsiteX2" fmla="*/ 1168993 w 1168993"/>
                <a:gd name="connsiteY2" fmla="*/ 955244 h 955244"/>
                <a:gd name="connsiteX3" fmla="*/ 776026 w 1168993"/>
                <a:gd name="connsiteY3" fmla="*/ 948417 h 955244"/>
                <a:gd name="connsiteX0" fmla="*/ 776026 w 1161456"/>
                <a:gd name="connsiteY0" fmla="*/ 948417 h 948417"/>
                <a:gd name="connsiteX1" fmla="*/ 0 w 1161456"/>
                <a:gd name="connsiteY1" fmla="*/ 0 h 948417"/>
                <a:gd name="connsiteX2" fmla="*/ 1161456 w 1161456"/>
                <a:gd name="connsiteY2" fmla="*/ 945719 h 948417"/>
                <a:gd name="connsiteX3" fmla="*/ 776026 w 1161456"/>
                <a:gd name="connsiteY3" fmla="*/ 948417 h 948417"/>
                <a:gd name="connsiteX0" fmla="*/ 776026 w 1168992"/>
                <a:gd name="connsiteY0" fmla="*/ 948417 h 950484"/>
                <a:gd name="connsiteX1" fmla="*/ 0 w 1168992"/>
                <a:gd name="connsiteY1" fmla="*/ 0 h 950484"/>
                <a:gd name="connsiteX2" fmla="*/ 1168992 w 1168992"/>
                <a:gd name="connsiteY2" fmla="*/ 950484 h 950484"/>
                <a:gd name="connsiteX3" fmla="*/ 776026 w 1168992"/>
                <a:gd name="connsiteY3" fmla="*/ 948417 h 950484"/>
                <a:gd name="connsiteX0" fmla="*/ 776026 w 1176528"/>
                <a:gd name="connsiteY0" fmla="*/ 948417 h 950487"/>
                <a:gd name="connsiteX1" fmla="*/ 0 w 1176528"/>
                <a:gd name="connsiteY1" fmla="*/ 0 h 950487"/>
                <a:gd name="connsiteX2" fmla="*/ 1176528 w 1176528"/>
                <a:gd name="connsiteY2" fmla="*/ 950487 h 950487"/>
                <a:gd name="connsiteX3" fmla="*/ 776026 w 1176528"/>
                <a:gd name="connsiteY3" fmla="*/ 948417 h 950487"/>
                <a:gd name="connsiteX0" fmla="*/ 776026 w 1168992"/>
                <a:gd name="connsiteY0" fmla="*/ 948417 h 950490"/>
                <a:gd name="connsiteX1" fmla="*/ 0 w 1168992"/>
                <a:gd name="connsiteY1" fmla="*/ 0 h 950490"/>
                <a:gd name="connsiteX2" fmla="*/ 1168992 w 1168992"/>
                <a:gd name="connsiteY2" fmla="*/ 950490 h 950490"/>
                <a:gd name="connsiteX3" fmla="*/ 776026 w 1168992"/>
                <a:gd name="connsiteY3" fmla="*/ 948417 h 950490"/>
                <a:gd name="connsiteX0" fmla="*/ 776026 w 1168991"/>
                <a:gd name="connsiteY0" fmla="*/ 948417 h 948417"/>
                <a:gd name="connsiteX1" fmla="*/ 0 w 1168991"/>
                <a:gd name="connsiteY1" fmla="*/ 0 h 948417"/>
                <a:gd name="connsiteX2" fmla="*/ 1168991 w 1168991"/>
                <a:gd name="connsiteY2" fmla="*/ 948111 h 948417"/>
                <a:gd name="connsiteX3" fmla="*/ 776026 w 1168991"/>
                <a:gd name="connsiteY3" fmla="*/ 948417 h 948417"/>
                <a:gd name="connsiteX0" fmla="*/ 0 w 392965"/>
                <a:gd name="connsiteY0" fmla="*/ 595989 h 595989"/>
                <a:gd name="connsiteX1" fmla="*/ 148430 w 392965"/>
                <a:gd name="connsiteY1" fmla="*/ 0 h 595989"/>
                <a:gd name="connsiteX2" fmla="*/ 392965 w 392965"/>
                <a:gd name="connsiteY2" fmla="*/ 595683 h 595989"/>
                <a:gd name="connsiteX3" fmla="*/ 0 w 392965"/>
                <a:gd name="connsiteY3" fmla="*/ 595989 h 595989"/>
                <a:gd name="connsiteX0" fmla="*/ 0 w 392965"/>
                <a:gd name="connsiteY0" fmla="*/ 1148439 h 1148439"/>
                <a:gd name="connsiteX1" fmla="*/ 148430 w 392965"/>
                <a:gd name="connsiteY1" fmla="*/ 0 h 1148439"/>
                <a:gd name="connsiteX2" fmla="*/ 392965 w 392965"/>
                <a:gd name="connsiteY2" fmla="*/ 1148133 h 1148439"/>
                <a:gd name="connsiteX3" fmla="*/ 0 w 392965"/>
                <a:gd name="connsiteY3" fmla="*/ 1148439 h 1148439"/>
              </a:gdLst>
              <a:ahLst/>
              <a:cxnLst>
                <a:cxn ang="0">
                  <a:pos x="connsiteX0" y="connsiteY0"/>
                </a:cxn>
                <a:cxn ang="0">
                  <a:pos x="connsiteX1" y="connsiteY1"/>
                </a:cxn>
                <a:cxn ang="0">
                  <a:pos x="connsiteX2" y="connsiteY2"/>
                </a:cxn>
                <a:cxn ang="0">
                  <a:pos x="connsiteX3" y="connsiteY3"/>
                </a:cxn>
              </a:cxnLst>
              <a:rect l="l" t="t" r="r" b="b"/>
              <a:pathLst>
                <a:path w="392965" h="1148439">
                  <a:moveTo>
                    <a:pt x="0" y="1148439"/>
                  </a:moveTo>
                  <a:lnTo>
                    <a:pt x="148430" y="0"/>
                  </a:lnTo>
                  <a:lnTo>
                    <a:pt x="392965" y="1148133"/>
                  </a:lnTo>
                  <a:lnTo>
                    <a:pt x="0" y="1148439"/>
                  </a:lnTo>
                  <a:close/>
                </a:path>
              </a:pathLst>
            </a:custGeom>
            <a:gradFill>
              <a:gsLst>
                <a:gs pos="0">
                  <a:schemeClr val="accent3"/>
                </a:gs>
                <a:gs pos="50000">
                  <a:schemeClr val="accent3">
                    <a:lumMod val="10000"/>
                  </a:schemeClr>
                </a:gs>
                <a:gs pos="100000">
                  <a:schemeClr val="accent5">
                    <a:lumMod val="10000"/>
                  </a:schemeClr>
                </a:gs>
              </a:gsLst>
              <a:lin ang="16200000" scaled="1"/>
            </a:gradFill>
            <a:ln>
              <a:noFill/>
            </a:ln>
          </p:spPr>
          <p:txBody>
            <a:bodyPr/>
            <a:lstStyle/>
            <a:p>
              <a:pPr eaLnBrk="1" fontAlgn="auto" hangingPunct="1">
                <a:spcBef>
                  <a:spcPts val="0"/>
                </a:spcBef>
                <a:spcAft>
                  <a:spcPts val="0"/>
                </a:spcAft>
                <a:defRPr/>
              </a:pPr>
              <a:endParaRPr lang="ko-KR" altLang="en-US" sz="2700" dirty="0">
                <a:latin typeface="+mn-lt"/>
                <a:cs typeface="+mn-cs"/>
              </a:endParaRPr>
            </a:p>
          </p:txBody>
        </p:sp>
      </p:grpSp>
      <p:sp>
        <p:nvSpPr>
          <p:cNvPr id="46" name="Rounded Rectangle 102">
            <a:extLst>
              <a:ext uri="{FF2B5EF4-FFF2-40B4-BE49-F238E27FC236}">
                <a16:creationId xmlns:a16="http://schemas.microsoft.com/office/drawing/2014/main" id="{25FEE635-895C-549D-6DA3-CC26B4DCC7DE}"/>
              </a:ext>
            </a:extLst>
          </p:cNvPr>
          <p:cNvSpPr/>
          <p:nvPr/>
        </p:nvSpPr>
        <p:spPr>
          <a:xfrm rot="18900000">
            <a:off x="5591175" y="3535363"/>
            <a:ext cx="1009650" cy="1009650"/>
          </a:xfrm>
          <a:prstGeom prst="roundRect">
            <a:avLst>
              <a:gd name="adj" fmla="val 156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53" name="Left Arrow 1">
            <a:extLst>
              <a:ext uri="{FF2B5EF4-FFF2-40B4-BE49-F238E27FC236}">
                <a16:creationId xmlns:a16="http://schemas.microsoft.com/office/drawing/2014/main" id="{0232BAFB-82D3-6432-CCAA-30B87F1EF492}"/>
              </a:ext>
            </a:extLst>
          </p:cNvPr>
          <p:cNvSpPr>
            <a:spLocks noChangeAspect="1"/>
          </p:cNvSpPr>
          <p:nvPr/>
        </p:nvSpPr>
        <p:spPr>
          <a:xfrm>
            <a:off x="5765800" y="3697288"/>
            <a:ext cx="646113" cy="628650"/>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p>
        </p:txBody>
      </p:sp>
      <p:sp>
        <p:nvSpPr>
          <p:cNvPr id="86040" name="Rectangle 24">
            <a:extLst>
              <a:ext uri="{FF2B5EF4-FFF2-40B4-BE49-F238E27FC236}">
                <a16:creationId xmlns:a16="http://schemas.microsoft.com/office/drawing/2014/main" id="{ACD7CA08-AFB5-4E6E-CA39-C2AAF5054BC4}"/>
              </a:ext>
            </a:extLst>
          </p:cNvPr>
          <p:cNvSpPr>
            <a:spLocks noChangeArrowheads="1"/>
          </p:cNvSpPr>
          <p:nvPr/>
        </p:nvSpPr>
        <p:spPr bwMode="auto">
          <a:xfrm>
            <a:off x="301625" y="1782763"/>
            <a:ext cx="3489325"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500">
                <a:solidFill>
                  <a:srgbClr val="0000CC"/>
                </a:solidFill>
              </a:rPr>
              <a:t>Tìm hiểu về truyền thống, phong tục, tập quán dân tộc</a:t>
            </a:r>
            <a:r>
              <a:rPr lang="vi-VN" altLang="en-US" sz="2500">
                <a:solidFill>
                  <a:srgbClr val="0000CC"/>
                </a:solidFill>
              </a:rPr>
              <a:t> </a:t>
            </a:r>
          </a:p>
        </p:txBody>
      </p:sp>
      <p:sp>
        <p:nvSpPr>
          <p:cNvPr id="86041" name="Rectangle 25">
            <a:extLst>
              <a:ext uri="{FF2B5EF4-FFF2-40B4-BE49-F238E27FC236}">
                <a16:creationId xmlns:a16="http://schemas.microsoft.com/office/drawing/2014/main" id="{39848618-ADC3-673A-9B0F-2438F66EF96A}"/>
              </a:ext>
            </a:extLst>
          </p:cNvPr>
          <p:cNvSpPr>
            <a:spLocks noChangeArrowheads="1"/>
          </p:cNvSpPr>
          <p:nvPr/>
        </p:nvSpPr>
        <p:spPr bwMode="auto">
          <a:xfrm>
            <a:off x="206375" y="3463925"/>
            <a:ext cx="348615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500"/>
              <a:t>Có thái độ tôn trọng, trân quý, giữ gìn và phát huy nghệ thuật truyền thống</a:t>
            </a:r>
            <a:r>
              <a:rPr lang="vi-VN" altLang="en-US" sz="2500"/>
              <a:t> </a:t>
            </a:r>
          </a:p>
        </p:txBody>
      </p:sp>
      <p:sp>
        <p:nvSpPr>
          <p:cNvPr id="86042" name="Rectangle 26">
            <a:extLst>
              <a:ext uri="{FF2B5EF4-FFF2-40B4-BE49-F238E27FC236}">
                <a16:creationId xmlns:a16="http://schemas.microsoft.com/office/drawing/2014/main" id="{1BDCC8E2-15FA-AE15-FF09-3E088288506C}"/>
              </a:ext>
            </a:extLst>
          </p:cNvPr>
          <p:cNvSpPr>
            <a:spLocks noChangeArrowheads="1"/>
          </p:cNvSpPr>
          <p:nvPr/>
        </p:nvSpPr>
        <p:spPr bwMode="auto">
          <a:xfrm>
            <a:off x="190500" y="5280025"/>
            <a:ext cx="2979738"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500">
                <a:solidFill>
                  <a:srgbClr val="FF0000"/>
                </a:solidFill>
              </a:rPr>
              <a:t>Biết ơn những người có công với đất nước</a:t>
            </a:r>
            <a:r>
              <a:rPr lang="vi-VN" altLang="en-US" sz="2500">
                <a:solidFill>
                  <a:srgbClr val="FF0000"/>
                </a:solidFill>
              </a:rPr>
              <a:t> </a:t>
            </a:r>
          </a:p>
        </p:txBody>
      </p:sp>
      <p:sp>
        <p:nvSpPr>
          <p:cNvPr id="86043" name="Rectangle 27">
            <a:extLst>
              <a:ext uri="{FF2B5EF4-FFF2-40B4-BE49-F238E27FC236}">
                <a16:creationId xmlns:a16="http://schemas.microsoft.com/office/drawing/2014/main" id="{D097B747-BFE6-95AD-AB3F-157A12B6D0A1}"/>
              </a:ext>
            </a:extLst>
          </p:cNvPr>
          <p:cNvSpPr>
            <a:spLocks noChangeArrowheads="1"/>
          </p:cNvSpPr>
          <p:nvPr/>
        </p:nvSpPr>
        <p:spPr bwMode="auto">
          <a:xfrm>
            <a:off x="8556625" y="1912938"/>
            <a:ext cx="34163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500">
                <a:solidFill>
                  <a:srgbClr val="0000CC"/>
                </a:solidFill>
              </a:rPr>
              <a:t>Tham gia các hoạt động đền ơn đáp nghĩa</a:t>
            </a:r>
            <a:r>
              <a:rPr lang="vi-VN" altLang="en-US" sz="2500">
                <a:solidFill>
                  <a:srgbClr val="0000CC"/>
                </a:solidFill>
              </a:rPr>
              <a:t> </a:t>
            </a:r>
          </a:p>
        </p:txBody>
      </p:sp>
      <p:sp>
        <p:nvSpPr>
          <p:cNvPr id="86044" name="Rectangle 28">
            <a:extLst>
              <a:ext uri="{FF2B5EF4-FFF2-40B4-BE49-F238E27FC236}">
                <a16:creationId xmlns:a16="http://schemas.microsoft.com/office/drawing/2014/main" id="{E3321BBB-4634-1DCD-0933-C878ED2EEF9D}"/>
              </a:ext>
            </a:extLst>
          </p:cNvPr>
          <p:cNvSpPr>
            <a:spLocks noChangeArrowheads="1"/>
          </p:cNvSpPr>
          <p:nvPr/>
        </p:nvSpPr>
        <p:spPr bwMode="auto">
          <a:xfrm>
            <a:off x="8524875" y="3554413"/>
            <a:ext cx="3160713"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500"/>
              <a:t>Tham gia các sinh hoạt văn hóa dân tộc, dân gian</a:t>
            </a:r>
            <a:r>
              <a:rPr lang="vi-VN" altLang="en-US" sz="2500"/>
              <a:t> </a:t>
            </a:r>
          </a:p>
        </p:txBody>
      </p:sp>
      <p:sp>
        <p:nvSpPr>
          <p:cNvPr id="86045" name="Rectangle 29">
            <a:extLst>
              <a:ext uri="{FF2B5EF4-FFF2-40B4-BE49-F238E27FC236}">
                <a16:creationId xmlns:a16="http://schemas.microsoft.com/office/drawing/2014/main" id="{D476E554-CCE2-4E96-82BB-CCC06773E796}"/>
              </a:ext>
            </a:extLst>
          </p:cNvPr>
          <p:cNvSpPr>
            <a:spLocks noChangeArrowheads="1"/>
          </p:cNvSpPr>
          <p:nvPr/>
        </p:nvSpPr>
        <p:spPr bwMode="auto">
          <a:xfrm>
            <a:off x="8504238" y="5334000"/>
            <a:ext cx="340995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a:t>Phê phán những hành vi, việc làm gây tổn hại đến truyền thống dân tộ</a:t>
            </a:r>
            <a:r>
              <a:rPr lang="vi-VN" altLang="en-US" sz="22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18">
                                            <p:txEl>
                                              <p:pRg st="0" end="0"/>
                                            </p:txEl>
                                          </p:spTgt>
                                        </p:tgtEl>
                                        <p:attrNameLst>
                                          <p:attrName>style.visibility</p:attrName>
                                        </p:attrNameLst>
                                      </p:cBhvr>
                                      <p:to>
                                        <p:strVal val="visible"/>
                                      </p:to>
                                    </p:set>
                                    <p:animEffect transition="in" filter="blinds(horizontal)">
                                      <p:cBhvr>
                                        <p:cTn id="7" dur="500"/>
                                        <p:tgtEl>
                                          <p:spTgt spid="860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blinds(horizontal)">
                                      <p:cBhvr>
                                        <p:cTn id="15" dur="500"/>
                                        <p:tgtEl>
                                          <p:spTgt spid="46"/>
                                        </p:tgtEl>
                                      </p:cBhvr>
                                    </p:animEffect>
                                  </p:childTnLst>
                                </p:cTn>
                              </p:par>
                              <p:par>
                                <p:cTn id="16" presetID="3" presetClass="entr" presetSubtype="10" fill="hold"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linds(horizontal)">
                                      <p:cBhvr>
                                        <p:cTn id="18" dur="500"/>
                                        <p:tgtEl>
                                          <p:spTgt spid="5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86029"/>
                                        </p:tgtEl>
                                        <p:attrNameLst>
                                          <p:attrName>style.visibility</p:attrName>
                                        </p:attrNameLst>
                                      </p:cBhvr>
                                      <p:to>
                                        <p:strVal val="visible"/>
                                      </p:to>
                                    </p:set>
                                    <p:animEffect transition="in" filter="blinds(horizontal)">
                                      <p:cBhvr>
                                        <p:cTn id="23" dur="500"/>
                                        <p:tgtEl>
                                          <p:spTgt spid="8602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6040"/>
                                        </p:tgtEl>
                                        <p:attrNameLst>
                                          <p:attrName>style.visibility</p:attrName>
                                        </p:attrNameLst>
                                      </p:cBhvr>
                                      <p:to>
                                        <p:strVal val="visible"/>
                                      </p:to>
                                    </p:set>
                                    <p:animEffect transition="in" filter="blinds(horizontal)">
                                      <p:cBhvr>
                                        <p:cTn id="26" dur="500"/>
                                        <p:tgtEl>
                                          <p:spTgt spid="8604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86020"/>
                                        </p:tgtEl>
                                        <p:attrNameLst>
                                          <p:attrName>style.visibility</p:attrName>
                                        </p:attrNameLst>
                                      </p:cBhvr>
                                      <p:to>
                                        <p:strVal val="visible"/>
                                      </p:to>
                                    </p:set>
                                    <p:animEffect transition="in" filter="blinds(horizontal)">
                                      <p:cBhvr>
                                        <p:cTn id="31" dur="500"/>
                                        <p:tgtEl>
                                          <p:spTgt spid="8602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6043"/>
                                        </p:tgtEl>
                                        <p:attrNameLst>
                                          <p:attrName>style.visibility</p:attrName>
                                        </p:attrNameLst>
                                      </p:cBhvr>
                                      <p:to>
                                        <p:strVal val="visible"/>
                                      </p:to>
                                    </p:set>
                                    <p:animEffect transition="in" filter="blinds(horizontal)">
                                      <p:cBhvr>
                                        <p:cTn id="34" dur="500"/>
                                        <p:tgtEl>
                                          <p:spTgt spid="8604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86035"/>
                                        </p:tgtEl>
                                        <p:attrNameLst>
                                          <p:attrName>style.visibility</p:attrName>
                                        </p:attrNameLst>
                                      </p:cBhvr>
                                      <p:to>
                                        <p:strVal val="visible"/>
                                      </p:to>
                                    </p:set>
                                    <p:animEffect transition="in" filter="blinds(horizontal)">
                                      <p:cBhvr>
                                        <p:cTn id="39" dur="500"/>
                                        <p:tgtEl>
                                          <p:spTgt spid="86035"/>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86041"/>
                                        </p:tgtEl>
                                        <p:attrNameLst>
                                          <p:attrName>style.visibility</p:attrName>
                                        </p:attrNameLst>
                                      </p:cBhvr>
                                      <p:to>
                                        <p:strVal val="visible"/>
                                      </p:to>
                                    </p:set>
                                    <p:animEffect transition="in" filter="blinds(horizontal)">
                                      <p:cBhvr>
                                        <p:cTn id="42" dur="500"/>
                                        <p:tgtEl>
                                          <p:spTgt spid="8604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86026"/>
                                        </p:tgtEl>
                                        <p:attrNameLst>
                                          <p:attrName>style.visibility</p:attrName>
                                        </p:attrNameLst>
                                      </p:cBhvr>
                                      <p:to>
                                        <p:strVal val="visible"/>
                                      </p:to>
                                    </p:set>
                                    <p:animEffect transition="in" filter="blinds(horizontal)">
                                      <p:cBhvr>
                                        <p:cTn id="47" dur="500"/>
                                        <p:tgtEl>
                                          <p:spTgt spid="86026"/>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86044"/>
                                        </p:tgtEl>
                                        <p:attrNameLst>
                                          <p:attrName>style.visibility</p:attrName>
                                        </p:attrNameLst>
                                      </p:cBhvr>
                                      <p:to>
                                        <p:strVal val="visible"/>
                                      </p:to>
                                    </p:set>
                                    <p:animEffect transition="in" filter="blinds(horizontal)">
                                      <p:cBhvr>
                                        <p:cTn id="50" dur="500"/>
                                        <p:tgtEl>
                                          <p:spTgt spid="8604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86032"/>
                                        </p:tgtEl>
                                        <p:attrNameLst>
                                          <p:attrName>style.visibility</p:attrName>
                                        </p:attrNameLst>
                                      </p:cBhvr>
                                      <p:to>
                                        <p:strVal val="visible"/>
                                      </p:to>
                                    </p:set>
                                    <p:animEffect transition="in" filter="blinds(horizontal)">
                                      <p:cBhvr>
                                        <p:cTn id="55" dur="500"/>
                                        <p:tgtEl>
                                          <p:spTgt spid="86032"/>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86042"/>
                                        </p:tgtEl>
                                        <p:attrNameLst>
                                          <p:attrName>style.visibility</p:attrName>
                                        </p:attrNameLst>
                                      </p:cBhvr>
                                      <p:to>
                                        <p:strVal val="visible"/>
                                      </p:to>
                                    </p:set>
                                    <p:animEffect transition="in" filter="blinds(horizontal)">
                                      <p:cBhvr>
                                        <p:cTn id="58" dur="500"/>
                                        <p:tgtEl>
                                          <p:spTgt spid="8604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nodeType="clickEffect">
                                  <p:stCondLst>
                                    <p:cond delay="0"/>
                                  </p:stCondLst>
                                  <p:childTnLst>
                                    <p:set>
                                      <p:cBhvr>
                                        <p:cTn id="62" dur="1" fill="hold">
                                          <p:stCondLst>
                                            <p:cond delay="0"/>
                                          </p:stCondLst>
                                        </p:cTn>
                                        <p:tgtEl>
                                          <p:spTgt spid="86023"/>
                                        </p:tgtEl>
                                        <p:attrNameLst>
                                          <p:attrName>style.visibility</p:attrName>
                                        </p:attrNameLst>
                                      </p:cBhvr>
                                      <p:to>
                                        <p:strVal val="visible"/>
                                      </p:to>
                                    </p:set>
                                    <p:animEffect transition="in" filter="blinds(horizontal)">
                                      <p:cBhvr>
                                        <p:cTn id="63" dur="500"/>
                                        <p:tgtEl>
                                          <p:spTgt spid="86023"/>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86045"/>
                                        </p:tgtEl>
                                        <p:attrNameLst>
                                          <p:attrName>style.visibility</p:attrName>
                                        </p:attrNameLst>
                                      </p:cBhvr>
                                      <p:to>
                                        <p:strVal val="visible"/>
                                      </p:to>
                                    </p:set>
                                    <p:animEffect transition="in" filter="blinds(horizontal)">
                                      <p:cBhvr>
                                        <p:cTn id="66" dur="500"/>
                                        <p:tgtEl>
                                          <p:spTgt spid="86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build="p"/>
      <p:bldP spid="3" grpId="0" animBg="1"/>
      <p:bldP spid="46" grpId="0" animBg="1"/>
      <p:bldP spid="86040" grpId="0"/>
      <p:bldP spid="86041" grpId="0"/>
      <p:bldP spid="86042" grpId="0"/>
      <p:bldP spid="86043" grpId="0"/>
      <p:bldP spid="86044" grpId="0"/>
      <p:bldP spid="8604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inh-anh-thi-truong-canh-tranh-hoan-hao-1">
            <a:extLst>
              <a:ext uri="{FF2B5EF4-FFF2-40B4-BE49-F238E27FC236}">
                <a16:creationId xmlns:a16="http://schemas.microsoft.com/office/drawing/2014/main" id="{4706C7A6-F346-9E0C-6744-B91F0F3CCC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4">
            <a:extLst>
              <a:ext uri="{FF2B5EF4-FFF2-40B4-BE49-F238E27FC236}">
                <a16:creationId xmlns:a16="http://schemas.microsoft.com/office/drawing/2014/main" id="{FA62B62A-FF5E-993B-2EB6-C59BF25328F9}"/>
              </a:ext>
            </a:extLst>
          </p:cNvPr>
          <p:cNvSpPr>
            <a:spLocks noChangeArrowheads="1"/>
          </p:cNvSpPr>
          <p:nvPr/>
        </p:nvSpPr>
        <p:spPr bwMode="auto">
          <a:xfrm>
            <a:off x="4152900" y="5483225"/>
            <a:ext cx="34226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500" b="1">
                <a:solidFill>
                  <a:schemeClr val="bg1"/>
                </a:solidFill>
              </a:rPr>
              <a:t>LUYỆN TẬP</a:t>
            </a:r>
          </a:p>
        </p:txBody>
      </p:sp>
    </p:spTree>
  </p:cSld>
  <p:clrMapOvr>
    <a:masterClrMapping/>
  </p:clrMapOvr>
  <p:transition spd="slow">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498BE2-6B04-F5C8-F40F-6994E63637AC}"/>
              </a:ext>
            </a:extLst>
          </p:cNvPr>
          <p:cNvSpPr>
            <a:spLocks noGrp="1"/>
          </p:cNvSpPr>
          <p:nvPr>
            <p:ph type="body" sz="quarter" idx="4294967295"/>
          </p:nvPr>
        </p:nvSpPr>
        <p:spPr>
          <a:xfrm>
            <a:off x="0" y="0"/>
            <a:ext cx="12192000" cy="723900"/>
          </a:xfrm>
          <a:solidFill>
            <a:srgbClr val="FFCC99"/>
          </a:solidFill>
        </p:spPr>
        <p:txBody>
          <a:bodyPr tIns="91440" anchor="ctr"/>
          <a:lstStyle/>
          <a:p>
            <a:pPr marL="0" indent="0" eaLnBrk="1" hangingPunct="1">
              <a:buFont typeface="Arial" panose="020B0604020202020204" pitchFamily="34" charset="0"/>
              <a:buNone/>
            </a:pPr>
            <a:r>
              <a:rPr lang="vi-VN" altLang="en-US" sz="2500" b="1"/>
              <a:t>Bài 3: Em hãy nhận xét và đưa ra lời khuyên cho bạn trong những tình huống dưới đây: </a:t>
            </a:r>
            <a:endParaRPr lang="en-US" altLang="en-US" sz="2500" b="1">
              <a:latin typeface="Arial" panose="020B0604020202020204" pitchFamily="34" charset="0"/>
            </a:endParaRPr>
          </a:p>
        </p:txBody>
      </p:sp>
      <p:grpSp>
        <p:nvGrpSpPr>
          <p:cNvPr id="69635" name="Group 2">
            <a:extLst>
              <a:ext uri="{FF2B5EF4-FFF2-40B4-BE49-F238E27FC236}">
                <a16:creationId xmlns:a16="http://schemas.microsoft.com/office/drawing/2014/main" id="{112408F8-BCB6-10BF-9D87-DDFFD4535376}"/>
              </a:ext>
            </a:extLst>
          </p:cNvPr>
          <p:cNvGrpSpPr>
            <a:grpSpLocks/>
          </p:cNvGrpSpPr>
          <p:nvPr/>
        </p:nvGrpSpPr>
        <p:grpSpPr bwMode="auto">
          <a:xfrm>
            <a:off x="4506913" y="1339850"/>
            <a:ext cx="3178175" cy="4525963"/>
            <a:chOff x="348360" y="1332374"/>
            <a:chExt cx="2545698" cy="3690873"/>
          </a:xfrm>
        </p:grpSpPr>
        <p:grpSp>
          <p:nvGrpSpPr>
            <p:cNvPr id="29712" name="Group 3">
              <a:extLst>
                <a:ext uri="{FF2B5EF4-FFF2-40B4-BE49-F238E27FC236}">
                  <a16:creationId xmlns:a16="http://schemas.microsoft.com/office/drawing/2014/main" id="{CD6AA623-B0F8-B576-02DC-5A49E368A87A}"/>
                </a:ext>
              </a:extLst>
            </p:cNvPr>
            <p:cNvGrpSpPr>
              <a:grpSpLocks/>
            </p:cNvGrpSpPr>
            <p:nvPr/>
          </p:nvGrpSpPr>
          <p:grpSpPr bwMode="auto">
            <a:xfrm>
              <a:off x="348360" y="4335070"/>
              <a:ext cx="2545698" cy="688177"/>
              <a:chOff x="348360" y="4335070"/>
              <a:chExt cx="2545698" cy="688177"/>
            </a:xfrm>
          </p:grpSpPr>
          <p:sp>
            <p:nvSpPr>
              <p:cNvPr id="10" name="Rectangle 7">
                <a:extLst>
                  <a:ext uri="{FF2B5EF4-FFF2-40B4-BE49-F238E27FC236}">
                    <a16:creationId xmlns:a16="http://schemas.microsoft.com/office/drawing/2014/main" id="{E9657D96-7B8F-3B53-BA9E-EB83BB950863}"/>
                  </a:ext>
                </a:extLst>
              </p:cNvPr>
              <p:cNvSpPr/>
              <p:nvPr/>
            </p:nvSpPr>
            <p:spPr>
              <a:xfrm rot="358729">
                <a:off x="348360" y="4422214"/>
                <a:ext cx="2379133" cy="601033"/>
              </a:xfrm>
              <a:custGeom>
                <a:avLst/>
                <a:gdLst>
                  <a:gd name="connsiteX0" fmla="*/ 0 w 1546076"/>
                  <a:gd name="connsiteY0" fmla="*/ 0 h 547777"/>
                  <a:gd name="connsiteX1" fmla="*/ 1546076 w 1546076"/>
                  <a:gd name="connsiteY1" fmla="*/ 0 h 547777"/>
                  <a:gd name="connsiteX2" fmla="*/ 1546076 w 1546076"/>
                  <a:gd name="connsiteY2" fmla="*/ 547777 h 547777"/>
                  <a:gd name="connsiteX3" fmla="*/ 0 w 1546076"/>
                  <a:gd name="connsiteY3" fmla="*/ 547777 h 547777"/>
                  <a:gd name="connsiteX4" fmla="*/ 0 w 1546076"/>
                  <a:gd name="connsiteY4" fmla="*/ 0 h 547777"/>
                  <a:gd name="connsiteX0" fmla="*/ 0 w 1546076"/>
                  <a:gd name="connsiteY0" fmla="*/ 0 h 547777"/>
                  <a:gd name="connsiteX1" fmla="*/ 1546076 w 1546076"/>
                  <a:gd name="connsiteY1" fmla="*/ 0 h 547777"/>
                  <a:gd name="connsiteX2" fmla="*/ 1300823 w 1546076"/>
                  <a:gd name="connsiteY2" fmla="*/ 473861 h 547777"/>
                  <a:gd name="connsiteX3" fmla="*/ 0 w 1546076"/>
                  <a:gd name="connsiteY3" fmla="*/ 547777 h 547777"/>
                  <a:gd name="connsiteX4" fmla="*/ 0 w 1546076"/>
                  <a:gd name="connsiteY4" fmla="*/ 0 h 547777"/>
                  <a:gd name="connsiteX0" fmla="*/ 311437 w 1546076"/>
                  <a:gd name="connsiteY0" fmla="*/ 120616 h 547777"/>
                  <a:gd name="connsiteX1" fmla="*/ 1546076 w 1546076"/>
                  <a:gd name="connsiteY1" fmla="*/ 0 h 547777"/>
                  <a:gd name="connsiteX2" fmla="*/ 1300823 w 1546076"/>
                  <a:gd name="connsiteY2" fmla="*/ 473861 h 547777"/>
                  <a:gd name="connsiteX3" fmla="*/ 0 w 1546076"/>
                  <a:gd name="connsiteY3" fmla="*/ 547777 h 547777"/>
                  <a:gd name="connsiteX4" fmla="*/ 311437 w 1546076"/>
                  <a:gd name="connsiteY4" fmla="*/ 120616 h 547777"/>
                  <a:gd name="connsiteX0" fmla="*/ 454636 w 1546076"/>
                  <a:gd name="connsiteY0" fmla="*/ 97957 h 547777"/>
                  <a:gd name="connsiteX1" fmla="*/ 1546076 w 1546076"/>
                  <a:gd name="connsiteY1" fmla="*/ 0 h 547777"/>
                  <a:gd name="connsiteX2" fmla="*/ 1300823 w 1546076"/>
                  <a:gd name="connsiteY2" fmla="*/ 473861 h 547777"/>
                  <a:gd name="connsiteX3" fmla="*/ 0 w 1546076"/>
                  <a:gd name="connsiteY3" fmla="*/ 547777 h 547777"/>
                  <a:gd name="connsiteX4" fmla="*/ 454636 w 1546076"/>
                  <a:gd name="connsiteY4" fmla="*/ 97957 h 547777"/>
                  <a:gd name="connsiteX0" fmla="*/ 454636 w 1714392"/>
                  <a:gd name="connsiteY0" fmla="*/ 100262 h 550082"/>
                  <a:gd name="connsiteX1" fmla="*/ 1714392 w 1714392"/>
                  <a:gd name="connsiteY1" fmla="*/ 0 h 550082"/>
                  <a:gd name="connsiteX2" fmla="*/ 1300823 w 1714392"/>
                  <a:gd name="connsiteY2" fmla="*/ 476166 h 550082"/>
                  <a:gd name="connsiteX3" fmla="*/ 0 w 1714392"/>
                  <a:gd name="connsiteY3" fmla="*/ 550082 h 550082"/>
                  <a:gd name="connsiteX4" fmla="*/ 454636 w 1714392"/>
                  <a:gd name="connsiteY4" fmla="*/ 100262 h 550082"/>
                  <a:gd name="connsiteX0" fmla="*/ 454636 w 1908260"/>
                  <a:gd name="connsiteY0" fmla="*/ 151213 h 601033"/>
                  <a:gd name="connsiteX1" fmla="*/ 1908260 w 1908260"/>
                  <a:gd name="connsiteY1" fmla="*/ 0 h 601033"/>
                  <a:gd name="connsiteX2" fmla="*/ 1300823 w 1908260"/>
                  <a:gd name="connsiteY2" fmla="*/ 527117 h 601033"/>
                  <a:gd name="connsiteX3" fmla="*/ 0 w 1908260"/>
                  <a:gd name="connsiteY3" fmla="*/ 601033 h 601033"/>
                  <a:gd name="connsiteX4" fmla="*/ 454636 w 1908260"/>
                  <a:gd name="connsiteY4" fmla="*/ 151213 h 601033"/>
                  <a:gd name="connsiteX0" fmla="*/ 675642 w 1908260"/>
                  <a:gd name="connsiteY0" fmla="*/ 66773 h 601033"/>
                  <a:gd name="connsiteX1" fmla="*/ 1908260 w 1908260"/>
                  <a:gd name="connsiteY1" fmla="*/ 0 h 601033"/>
                  <a:gd name="connsiteX2" fmla="*/ 1300823 w 1908260"/>
                  <a:gd name="connsiteY2" fmla="*/ 527117 h 601033"/>
                  <a:gd name="connsiteX3" fmla="*/ 0 w 1908260"/>
                  <a:gd name="connsiteY3" fmla="*/ 601033 h 601033"/>
                  <a:gd name="connsiteX4" fmla="*/ 675642 w 1908260"/>
                  <a:gd name="connsiteY4" fmla="*/ 66773 h 601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260" h="601033">
                    <a:moveTo>
                      <a:pt x="675642" y="66773"/>
                    </a:moveTo>
                    <a:lnTo>
                      <a:pt x="1908260" y="0"/>
                    </a:lnTo>
                    <a:lnTo>
                      <a:pt x="1300823" y="527117"/>
                    </a:lnTo>
                    <a:lnTo>
                      <a:pt x="0" y="601033"/>
                    </a:lnTo>
                    <a:lnTo>
                      <a:pt x="675642" y="66773"/>
                    </a:lnTo>
                    <a:close/>
                  </a:path>
                </a:pathLst>
              </a:custGeom>
              <a:solidFill>
                <a:schemeClr val="tx1">
                  <a:lumMod val="65000"/>
                  <a:lumOff val="35000"/>
                </a:schemeClr>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solidFill>
                    <a:schemeClr val="tx1">
                      <a:lumMod val="75000"/>
                      <a:lumOff val="25000"/>
                    </a:schemeClr>
                  </a:solidFill>
                </a:endParaRPr>
              </a:p>
            </p:txBody>
          </p:sp>
          <p:sp>
            <p:nvSpPr>
              <p:cNvPr id="11" name="Rectangle 7">
                <a:extLst>
                  <a:ext uri="{FF2B5EF4-FFF2-40B4-BE49-F238E27FC236}">
                    <a16:creationId xmlns:a16="http://schemas.microsoft.com/office/drawing/2014/main" id="{73570186-C753-7D62-9FC3-D82E20111084}"/>
                  </a:ext>
                </a:extLst>
              </p:cNvPr>
              <p:cNvSpPr/>
              <p:nvPr/>
            </p:nvSpPr>
            <p:spPr>
              <a:xfrm rot="358729">
                <a:off x="809437" y="4335070"/>
                <a:ext cx="2084621" cy="526631"/>
              </a:xfrm>
              <a:custGeom>
                <a:avLst/>
                <a:gdLst>
                  <a:gd name="connsiteX0" fmla="*/ 0 w 1546076"/>
                  <a:gd name="connsiteY0" fmla="*/ 0 h 547777"/>
                  <a:gd name="connsiteX1" fmla="*/ 1546076 w 1546076"/>
                  <a:gd name="connsiteY1" fmla="*/ 0 h 547777"/>
                  <a:gd name="connsiteX2" fmla="*/ 1546076 w 1546076"/>
                  <a:gd name="connsiteY2" fmla="*/ 547777 h 547777"/>
                  <a:gd name="connsiteX3" fmla="*/ 0 w 1546076"/>
                  <a:gd name="connsiteY3" fmla="*/ 547777 h 547777"/>
                  <a:gd name="connsiteX4" fmla="*/ 0 w 1546076"/>
                  <a:gd name="connsiteY4" fmla="*/ 0 h 547777"/>
                  <a:gd name="connsiteX0" fmla="*/ 0 w 1546076"/>
                  <a:gd name="connsiteY0" fmla="*/ 0 h 547777"/>
                  <a:gd name="connsiteX1" fmla="*/ 1546076 w 1546076"/>
                  <a:gd name="connsiteY1" fmla="*/ 0 h 547777"/>
                  <a:gd name="connsiteX2" fmla="*/ 1300823 w 1546076"/>
                  <a:gd name="connsiteY2" fmla="*/ 473861 h 547777"/>
                  <a:gd name="connsiteX3" fmla="*/ 0 w 1546076"/>
                  <a:gd name="connsiteY3" fmla="*/ 547777 h 547777"/>
                  <a:gd name="connsiteX4" fmla="*/ 0 w 1546076"/>
                  <a:gd name="connsiteY4" fmla="*/ 0 h 547777"/>
                  <a:gd name="connsiteX0" fmla="*/ 311437 w 1546076"/>
                  <a:gd name="connsiteY0" fmla="*/ 120616 h 547777"/>
                  <a:gd name="connsiteX1" fmla="*/ 1546076 w 1546076"/>
                  <a:gd name="connsiteY1" fmla="*/ 0 h 547777"/>
                  <a:gd name="connsiteX2" fmla="*/ 1300823 w 1546076"/>
                  <a:gd name="connsiteY2" fmla="*/ 473861 h 547777"/>
                  <a:gd name="connsiteX3" fmla="*/ 0 w 1546076"/>
                  <a:gd name="connsiteY3" fmla="*/ 547777 h 547777"/>
                  <a:gd name="connsiteX4" fmla="*/ 311437 w 1546076"/>
                  <a:gd name="connsiteY4" fmla="*/ 120616 h 547777"/>
                  <a:gd name="connsiteX0" fmla="*/ 454636 w 1546076"/>
                  <a:gd name="connsiteY0" fmla="*/ 97957 h 547777"/>
                  <a:gd name="connsiteX1" fmla="*/ 1546076 w 1546076"/>
                  <a:gd name="connsiteY1" fmla="*/ 0 h 547777"/>
                  <a:gd name="connsiteX2" fmla="*/ 1300823 w 1546076"/>
                  <a:gd name="connsiteY2" fmla="*/ 473861 h 547777"/>
                  <a:gd name="connsiteX3" fmla="*/ 0 w 1546076"/>
                  <a:gd name="connsiteY3" fmla="*/ 547777 h 547777"/>
                  <a:gd name="connsiteX4" fmla="*/ 454636 w 1546076"/>
                  <a:gd name="connsiteY4" fmla="*/ 97957 h 547777"/>
                  <a:gd name="connsiteX0" fmla="*/ 454636 w 1714392"/>
                  <a:gd name="connsiteY0" fmla="*/ 100262 h 550082"/>
                  <a:gd name="connsiteX1" fmla="*/ 1714392 w 1714392"/>
                  <a:gd name="connsiteY1" fmla="*/ 0 h 550082"/>
                  <a:gd name="connsiteX2" fmla="*/ 1300823 w 1714392"/>
                  <a:gd name="connsiteY2" fmla="*/ 476166 h 550082"/>
                  <a:gd name="connsiteX3" fmla="*/ 0 w 1714392"/>
                  <a:gd name="connsiteY3" fmla="*/ 550082 h 550082"/>
                  <a:gd name="connsiteX4" fmla="*/ 454636 w 1714392"/>
                  <a:gd name="connsiteY4" fmla="*/ 100262 h 550082"/>
                  <a:gd name="connsiteX0" fmla="*/ 454636 w 1908260"/>
                  <a:gd name="connsiteY0" fmla="*/ 151213 h 601033"/>
                  <a:gd name="connsiteX1" fmla="*/ 1908260 w 1908260"/>
                  <a:gd name="connsiteY1" fmla="*/ 0 h 601033"/>
                  <a:gd name="connsiteX2" fmla="*/ 1300823 w 1908260"/>
                  <a:gd name="connsiteY2" fmla="*/ 527117 h 601033"/>
                  <a:gd name="connsiteX3" fmla="*/ 0 w 1908260"/>
                  <a:gd name="connsiteY3" fmla="*/ 601033 h 601033"/>
                  <a:gd name="connsiteX4" fmla="*/ 454636 w 1908260"/>
                  <a:gd name="connsiteY4" fmla="*/ 151213 h 601033"/>
                  <a:gd name="connsiteX0" fmla="*/ 675642 w 1908260"/>
                  <a:gd name="connsiteY0" fmla="*/ 66773 h 601033"/>
                  <a:gd name="connsiteX1" fmla="*/ 1908260 w 1908260"/>
                  <a:gd name="connsiteY1" fmla="*/ 0 h 601033"/>
                  <a:gd name="connsiteX2" fmla="*/ 1300823 w 1908260"/>
                  <a:gd name="connsiteY2" fmla="*/ 527117 h 601033"/>
                  <a:gd name="connsiteX3" fmla="*/ 0 w 1908260"/>
                  <a:gd name="connsiteY3" fmla="*/ 601033 h 601033"/>
                  <a:gd name="connsiteX4" fmla="*/ 675642 w 1908260"/>
                  <a:gd name="connsiteY4" fmla="*/ 66773 h 601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260" h="601033">
                    <a:moveTo>
                      <a:pt x="675642" y="66773"/>
                    </a:moveTo>
                    <a:lnTo>
                      <a:pt x="1908260" y="0"/>
                    </a:lnTo>
                    <a:lnTo>
                      <a:pt x="1300823" y="527117"/>
                    </a:lnTo>
                    <a:lnTo>
                      <a:pt x="0" y="601033"/>
                    </a:lnTo>
                    <a:lnTo>
                      <a:pt x="675642" y="66773"/>
                    </a:lnTo>
                    <a:close/>
                  </a:path>
                </a:pathLst>
              </a:custGeom>
              <a:solidFill>
                <a:schemeClr val="tx1">
                  <a:lumMod val="65000"/>
                  <a:lumOff val="35000"/>
                </a:schemeClr>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solidFill>
                    <a:schemeClr val="tx1">
                      <a:lumMod val="75000"/>
                      <a:lumOff val="25000"/>
                    </a:schemeClr>
                  </a:solidFill>
                </a:endParaRPr>
              </a:p>
            </p:txBody>
          </p:sp>
        </p:grpSp>
        <p:grpSp>
          <p:nvGrpSpPr>
            <p:cNvPr id="29713" name="Group 4">
              <a:extLst>
                <a:ext uri="{FF2B5EF4-FFF2-40B4-BE49-F238E27FC236}">
                  <a16:creationId xmlns:a16="http://schemas.microsoft.com/office/drawing/2014/main" id="{CAF89006-F410-2195-A124-A762D730C571}"/>
                </a:ext>
              </a:extLst>
            </p:cNvPr>
            <p:cNvGrpSpPr>
              <a:grpSpLocks/>
            </p:cNvGrpSpPr>
            <p:nvPr/>
          </p:nvGrpSpPr>
          <p:grpSpPr bwMode="auto">
            <a:xfrm>
              <a:off x="933500" y="1332374"/>
              <a:ext cx="1262236" cy="3479244"/>
              <a:chOff x="1619672" y="1332374"/>
              <a:chExt cx="1262236" cy="3479244"/>
            </a:xfrm>
          </p:grpSpPr>
          <p:sp>
            <p:nvSpPr>
              <p:cNvPr id="6" name="Rectangle 5">
                <a:extLst>
                  <a:ext uri="{FF2B5EF4-FFF2-40B4-BE49-F238E27FC236}">
                    <a16:creationId xmlns:a16="http://schemas.microsoft.com/office/drawing/2014/main" id="{C27E7D1D-DD89-B30A-947F-E4FC9D315CF8}"/>
                  </a:ext>
                </a:extLst>
              </p:cNvPr>
              <p:cNvSpPr/>
              <p:nvPr/>
            </p:nvSpPr>
            <p:spPr>
              <a:xfrm>
                <a:off x="1691680" y="3947522"/>
                <a:ext cx="864096" cy="864096"/>
              </a:xfrm>
              <a:prstGeom prst="rect">
                <a:avLst/>
              </a:prstGeom>
              <a:solidFill>
                <a:schemeClr val="accent1"/>
              </a:solidFill>
              <a:ln>
                <a:noFill/>
              </a:ln>
              <a:scene3d>
                <a:camera prst="perspectiveRight">
                  <a:rot lat="598412" lon="1237643" rev="0"/>
                </a:camera>
                <a:lightRig rig="threePt" dir="t"/>
              </a:scene3d>
              <a:sp3d extrusionH="819150" prstMaterial="flat">
                <a:bevelT w="44450" h="254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ko-KR" sz="54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Arial" pitchFamily="34" charset="0"/>
                  </a:rPr>
                  <a:t>D</a:t>
                </a:r>
                <a:endParaRPr lang="ko-KR" altLang="en-US" sz="54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Arial" pitchFamily="34" charset="0"/>
                </a:endParaRPr>
              </a:p>
            </p:txBody>
          </p:sp>
          <p:sp>
            <p:nvSpPr>
              <p:cNvPr id="7" name="Rectangle 6">
                <a:extLst>
                  <a:ext uri="{FF2B5EF4-FFF2-40B4-BE49-F238E27FC236}">
                    <a16:creationId xmlns:a16="http://schemas.microsoft.com/office/drawing/2014/main" id="{4CE27E66-65F4-8104-D729-48BFBF41B440}"/>
                  </a:ext>
                </a:extLst>
              </p:cNvPr>
              <p:cNvSpPr/>
              <p:nvPr/>
            </p:nvSpPr>
            <p:spPr>
              <a:xfrm>
                <a:off x="2017812" y="3077696"/>
                <a:ext cx="864096" cy="864096"/>
              </a:xfrm>
              <a:prstGeom prst="rect">
                <a:avLst/>
              </a:prstGeom>
              <a:solidFill>
                <a:schemeClr val="accent2"/>
              </a:solidFill>
              <a:ln>
                <a:noFill/>
              </a:ln>
              <a:scene3d>
                <a:camera prst="perspectiveRight">
                  <a:rot lat="300000" lon="20699968" rev="0"/>
                </a:camera>
                <a:lightRig rig="threePt" dir="t"/>
              </a:scene3d>
              <a:sp3d extrusionH="819150" prstMaterial="flat">
                <a:bevelT w="44450" h="44450"/>
                <a:extrusionClr>
                  <a:schemeClr val="accent2"/>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ko-KR" sz="54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Arial" pitchFamily="34" charset="0"/>
                  </a:rPr>
                  <a:t>C</a:t>
                </a:r>
                <a:endParaRPr lang="ko-KR" altLang="en-US" sz="54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Arial" pitchFamily="34" charset="0"/>
                </a:endParaRPr>
              </a:p>
            </p:txBody>
          </p:sp>
          <p:sp>
            <p:nvSpPr>
              <p:cNvPr id="8" name="Rectangle 7">
                <a:extLst>
                  <a:ext uri="{FF2B5EF4-FFF2-40B4-BE49-F238E27FC236}">
                    <a16:creationId xmlns:a16="http://schemas.microsoft.com/office/drawing/2014/main" id="{1587515A-59A1-A690-4841-AA5BA7D929CA}"/>
                  </a:ext>
                </a:extLst>
              </p:cNvPr>
              <p:cNvSpPr/>
              <p:nvPr/>
            </p:nvSpPr>
            <p:spPr>
              <a:xfrm>
                <a:off x="1979712" y="1332374"/>
                <a:ext cx="864096" cy="864096"/>
              </a:xfrm>
              <a:prstGeom prst="rect">
                <a:avLst/>
              </a:prstGeom>
              <a:solidFill>
                <a:schemeClr val="accent4"/>
              </a:solidFill>
              <a:ln>
                <a:noFill/>
              </a:ln>
              <a:scene3d>
                <a:camera prst="perspectiveRight">
                  <a:rot lat="21299999" lon="20699968" rev="0"/>
                </a:camera>
                <a:lightRig rig="threePt" dir="t"/>
              </a:scene3d>
              <a:sp3d extrusionH="819150" prstMaterial="flat">
                <a:bevelT w="63500" h="31750"/>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ko-KR" sz="54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Arial" pitchFamily="34" charset="0"/>
                  </a:rPr>
                  <a:t>A</a:t>
                </a:r>
                <a:endParaRPr lang="ko-KR" altLang="en-US" sz="54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Arial" pitchFamily="34" charset="0"/>
                </a:endParaRPr>
              </a:p>
            </p:txBody>
          </p:sp>
          <p:sp>
            <p:nvSpPr>
              <p:cNvPr id="9" name="Rectangle 8">
                <a:extLst>
                  <a:ext uri="{FF2B5EF4-FFF2-40B4-BE49-F238E27FC236}">
                    <a16:creationId xmlns:a16="http://schemas.microsoft.com/office/drawing/2014/main" id="{DE9A8BFF-D7FB-59A1-A0E8-B896A6311B46}"/>
                  </a:ext>
                </a:extLst>
              </p:cNvPr>
              <p:cNvSpPr/>
              <p:nvPr/>
            </p:nvSpPr>
            <p:spPr>
              <a:xfrm>
                <a:off x="1619672" y="2211710"/>
                <a:ext cx="864096" cy="864096"/>
              </a:xfrm>
              <a:prstGeom prst="rect">
                <a:avLst/>
              </a:prstGeom>
              <a:solidFill>
                <a:schemeClr val="accent3"/>
              </a:solidFill>
              <a:ln>
                <a:noFill/>
              </a:ln>
              <a:scene3d>
                <a:camera prst="perspectiveRight">
                  <a:rot lat="0" lon="1499958" rev="0"/>
                </a:camera>
                <a:lightRig rig="threePt" dir="t"/>
              </a:scene3d>
              <a:sp3d extrusionH="819150" prstMaterial="flat">
                <a:bevelT w="38100" h="44450"/>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ko-KR" sz="54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Arial" pitchFamily="34" charset="0"/>
                  </a:rPr>
                  <a:t>B</a:t>
                </a:r>
                <a:endParaRPr lang="ko-KR" altLang="en-US" sz="54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Arial" pitchFamily="34" charset="0"/>
                </a:endParaRPr>
              </a:p>
            </p:txBody>
          </p:sp>
        </p:grpSp>
      </p:grpSp>
      <p:sp>
        <p:nvSpPr>
          <p:cNvPr id="24" name="Rectangle 23">
            <a:extLst>
              <a:ext uri="{FF2B5EF4-FFF2-40B4-BE49-F238E27FC236}">
                <a16:creationId xmlns:a16="http://schemas.microsoft.com/office/drawing/2014/main" id="{1BBB8BEF-8688-12C8-9025-5FC445976DE4}"/>
              </a:ext>
            </a:extLst>
          </p:cNvPr>
          <p:cNvSpPr/>
          <p:nvPr/>
        </p:nvSpPr>
        <p:spPr>
          <a:xfrm>
            <a:off x="7556500" y="1341438"/>
            <a:ext cx="122238" cy="1076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solidFill>
                <a:schemeClr val="tx1">
                  <a:lumMod val="75000"/>
                  <a:lumOff val="25000"/>
                </a:schemeClr>
              </a:solidFill>
            </a:endParaRPr>
          </a:p>
        </p:txBody>
      </p:sp>
      <p:sp>
        <p:nvSpPr>
          <p:cNvPr id="25" name="Rectangle 24">
            <a:extLst>
              <a:ext uri="{FF2B5EF4-FFF2-40B4-BE49-F238E27FC236}">
                <a16:creationId xmlns:a16="http://schemas.microsoft.com/office/drawing/2014/main" id="{8B11F50B-EF83-FF88-8584-0F66338CE3CF}"/>
              </a:ext>
            </a:extLst>
          </p:cNvPr>
          <p:cNvSpPr/>
          <p:nvPr/>
        </p:nvSpPr>
        <p:spPr>
          <a:xfrm>
            <a:off x="7556500" y="4795838"/>
            <a:ext cx="122238" cy="10763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solidFill>
                <a:schemeClr val="tx1">
                  <a:lumMod val="75000"/>
                  <a:lumOff val="25000"/>
                </a:schemeClr>
              </a:solidFill>
            </a:endParaRPr>
          </a:p>
        </p:txBody>
      </p:sp>
      <p:sp>
        <p:nvSpPr>
          <p:cNvPr id="26" name="Rectangle 25">
            <a:extLst>
              <a:ext uri="{FF2B5EF4-FFF2-40B4-BE49-F238E27FC236}">
                <a16:creationId xmlns:a16="http://schemas.microsoft.com/office/drawing/2014/main" id="{D6CC429A-77FA-DBF3-41FF-CD8758944295}"/>
              </a:ext>
            </a:extLst>
          </p:cNvPr>
          <p:cNvSpPr/>
          <p:nvPr/>
        </p:nvSpPr>
        <p:spPr>
          <a:xfrm>
            <a:off x="4389438" y="2411413"/>
            <a:ext cx="122237" cy="1076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solidFill>
                <a:schemeClr val="tx1">
                  <a:lumMod val="75000"/>
                  <a:lumOff val="25000"/>
                </a:schemeClr>
              </a:solidFill>
            </a:endParaRPr>
          </a:p>
        </p:txBody>
      </p:sp>
      <p:sp>
        <p:nvSpPr>
          <p:cNvPr id="27" name="Rectangle 26">
            <a:extLst>
              <a:ext uri="{FF2B5EF4-FFF2-40B4-BE49-F238E27FC236}">
                <a16:creationId xmlns:a16="http://schemas.microsoft.com/office/drawing/2014/main" id="{9F739047-DCA0-11D0-4C9C-A9318F5C8D76}"/>
              </a:ext>
            </a:extLst>
          </p:cNvPr>
          <p:cNvSpPr/>
          <p:nvPr/>
        </p:nvSpPr>
        <p:spPr>
          <a:xfrm>
            <a:off x="4389438" y="3792538"/>
            <a:ext cx="122237" cy="1076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solidFill>
                <a:schemeClr val="tx1">
                  <a:lumMod val="75000"/>
                  <a:lumOff val="25000"/>
                </a:schemeClr>
              </a:solidFill>
            </a:endParaRPr>
          </a:p>
        </p:txBody>
      </p:sp>
      <p:sp>
        <p:nvSpPr>
          <p:cNvPr id="28" name="Chevron 13">
            <a:extLst>
              <a:ext uri="{FF2B5EF4-FFF2-40B4-BE49-F238E27FC236}">
                <a16:creationId xmlns:a16="http://schemas.microsoft.com/office/drawing/2014/main" id="{617FA920-9C3E-804D-4531-3FEE85402961}"/>
              </a:ext>
            </a:extLst>
          </p:cNvPr>
          <p:cNvSpPr/>
          <p:nvPr/>
        </p:nvSpPr>
        <p:spPr>
          <a:xfrm>
            <a:off x="7051675" y="1685925"/>
            <a:ext cx="292100" cy="388938"/>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solidFill>
                <a:schemeClr val="tx1">
                  <a:lumMod val="75000"/>
                  <a:lumOff val="25000"/>
                </a:schemeClr>
              </a:solidFill>
            </a:endParaRPr>
          </a:p>
        </p:txBody>
      </p:sp>
      <p:sp>
        <p:nvSpPr>
          <p:cNvPr id="29" name="Chevron 78">
            <a:extLst>
              <a:ext uri="{FF2B5EF4-FFF2-40B4-BE49-F238E27FC236}">
                <a16:creationId xmlns:a16="http://schemas.microsoft.com/office/drawing/2014/main" id="{52A8A5BA-DDB9-66DB-C93C-B69AAB056391}"/>
              </a:ext>
            </a:extLst>
          </p:cNvPr>
          <p:cNvSpPr/>
          <p:nvPr/>
        </p:nvSpPr>
        <p:spPr>
          <a:xfrm>
            <a:off x="7051675" y="5138738"/>
            <a:ext cx="292100" cy="38893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solidFill>
                <a:schemeClr val="tx1">
                  <a:lumMod val="75000"/>
                  <a:lumOff val="25000"/>
                </a:schemeClr>
              </a:solidFill>
            </a:endParaRPr>
          </a:p>
        </p:txBody>
      </p:sp>
      <p:sp>
        <p:nvSpPr>
          <p:cNvPr id="30" name="Chevron 79">
            <a:extLst>
              <a:ext uri="{FF2B5EF4-FFF2-40B4-BE49-F238E27FC236}">
                <a16:creationId xmlns:a16="http://schemas.microsoft.com/office/drawing/2014/main" id="{E91A3B76-D005-5CB6-EFC9-2914E39A93C1}"/>
              </a:ext>
            </a:extLst>
          </p:cNvPr>
          <p:cNvSpPr>
            <a:spLocks noChangeArrowheads="1"/>
          </p:cNvSpPr>
          <p:nvPr/>
        </p:nvSpPr>
        <p:spPr bwMode="auto">
          <a:xfrm rot="10800000">
            <a:off x="4743450" y="2754313"/>
            <a:ext cx="292100" cy="390525"/>
          </a:xfrm>
          <a:prstGeom prst="chevron">
            <a:avLst>
              <a:gd name="adj" fmla="val 50000"/>
            </a:avLst>
          </a:prstGeom>
          <a:solidFill>
            <a:srgbClr val="FD9034"/>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anchor="ctr"/>
          <a:lstStyle/>
          <a:p>
            <a:pPr algn="ctr" eaLnBrk="1" fontAlgn="auto" hangingPunct="1">
              <a:spcBef>
                <a:spcPts val="0"/>
              </a:spcBef>
              <a:spcAft>
                <a:spcPts val="0"/>
              </a:spcAft>
              <a:defRPr/>
            </a:pPr>
            <a:endParaRPr lang="ko-KR" altLang="en-US" sz="2700">
              <a:solidFill>
                <a:schemeClr val="tx1">
                  <a:lumMod val="75000"/>
                  <a:lumOff val="25000"/>
                </a:schemeClr>
              </a:solidFill>
              <a:latin typeface="+mn-lt"/>
              <a:cs typeface="+mn-cs"/>
            </a:endParaRPr>
          </a:p>
        </p:txBody>
      </p:sp>
      <p:sp>
        <p:nvSpPr>
          <p:cNvPr id="31" name="Chevron 80">
            <a:extLst>
              <a:ext uri="{FF2B5EF4-FFF2-40B4-BE49-F238E27FC236}">
                <a16:creationId xmlns:a16="http://schemas.microsoft.com/office/drawing/2014/main" id="{9E7929A0-0527-E3CC-16F6-E7BD2AC6B2BE}"/>
              </a:ext>
            </a:extLst>
          </p:cNvPr>
          <p:cNvSpPr>
            <a:spLocks noChangeArrowheads="1"/>
          </p:cNvSpPr>
          <p:nvPr/>
        </p:nvSpPr>
        <p:spPr bwMode="auto">
          <a:xfrm rot="10800000">
            <a:off x="4743450" y="4135438"/>
            <a:ext cx="292100" cy="390525"/>
          </a:xfrm>
          <a:prstGeom prst="chevron">
            <a:avLst>
              <a:gd name="adj" fmla="val 50000"/>
            </a:avLst>
          </a:prstGeom>
          <a:solidFill>
            <a:schemeClr val="accent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anchor="ctr"/>
          <a:lstStyle/>
          <a:p>
            <a:pPr algn="ctr" eaLnBrk="1" fontAlgn="auto" hangingPunct="1">
              <a:spcBef>
                <a:spcPts val="0"/>
              </a:spcBef>
              <a:spcAft>
                <a:spcPts val="0"/>
              </a:spcAft>
              <a:defRPr/>
            </a:pPr>
            <a:endParaRPr lang="ko-KR" altLang="en-US" sz="2700">
              <a:solidFill>
                <a:schemeClr val="tx1">
                  <a:lumMod val="75000"/>
                  <a:lumOff val="25000"/>
                </a:schemeClr>
              </a:solidFill>
              <a:latin typeface="+mn-lt"/>
              <a:cs typeface="+mn-cs"/>
            </a:endParaRPr>
          </a:p>
        </p:txBody>
      </p:sp>
      <p:sp>
        <p:nvSpPr>
          <p:cNvPr id="69668" name="Rectangle 36">
            <a:extLst>
              <a:ext uri="{FF2B5EF4-FFF2-40B4-BE49-F238E27FC236}">
                <a16:creationId xmlns:a16="http://schemas.microsoft.com/office/drawing/2014/main" id="{469CB502-E3CF-6539-99A9-49522FB642EF}"/>
              </a:ext>
            </a:extLst>
          </p:cNvPr>
          <p:cNvSpPr>
            <a:spLocks noChangeArrowheads="1"/>
          </p:cNvSpPr>
          <p:nvPr/>
        </p:nvSpPr>
        <p:spPr bwMode="auto">
          <a:xfrm>
            <a:off x="7937500" y="920750"/>
            <a:ext cx="4051300" cy="2117725"/>
          </a:xfrm>
          <a:prstGeom prst="rect">
            <a:avLst/>
          </a:prstGeom>
          <a:noFill/>
          <a:ln w="1587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vi-VN" altLang="en-US" sz="2200"/>
              <a:t>Em khuyên K nên tìm hiểu rõ hơn về truyền thống dân tộc để thấy được giá trị đặc sắc của truyền thống dân tộc đồng thời ta tự hào hơn về dân tộc, đất nước. </a:t>
            </a:r>
          </a:p>
        </p:txBody>
      </p:sp>
      <p:sp>
        <p:nvSpPr>
          <p:cNvPr id="69669" name="Rectangle 37">
            <a:extLst>
              <a:ext uri="{FF2B5EF4-FFF2-40B4-BE49-F238E27FC236}">
                <a16:creationId xmlns:a16="http://schemas.microsoft.com/office/drawing/2014/main" id="{A3671ECA-4008-ECEA-AC1B-4FD7CCBD6876}"/>
              </a:ext>
            </a:extLst>
          </p:cNvPr>
          <p:cNvSpPr>
            <a:spLocks noChangeArrowheads="1"/>
          </p:cNvSpPr>
          <p:nvPr/>
        </p:nvSpPr>
        <p:spPr bwMode="auto">
          <a:xfrm>
            <a:off x="7921625" y="3427413"/>
            <a:ext cx="4040188" cy="3155950"/>
          </a:xfrm>
          <a:prstGeom prst="rect">
            <a:avLst/>
          </a:prstGeom>
          <a:noFill/>
          <a:ln w="1587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vi-VN" altLang="en-US" sz="2500"/>
              <a:t>Em khuyên N nên tham gia vì cuộc thi giúp ta vừa học tập thêm về kiến thức vừa giúp cho bản thân tìm hiểu về truyền thống dân tộc từ đó giúp mỗi cá nhân giữ gìn và phát huy truyền thống dân tộc. </a:t>
            </a:r>
          </a:p>
        </p:txBody>
      </p:sp>
      <p:sp>
        <p:nvSpPr>
          <p:cNvPr id="69670" name="Rectangle 38">
            <a:extLst>
              <a:ext uri="{FF2B5EF4-FFF2-40B4-BE49-F238E27FC236}">
                <a16:creationId xmlns:a16="http://schemas.microsoft.com/office/drawing/2014/main" id="{6844E481-C45F-2895-D076-922985FE0EC0}"/>
              </a:ext>
            </a:extLst>
          </p:cNvPr>
          <p:cNvSpPr>
            <a:spLocks noChangeArrowheads="1"/>
          </p:cNvSpPr>
          <p:nvPr/>
        </p:nvSpPr>
        <p:spPr bwMode="auto">
          <a:xfrm>
            <a:off x="234950" y="1073150"/>
            <a:ext cx="4090988" cy="23876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vi-VN" altLang="en-US" sz="2500"/>
              <a:t>Trên một diễn đàn thảo luận về truyền thống dân tộc, bạn K cho rằng truyền thống văn hóa của Việt Nam không có nhiều đặc sắc. </a:t>
            </a:r>
          </a:p>
        </p:txBody>
      </p:sp>
      <p:sp>
        <p:nvSpPr>
          <p:cNvPr id="69671" name="Rectangle 39">
            <a:extLst>
              <a:ext uri="{FF2B5EF4-FFF2-40B4-BE49-F238E27FC236}">
                <a16:creationId xmlns:a16="http://schemas.microsoft.com/office/drawing/2014/main" id="{6027AFD8-82BB-41FD-D146-6E1ACE5F066E}"/>
              </a:ext>
            </a:extLst>
          </p:cNvPr>
          <p:cNvSpPr>
            <a:spLocks noChangeArrowheads="1"/>
          </p:cNvSpPr>
          <p:nvPr/>
        </p:nvSpPr>
        <p:spPr bwMode="auto">
          <a:xfrm>
            <a:off x="307975" y="3727450"/>
            <a:ext cx="3968750" cy="2774950"/>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vi-VN" altLang="en-US" sz="2500"/>
              <a:t>Nhà trường tổ chức cuộc thi "Tìm hiểu về truyền thống yêu nước của dân tộc Việt Nam", bạn N không muốn tham gia vì cho rằng học sinh chỉ nên tập trung cho việc học tập.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linds(horizontal)">
                                      <p:cBhvr>
                                        <p:cTn id="7" dur="500"/>
                                        <p:tgtEl>
                                          <p:spTgt spid="2">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9635"/>
                                        </p:tgtEl>
                                        <p:attrNameLst>
                                          <p:attrName>style.visibility</p:attrName>
                                        </p:attrNameLst>
                                      </p:cBhvr>
                                      <p:to>
                                        <p:strVal val="visible"/>
                                      </p:to>
                                    </p:set>
                                    <p:animEffect transition="in" filter="blinds(horizontal)">
                                      <p:cBhvr>
                                        <p:cTn id="17" dur="500"/>
                                        <p:tgtEl>
                                          <p:spTgt spid="6963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linds(horizontal)">
                                      <p:cBhvr>
                                        <p:cTn id="20" dur="500"/>
                                        <p:tgtEl>
                                          <p:spTgt spid="3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linds(horizontal)">
                                      <p:cBhvr>
                                        <p:cTn id="23" dur="500"/>
                                        <p:tgtEl>
                                          <p:spTgt spid="3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linds(horizontal)">
                                      <p:cBhvr>
                                        <p:cTn id="28" dur="500"/>
                                        <p:tgtEl>
                                          <p:spTgt spid="26"/>
                                        </p:tgtEl>
                                      </p:cBhvr>
                                    </p:animEffect>
                                  </p:childTnLst>
                                </p:cTn>
                              </p:par>
                              <p:par>
                                <p:cTn id="29" presetID="3" presetClass="entr" presetSubtype="10" fill="hold" grpId="1"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linds(horizontal)">
                                      <p:cBhvr>
                                        <p:cTn id="31" dur="500"/>
                                        <p:tgtEl>
                                          <p:spTgt spid="3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9670"/>
                                        </p:tgtEl>
                                        <p:attrNameLst>
                                          <p:attrName>style.visibility</p:attrName>
                                        </p:attrNameLst>
                                      </p:cBhvr>
                                      <p:to>
                                        <p:strVal val="visible"/>
                                      </p:to>
                                    </p:set>
                                    <p:animEffect transition="in" filter="blinds(horizontal)">
                                      <p:cBhvr>
                                        <p:cTn id="34" dur="500"/>
                                        <p:tgtEl>
                                          <p:spTgt spid="6967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linds(horizontal)">
                                      <p:cBhvr>
                                        <p:cTn id="39" dur="500"/>
                                        <p:tgtEl>
                                          <p:spTgt spid="27"/>
                                        </p:tgtEl>
                                      </p:cBhvr>
                                    </p:animEffect>
                                  </p:childTnLst>
                                </p:cTn>
                              </p:par>
                              <p:par>
                                <p:cTn id="40" presetID="3" presetClass="entr" presetSubtype="10" fill="hold" grpId="1"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linds(horizontal)">
                                      <p:cBhvr>
                                        <p:cTn id="42" dur="500"/>
                                        <p:tgtEl>
                                          <p:spTgt spid="31"/>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69671"/>
                                        </p:tgtEl>
                                        <p:attrNameLst>
                                          <p:attrName>style.visibility</p:attrName>
                                        </p:attrNameLst>
                                      </p:cBhvr>
                                      <p:to>
                                        <p:strVal val="visible"/>
                                      </p:to>
                                    </p:set>
                                    <p:animEffect transition="in" filter="blinds(horizontal)">
                                      <p:cBhvr>
                                        <p:cTn id="45" dur="500"/>
                                        <p:tgtEl>
                                          <p:spTgt spid="6967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linds(horizontal)">
                                      <p:cBhvr>
                                        <p:cTn id="50" dur="500"/>
                                        <p:tgtEl>
                                          <p:spTgt spid="24"/>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linds(horizontal)">
                                      <p:cBhvr>
                                        <p:cTn id="53" dur="500"/>
                                        <p:tgtEl>
                                          <p:spTgt spid="28"/>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69668"/>
                                        </p:tgtEl>
                                        <p:attrNameLst>
                                          <p:attrName>style.visibility</p:attrName>
                                        </p:attrNameLst>
                                      </p:cBhvr>
                                      <p:to>
                                        <p:strVal val="visible"/>
                                      </p:to>
                                    </p:set>
                                    <p:animEffect transition="in" filter="blinds(horizontal)">
                                      <p:cBhvr>
                                        <p:cTn id="56" dur="500"/>
                                        <p:tgtEl>
                                          <p:spTgt spid="6966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linds(horizontal)">
                                      <p:cBhvr>
                                        <p:cTn id="61" dur="500"/>
                                        <p:tgtEl>
                                          <p:spTgt spid="25"/>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blinds(horizontal)">
                                      <p:cBhvr>
                                        <p:cTn id="64" dur="500"/>
                                        <p:tgtEl>
                                          <p:spTgt spid="29"/>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69669"/>
                                        </p:tgtEl>
                                        <p:attrNameLst>
                                          <p:attrName>style.visibility</p:attrName>
                                        </p:attrNameLst>
                                      </p:cBhvr>
                                      <p:to>
                                        <p:strVal val="visible"/>
                                      </p:to>
                                    </p:set>
                                    <p:animEffect transition="in" filter="blinds(horizontal)">
                                      <p:cBhvr>
                                        <p:cTn id="67" dur="500"/>
                                        <p:tgtEl>
                                          <p:spTgt spid="69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4" grpId="0" animBg="1"/>
      <p:bldP spid="25" grpId="0" animBg="1"/>
      <p:bldP spid="26" grpId="0" animBg="1"/>
      <p:bldP spid="27" grpId="0" animBg="1"/>
      <p:bldP spid="28" grpId="0" animBg="1"/>
      <p:bldP spid="29" grpId="0" animBg="1"/>
      <p:bldP spid="30" grpId="0" animBg="1"/>
      <p:bldP spid="30" grpId="1" animBg="1"/>
      <p:bldP spid="31" grpId="0" animBg="1"/>
      <p:bldP spid="31" grpId="1" animBg="1"/>
      <p:bldP spid="69668" grpId="0" animBg="1"/>
      <p:bldP spid="69669" grpId="0" animBg="1"/>
      <p:bldP spid="69670" grpId="0" animBg="1"/>
      <p:bldP spid="6967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9">
            <a:extLst>
              <a:ext uri="{FF2B5EF4-FFF2-40B4-BE49-F238E27FC236}">
                <a16:creationId xmlns:a16="http://schemas.microsoft.com/office/drawing/2014/main" id="{7BA67AAE-3A2E-2088-BF33-9E5EF5186CE2}"/>
              </a:ext>
            </a:extLst>
          </p:cNvPr>
          <p:cNvSpPr>
            <a:spLocks noChangeArrowheads="1"/>
          </p:cNvSpPr>
          <p:nvPr/>
        </p:nvSpPr>
        <p:spPr bwMode="auto">
          <a:xfrm>
            <a:off x="165100" y="100013"/>
            <a:ext cx="11998325" cy="123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500" b="1"/>
              <a:t>Câu hỏi 4. </a:t>
            </a:r>
            <a:r>
              <a:rPr lang="vi-VN" altLang="en-US" sz="2500"/>
              <a:t>Hãy kể tên một số truyền thống tốt đẹp của dân tộc Việt Nam và nêu những thái độ, việc làm phù hợp và không phù hợp với truyền thống đó theo bảng gợi ý: </a:t>
            </a:r>
          </a:p>
        </p:txBody>
      </p:sp>
      <p:graphicFrame>
        <p:nvGraphicFramePr>
          <p:cNvPr id="51349" name="Group 149">
            <a:extLst>
              <a:ext uri="{FF2B5EF4-FFF2-40B4-BE49-F238E27FC236}">
                <a16:creationId xmlns:a16="http://schemas.microsoft.com/office/drawing/2014/main" id="{AB9FA492-AD4D-FFC8-225F-23CAC3100928}"/>
              </a:ext>
            </a:extLst>
          </p:cNvPr>
          <p:cNvGraphicFramePr>
            <a:graphicFrameLocks noGrp="1"/>
          </p:cNvGraphicFramePr>
          <p:nvPr/>
        </p:nvGraphicFramePr>
        <p:xfrm>
          <a:off x="395288" y="1427163"/>
          <a:ext cx="11269662" cy="5029200"/>
        </p:xfrm>
        <a:graphic>
          <a:graphicData uri="http://schemas.openxmlformats.org/drawingml/2006/table">
            <a:tbl>
              <a:tblPr/>
              <a:tblGrid>
                <a:gridCol w="1441450">
                  <a:extLst>
                    <a:ext uri="{9D8B030D-6E8A-4147-A177-3AD203B41FA5}">
                      <a16:colId xmlns:a16="http://schemas.microsoft.com/office/drawing/2014/main" val="2439137559"/>
                    </a:ext>
                  </a:extLst>
                </a:gridCol>
                <a:gridCol w="4914900">
                  <a:extLst>
                    <a:ext uri="{9D8B030D-6E8A-4147-A177-3AD203B41FA5}">
                      <a16:colId xmlns:a16="http://schemas.microsoft.com/office/drawing/2014/main" val="1691696558"/>
                    </a:ext>
                  </a:extLst>
                </a:gridCol>
                <a:gridCol w="4913312">
                  <a:extLst>
                    <a:ext uri="{9D8B030D-6E8A-4147-A177-3AD203B41FA5}">
                      <a16:colId xmlns:a16="http://schemas.microsoft.com/office/drawing/2014/main" val="3217168585"/>
                    </a:ext>
                  </a:extLst>
                </a:gridCol>
              </a:tblGrid>
              <a:tr h="48895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T</a:t>
                      </a:r>
                      <a:r>
                        <a:rPr kumimoji="0" lang="vi-VN" altLang="en-US" sz="17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ên</a:t>
                      </a:r>
                      <a:endParaRPr kumimoji="0" lang="vi-VN"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17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truyền thống</a:t>
                      </a:r>
                      <a:endParaRPr kumimoji="0" lang="vi-VN"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en-US" sz="17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Thái độ, việc làm</a:t>
                      </a:r>
                      <a:endParaRPr kumimoji="0" lang="vi-VN"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17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phù hợp</a:t>
                      </a:r>
                      <a:endParaRPr kumimoji="0" lang="vi-VN"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en-US" sz="17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Thái độ, việc làm</a:t>
                      </a:r>
                      <a:endParaRPr kumimoji="0" lang="vi-VN"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17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không phù hợp</a:t>
                      </a:r>
                      <a:endParaRPr kumimoji="0" lang="vi-VN"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13166832"/>
                  </a:ext>
                </a:extLst>
              </a:tr>
              <a:tr h="48895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en-US" sz="17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Cần cù</a:t>
                      </a:r>
                      <a:endParaRPr kumimoji="0" lang="vi-VN"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17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lao động</a:t>
                      </a:r>
                      <a:endParaRPr kumimoji="0" lang="vi-VN"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altLang="en-US" sz="17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Chăm chỉ, nỗ lực làm việc hết mình để hoàn thành các công việc, nhiệm vụ được giao.</a:t>
                      </a:r>
                      <a:endParaRPr kumimoji="0" lang="vi-VN"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7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Luôn tự giác, tích cực trong lao động không cần ai phải nhắc nhở.</a:t>
                      </a:r>
                      <a:endParaRPr kumimoji="0" lang="vi-VN"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altLang="en-US" sz="17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Lười biếng, ỷ lại vào người khác, thích hưởng thụ,…</a:t>
                      </a:r>
                      <a:endParaRPr kumimoji="0" lang="vi-VN"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7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Làm việc một cách hời hợt, qua loa, đại khái,…</a:t>
                      </a:r>
                      <a:endParaRPr kumimoji="0" lang="vi-VN"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85322893"/>
                  </a:ext>
                </a:extLst>
              </a:tr>
              <a:tr h="885825">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en-US" sz="17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Hiếu học</a:t>
                      </a:r>
                      <a:endParaRPr kumimoji="0" lang="vi-VN"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altLang="en-US" sz="17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Luôn chủ động tìm tòi, học hỏi để mở rộng và nâng cao vốn hiểu biết.</a:t>
                      </a:r>
                      <a:endParaRPr kumimoji="0" lang="vi-VN"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7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Tích cực, tự giác trong học tập, không cần ai phải nhắc nhở.</a:t>
                      </a:r>
                      <a:endParaRPr kumimoji="0" lang="vi-VN"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7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Tập trung chú ý nghe giảng.</a:t>
                      </a:r>
                      <a:endParaRPr kumimoji="0" lang="vi-VN"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7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Luôn nỗ lực để hoàn thành tốt nhất nhiệm vụ học tập được giao.</a:t>
                      </a:r>
                      <a:endParaRPr kumimoji="0" lang="vi-VN"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altLang="en-US" sz="17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Thụ động, lười nhác; không chịu học hỏi kiến thức mới.</a:t>
                      </a:r>
                      <a:endParaRPr kumimoji="0" lang="vi-VN"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7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Cần có người nhắc nhở mới chịu học tập.</a:t>
                      </a:r>
                      <a:endParaRPr kumimoji="0" lang="vi-VN"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7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Nói chuyện và làm việc riêng trong giờ học.</a:t>
                      </a:r>
                      <a:endParaRPr kumimoji="0" lang="vi-VN"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7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Thực hiện các nhiệm vụ học tập một cách qua loa hoặc ỷ lại vào người khác.</a:t>
                      </a:r>
                      <a:endParaRPr kumimoji="0" lang="vi-VN"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98918525"/>
                  </a:ext>
                </a:extLst>
              </a:tr>
              <a:tr h="687388">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en-US" sz="17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Hiếu thảo</a:t>
                      </a:r>
                      <a:endParaRPr kumimoji="0" lang="vi-VN"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altLang="en-US" sz="17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Lễ phép, kính trọng ông bà, cha mẹ.</a:t>
                      </a:r>
                      <a:endParaRPr kumimoji="0" lang="vi-VN"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7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Quan tâm, chăm sóc và phụng dưỡng ông bà, cha mẹ.</a:t>
                      </a:r>
                      <a:endParaRPr kumimoji="0" lang="vi-VN"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7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Giúp đỡ ông bà, cha mẹ những việc làm phù hợp với lứa tuổi.</a:t>
                      </a:r>
                      <a:endParaRPr kumimoji="0" lang="vi-VN"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altLang="en-US" sz="17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Vô lễ, thiếu sự tôn trọng, xúc phạm ông bà, cha mẹ.</a:t>
                      </a:r>
                      <a:endParaRPr kumimoji="0" lang="vi-VN"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7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Thiếu sự quan tâm, yêu thương hoặc ngược đãi ông bà, cha mẹ.</a:t>
                      </a:r>
                      <a:endParaRPr kumimoji="0" lang="vi-VN"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7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Ỷ lại, lười biếng, không giúp đỡ ông bà, cha mẹ</a:t>
                      </a:r>
                      <a:endParaRPr kumimoji="0" lang="vi-VN"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9245685"/>
                  </a:ext>
                </a:extLst>
              </a:tr>
            </a:tbl>
          </a:graphicData>
        </a:graphic>
      </p:graphicFrame>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349"/>
                                        </p:tgtEl>
                                        <p:attrNameLst>
                                          <p:attrName>style.visibility</p:attrName>
                                        </p:attrNameLst>
                                      </p:cBhvr>
                                      <p:to>
                                        <p:strVal val="visible"/>
                                      </p:to>
                                    </p:set>
                                    <p:animEffect transition="in" filter="blinds(horizontal)">
                                      <p:cBhvr>
                                        <p:cTn id="7" dur="500"/>
                                        <p:tgtEl>
                                          <p:spTgt spid="51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5">
            <a:extLst>
              <a:ext uri="{FF2B5EF4-FFF2-40B4-BE49-F238E27FC236}">
                <a16:creationId xmlns:a16="http://schemas.microsoft.com/office/drawing/2014/main" id="{30F60AB6-EE70-FE68-5DE8-60D0E10B3D36}"/>
              </a:ext>
            </a:extLst>
          </p:cNvPr>
          <p:cNvSpPr>
            <a:spLocks noChangeArrowheads="1"/>
          </p:cNvSpPr>
          <p:nvPr/>
        </p:nvSpPr>
        <p:spPr bwMode="auto">
          <a:xfrm>
            <a:off x="358775" y="608013"/>
            <a:ext cx="3843338" cy="3616325"/>
          </a:xfrm>
          <a:prstGeom prst="rect">
            <a:avLst/>
          </a:prstGeom>
          <a:noFill/>
          <a:ln w="1587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vi-VN" altLang="en-US" sz="2300"/>
              <a:t>Từ khi lên làm trưởng phòng tổ chức ở công ty M, ông H đã nghiên cứu chính sách đãi ngộ nhân viên của các doanh nghiệp là đối thủ cạnh tranh với công ty để đề xuất mức lương, thưởng cao hơn hẳn cho những nhân viên có nhiều đóng góp cho công ty M. </a:t>
            </a:r>
          </a:p>
        </p:txBody>
      </p:sp>
      <p:sp>
        <p:nvSpPr>
          <p:cNvPr id="70662" name="Rectangle 6">
            <a:extLst>
              <a:ext uri="{FF2B5EF4-FFF2-40B4-BE49-F238E27FC236}">
                <a16:creationId xmlns:a16="http://schemas.microsoft.com/office/drawing/2014/main" id="{8B3E783E-B9D7-E252-14AE-41121471DDFA}"/>
              </a:ext>
            </a:extLst>
          </p:cNvPr>
          <p:cNvSpPr>
            <a:spLocks noChangeArrowheads="1"/>
          </p:cNvSpPr>
          <p:nvPr/>
        </p:nvSpPr>
        <p:spPr bwMode="auto">
          <a:xfrm>
            <a:off x="4503738" y="407988"/>
            <a:ext cx="3732212" cy="4730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vi-VN" altLang="en-US" sz="2500">
                <a:solidFill>
                  <a:schemeClr val="bg1"/>
                </a:solidFill>
              </a:rPr>
              <a:t>Bài 5: Giải đáp thắc mắc </a:t>
            </a:r>
          </a:p>
        </p:txBody>
      </p:sp>
      <p:sp>
        <p:nvSpPr>
          <p:cNvPr id="70663" name="Rectangle 7">
            <a:extLst>
              <a:ext uri="{FF2B5EF4-FFF2-40B4-BE49-F238E27FC236}">
                <a16:creationId xmlns:a16="http://schemas.microsoft.com/office/drawing/2014/main" id="{DF3C40BB-92E7-A4D1-3B39-3560FCBFA8A4}"/>
              </a:ext>
            </a:extLst>
          </p:cNvPr>
          <p:cNvSpPr>
            <a:spLocks noChangeArrowheads="1"/>
          </p:cNvSpPr>
          <p:nvPr/>
        </p:nvSpPr>
        <p:spPr bwMode="auto">
          <a:xfrm>
            <a:off x="8564563" y="1344613"/>
            <a:ext cx="3159125" cy="48006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vi-VN" altLang="en-US" sz="2200"/>
              <a:t>Công ty M cần có mức lương, thưởng cao cho các nhân viên có nhiều đóng góp cho công ty vì các nhân viên này là nhân tố quan trọng tạo nên năng lực cạnh tranh của doanh nghiệp so với đối thủ nên cần có chính sách khích lệ, động viên để giữ chân và thúc đẩy các nhân viên này cống hiến cho doanh nghiệp. </a:t>
            </a:r>
          </a:p>
        </p:txBody>
      </p:sp>
      <p:sp>
        <p:nvSpPr>
          <p:cNvPr id="48" name="Right Triangle 47">
            <a:extLst>
              <a:ext uri="{FF2B5EF4-FFF2-40B4-BE49-F238E27FC236}">
                <a16:creationId xmlns:a16="http://schemas.microsoft.com/office/drawing/2014/main" id="{E79BF452-660B-EFF5-E0E1-F724665E08B9}"/>
              </a:ext>
            </a:extLst>
          </p:cNvPr>
          <p:cNvSpPr>
            <a:spLocks noChangeArrowheads="1"/>
          </p:cNvSpPr>
          <p:nvPr/>
        </p:nvSpPr>
        <p:spPr bwMode="auto">
          <a:xfrm rot="5400000">
            <a:off x="5845970" y="3193256"/>
            <a:ext cx="938212" cy="936625"/>
          </a:xfrm>
          <a:prstGeom prst="rtTriangle">
            <a:avLst/>
          </a:prstGeom>
          <a:gradFill rotWithShape="1">
            <a:gsLst>
              <a:gs pos="0">
                <a:srgbClr val="9DDFAF"/>
              </a:gs>
              <a:gs pos="75999">
                <a:srgbClr val="83C696"/>
              </a:gs>
              <a:gs pos="100000">
                <a:srgbClr val="83C696"/>
              </a:gs>
            </a:gsLst>
            <a:lin ang="10200000"/>
          </a:gra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vert="eaVert" anchor="ctr"/>
          <a:lstStyle/>
          <a:p>
            <a:pPr algn="ctr" eaLnBrk="1" fontAlgn="auto" hangingPunct="1">
              <a:spcBef>
                <a:spcPts val="0"/>
              </a:spcBef>
              <a:spcAft>
                <a:spcPts val="0"/>
              </a:spcAft>
              <a:defRPr/>
            </a:pPr>
            <a:endParaRPr lang="en-US">
              <a:solidFill>
                <a:schemeClr val="lt1"/>
              </a:solidFill>
              <a:latin typeface="+mn-lt"/>
              <a:cs typeface="+mn-cs"/>
            </a:endParaRPr>
          </a:p>
        </p:txBody>
      </p:sp>
      <p:grpSp>
        <p:nvGrpSpPr>
          <p:cNvPr id="53" name="Group 52">
            <a:extLst>
              <a:ext uri="{FF2B5EF4-FFF2-40B4-BE49-F238E27FC236}">
                <a16:creationId xmlns:a16="http://schemas.microsoft.com/office/drawing/2014/main" id="{023358BD-AC98-A5D6-94A6-46A15EA2BEAB}"/>
              </a:ext>
            </a:extLst>
          </p:cNvPr>
          <p:cNvGrpSpPr/>
          <p:nvPr/>
        </p:nvGrpSpPr>
        <p:grpSpPr>
          <a:xfrm>
            <a:off x="4306252" y="2264884"/>
            <a:ext cx="2712455" cy="1086679"/>
            <a:chOff x="4117339" y="3732496"/>
            <a:chExt cx="2712455" cy="1086679"/>
          </a:xfrm>
          <a:effectLst>
            <a:outerShdw blurRad="88900" dist="76200" dir="8100000" algn="tr" rotWithShape="0">
              <a:prstClr val="black">
                <a:alpha val="40000"/>
              </a:prstClr>
            </a:outerShdw>
          </a:effectLst>
        </p:grpSpPr>
        <p:sp>
          <p:nvSpPr>
            <p:cNvPr id="54" name="Freeform: Shape 53">
              <a:extLst>
                <a:ext uri="{FF2B5EF4-FFF2-40B4-BE49-F238E27FC236}">
                  <a16:creationId xmlns:a16="http://schemas.microsoft.com/office/drawing/2014/main" id="{8CDFB62F-D242-08EF-5605-69F244D141EF}"/>
                </a:ext>
              </a:extLst>
            </p:cNvPr>
            <p:cNvSpPr/>
            <p:nvPr/>
          </p:nvSpPr>
          <p:spPr>
            <a:xfrm flipH="1">
              <a:off x="4117339" y="3732496"/>
              <a:ext cx="2504271" cy="1086679"/>
            </a:xfrm>
            <a:custGeom>
              <a:avLst/>
              <a:gdLst>
                <a:gd name="connsiteX0" fmla="*/ 1533130 w 2504271"/>
                <a:gd name="connsiteY0" fmla="*/ 0 h 1086679"/>
                <a:gd name="connsiteX1" fmla="*/ 2504271 w 2504271"/>
                <a:gd name="connsiteY1" fmla="*/ 543340 h 1086679"/>
                <a:gd name="connsiteX2" fmla="*/ 1533130 w 2504271"/>
                <a:gd name="connsiteY2" fmla="*/ 1086679 h 1086679"/>
                <a:gd name="connsiteX3" fmla="*/ 1533130 w 2504271"/>
                <a:gd name="connsiteY3" fmla="*/ 942585 h 1086679"/>
                <a:gd name="connsiteX4" fmla="*/ 0 w 2504271"/>
                <a:gd name="connsiteY4" fmla="*/ 942585 h 1086679"/>
                <a:gd name="connsiteX5" fmla="*/ 798491 w 2504271"/>
                <a:gd name="connsiteY5" fmla="*/ 144094 h 1086679"/>
                <a:gd name="connsiteX6" fmla="*/ 1533130 w 2504271"/>
                <a:gd name="connsiteY6" fmla="*/ 144094 h 108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271" h="1086679">
                  <a:moveTo>
                    <a:pt x="1533130" y="0"/>
                  </a:moveTo>
                  <a:lnTo>
                    <a:pt x="2504271" y="543340"/>
                  </a:lnTo>
                  <a:lnTo>
                    <a:pt x="1533130" y="1086679"/>
                  </a:lnTo>
                  <a:lnTo>
                    <a:pt x="1533130" y="942585"/>
                  </a:lnTo>
                  <a:lnTo>
                    <a:pt x="0" y="942585"/>
                  </a:lnTo>
                  <a:lnTo>
                    <a:pt x="798491" y="144094"/>
                  </a:lnTo>
                  <a:lnTo>
                    <a:pt x="1533130" y="144094"/>
                  </a:lnTo>
                  <a:close/>
                </a:path>
              </a:pathLst>
            </a:custGeom>
            <a:gradFill flip="none" rotWithShape="1">
              <a:gsLst>
                <a:gs pos="0">
                  <a:srgbClr val="9DDFAF"/>
                </a:gs>
                <a:gs pos="76000">
                  <a:srgbClr val="5CB475"/>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5" name="Right Triangle 54">
              <a:extLst>
                <a:ext uri="{FF2B5EF4-FFF2-40B4-BE49-F238E27FC236}">
                  <a16:creationId xmlns:a16="http://schemas.microsoft.com/office/drawing/2014/main" id="{EACFF0ED-0B55-A339-6DFA-16ACA13783E3}"/>
                </a:ext>
              </a:extLst>
            </p:cNvPr>
            <p:cNvSpPr/>
            <p:nvPr/>
          </p:nvSpPr>
          <p:spPr>
            <a:xfrm flipH="1" flipV="1">
              <a:off x="4117340" y="4275835"/>
              <a:ext cx="971550" cy="543339"/>
            </a:xfrm>
            <a:prstGeom prst="rtTriangle">
              <a:avLst/>
            </a:prstGeom>
            <a:gradFill flip="none" rotWithShape="1">
              <a:gsLst>
                <a:gs pos="0">
                  <a:srgbClr val="F2F4F3">
                    <a:alpha val="0"/>
                  </a:srgbClr>
                </a:gs>
                <a:gs pos="46028">
                  <a:srgbClr val="9DDFAF">
                    <a:alpha val="0"/>
                  </a:srgbClr>
                </a:gs>
                <a:gs pos="86000">
                  <a:srgbClr val="5CB47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6" name="Rectangle 55">
              <a:extLst>
                <a:ext uri="{FF2B5EF4-FFF2-40B4-BE49-F238E27FC236}">
                  <a16:creationId xmlns:a16="http://schemas.microsoft.com/office/drawing/2014/main" id="{AF785E23-751A-30CC-196C-A1D66AAF25DC}"/>
                </a:ext>
              </a:extLst>
            </p:cNvPr>
            <p:cNvSpPr/>
            <p:nvPr/>
          </p:nvSpPr>
          <p:spPr>
            <a:xfrm rot="18864124" flipH="1">
              <a:off x="6089091" y="3632344"/>
              <a:ext cx="209851" cy="1271555"/>
            </a:xfrm>
            <a:prstGeom prst="rect">
              <a:avLst/>
            </a:prstGeom>
            <a:solidFill>
              <a:schemeClr val="bg1">
                <a:alpha val="54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49" name="Group 48">
            <a:extLst>
              <a:ext uri="{FF2B5EF4-FFF2-40B4-BE49-F238E27FC236}">
                <a16:creationId xmlns:a16="http://schemas.microsoft.com/office/drawing/2014/main" id="{1C47C992-5C5A-0761-9221-169FFCE6079B}"/>
              </a:ext>
            </a:extLst>
          </p:cNvPr>
          <p:cNvGrpSpPr/>
          <p:nvPr/>
        </p:nvGrpSpPr>
        <p:grpSpPr>
          <a:xfrm>
            <a:off x="5637796" y="3246849"/>
            <a:ext cx="2712455" cy="1086679"/>
            <a:chOff x="5488571" y="4714460"/>
            <a:chExt cx="2712455" cy="1086679"/>
          </a:xfrm>
          <a:effectLst>
            <a:outerShdw blurRad="127000" dist="76200" dir="2700000" algn="tl" rotWithShape="0">
              <a:prstClr val="black">
                <a:alpha val="40000"/>
              </a:prstClr>
            </a:outerShdw>
          </a:effectLst>
        </p:grpSpPr>
        <p:sp>
          <p:nvSpPr>
            <p:cNvPr id="50" name="Freeform: Shape 49">
              <a:extLst>
                <a:ext uri="{FF2B5EF4-FFF2-40B4-BE49-F238E27FC236}">
                  <a16:creationId xmlns:a16="http://schemas.microsoft.com/office/drawing/2014/main" id="{D60D8CB5-26F1-2694-6E7E-B679BCC15DC3}"/>
                </a:ext>
              </a:extLst>
            </p:cNvPr>
            <p:cNvSpPr/>
            <p:nvPr/>
          </p:nvSpPr>
          <p:spPr>
            <a:xfrm>
              <a:off x="5696755" y="4714460"/>
              <a:ext cx="2504271" cy="1086679"/>
            </a:xfrm>
            <a:custGeom>
              <a:avLst/>
              <a:gdLst>
                <a:gd name="connsiteX0" fmla="*/ 1533130 w 2504271"/>
                <a:gd name="connsiteY0" fmla="*/ 0 h 1086679"/>
                <a:gd name="connsiteX1" fmla="*/ 2504271 w 2504271"/>
                <a:gd name="connsiteY1" fmla="*/ 543340 h 1086679"/>
                <a:gd name="connsiteX2" fmla="*/ 1533130 w 2504271"/>
                <a:gd name="connsiteY2" fmla="*/ 1086679 h 1086679"/>
                <a:gd name="connsiteX3" fmla="*/ 1533130 w 2504271"/>
                <a:gd name="connsiteY3" fmla="*/ 942585 h 1086679"/>
                <a:gd name="connsiteX4" fmla="*/ 0 w 2504271"/>
                <a:gd name="connsiteY4" fmla="*/ 942585 h 1086679"/>
                <a:gd name="connsiteX5" fmla="*/ 798491 w 2504271"/>
                <a:gd name="connsiteY5" fmla="*/ 144094 h 1086679"/>
                <a:gd name="connsiteX6" fmla="*/ 1533130 w 2504271"/>
                <a:gd name="connsiteY6" fmla="*/ 144094 h 108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271" h="1086679">
                  <a:moveTo>
                    <a:pt x="1533130" y="0"/>
                  </a:moveTo>
                  <a:lnTo>
                    <a:pt x="2504271" y="543340"/>
                  </a:lnTo>
                  <a:lnTo>
                    <a:pt x="1533130" y="1086679"/>
                  </a:lnTo>
                  <a:lnTo>
                    <a:pt x="1533130" y="942585"/>
                  </a:lnTo>
                  <a:lnTo>
                    <a:pt x="0" y="942585"/>
                  </a:lnTo>
                  <a:lnTo>
                    <a:pt x="798491" y="144094"/>
                  </a:lnTo>
                  <a:lnTo>
                    <a:pt x="1533130" y="144094"/>
                  </a:lnTo>
                  <a:close/>
                </a:path>
              </a:pathLst>
            </a:custGeom>
            <a:gradFill flip="none" rotWithShape="1">
              <a:gsLst>
                <a:gs pos="0">
                  <a:srgbClr val="9DD9F3"/>
                </a:gs>
                <a:gs pos="76000">
                  <a:srgbClr val="4B99C9"/>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 name="Right Triangle 50">
              <a:extLst>
                <a:ext uri="{FF2B5EF4-FFF2-40B4-BE49-F238E27FC236}">
                  <a16:creationId xmlns:a16="http://schemas.microsoft.com/office/drawing/2014/main" id="{9B913803-20C2-4F74-25FE-DB1C134C1C56}"/>
                </a:ext>
              </a:extLst>
            </p:cNvPr>
            <p:cNvSpPr/>
            <p:nvPr/>
          </p:nvSpPr>
          <p:spPr>
            <a:xfrm flipV="1">
              <a:off x="7229475" y="5257799"/>
              <a:ext cx="971550" cy="543339"/>
            </a:xfrm>
            <a:prstGeom prst="rtTriangle">
              <a:avLst/>
            </a:prstGeom>
            <a:gradFill flip="none" rotWithShape="1">
              <a:gsLst>
                <a:gs pos="0">
                  <a:srgbClr val="F2F4F3">
                    <a:alpha val="0"/>
                  </a:srgbClr>
                </a:gs>
                <a:gs pos="46028">
                  <a:srgbClr val="8ABBD9">
                    <a:alpha val="0"/>
                  </a:srgbClr>
                </a:gs>
                <a:gs pos="86000">
                  <a:srgbClr val="4B99C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2" name="Rectangle 51">
              <a:extLst>
                <a:ext uri="{FF2B5EF4-FFF2-40B4-BE49-F238E27FC236}">
                  <a16:creationId xmlns:a16="http://schemas.microsoft.com/office/drawing/2014/main" id="{D56412A6-3880-AB4F-4072-CBD4088FB49D}"/>
                </a:ext>
              </a:extLst>
            </p:cNvPr>
            <p:cNvSpPr/>
            <p:nvPr/>
          </p:nvSpPr>
          <p:spPr>
            <a:xfrm rot="2735876">
              <a:off x="6019423" y="4614308"/>
              <a:ext cx="209851" cy="1271555"/>
            </a:xfrm>
            <a:prstGeom prst="rect">
              <a:avLst/>
            </a:prstGeom>
            <a:solidFill>
              <a:schemeClr val="bg1">
                <a:alpha val="54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70670" name="Rectangle 14">
            <a:extLst>
              <a:ext uri="{FF2B5EF4-FFF2-40B4-BE49-F238E27FC236}">
                <a16:creationId xmlns:a16="http://schemas.microsoft.com/office/drawing/2014/main" id="{E7328067-D2F9-80D2-C41D-E09CDBAB3BF5}"/>
              </a:ext>
            </a:extLst>
          </p:cNvPr>
          <p:cNvSpPr>
            <a:spLocks noChangeArrowheads="1"/>
          </p:cNvSpPr>
          <p:nvPr/>
        </p:nvSpPr>
        <p:spPr bwMode="auto">
          <a:xfrm>
            <a:off x="360363" y="4456113"/>
            <a:ext cx="3762375" cy="210185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vi-VN" altLang="en-US" sz="2200"/>
              <a:t>Theo em, vì sao công ty M cần có mức lương, thưởng cho các nhân viên có nhiều đóng góp cho công ty cao hơn so với các doanh nghiệp đối thủ cạnh tranh? </a:t>
            </a:r>
          </a:p>
        </p:txBody>
      </p:sp>
      <p:pic>
        <p:nvPicPr>
          <p:cNvPr id="31753" name="Picture 15" descr="hinh-anh-thi-truong-canh-tranh-hoan-hao-1">
            <a:extLst>
              <a:ext uri="{FF2B5EF4-FFF2-40B4-BE49-F238E27FC236}">
                <a16:creationId xmlns:a16="http://schemas.microsoft.com/office/drawing/2014/main" id="{10BEBFFB-F393-DE8A-3BFE-FA000E754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Rectangle 16">
            <a:extLst>
              <a:ext uri="{FF2B5EF4-FFF2-40B4-BE49-F238E27FC236}">
                <a16:creationId xmlns:a16="http://schemas.microsoft.com/office/drawing/2014/main" id="{F6A0104F-7FF1-2A52-DB93-2EB9608F503F}"/>
              </a:ext>
            </a:extLst>
          </p:cNvPr>
          <p:cNvSpPr>
            <a:spLocks noChangeArrowheads="1"/>
          </p:cNvSpPr>
          <p:nvPr/>
        </p:nvSpPr>
        <p:spPr bwMode="auto">
          <a:xfrm>
            <a:off x="0" y="5508625"/>
            <a:ext cx="12192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vi-VN" altLang="en-US" sz="2500" b="1">
                <a:solidFill>
                  <a:schemeClr val="bg1"/>
                </a:solidFill>
              </a:rPr>
              <a:t>Câu </a:t>
            </a:r>
            <a:r>
              <a:rPr lang="en-US" altLang="en-US" sz="2500" b="1">
                <a:solidFill>
                  <a:schemeClr val="bg1"/>
                </a:solidFill>
              </a:rPr>
              <a:t>2</a:t>
            </a:r>
            <a:r>
              <a:rPr lang="vi-VN" altLang="en-US" sz="2500" b="1">
                <a:solidFill>
                  <a:schemeClr val="bg1"/>
                </a:solidFill>
              </a:rPr>
              <a:t>:</a:t>
            </a:r>
            <a:r>
              <a:rPr lang="vi-VN" altLang="en-US" sz="2500">
                <a:solidFill>
                  <a:schemeClr val="bg1"/>
                </a:solidFill>
              </a:rPr>
              <a:t> </a:t>
            </a:r>
            <a:r>
              <a:rPr lang="en-US" altLang="en-US" sz="2500">
                <a:solidFill>
                  <a:schemeClr val="bg1"/>
                </a:solidFill>
              </a:rPr>
              <a:t>Em hãy viết bài giới thiệu về thành công của một người Việt Nam đã làm rạng danh truyền thống dân tộc. Từ đó, em rút ra được bài học gì cho bản thân?</a:t>
            </a:r>
            <a:endParaRPr lang="vi-VN" altLang="en-US" sz="2500">
              <a:solidFill>
                <a:schemeClr val="bg1"/>
              </a:solidFill>
            </a:endParaRPr>
          </a:p>
        </p:txBody>
      </p:sp>
      <p:sp>
        <p:nvSpPr>
          <p:cNvPr id="31755" name="Rectangle 17">
            <a:extLst>
              <a:ext uri="{FF2B5EF4-FFF2-40B4-BE49-F238E27FC236}">
                <a16:creationId xmlns:a16="http://schemas.microsoft.com/office/drawing/2014/main" id="{2716CCE5-0B18-F25C-BFA1-965BBE3B905F}"/>
              </a:ext>
            </a:extLst>
          </p:cNvPr>
          <p:cNvSpPr>
            <a:spLocks noChangeArrowheads="1"/>
          </p:cNvSpPr>
          <p:nvPr/>
        </p:nvSpPr>
        <p:spPr bwMode="auto">
          <a:xfrm>
            <a:off x="5518150" y="650875"/>
            <a:ext cx="32321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500" b="1">
                <a:solidFill>
                  <a:srgbClr val="FF0000"/>
                </a:solidFill>
              </a:rPr>
              <a:t>VẬN DỤNG</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662"/>
                                        </p:tgtEl>
                                        <p:attrNameLst>
                                          <p:attrName>style.visibility</p:attrName>
                                        </p:attrNameLst>
                                      </p:cBhvr>
                                      <p:to>
                                        <p:strVal val="visible"/>
                                      </p:to>
                                    </p:set>
                                    <p:animEffect transition="in" filter="blinds(horizontal)">
                                      <p:cBhvr>
                                        <p:cTn id="7" dur="500"/>
                                        <p:tgtEl>
                                          <p:spTgt spid="706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linds(horizontal)">
                                      <p:cBhvr>
                                        <p:cTn id="12" dur="500"/>
                                        <p:tgtEl>
                                          <p:spTgt spid="48"/>
                                        </p:tgtEl>
                                      </p:cBhvr>
                                    </p:animEffect>
                                  </p:childTnLst>
                                </p:cTn>
                              </p:par>
                              <p:par>
                                <p:cTn id="13" presetID="3" presetClass="entr" presetSubtype="1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blinds(horizontal)">
                                      <p:cBhvr>
                                        <p:cTn id="15" dur="500"/>
                                        <p:tgtEl>
                                          <p:spTgt spid="5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0661"/>
                                        </p:tgtEl>
                                        <p:attrNameLst>
                                          <p:attrName>style.visibility</p:attrName>
                                        </p:attrNameLst>
                                      </p:cBhvr>
                                      <p:to>
                                        <p:strVal val="visible"/>
                                      </p:to>
                                    </p:set>
                                    <p:animEffect transition="in" filter="blinds(horizontal)">
                                      <p:cBhvr>
                                        <p:cTn id="20" dur="500"/>
                                        <p:tgtEl>
                                          <p:spTgt spid="7066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0670"/>
                                        </p:tgtEl>
                                        <p:attrNameLst>
                                          <p:attrName>style.visibility</p:attrName>
                                        </p:attrNameLst>
                                      </p:cBhvr>
                                      <p:to>
                                        <p:strVal val="visible"/>
                                      </p:to>
                                    </p:set>
                                    <p:animEffect transition="in" filter="blinds(horizontal)">
                                      <p:cBhvr>
                                        <p:cTn id="25" dur="500"/>
                                        <p:tgtEl>
                                          <p:spTgt spid="7067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blinds(horizontal)">
                                      <p:cBhvr>
                                        <p:cTn id="30" dur="500"/>
                                        <p:tgtEl>
                                          <p:spTgt spid="4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70663"/>
                                        </p:tgtEl>
                                        <p:attrNameLst>
                                          <p:attrName>style.visibility</p:attrName>
                                        </p:attrNameLst>
                                      </p:cBhvr>
                                      <p:to>
                                        <p:strVal val="visible"/>
                                      </p:to>
                                    </p:set>
                                    <p:animEffect transition="in" filter="blinds(horizontal)">
                                      <p:cBhvr>
                                        <p:cTn id="35" dur="500"/>
                                        <p:tgtEl>
                                          <p:spTgt spid="70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animBg="1"/>
      <p:bldP spid="70662" grpId="0" animBg="1"/>
      <p:bldP spid="70663" grpId="0" animBg="1"/>
      <p:bldP spid="48" grpId="0" animBg="1"/>
      <p:bldP spid="7067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2CCAEA8-32C5-F159-8692-C0D47DB34D86}"/>
              </a:ext>
            </a:extLst>
          </p:cNvPr>
          <p:cNvSpPr/>
          <p:nvPr/>
        </p:nvSpPr>
        <p:spPr>
          <a:xfrm>
            <a:off x="325438" y="200025"/>
            <a:ext cx="3429000" cy="14732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3000" b="1"/>
              <a:t>KHÁM PHÁ</a:t>
            </a:r>
          </a:p>
        </p:txBody>
      </p:sp>
      <p:sp>
        <p:nvSpPr>
          <p:cNvPr id="39941" name="Rectangle 5">
            <a:extLst>
              <a:ext uri="{FF2B5EF4-FFF2-40B4-BE49-F238E27FC236}">
                <a16:creationId xmlns:a16="http://schemas.microsoft.com/office/drawing/2014/main" id="{0860421D-D759-3F1E-BA0F-57039E885DB7}"/>
              </a:ext>
            </a:extLst>
          </p:cNvPr>
          <p:cNvSpPr>
            <a:spLocks noChangeArrowheads="1"/>
          </p:cNvSpPr>
          <p:nvPr/>
        </p:nvSpPr>
        <p:spPr bwMode="auto">
          <a:xfrm>
            <a:off x="4314825" y="423863"/>
            <a:ext cx="7278688" cy="879475"/>
          </a:xfrm>
          <a:prstGeom prst="rect">
            <a:avLst/>
          </a:prstGeom>
          <a:noFill/>
          <a:ln w="25400">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vi-VN" altLang="en-US" sz="2500" b="1"/>
              <a:t>1. Một số truyền thống dân tộc và giá trị của truyền thống dân tộc Việt Nam</a:t>
            </a:r>
            <a:r>
              <a:rPr lang="vi-VN" altLang="en-US" sz="2500"/>
              <a:t> </a:t>
            </a:r>
          </a:p>
        </p:txBody>
      </p:sp>
      <p:sp>
        <p:nvSpPr>
          <p:cNvPr id="39949" name="Rectangle 13">
            <a:extLst>
              <a:ext uri="{FF2B5EF4-FFF2-40B4-BE49-F238E27FC236}">
                <a16:creationId xmlns:a16="http://schemas.microsoft.com/office/drawing/2014/main" id="{350EF409-0FAB-E805-13D2-16E6F9E61F63}"/>
              </a:ext>
            </a:extLst>
          </p:cNvPr>
          <p:cNvSpPr>
            <a:spLocks noChangeArrowheads="1"/>
          </p:cNvSpPr>
          <p:nvPr/>
        </p:nvSpPr>
        <p:spPr bwMode="auto">
          <a:xfrm>
            <a:off x="2554288" y="3903663"/>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vi-VN" altLang="en-US" sz="2500"/>
              <a:t>Thông tin trên nói về những truyền thống nào của dân tộc Việt Nam? </a:t>
            </a:r>
          </a:p>
        </p:txBody>
      </p:sp>
      <p:pic>
        <p:nvPicPr>
          <p:cNvPr id="39952" name="Picture 16" descr="3 câu hỏi tiết lộ mọi điều về ứng viên | Cẩm nang tuyển dụng">
            <a:extLst>
              <a:ext uri="{FF2B5EF4-FFF2-40B4-BE49-F238E27FC236}">
                <a16:creationId xmlns:a16="http://schemas.microsoft.com/office/drawing/2014/main" id="{A355C24C-E421-2D39-9A7E-5467A3F869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3754438"/>
            <a:ext cx="1592262"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3" name="Rectangle 17">
            <a:extLst>
              <a:ext uri="{FF2B5EF4-FFF2-40B4-BE49-F238E27FC236}">
                <a16:creationId xmlns:a16="http://schemas.microsoft.com/office/drawing/2014/main" id="{23675F26-3EA2-B75F-C86C-9559A8DC09F8}"/>
              </a:ext>
            </a:extLst>
          </p:cNvPr>
          <p:cNvSpPr>
            <a:spLocks noChangeArrowheads="1"/>
          </p:cNvSpPr>
          <p:nvPr/>
        </p:nvSpPr>
        <p:spPr bwMode="auto">
          <a:xfrm>
            <a:off x="280988" y="1919288"/>
            <a:ext cx="11558587" cy="1628775"/>
          </a:xfrm>
          <a:prstGeom prst="rect">
            <a:avLst/>
          </a:prstGeom>
          <a:noFill/>
          <a:ln w="1270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500"/>
              <a:t>Dân ta có một lòng nồng nàn yêu nước. Đó là một truyền thống quý báu của ta. Từ xưa đến nay, mỗi khi Tổ quốc bị xâm lăng, thì tinh thần ấy lại sôi nổi, nó kết thành một làn sóng vô cùng mạnh mẽ, to lớn, nó lượt qua mọi sự nguy hiểm, khó khăn, nó nhẫn chim tất cả lũ bán nước và lũ cướp nước </a:t>
            </a:r>
          </a:p>
        </p:txBody>
      </p:sp>
      <p:sp>
        <p:nvSpPr>
          <p:cNvPr id="39954" name="Rectangle 18">
            <a:extLst>
              <a:ext uri="{FF2B5EF4-FFF2-40B4-BE49-F238E27FC236}">
                <a16:creationId xmlns:a16="http://schemas.microsoft.com/office/drawing/2014/main" id="{7301FB6D-15B2-ABF5-9EBE-1D3CF269DF20}"/>
              </a:ext>
            </a:extLst>
          </p:cNvPr>
          <p:cNvSpPr>
            <a:spLocks noChangeArrowheads="1"/>
          </p:cNvSpPr>
          <p:nvPr/>
        </p:nvSpPr>
        <p:spPr bwMode="auto">
          <a:xfrm>
            <a:off x="3376613" y="5649913"/>
            <a:ext cx="5499100" cy="665162"/>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en-US" sz="4000"/>
              <a:t>Truyền thống yêu nước</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9941"/>
                                        </p:tgtEl>
                                        <p:attrNameLst>
                                          <p:attrName>style.visibility</p:attrName>
                                        </p:attrNameLst>
                                      </p:cBhvr>
                                      <p:to>
                                        <p:strVal val="visible"/>
                                      </p:to>
                                    </p:set>
                                    <p:animEffect transition="in" filter="blinds(horizontal)">
                                      <p:cBhvr>
                                        <p:cTn id="10" dur="500"/>
                                        <p:tgtEl>
                                          <p:spTgt spid="3994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9953"/>
                                        </p:tgtEl>
                                        <p:attrNameLst>
                                          <p:attrName>style.visibility</p:attrName>
                                        </p:attrNameLst>
                                      </p:cBhvr>
                                      <p:to>
                                        <p:strVal val="visible"/>
                                      </p:to>
                                    </p:set>
                                    <p:animEffect transition="in" filter="blinds(horizontal)">
                                      <p:cBhvr>
                                        <p:cTn id="15" dur="500"/>
                                        <p:tgtEl>
                                          <p:spTgt spid="3995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39952"/>
                                        </p:tgtEl>
                                        <p:attrNameLst>
                                          <p:attrName>style.visibility</p:attrName>
                                        </p:attrNameLst>
                                      </p:cBhvr>
                                      <p:to>
                                        <p:strVal val="visible"/>
                                      </p:to>
                                    </p:set>
                                    <p:animEffect transition="in" filter="blinds(horizontal)">
                                      <p:cBhvr>
                                        <p:cTn id="20" dur="500"/>
                                        <p:tgtEl>
                                          <p:spTgt spid="3995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9949"/>
                                        </p:tgtEl>
                                        <p:attrNameLst>
                                          <p:attrName>style.visibility</p:attrName>
                                        </p:attrNameLst>
                                      </p:cBhvr>
                                      <p:to>
                                        <p:strVal val="visible"/>
                                      </p:to>
                                    </p:set>
                                    <p:animEffect transition="in" filter="blinds(horizontal)">
                                      <p:cBhvr>
                                        <p:cTn id="25" dur="500"/>
                                        <p:tgtEl>
                                          <p:spTgt spid="3994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9954"/>
                                        </p:tgtEl>
                                        <p:attrNameLst>
                                          <p:attrName>style.visibility</p:attrName>
                                        </p:attrNameLst>
                                      </p:cBhvr>
                                      <p:to>
                                        <p:strVal val="visible"/>
                                      </p:to>
                                    </p:set>
                                    <p:animEffect transition="in" filter="blinds(horizontal)">
                                      <p:cBhvr>
                                        <p:cTn id="30" dur="500"/>
                                        <p:tgtEl>
                                          <p:spTgt spid="39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9941" grpId="0" animBg="1"/>
      <p:bldP spid="39949" grpId="0"/>
      <p:bldP spid="39953" grpId="0" animBg="1"/>
      <p:bldP spid="399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descr="Quyền tự do cạnh tranh của doanh nghiệp và kết cấu thị trường cạnh tranh">
            <a:extLst>
              <a:ext uri="{FF2B5EF4-FFF2-40B4-BE49-F238E27FC236}">
                <a16:creationId xmlns:a16="http://schemas.microsoft.com/office/drawing/2014/main" id="{EF545D2D-2F69-C4E6-43AF-E88F4FBB76D4}"/>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3187" name="Title 1">
            <a:extLst>
              <a:ext uri="{FF2B5EF4-FFF2-40B4-BE49-F238E27FC236}">
                <a16:creationId xmlns:a16="http://schemas.microsoft.com/office/drawing/2014/main" id="{4A63833F-5EA7-8C21-E8B9-F011B49F8781}"/>
              </a:ext>
            </a:extLst>
          </p:cNvPr>
          <p:cNvSpPr>
            <a:spLocks/>
          </p:cNvSpPr>
          <p:nvPr/>
        </p:nvSpPr>
        <p:spPr bwMode="auto">
          <a:xfrm>
            <a:off x="528638" y="3949700"/>
            <a:ext cx="11206162"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500" b="1">
                <a:solidFill>
                  <a:srgbClr val="FF0000"/>
                </a:solidFill>
              </a:rPr>
              <a:t>BÀI 1: TIẾT 3</a:t>
            </a:r>
            <a:br>
              <a:rPr lang="en-US" altLang="en-US" sz="4500" b="1">
                <a:solidFill>
                  <a:srgbClr val="FF0000"/>
                </a:solidFill>
              </a:rPr>
            </a:br>
            <a:r>
              <a:rPr lang="en-US" altLang="en-US" sz="4500" b="1">
                <a:solidFill>
                  <a:srgbClr val="FF0000"/>
                </a:solidFill>
              </a:rPr>
              <a:t>TỰ HÀO VỀ TRUYỀN THỐNG DÂN TỘC VIỆT NAM</a:t>
            </a:r>
            <a:endParaRPr lang="en-US" altLang="en-US" sz="4500" b="1">
              <a:solidFill>
                <a:srgbClr val="0000FF"/>
              </a:solidFill>
            </a:endParaRPr>
          </a:p>
        </p:txBody>
      </p:sp>
      <p:pic>
        <p:nvPicPr>
          <p:cNvPr id="32772" name="Picture 4" descr="03">
            <a:extLst>
              <a:ext uri="{FF2B5EF4-FFF2-40B4-BE49-F238E27FC236}">
                <a16:creationId xmlns:a16="http://schemas.microsoft.com/office/drawing/2014/main" id="{6263ADBF-409E-FD52-CC36-7E942E383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228600"/>
            <a:ext cx="11925300" cy="340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3187"/>
                                        </p:tgtEl>
                                        <p:attrNameLst>
                                          <p:attrName>style.visibility</p:attrName>
                                        </p:attrNameLst>
                                      </p:cBhvr>
                                      <p:to>
                                        <p:strVal val="visible"/>
                                      </p:to>
                                    </p:set>
                                    <p:animEffect transition="in" filter="blinds(horizontal)">
                                      <p:cBhvr>
                                        <p:cTn id="7" dur="500"/>
                                        <p:tgtEl>
                                          <p:spTgt spid="93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hidden="1">
            <a:extLst>
              <a:ext uri="{FF2B5EF4-FFF2-40B4-BE49-F238E27FC236}">
                <a16:creationId xmlns:a16="http://schemas.microsoft.com/office/drawing/2014/main" id="{A7BA5E77-A3FB-8CD4-CA0F-AC4D883C9A3D}"/>
              </a:ext>
            </a:extLst>
          </p:cNvPr>
          <p:cNvCxnSpPr>
            <a:cxnSpLocks/>
          </p:cNvCxnSpPr>
          <p:nvPr/>
        </p:nvCxnSpPr>
        <p:spPr>
          <a:xfrm rot="3600000">
            <a:off x="6865938" y="2127250"/>
            <a:ext cx="3079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12D54FD0-ED34-D18F-B0AA-147716E4C611}"/>
              </a:ext>
            </a:extLst>
          </p:cNvPr>
          <p:cNvCxnSpPr>
            <a:cxnSpLocks/>
          </p:cNvCxnSpPr>
          <p:nvPr/>
        </p:nvCxnSpPr>
        <p:spPr>
          <a:xfrm rot="18000000" flipV="1">
            <a:off x="6865938" y="4794250"/>
            <a:ext cx="3079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1F803465-4865-7372-E26C-EE494F04F920}"/>
              </a:ext>
            </a:extLst>
          </p:cNvPr>
          <p:cNvCxnSpPr/>
          <p:nvPr/>
        </p:nvCxnSpPr>
        <p:spPr>
          <a:xfrm>
            <a:off x="4556125" y="792163"/>
            <a:ext cx="3079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FD95C440-7FC5-356A-C252-715B945341E5}"/>
              </a:ext>
            </a:extLst>
          </p:cNvPr>
          <p:cNvCxnSpPr/>
          <p:nvPr/>
        </p:nvCxnSpPr>
        <p:spPr>
          <a:xfrm>
            <a:off x="4556125" y="6127750"/>
            <a:ext cx="3079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hidden="1">
            <a:extLst>
              <a:ext uri="{FF2B5EF4-FFF2-40B4-BE49-F238E27FC236}">
                <a16:creationId xmlns:a16="http://schemas.microsoft.com/office/drawing/2014/main" id="{9B7AA3B7-A58D-14C6-CCEF-C5F52A169EFA}"/>
              </a:ext>
            </a:extLst>
          </p:cNvPr>
          <p:cNvCxnSpPr>
            <a:cxnSpLocks/>
          </p:cNvCxnSpPr>
          <p:nvPr/>
        </p:nvCxnSpPr>
        <p:spPr>
          <a:xfrm rot="18000000" flipH="1">
            <a:off x="2246313" y="2127250"/>
            <a:ext cx="3079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hidden="1">
            <a:extLst>
              <a:ext uri="{FF2B5EF4-FFF2-40B4-BE49-F238E27FC236}">
                <a16:creationId xmlns:a16="http://schemas.microsoft.com/office/drawing/2014/main" id="{C5F11D68-ECA9-03B7-06AA-D75CC3B7072F}"/>
              </a:ext>
            </a:extLst>
          </p:cNvPr>
          <p:cNvCxnSpPr>
            <a:cxnSpLocks/>
          </p:cNvCxnSpPr>
          <p:nvPr/>
        </p:nvCxnSpPr>
        <p:spPr>
          <a:xfrm rot="3600000" flipH="1" flipV="1">
            <a:off x="2246313" y="4794250"/>
            <a:ext cx="307975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3800" name="Group 32">
            <a:extLst>
              <a:ext uri="{FF2B5EF4-FFF2-40B4-BE49-F238E27FC236}">
                <a16:creationId xmlns:a16="http://schemas.microsoft.com/office/drawing/2014/main" id="{A34CD637-5CCE-8087-972D-42C8F44E5261}"/>
              </a:ext>
            </a:extLst>
          </p:cNvPr>
          <p:cNvGrpSpPr>
            <a:grpSpLocks/>
          </p:cNvGrpSpPr>
          <p:nvPr/>
        </p:nvGrpSpPr>
        <p:grpSpPr bwMode="auto">
          <a:xfrm rot="18900000" flipV="1">
            <a:off x="1943101" y="1636712"/>
            <a:ext cx="2995612" cy="1306513"/>
            <a:chOff x="3909753" y="3162185"/>
            <a:chExt cx="4372494" cy="1070794"/>
          </a:xfrm>
        </p:grpSpPr>
        <p:sp>
          <p:nvSpPr>
            <p:cNvPr id="59" name="Freeform: Shape 58">
              <a:extLst>
                <a:ext uri="{FF2B5EF4-FFF2-40B4-BE49-F238E27FC236}">
                  <a16:creationId xmlns:a16="http://schemas.microsoft.com/office/drawing/2014/main" id="{05DEFE16-3D16-FC53-526C-5247F77E25DA}"/>
                </a:ext>
              </a:extLst>
            </p:cNvPr>
            <p:cNvSpPr/>
            <p:nvPr/>
          </p:nvSpPr>
          <p:spPr>
            <a:xfrm>
              <a:off x="3909753" y="3165247"/>
              <a:ext cx="4372494" cy="534747"/>
            </a:xfrm>
            <a:custGeom>
              <a:avLst/>
              <a:gdLst>
                <a:gd name="connsiteX0" fmla="*/ 4372494 w 4372494"/>
                <a:gd name="connsiteY0" fmla="*/ 0 h 535397"/>
                <a:gd name="connsiteX1" fmla="*/ 4372494 w 4372494"/>
                <a:gd name="connsiteY1" fmla="*/ 535397 h 535397"/>
                <a:gd name="connsiteX2" fmla="*/ 0 w 4372494"/>
                <a:gd name="connsiteY2" fmla="*/ 535397 h 535397"/>
                <a:gd name="connsiteX3" fmla="*/ 0 w 4372494"/>
                <a:gd name="connsiteY3" fmla="*/ 0 h 535397"/>
                <a:gd name="connsiteX4" fmla="*/ 39384 w 4372494"/>
                <a:gd name="connsiteY4" fmla="*/ 14676 h 535397"/>
                <a:gd name="connsiteX5" fmla="*/ 2186247 w 4372494"/>
                <a:gd name="connsiteY5" fmla="*/ 245550 h 535397"/>
                <a:gd name="connsiteX6" fmla="*/ 4333110 w 4372494"/>
                <a:gd name="connsiteY6" fmla="*/ 14676 h 53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494" h="535397">
                  <a:moveTo>
                    <a:pt x="4372494" y="0"/>
                  </a:moveTo>
                  <a:lnTo>
                    <a:pt x="4372494" y="535397"/>
                  </a:lnTo>
                  <a:lnTo>
                    <a:pt x="0" y="535397"/>
                  </a:lnTo>
                  <a:lnTo>
                    <a:pt x="0" y="0"/>
                  </a:lnTo>
                  <a:lnTo>
                    <a:pt x="39384" y="14676"/>
                  </a:lnTo>
                  <a:cubicBezTo>
                    <a:pt x="504652" y="153969"/>
                    <a:pt x="1292572" y="245550"/>
                    <a:pt x="2186247" y="245550"/>
                  </a:cubicBezTo>
                  <a:cubicBezTo>
                    <a:pt x="3079923" y="245550"/>
                    <a:pt x="3867843" y="153969"/>
                    <a:pt x="4333110" y="14676"/>
                  </a:cubicBezTo>
                  <a:close/>
                </a:path>
              </a:pathLst>
            </a:custGeom>
            <a:solidFill>
              <a:srgbClr val="FDA8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a:p>
          </p:txBody>
        </p:sp>
        <p:sp>
          <p:nvSpPr>
            <p:cNvPr id="60" name="Freeform: Shape 59">
              <a:extLst>
                <a:ext uri="{FF2B5EF4-FFF2-40B4-BE49-F238E27FC236}">
                  <a16:creationId xmlns:a16="http://schemas.microsoft.com/office/drawing/2014/main" id="{7B22A97D-8B67-375B-5EE8-D6D78B128CA1}"/>
                </a:ext>
              </a:extLst>
            </p:cNvPr>
            <p:cNvSpPr/>
            <p:nvPr/>
          </p:nvSpPr>
          <p:spPr>
            <a:xfrm flipV="1">
              <a:off x="3908933" y="3699580"/>
              <a:ext cx="4372494" cy="536047"/>
            </a:xfrm>
            <a:custGeom>
              <a:avLst/>
              <a:gdLst>
                <a:gd name="connsiteX0" fmla="*/ 4372494 w 4372494"/>
                <a:gd name="connsiteY0" fmla="*/ 0 h 535397"/>
                <a:gd name="connsiteX1" fmla="*/ 4372494 w 4372494"/>
                <a:gd name="connsiteY1" fmla="*/ 535397 h 535397"/>
                <a:gd name="connsiteX2" fmla="*/ 0 w 4372494"/>
                <a:gd name="connsiteY2" fmla="*/ 535397 h 535397"/>
                <a:gd name="connsiteX3" fmla="*/ 0 w 4372494"/>
                <a:gd name="connsiteY3" fmla="*/ 0 h 535397"/>
                <a:gd name="connsiteX4" fmla="*/ 39384 w 4372494"/>
                <a:gd name="connsiteY4" fmla="*/ 14676 h 535397"/>
                <a:gd name="connsiteX5" fmla="*/ 2186247 w 4372494"/>
                <a:gd name="connsiteY5" fmla="*/ 245550 h 535397"/>
                <a:gd name="connsiteX6" fmla="*/ 4333110 w 4372494"/>
                <a:gd name="connsiteY6" fmla="*/ 14676 h 53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494" h="535397">
                  <a:moveTo>
                    <a:pt x="4372494" y="0"/>
                  </a:moveTo>
                  <a:lnTo>
                    <a:pt x="4372494" y="535397"/>
                  </a:lnTo>
                  <a:lnTo>
                    <a:pt x="0" y="535397"/>
                  </a:lnTo>
                  <a:lnTo>
                    <a:pt x="0" y="0"/>
                  </a:lnTo>
                  <a:lnTo>
                    <a:pt x="39384" y="14676"/>
                  </a:lnTo>
                  <a:cubicBezTo>
                    <a:pt x="504652" y="153969"/>
                    <a:pt x="1292572" y="245550"/>
                    <a:pt x="2186247" y="245550"/>
                  </a:cubicBezTo>
                  <a:cubicBezTo>
                    <a:pt x="3079923" y="245550"/>
                    <a:pt x="3867843" y="153969"/>
                    <a:pt x="4333110" y="14676"/>
                  </a:cubicBezTo>
                  <a:close/>
                </a:path>
              </a:pathLst>
            </a:custGeom>
            <a:solidFill>
              <a:srgbClr val="D58E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a:p>
          </p:txBody>
        </p:sp>
      </p:grpSp>
      <p:grpSp>
        <p:nvGrpSpPr>
          <p:cNvPr id="33801" name="Group 33">
            <a:extLst>
              <a:ext uri="{FF2B5EF4-FFF2-40B4-BE49-F238E27FC236}">
                <a16:creationId xmlns:a16="http://schemas.microsoft.com/office/drawing/2014/main" id="{29ABE10F-D315-973A-2850-BCAD7D42D9EA}"/>
              </a:ext>
            </a:extLst>
          </p:cNvPr>
          <p:cNvGrpSpPr>
            <a:grpSpLocks/>
          </p:cNvGrpSpPr>
          <p:nvPr/>
        </p:nvGrpSpPr>
        <p:grpSpPr bwMode="auto">
          <a:xfrm rot="10800000" flipV="1">
            <a:off x="2355850" y="2774950"/>
            <a:ext cx="3022600" cy="1293813"/>
            <a:chOff x="3909753" y="3162185"/>
            <a:chExt cx="4372494" cy="1070794"/>
          </a:xfrm>
        </p:grpSpPr>
        <p:sp>
          <p:nvSpPr>
            <p:cNvPr id="57" name="Freeform: Shape 56">
              <a:extLst>
                <a:ext uri="{FF2B5EF4-FFF2-40B4-BE49-F238E27FC236}">
                  <a16:creationId xmlns:a16="http://schemas.microsoft.com/office/drawing/2014/main" id="{A19C5E4E-35A2-0F25-4F6D-91BDEBC1B730}"/>
                </a:ext>
              </a:extLst>
            </p:cNvPr>
            <p:cNvSpPr/>
            <p:nvPr/>
          </p:nvSpPr>
          <p:spPr>
            <a:xfrm>
              <a:off x="3909753" y="3159557"/>
              <a:ext cx="4372494" cy="534740"/>
            </a:xfrm>
            <a:custGeom>
              <a:avLst/>
              <a:gdLst>
                <a:gd name="connsiteX0" fmla="*/ 4372494 w 4372494"/>
                <a:gd name="connsiteY0" fmla="*/ 0 h 535397"/>
                <a:gd name="connsiteX1" fmla="*/ 4372494 w 4372494"/>
                <a:gd name="connsiteY1" fmla="*/ 535397 h 535397"/>
                <a:gd name="connsiteX2" fmla="*/ 0 w 4372494"/>
                <a:gd name="connsiteY2" fmla="*/ 535397 h 535397"/>
                <a:gd name="connsiteX3" fmla="*/ 0 w 4372494"/>
                <a:gd name="connsiteY3" fmla="*/ 0 h 535397"/>
                <a:gd name="connsiteX4" fmla="*/ 39384 w 4372494"/>
                <a:gd name="connsiteY4" fmla="*/ 14676 h 535397"/>
                <a:gd name="connsiteX5" fmla="*/ 2186247 w 4372494"/>
                <a:gd name="connsiteY5" fmla="*/ 245550 h 535397"/>
                <a:gd name="connsiteX6" fmla="*/ 4333110 w 4372494"/>
                <a:gd name="connsiteY6" fmla="*/ 14676 h 53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494" h="535397">
                  <a:moveTo>
                    <a:pt x="4372494" y="0"/>
                  </a:moveTo>
                  <a:lnTo>
                    <a:pt x="4372494" y="535397"/>
                  </a:lnTo>
                  <a:lnTo>
                    <a:pt x="0" y="535397"/>
                  </a:lnTo>
                  <a:lnTo>
                    <a:pt x="0" y="0"/>
                  </a:lnTo>
                  <a:lnTo>
                    <a:pt x="39384" y="14676"/>
                  </a:lnTo>
                  <a:cubicBezTo>
                    <a:pt x="504652" y="153969"/>
                    <a:pt x="1292572" y="245550"/>
                    <a:pt x="2186247" y="245550"/>
                  </a:cubicBezTo>
                  <a:cubicBezTo>
                    <a:pt x="3079923" y="245550"/>
                    <a:pt x="3867843" y="153969"/>
                    <a:pt x="4333110" y="14676"/>
                  </a:cubicBezTo>
                  <a:close/>
                </a:path>
              </a:pathLst>
            </a:custGeom>
            <a:solidFill>
              <a:srgbClr val="24A8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a:p>
          </p:txBody>
        </p:sp>
        <p:sp>
          <p:nvSpPr>
            <p:cNvPr id="58" name="Freeform: Shape 57">
              <a:extLst>
                <a:ext uri="{FF2B5EF4-FFF2-40B4-BE49-F238E27FC236}">
                  <a16:creationId xmlns:a16="http://schemas.microsoft.com/office/drawing/2014/main" id="{6F8E1437-8231-57BD-73E8-5B779FC69788}"/>
                </a:ext>
              </a:extLst>
            </p:cNvPr>
            <p:cNvSpPr/>
            <p:nvPr/>
          </p:nvSpPr>
          <p:spPr>
            <a:xfrm flipV="1">
              <a:off x="3909753" y="3699553"/>
              <a:ext cx="4372494" cy="536054"/>
            </a:xfrm>
            <a:custGeom>
              <a:avLst/>
              <a:gdLst>
                <a:gd name="connsiteX0" fmla="*/ 4372494 w 4372494"/>
                <a:gd name="connsiteY0" fmla="*/ 0 h 535397"/>
                <a:gd name="connsiteX1" fmla="*/ 4372494 w 4372494"/>
                <a:gd name="connsiteY1" fmla="*/ 535397 h 535397"/>
                <a:gd name="connsiteX2" fmla="*/ 0 w 4372494"/>
                <a:gd name="connsiteY2" fmla="*/ 535397 h 535397"/>
                <a:gd name="connsiteX3" fmla="*/ 0 w 4372494"/>
                <a:gd name="connsiteY3" fmla="*/ 0 h 535397"/>
                <a:gd name="connsiteX4" fmla="*/ 39384 w 4372494"/>
                <a:gd name="connsiteY4" fmla="*/ 14676 h 535397"/>
                <a:gd name="connsiteX5" fmla="*/ 2186247 w 4372494"/>
                <a:gd name="connsiteY5" fmla="*/ 245550 h 535397"/>
                <a:gd name="connsiteX6" fmla="*/ 4333110 w 4372494"/>
                <a:gd name="connsiteY6" fmla="*/ 14676 h 53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494" h="535397">
                  <a:moveTo>
                    <a:pt x="4372494" y="0"/>
                  </a:moveTo>
                  <a:lnTo>
                    <a:pt x="4372494" y="535397"/>
                  </a:lnTo>
                  <a:lnTo>
                    <a:pt x="0" y="535397"/>
                  </a:lnTo>
                  <a:lnTo>
                    <a:pt x="0" y="0"/>
                  </a:lnTo>
                  <a:lnTo>
                    <a:pt x="39384" y="14676"/>
                  </a:lnTo>
                  <a:cubicBezTo>
                    <a:pt x="504652" y="153969"/>
                    <a:pt x="1292572" y="245550"/>
                    <a:pt x="2186247" y="245550"/>
                  </a:cubicBezTo>
                  <a:cubicBezTo>
                    <a:pt x="3079923" y="245550"/>
                    <a:pt x="3867843" y="153969"/>
                    <a:pt x="4333110" y="14676"/>
                  </a:cubicBezTo>
                  <a:close/>
                </a:path>
              </a:pathLst>
            </a:custGeom>
            <a:solidFill>
              <a:srgbClr val="28B7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a:p>
          </p:txBody>
        </p:sp>
      </p:grpSp>
      <p:grpSp>
        <p:nvGrpSpPr>
          <p:cNvPr id="33802" name="Group 34">
            <a:extLst>
              <a:ext uri="{FF2B5EF4-FFF2-40B4-BE49-F238E27FC236}">
                <a16:creationId xmlns:a16="http://schemas.microsoft.com/office/drawing/2014/main" id="{D885E98F-A34E-E70F-564C-583667F0E718}"/>
              </a:ext>
            </a:extLst>
          </p:cNvPr>
          <p:cNvGrpSpPr>
            <a:grpSpLocks/>
          </p:cNvGrpSpPr>
          <p:nvPr/>
        </p:nvGrpSpPr>
        <p:grpSpPr bwMode="auto">
          <a:xfrm rot="2700000" flipV="1">
            <a:off x="1911350" y="3832225"/>
            <a:ext cx="3024188" cy="1295400"/>
            <a:chOff x="3909753" y="3162185"/>
            <a:chExt cx="4372494" cy="1070794"/>
          </a:xfrm>
        </p:grpSpPr>
        <p:sp>
          <p:nvSpPr>
            <p:cNvPr id="55" name="Freeform: Shape 54">
              <a:extLst>
                <a:ext uri="{FF2B5EF4-FFF2-40B4-BE49-F238E27FC236}">
                  <a16:creationId xmlns:a16="http://schemas.microsoft.com/office/drawing/2014/main" id="{C5720397-BD17-E11F-BA29-521C09B4EEBD}"/>
                </a:ext>
              </a:extLst>
            </p:cNvPr>
            <p:cNvSpPr/>
            <p:nvPr/>
          </p:nvSpPr>
          <p:spPr>
            <a:xfrm>
              <a:off x="3906508" y="3162648"/>
              <a:ext cx="4372493" cy="535397"/>
            </a:xfrm>
            <a:custGeom>
              <a:avLst/>
              <a:gdLst>
                <a:gd name="connsiteX0" fmla="*/ 4372494 w 4372494"/>
                <a:gd name="connsiteY0" fmla="*/ 0 h 535397"/>
                <a:gd name="connsiteX1" fmla="*/ 4372494 w 4372494"/>
                <a:gd name="connsiteY1" fmla="*/ 535397 h 535397"/>
                <a:gd name="connsiteX2" fmla="*/ 0 w 4372494"/>
                <a:gd name="connsiteY2" fmla="*/ 535397 h 535397"/>
                <a:gd name="connsiteX3" fmla="*/ 0 w 4372494"/>
                <a:gd name="connsiteY3" fmla="*/ 0 h 535397"/>
                <a:gd name="connsiteX4" fmla="*/ 39384 w 4372494"/>
                <a:gd name="connsiteY4" fmla="*/ 14676 h 535397"/>
                <a:gd name="connsiteX5" fmla="*/ 2186247 w 4372494"/>
                <a:gd name="connsiteY5" fmla="*/ 245550 h 535397"/>
                <a:gd name="connsiteX6" fmla="*/ 4333110 w 4372494"/>
                <a:gd name="connsiteY6" fmla="*/ 14676 h 53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494" h="535397">
                  <a:moveTo>
                    <a:pt x="4372494" y="0"/>
                  </a:moveTo>
                  <a:lnTo>
                    <a:pt x="4372494" y="535397"/>
                  </a:lnTo>
                  <a:lnTo>
                    <a:pt x="0" y="535397"/>
                  </a:lnTo>
                  <a:lnTo>
                    <a:pt x="0" y="0"/>
                  </a:lnTo>
                  <a:lnTo>
                    <a:pt x="39384" y="14676"/>
                  </a:lnTo>
                  <a:cubicBezTo>
                    <a:pt x="504652" y="153969"/>
                    <a:pt x="1292572" y="245550"/>
                    <a:pt x="2186247" y="245550"/>
                  </a:cubicBezTo>
                  <a:cubicBezTo>
                    <a:pt x="3079923" y="245550"/>
                    <a:pt x="3867843" y="153969"/>
                    <a:pt x="4333110" y="14676"/>
                  </a:cubicBezTo>
                  <a:close/>
                </a:path>
              </a:pathLst>
            </a:custGeom>
            <a:solidFill>
              <a:srgbClr val="D82B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a:p>
          </p:txBody>
        </p:sp>
        <p:sp>
          <p:nvSpPr>
            <p:cNvPr id="56" name="Freeform: Shape 55">
              <a:extLst>
                <a:ext uri="{FF2B5EF4-FFF2-40B4-BE49-F238E27FC236}">
                  <a16:creationId xmlns:a16="http://schemas.microsoft.com/office/drawing/2014/main" id="{615A6FCA-88F4-FE76-FD24-2F1B1F25A922}"/>
                </a:ext>
              </a:extLst>
            </p:cNvPr>
            <p:cNvSpPr/>
            <p:nvPr/>
          </p:nvSpPr>
          <p:spPr>
            <a:xfrm flipV="1">
              <a:off x="3906508" y="3699902"/>
              <a:ext cx="4372493" cy="535397"/>
            </a:xfrm>
            <a:custGeom>
              <a:avLst/>
              <a:gdLst>
                <a:gd name="connsiteX0" fmla="*/ 4372494 w 4372494"/>
                <a:gd name="connsiteY0" fmla="*/ 0 h 535397"/>
                <a:gd name="connsiteX1" fmla="*/ 4372494 w 4372494"/>
                <a:gd name="connsiteY1" fmla="*/ 535397 h 535397"/>
                <a:gd name="connsiteX2" fmla="*/ 0 w 4372494"/>
                <a:gd name="connsiteY2" fmla="*/ 535397 h 535397"/>
                <a:gd name="connsiteX3" fmla="*/ 0 w 4372494"/>
                <a:gd name="connsiteY3" fmla="*/ 0 h 535397"/>
                <a:gd name="connsiteX4" fmla="*/ 39384 w 4372494"/>
                <a:gd name="connsiteY4" fmla="*/ 14676 h 535397"/>
                <a:gd name="connsiteX5" fmla="*/ 2186247 w 4372494"/>
                <a:gd name="connsiteY5" fmla="*/ 245550 h 535397"/>
                <a:gd name="connsiteX6" fmla="*/ 4333110 w 4372494"/>
                <a:gd name="connsiteY6" fmla="*/ 14676 h 53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494" h="535397">
                  <a:moveTo>
                    <a:pt x="4372494" y="0"/>
                  </a:moveTo>
                  <a:lnTo>
                    <a:pt x="4372494" y="535397"/>
                  </a:lnTo>
                  <a:lnTo>
                    <a:pt x="0" y="535397"/>
                  </a:lnTo>
                  <a:lnTo>
                    <a:pt x="0" y="0"/>
                  </a:lnTo>
                  <a:lnTo>
                    <a:pt x="39384" y="14676"/>
                  </a:lnTo>
                  <a:cubicBezTo>
                    <a:pt x="504652" y="153969"/>
                    <a:pt x="1292572" y="245550"/>
                    <a:pt x="2186247" y="245550"/>
                  </a:cubicBezTo>
                  <a:cubicBezTo>
                    <a:pt x="3079923" y="245550"/>
                    <a:pt x="3867843" y="153969"/>
                    <a:pt x="4333110" y="14676"/>
                  </a:cubicBezTo>
                  <a:close/>
                </a:path>
              </a:pathLst>
            </a:custGeom>
            <a:solidFill>
              <a:srgbClr val="BF23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a:p>
          </p:txBody>
        </p:sp>
      </p:grpSp>
      <p:grpSp>
        <p:nvGrpSpPr>
          <p:cNvPr id="33803" name="Oval 35">
            <a:extLst>
              <a:ext uri="{FF2B5EF4-FFF2-40B4-BE49-F238E27FC236}">
                <a16:creationId xmlns:a16="http://schemas.microsoft.com/office/drawing/2014/main" id="{4CF05C51-11BE-CB69-1937-E06698E84D1F}"/>
              </a:ext>
            </a:extLst>
          </p:cNvPr>
          <p:cNvGrpSpPr>
            <a:grpSpLocks/>
          </p:cNvGrpSpPr>
          <p:nvPr/>
        </p:nvGrpSpPr>
        <p:grpSpPr bwMode="auto">
          <a:xfrm>
            <a:off x="468313" y="1566863"/>
            <a:ext cx="3914775" cy="3883025"/>
            <a:chOff x="2077" y="987"/>
            <a:chExt cx="2466" cy="2446"/>
          </a:xfrm>
        </p:grpSpPr>
        <p:pic>
          <p:nvPicPr>
            <p:cNvPr id="33823" name="Oval 35">
              <a:extLst>
                <a:ext uri="{FF2B5EF4-FFF2-40B4-BE49-F238E27FC236}">
                  <a16:creationId xmlns:a16="http://schemas.microsoft.com/office/drawing/2014/main" id="{1198A92E-C113-55DD-FB59-0B0890F2247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7" y="987"/>
              <a:ext cx="2466" cy="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24" name="Text Box 19">
              <a:extLst>
                <a:ext uri="{FF2B5EF4-FFF2-40B4-BE49-F238E27FC236}">
                  <a16:creationId xmlns:a16="http://schemas.microsoft.com/office/drawing/2014/main" id="{60EEDDAB-6017-2068-2C21-76B794FABF0A}"/>
                </a:ext>
              </a:extLst>
            </p:cNvPr>
            <p:cNvSpPr txBox="1">
              <a:spLocks noChangeArrowheads="1"/>
            </p:cNvSpPr>
            <p:nvPr/>
          </p:nvSpPr>
          <p:spPr bwMode="auto">
            <a:xfrm rot="-5400000">
              <a:off x="2558" y="1450"/>
              <a:ext cx="1397" cy="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FontTx/>
                <a:buNone/>
              </a:pPr>
              <a:endParaRPr lang="en-IN" altLang="en-US" sz="1800">
                <a:solidFill>
                  <a:srgbClr val="FFFFFF"/>
                </a:solidFill>
                <a:latin typeface="Calibri" panose="020F0502020204030204" pitchFamily="34" charset="0"/>
              </a:endParaRPr>
            </a:p>
          </p:txBody>
        </p:sp>
      </p:grpSp>
      <p:grpSp>
        <p:nvGrpSpPr>
          <p:cNvPr id="33804" name="Group 37">
            <a:extLst>
              <a:ext uri="{FF2B5EF4-FFF2-40B4-BE49-F238E27FC236}">
                <a16:creationId xmlns:a16="http://schemas.microsoft.com/office/drawing/2014/main" id="{A2F94790-054A-0E4A-5FA3-C6A861478A76}"/>
              </a:ext>
            </a:extLst>
          </p:cNvPr>
          <p:cNvGrpSpPr>
            <a:grpSpLocks/>
          </p:cNvGrpSpPr>
          <p:nvPr/>
        </p:nvGrpSpPr>
        <p:grpSpPr bwMode="auto">
          <a:xfrm rot="5400000" flipV="1">
            <a:off x="3825875" y="390526"/>
            <a:ext cx="1519237" cy="1535112"/>
            <a:chOff x="1965157" y="4479564"/>
            <a:chExt cx="1804738" cy="1804738"/>
          </a:xfrm>
        </p:grpSpPr>
        <p:sp>
          <p:nvSpPr>
            <p:cNvPr id="53" name="Oval 52">
              <a:extLst>
                <a:ext uri="{FF2B5EF4-FFF2-40B4-BE49-F238E27FC236}">
                  <a16:creationId xmlns:a16="http://schemas.microsoft.com/office/drawing/2014/main" id="{70FF6614-0058-92AB-B9AA-D478AB531896}"/>
                </a:ext>
              </a:extLst>
            </p:cNvPr>
            <p:cNvSpPr>
              <a:spLocks noChangeArrowheads="1"/>
            </p:cNvSpPr>
            <p:nvPr/>
          </p:nvSpPr>
          <p:spPr bwMode="auto">
            <a:xfrm>
              <a:off x="1965157" y="4479564"/>
              <a:ext cx="1804738" cy="1804738"/>
            </a:xfrm>
            <a:prstGeom prst="ellipse">
              <a:avLst/>
            </a:prstGeom>
            <a:gradFill rotWithShape="1">
              <a:gsLst>
                <a:gs pos="0">
                  <a:schemeClr val="bg1"/>
                </a:gs>
                <a:gs pos="100000">
                  <a:srgbClr val="F2F2F2"/>
                </a:gs>
              </a:gsLst>
              <a:lin ang="2700000" scaled="1"/>
            </a:gradFill>
            <a:ln>
              <a:noFill/>
            </a:ln>
            <a:effectLst>
              <a:outerShdw dist="127001" dir="2700000" algn="tl" rotWithShape="0">
                <a:srgbClr val="262626">
                  <a:alpha val="39999"/>
                </a:srgbClr>
              </a:outerShdw>
            </a:effectLst>
            <a:extLst>
              <a:ext uri="{91240B29-F687-4F45-9708-019B960494DF}">
                <a14:hiddenLine xmlns:a14="http://schemas.microsoft.com/office/drawing/2010/main" w="12700" algn="ctr">
                  <a:solidFill>
                    <a:srgbClr val="000000"/>
                  </a:solidFill>
                  <a:miter lim="800000"/>
                  <a:headEnd/>
                  <a:tailEnd/>
                </a14:hiddenLine>
              </a:ext>
            </a:extLst>
          </p:spPr>
          <p:txBody>
            <a:bodyPr vert="eaVert" anchor="ctr"/>
            <a:lstStyle/>
            <a:p>
              <a:pPr algn="ctr" eaLnBrk="1" fontAlgn="auto" hangingPunct="1">
                <a:spcBef>
                  <a:spcPts val="0"/>
                </a:spcBef>
                <a:spcAft>
                  <a:spcPts val="0"/>
                </a:spcAft>
                <a:defRPr/>
              </a:pPr>
              <a:endParaRPr lang="en-IN">
                <a:solidFill>
                  <a:schemeClr val="lt1"/>
                </a:solidFill>
                <a:latin typeface="+mn-lt"/>
                <a:cs typeface="+mn-cs"/>
              </a:endParaRPr>
            </a:p>
          </p:txBody>
        </p:sp>
        <p:sp>
          <p:nvSpPr>
            <p:cNvPr id="54" name="Oval 53">
              <a:extLst>
                <a:ext uri="{FF2B5EF4-FFF2-40B4-BE49-F238E27FC236}">
                  <a16:creationId xmlns:a16="http://schemas.microsoft.com/office/drawing/2014/main" id="{6CDE83A9-0661-E6A4-B50C-B6ECC6489A3D}"/>
                </a:ext>
              </a:extLst>
            </p:cNvPr>
            <p:cNvSpPr>
              <a:spLocks noChangeArrowheads="1"/>
            </p:cNvSpPr>
            <p:nvPr/>
          </p:nvSpPr>
          <p:spPr bwMode="auto">
            <a:xfrm>
              <a:off x="2099050" y="4638202"/>
              <a:ext cx="1540723" cy="1487464"/>
            </a:xfrm>
            <a:prstGeom prst="ellipse">
              <a:avLst/>
            </a:prstGeom>
            <a:gradFill rotWithShape="1">
              <a:gsLst>
                <a:gs pos="0">
                  <a:srgbClr val="D58E01"/>
                </a:gs>
                <a:gs pos="100000">
                  <a:srgbClr val="FEC148"/>
                </a:gs>
              </a:gsLst>
              <a:lin ang="2700000" scaled="1"/>
            </a:gradFill>
            <a:ln>
              <a:noFill/>
            </a:ln>
            <a:effectLst>
              <a:outerShdw dist="127001" dir="2700000" algn="tl" rotWithShape="0">
                <a:srgbClr val="262626">
                  <a:alpha val="39999"/>
                </a:srgbClr>
              </a:outerShdw>
            </a:effectLst>
            <a:extLst>
              <a:ext uri="{91240B29-F687-4F45-9708-019B960494DF}">
                <a14:hiddenLine xmlns:a14="http://schemas.microsoft.com/office/drawing/2010/main" w="12700" algn="ctr">
                  <a:solidFill>
                    <a:srgbClr val="000000"/>
                  </a:solidFill>
                  <a:miter lim="800000"/>
                  <a:headEnd/>
                  <a:tailEnd/>
                </a14:hiddenLine>
              </a:ext>
            </a:extLst>
          </p:spPr>
          <p:txBody>
            <a:bodyPr vert="eaVert" anchor="ctr"/>
            <a:lstStyle/>
            <a:p>
              <a:pPr algn="ctr" eaLnBrk="1" fontAlgn="auto" hangingPunct="1">
                <a:spcBef>
                  <a:spcPts val="0"/>
                </a:spcBef>
                <a:spcAft>
                  <a:spcPts val="0"/>
                </a:spcAft>
                <a:defRPr/>
              </a:pPr>
              <a:endParaRPr lang="en-IN">
                <a:solidFill>
                  <a:schemeClr val="lt1"/>
                </a:solidFill>
                <a:latin typeface="+mn-lt"/>
                <a:cs typeface="+mn-cs"/>
              </a:endParaRPr>
            </a:p>
          </p:txBody>
        </p:sp>
      </p:grpSp>
      <p:grpSp>
        <p:nvGrpSpPr>
          <p:cNvPr id="33805" name="Group 43">
            <a:extLst>
              <a:ext uri="{FF2B5EF4-FFF2-40B4-BE49-F238E27FC236}">
                <a16:creationId xmlns:a16="http://schemas.microsoft.com/office/drawing/2014/main" id="{70CB08A6-1F8E-2408-44BC-7110FE50F9AF}"/>
              </a:ext>
            </a:extLst>
          </p:cNvPr>
          <p:cNvGrpSpPr>
            <a:grpSpLocks/>
          </p:cNvGrpSpPr>
          <p:nvPr/>
        </p:nvGrpSpPr>
        <p:grpSpPr bwMode="auto">
          <a:xfrm rot="5400000" flipV="1">
            <a:off x="4624388" y="2654300"/>
            <a:ext cx="1519237" cy="1535113"/>
            <a:chOff x="5205649" y="4805381"/>
            <a:chExt cx="1716288" cy="1732736"/>
          </a:xfrm>
        </p:grpSpPr>
        <p:sp>
          <p:nvSpPr>
            <p:cNvPr id="51" name="Oval 50">
              <a:extLst>
                <a:ext uri="{FF2B5EF4-FFF2-40B4-BE49-F238E27FC236}">
                  <a16:creationId xmlns:a16="http://schemas.microsoft.com/office/drawing/2014/main" id="{D89F6B6D-2D8D-EF3D-E9B5-F1B920689E31}"/>
                </a:ext>
              </a:extLst>
            </p:cNvPr>
            <p:cNvSpPr>
              <a:spLocks noChangeArrowheads="1"/>
            </p:cNvSpPr>
            <p:nvPr/>
          </p:nvSpPr>
          <p:spPr bwMode="auto">
            <a:xfrm>
              <a:off x="5205649" y="4805381"/>
              <a:ext cx="1716288" cy="1732736"/>
            </a:xfrm>
            <a:prstGeom prst="ellipse">
              <a:avLst/>
            </a:prstGeom>
            <a:gradFill rotWithShape="1">
              <a:gsLst>
                <a:gs pos="0">
                  <a:schemeClr val="bg1"/>
                </a:gs>
                <a:gs pos="100000">
                  <a:srgbClr val="F2F2F2"/>
                </a:gs>
              </a:gsLst>
              <a:lin ang="2700000" scaled="1"/>
            </a:gradFill>
            <a:ln>
              <a:noFill/>
            </a:ln>
            <a:effectLst>
              <a:outerShdw dist="127001" dir="2700000" algn="tl" rotWithShape="0">
                <a:srgbClr val="262626">
                  <a:alpha val="39999"/>
                </a:srgbClr>
              </a:outerShdw>
            </a:effectLst>
            <a:extLst>
              <a:ext uri="{91240B29-F687-4F45-9708-019B960494DF}">
                <a14:hiddenLine xmlns:a14="http://schemas.microsoft.com/office/drawing/2010/main" w="12700" algn="ctr">
                  <a:solidFill>
                    <a:srgbClr val="000000"/>
                  </a:solidFill>
                  <a:miter lim="800000"/>
                  <a:headEnd/>
                  <a:tailEnd/>
                </a14:hiddenLine>
              </a:ext>
            </a:extLst>
          </p:spPr>
          <p:txBody>
            <a:bodyPr vert="eaVert" anchor="ctr"/>
            <a:lstStyle/>
            <a:p>
              <a:pPr algn="ctr" eaLnBrk="1" fontAlgn="auto" hangingPunct="1">
                <a:spcBef>
                  <a:spcPts val="0"/>
                </a:spcBef>
                <a:spcAft>
                  <a:spcPts val="0"/>
                </a:spcAft>
                <a:defRPr/>
              </a:pPr>
              <a:endParaRPr lang="en-IN">
                <a:solidFill>
                  <a:schemeClr val="lt1"/>
                </a:solidFill>
                <a:latin typeface="+mn-lt"/>
                <a:cs typeface="+mn-cs"/>
              </a:endParaRPr>
            </a:p>
          </p:txBody>
        </p:sp>
        <p:sp>
          <p:nvSpPr>
            <p:cNvPr id="52" name="Oval 51">
              <a:extLst>
                <a:ext uri="{FF2B5EF4-FFF2-40B4-BE49-F238E27FC236}">
                  <a16:creationId xmlns:a16="http://schemas.microsoft.com/office/drawing/2014/main" id="{82B0C2BB-68B5-F5F6-5C38-F1011B87A39F}"/>
                </a:ext>
              </a:extLst>
            </p:cNvPr>
            <p:cNvSpPr>
              <a:spLocks noChangeArrowheads="1"/>
            </p:cNvSpPr>
            <p:nvPr/>
          </p:nvSpPr>
          <p:spPr bwMode="auto">
            <a:xfrm>
              <a:off x="5331187" y="4968441"/>
              <a:ext cx="1465211" cy="1428117"/>
            </a:xfrm>
            <a:prstGeom prst="ellipse">
              <a:avLst/>
            </a:prstGeom>
            <a:gradFill rotWithShape="1">
              <a:gsLst>
                <a:gs pos="0">
                  <a:srgbClr val="24A882"/>
                </a:gs>
                <a:gs pos="100000">
                  <a:srgbClr val="4FD9B2"/>
                </a:gs>
              </a:gsLst>
              <a:lin ang="2700000" scaled="1"/>
            </a:gradFill>
            <a:ln>
              <a:noFill/>
            </a:ln>
            <a:effectLst>
              <a:outerShdw dist="127001" dir="2700000" algn="tl" rotWithShape="0">
                <a:srgbClr val="262626">
                  <a:alpha val="39999"/>
                </a:srgbClr>
              </a:outerShdw>
            </a:effectLst>
            <a:extLst>
              <a:ext uri="{91240B29-F687-4F45-9708-019B960494DF}">
                <a14:hiddenLine xmlns:a14="http://schemas.microsoft.com/office/drawing/2010/main" w="12700" algn="ctr">
                  <a:solidFill>
                    <a:srgbClr val="000000"/>
                  </a:solidFill>
                  <a:miter lim="800000"/>
                  <a:headEnd/>
                  <a:tailEnd/>
                </a14:hiddenLine>
              </a:ext>
            </a:extLst>
          </p:spPr>
          <p:txBody>
            <a:bodyPr vert="eaVert" anchor="ctr"/>
            <a:lstStyle/>
            <a:p>
              <a:pPr algn="ctr" eaLnBrk="1" fontAlgn="auto" hangingPunct="1">
                <a:spcBef>
                  <a:spcPts val="0"/>
                </a:spcBef>
                <a:spcAft>
                  <a:spcPts val="0"/>
                </a:spcAft>
                <a:defRPr/>
              </a:pPr>
              <a:endParaRPr lang="en-IN">
                <a:solidFill>
                  <a:schemeClr val="lt1"/>
                </a:solidFill>
                <a:latin typeface="+mn-lt"/>
                <a:cs typeface="+mn-cs"/>
              </a:endParaRPr>
            </a:p>
          </p:txBody>
        </p:sp>
      </p:grpSp>
      <p:grpSp>
        <p:nvGrpSpPr>
          <p:cNvPr id="33806" name="Group 44">
            <a:extLst>
              <a:ext uri="{FF2B5EF4-FFF2-40B4-BE49-F238E27FC236}">
                <a16:creationId xmlns:a16="http://schemas.microsoft.com/office/drawing/2014/main" id="{F25B78C8-956C-193A-CA10-8455AFFFB057}"/>
              </a:ext>
            </a:extLst>
          </p:cNvPr>
          <p:cNvGrpSpPr>
            <a:grpSpLocks/>
          </p:cNvGrpSpPr>
          <p:nvPr/>
        </p:nvGrpSpPr>
        <p:grpSpPr bwMode="auto">
          <a:xfrm rot="5400000" flipV="1">
            <a:off x="3825875" y="4932363"/>
            <a:ext cx="1519238" cy="1535112"/>
            <a:chOff x="8133347" y="4479564"/>
            <a:chExt cx="1804738" cy="1804738"/>
          </a:xfrm>
        </p:grpSpPr>
        <p:sp>
          <p:nvSpPr>
            <p:cNvPr id="49" name="Oval 48">
              <a:extLst>
                <a:ext uri="{FF2B5EF4-FFF2-40B4-BE49-F238E27FC236}">
                  <a16:creationId xmlns:a16="http://schemas.microsoft.com/office/drawing/2014/main" id="{65BEE5AA-D3E4-0E4F-1383-0C8312EBA639}"/>
                </a:ext>
              </a:extLst>
            </p:cNvPr>
            <p:cNvSpPr>
              <a:spLocks noChangeArrowheads="1"/>
            </p:cNvSpPr>
            <p:nvPr/>
          </p:nvSpPr>
          <p:spPr bwMode="auto">
            <a:xfrm>
              <a:off x="8133347" y="4479564"/>
              <a:ext cx="1804738" cy="1804738"/>
            </a:xfrm>
            <a:prstGeom prst="ellipse">
              <a:avLst/>
            </a:prstGeom>
            <a:gradFill rotWithShape="1">
              <a:gsLst>
                <a:gs pos="0">
                  <a:schemeClr val="bg1"/>
                </a:gs>
                <a:gs pos="100000">
                  <a:srgbClr val="F2F2F2"/>
                </a:gs>
              </a:gsLst>
              <a:lin ang="2700000" scaled="1"/>
            </a:gradFill>
            <a:ln>
              <a:noFill/>
            </a:ln>
            <a:effectLst>
              <a:outerShdw dist="127001" dir="2700000" algn="tl" rotWithShape="0">
                <a:srgbClr val="262626">
                  <a:alpha val="39999"/>
                </a:srgbClr>
              </a:outerShdw>
            </a:effectLst>
            <a:extLst>
              <a:ext uri="{91240B29-F687-4F45-9708-019B960494DF}">
                <a14:hiddenLine xmlns:a14="http://schemas.microsoft.com/office/drawing/2010/main" w="12700" algn="ctr">
                  <a:solidFill>
                    <a:srgbClr val="000000"/>
                  </a:solidFill>
                  <a:miter lim="800000"/>
                  <a:headEnd/>
                  <a:tailEnd/>
                </a14:hiddenLine>
              </a:ext>
            </a:extLst>
          </p:spPr>
          <p:txBody>
            <a:bodyPr vert="eaVert" anchor="ctr"/>
            <a:lstStyle/>
            <a:p>
              <a:pPr algn="ctr" eaLnBrk="1" fontAlgn="auto" hangingPunct="1">
                <a:spcBef>
                  <a:spcPts val="0"/>
                </a:spcBef>
                <a:spcAft>
                  <a:spcPts val="0"/>
                </a:spcAft>
                <a:defRPr/>
              </a:pPr>
              <a:endParaRPr lang="en-IN">
                <a:solidFill>
                  <a:schemeClr val="lt1"/>
                </a:solidFill>
                <a:latin typeface="+mn-lt"/>
                <a:cs typeface="+mn-cs"/>
              </a:endParaRPr>
            </a:p>
          </p:txBody>
        </p:sp>
        <p:sp>
          <p:nvSpPr>
            <p:cNvPr id="50" name="Oval 49">
              <a:extLst>
                <a:ext uri="{FF2B5EF4-FFF2-40B4-BE49-F238E27FC236}">
                  <a16:creationId xmlns:a16="http://schemas.microsoft.com/office/drawing/2014/main" id="{5A5F117F-0B89-943B-FD4A-489D05584A10}"/>
                </a:ext>
              </a:extLst>
            </p:cNvPr>
            <p:cNvSpPr>
              <a:spLocks noChangeArrowheads="1"/>
            </p:cNvSpPr>
            <p:nvPr/>
          </p:nvSpPr>
          <p:spPr bwMode="auto">
            <a:xfrm>
              <a:off x="8265355" y="4638201"/>
              <a:ext cx="1540722" cy="1487464"/>
            </a:xfrm>
            <a:prstGeom prst="ellipse">
              <a:avLst/>
            </a:prstGeom>
            <a:gradFill rotWithShape="1">
              <a:gsLst>
                <a:gs pos="0">
                  <a:srgbClr val="BF2323"/>
                </a:gs>
                <a:gs pos="100000">
                  <a:srgbClr val="E88484"/>
                </a:gs>
              </a:gsLst>
              <a:lin ang="2700000" scaled="1"/>
            </a:gradFill>
            <a:ln>
              <a:noFill/>
            </a:ln>
            <a:effectLst>
              <a:outerShdw dist="127001" dir="2700000" algn="tl" rotWithShape="0">
                <a:srgbClr val="262626">
                  <a:alpha val="39999"/>
                </a:srgbClr>
              </a:outerShdw>
            </a:effectLst>
            <a:extLst>
              <a:ext uri="{91240B29-F687-4F45-9708-019B960494DF}">
                <a14:hiddenLine xmlns:a14="http://schemas.microsoft.com/office/drawing/2010/main" w="12700" algn="ctr">
                  <a:solidFill>
                    <a:srgbClr val="000000"/>
                  </a:solidFill>
                  <a:miter lim="800000"/>
                  <a:headEnd/>
                  <a:tailEnd/>
                </a14:hiddenLine>
              </a:ext>
            </a:extLst>
          </p:spPr>
          <p:txBody>
            <a:bodyPr vert="eaVert" anchor="ctr"/>
            <a:lstStyle/>
            <a:p>
              <a:pPr algn="ctr" eaLnBrk="1" fontAlgn="auto" hangingPunct="1">
                <a:spcBef>
                  <a:spcPts val="0"/>
                </a:spcBef>
                <a:spcAft>
                  <a:spcPts val="0"/>
                </a:spcAft>
                <a:defRPr/>
              </a:pPr>
              <a:endParaRPr lang="en-IN">
                <a:solidFill>
                  <a:schemeClr val="lt1"/>
                </a:solidFill>
                <a:latin typeface="+mn-lt"/>
                <a:cs typeface="+mn-cs"/>
              </a:endParaRPr>
            </a:p>
          </p:txBody>
        </p:sp>
      </p:grpSp>
      <p:sp>
        <p:nvSpPr>
          <p:cNvPr id="46" name="Freeform: Shape 45">
            <a:extLst>
              <a:ext uri="{FF2B5EF4-FFF2-40B4-BE49-F238E27FC236}">
                <a16:creationId xmlns:a16="http://schemas.microsoft.com/office/drawing/2014/main" id="{60F43536-F3D7-3245-A764-DABA5625D98C}"/>
              </a:ext>
            </a:extLst>
          </p:cNvPr>
          <p:cNvSpPr/>
          <p:nvPr/>
        </p:nvSpPr>
        <p:spPr>
          <a:xfrm rot="5400000">
            <a:off x="415131" y="1850232"/>
            <a:ext cx="1101725" cy="950912"/>
          </a:xfrm>
          <a:custGeom>
            <a:avLst/>
            <a:gdLst>
              <a:gd name="connsiteX0" fmla="*/ 298968 w 1243699"/>
              <a:gd name="connsiteY0" fmla="*/ 0 h 1075112"/>
              <a:gd name="connsiteX1" fmla="*/ 308798 w 1243699"/>
              <a:gd name="connsiteY1" fmla="*/ 16179 h 1075112"/>
              <a:gd name="connsiteX2" fmla="*/ 1134118 w 1243699"/>
              <a:gd name="connsiteY2" fmla="*/ 695811 h 1075112"/>
              <a:gd name="connsiteX3" fmla="*/ 1243699 w 1243699"/>
              <a:gd name="connsiteY3" fmla="*/ 735919 h 1075112"/>
              <a:gd name="connsiteX4" fmla="*/ 1127210 w 1243699"/>
              <a:gd name="connsiteY4" fmla="*/ 1075112 h 1075112"/>
              <a:gd name="connsiteX5" fmla="*/ 994417 w 1243699"/>
              <a:gd name="connsiteY5" fmla="*/ 1026509 h 1075112"/>
              <a:gd name="connsiteX6" fmla="*/ 11190 w 1243699"/>
              <a:gd name="connsiteY6" fmla="*/ 216845 h 1075112"/>
              <a:gd name="connsiteX7" fmla="*/ 0 w 1243699"/>
              <a:gd name="connsiteY7" fmla="*/ 198425 h 107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99" h="1075112">
                <a:moveTo>
                  <a:pt x="298968" y="0"/>
                </a:moveTo>
                <a:lnTo>
                  <a:pt x="308798" y="16179"/>
                </a:lnTo>
                <a:cubicBezTo>
                  <a:pt x="511060" y="315568"/>
                  <a:pt x="797482" y="553426"/>
                  <a:pt x="1134118" y="695811"/>
                </a:cubicBezTo>
                <a:lnTo>
                  <a:pt x="1243699" y="735919"/>
                </a:lnTo>
                <a:lnTo>
                  <a:pt x="1127210" y="1075112"/>
                </a:lnTo>
                <a:lnTo>
                  <a:pt x="994417" y="1026509"/>
                </a:lnTo>
                <a:cubicBezTo>
                  <a:pt x="593373" y="856882"/>
                  <a:pt x="252151" y="573514"/>
                  <a:pt x="11190" y="216845"/>
                </a:cubicBezTo>
                <a:lnTo>
                  <a:pt x="0" y="198425"/>
                </a:lnTo>
                <a:close/>
              </a:path>
            </a:pathLst>
          </a:custGeom>
          <a:solidFill>
            <a:srgbClr val="E99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a:solidFill>
                <a:schemeClr val="tx1"/>
              </a:solidFill>
            </a:endParaRPr>
          </a:p>
        </p:txBody>
      </p:sp>
      <p:sp>
        <p:nvSpPr>
          <p:cNvPr id="47" name="Freeform: Shape 46">
            <a:extLst>
              <a:ext uri="{FF2B5EF4-FFF2-40B4-BE49-F238E27FC236}">
                <a16:creationId xmlns:a16="http://schemas.microsoft.com/office/drawing/2014/main" id="{271CE1E9-53D0-436A-E953-C1A1C1336EDF}"/>
              </a:ext>
            </a:extLst>
          </p:cNvPr>
          <p:cNvSpPr/>
          <p:nvPr/>
        </p:nvSpPr>
        <p:spPr>
          <a:xfrm rot="5400000">
            <a:off x="414338" y="3997325"/>
            <a:ext cx="1093788" cy="954087"/>
          </a:xfrm>
          <a:custGeom>
            <a:avLst/>
            <a:gdLst>
              <a:gd name="connsiteX0" fmla="*/ 935659 w 1234627"/>
              <a:gd name="connsiteY0" fmla="*/ 0 h 1077344"/>
              <a:gd name="connsiteX1" fmla="*/ 1234627 w 1234627"/>
              <a:gd name="connsiteY1" fmla="*/ 198425 h 1077344"/>
              <a:gd name="connsiteX2" fmla="*/ 1219100 w 1234627"/>
              <a:gd name="connsiteY2" fmla="*/ 223984 h 1077344"/>
              <a:gd name="connsiteX3" fmla="*/ 235874 w 1234627"/>
              <a:gd name="connsiteY3" fmla="*/ 1033648 h 1077344"/>
              <a:gd name="connsiteX4" fmla="*/ 116488 w 1234627"/>
              <a:gd name="connsiteY4" fmla="*/ 1077344 h 1077344"/>
              <a:gd name="connsiteX5" fmla="*/ 0 w 1234627"/>
              <a:gd name="connsiteY5" fmla="*/ 738150 h 1077344"/>
              <a:gd name="connsiteX6" fmla="*/ 96173 w 1234627"/>
              <a:gd name="connsiteY6" fmla="*/ 702950 h 1077344"/>
              <a:gd name="connsiteX7" fmla="*/ 921493 w 1234627"/>
              <a:gd name="connsiteY7" fmla="*/ 23318 h 107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4627" h="1077344">
                <a:moveTo>
                  <a:pt x="935659" y="0"/>
                </a:moveTo>
                <a:lnTo>
                  <a:pt x="1234627" y="198425"/>
                </a:lnTo>
                <a:lnTo>
                  <a:pt x="1219100" y="223984"/>
                </a:lnTo>
                <a:cubicBezTo>
                  <a:pt x="978139" y="580653"/>
                  <a:pt x="636917" y="864021"/>
                  <a:pt x="235874" y="1033648"/>
                </a:cubicBezTo>
                <a:lnTo>
                  <a:pt x="116488" y="1077344"/>
                </a:lnTo>
                <a:lnTo>
                  <a:pt x="0" y="738150"/>
                </a:lnTo>
                <a:lnTo>
                  <a:pt x="96173" y="702950"/>
                </a:lnTo>
                <a:cubicBezTo>
                  <a:pt x="432809" y="560565"/>
                  <a:pt x="719230" y="322707"/>
                  <a:pt x="921493" y="23318"/>
                </a:cubicBezTo>
                <a:close/>
              </a:path>
            </a:pathLst>
          </a:custGeom>
          <a:solidFill>
            <a:srgbClr val="D82B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a:solidFill>
                <a:schemeClr val="tx1"/>
              </a:solidFill>
            </a:endParaRPr>
          </a:p>
        </p:txBody>
      </p:sp>
      <p:sp>
        <p:nvSpPr>
          <p:cNvPr id="48" name="Freeform: Shape 47">
            <a:extLst>
              <a:ext uri="{FF2B5EF4-FFF2-40B4-BE49-F238E27FC236}">
                <a16:creationId xmlns:a16="http://schemas.microsoft.com/office/drawing/2014/main" id="{83EC24CE-D119-6C40-89BD-F1CF3A095FBF}"/>
              </a:ext>
            </a:extLst>
          </p:cNvPr>
          <p:cNvSpPr/>
          <p:nvPr/>
        </p:nvSpPr>
        <p:spPr>
          <a:xfrm rot="5400000">
            <a:off x="-49212" y="3205163"/>
            <a:ext cx="1270000" cy="406400"/>
          </a:xfrm>
          <a:custGeom>
            <a:avLst/>
            <a:gdLst>
              <a:gd name="connsiteX0" fmla="*/ 115212 w 1434778"/>
              <a:gd name="connsiteY0" fmla="*/ 0 h 459471"/>
              <a:gd name="connsiteX1" fmla="*/ 159569 w 1434778"/>
              <a:gd name="connsiteY1" fmla="*/ 16235 h 459471"/>
              <a:gd name="connsiteX2" fmla="*/ 717390 w 1434778"/>
              <a:gd name="connsiteY2" fmla="*/ 100569 h 459471"/>
              <a:gd name="connsiteX3" fmla="*/ 1275212 w 1434778"/>
              <a:gd name="connsiteY3" fmla="*/ 16235 h 459471"/>
              <a:gd name="connsiteX4" fmla="*/ 1319566 w 1434778"/>
              <a:gd name="connsiteY4" fmla="*/ 1 h 459471"/>
              <a:gd name="connsiteX5" fmla="*/ 1434778 w 1434778"/>
              <a:gd name="connsiteY5" fmla="*/ 339661 h 459471"/>
              <a:gd name="connsiteX6" fmla="*/ 1381938 w 1434778"/>
              <a:gd name="connsiteY6" fmla="*/ 359001 h 459471"/>
              <a:gd name="connsiteX7" fmla="*/ 717390 w 1434778"/>
              <a:gd name="connsiteY7" fmla="*/ 459471 h 459471"/>
              <a:gd name="connsiteX8" fmla="*/ 52843 w 1434778"/>
              <a:gd name="connsiteY8" fmla="*/ 359001 h 459471"/>
              <a:gd name="connsiteX9" fmla="*/ 0 w 1434778"/>
              <a:gd name="connsiteY9" fmla="*/ 339660 h 45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778" h="459471">
                <a:moveTo>
                  <a:pt x="115212" y="0"/>
                </a:moveTo>
                <a:lnTo>
                  <a:pt x="159569" y="16235"/>
                </a:lnTo>
                <a:cubicBezTo>
                  <a:pt x="335785" y="71043"/>
                  <a:pt x="523139" y="100569"/>
                  <a:pt x="717390" y="100569"/>
                </a:cubicBezTo>
                <a:cubicBezTo>
                  <a:pt x="911641" y="100569"/>
                  <a:pt x="1098996" y="71043"/>
                  <a:pt x="1275212" y="16235"/>
                </a:cubicBezTo>
                <a:lnTo>
                  <a:pt x="1319566" y="1"/>
                </a:lnTo>
                <a:lnTo>
                  <a:pt x="1434778" y="339661"/>
                </a:lnTo>
                <a:lnTo>
                  <a:pt x="1381938" y="359001"/>
                </a:lnTo>
                <a:cubicBezTo>
                  <a:pt x="1172008" y="424296"/>
                  <a:pt x="948807" y="459471"/>
                  <a:pt x="717390" y="459471"/>
                </a:cubicBezTo>
                <a:cubicBezTo>
                  <a:pt x="485974" y="459471"/>
                  <a:pt x="262773" y="424296"/>
                  <a:pt x="52843" y="359001"/>
                </a:cubicBezTo>
                <a:lnTo>
                  <a:pt x="0" y="339660"/>
                </a:lnTo>
                <a:close/>
              </a:path>
            </a:pathLst>
          </a:custGeom>
          <a:solidFill>
            <a:srgbClr val="4FD9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a:solidFill>
                <a:schemeClr val="tx1"/>
              </a:solidFill>
            </a:endParaRPr>
          </a:p>
        </p:txBody>
      </p:sp>
      <p:sp>
        <p:nvSpPr>
          <p:cNvPr id="33810" name="TextBox 60">
            <a:extLst>
              <a:ext uri="{FF2B5EF4-FFF2-40B4-BE49-F238E27FC236}">
                <a16:creationId xmlns:a16="http://schemas.microsoft.com/office/drawing/2014/main" id="{326F081D-01C4-FB39-17AD-13BB54FE2A4B}"/>
              </a:ext>
            </a:extLst>
          </p:cNvPr>
          <p:cNvSpPr txBox="1">
            <a:spLocks noChangeArrowheads="1"/>
          </p:cNvSpPr>
          <p:nvPr/>
        </p:nvSpPr>
        <p:spPr bwMode="auto">
          <a:xfrm>
            <a:off x="3921125" y="874713"/>
            <a:ext cx="13922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FontTx/>
              <a:buNone/>
            </a:pPr>
            <a:r>
              <a:rPr lang="en-IN" altLang="en-US" sz="4000">
                <a:solidFill>
                  <a:schemeClr val="bg1"/>
                </a:solidFill>
                <a:latin typeface="Arial "/>
                <a:cs typeface="Open Sans Semibold" panose="020B0706030804020204" pitchFamily="34" charset="0"/>
              </a:rPr>
              <a:t>1</a:t>
            </a:r>
            <a:endParaRPr lang="en-IN" altLang="en-US" sz="4000">
              <a:solidFill>
                <a:schemeClr val="bg1"/>
              </a:solidFill>
              <a:latin typeface="Arial "/>
            </a:endParaRPr>
          </a:p>
        </p:txBody>
      </p:sp>
      <p:sp>
        <p:nvSpPr>
          <p:cNvPr id="33811" name="TextBox 61">
            <a:extLst>
              <a:ext uri="{FF2B5EF4-FFF2-40B4-BE49-F238E27FC236}">
                <a16:creationId xmlns:a16="http://schemas.microsoft.com/office/drawing/2014/main" id="{46B532E4-D8E7-4838-873A-BFC702473990}"/>
              </a:ext>
            </a:extLst>
          </p:cNvPr>
          <p:cNvSpPr txBox="1">
            <a:spLocks noChangeArrowheads="1"/>
          </p:cNvSpPr>
          <p:nvPr/>
        </p:nvSpPr>
        <p:spPr bwMode="auto">
          <a:xfrm>
            <a:off x="4699000" y="3154363"/>
            <a:ext cx="13922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FontTx/>
              <a:buNone/>
            </a:pPr>
            <a:r>
              <a:rPr lang="en-IN" altLang="en-US" sz="4000">
                <a:solidFill>
                  <a:schemeClr val="bg1"/>
                </a:solidFill>
                <a:latin typeface="Arial "/>
                <a:cs typeface="Open Sans Semibold" panose="020B0706030804020204" pitchFamily="34" charset="0"/>
              </a:rPr>
              <a:t>2</a:t>
            </a:r>
            <a:endParaRPr lang="en-IN" altLang="en-US" sz="4000">
              <a:solidFill>
                <a:schemeClr val="bg1"/>
              </a:solidFill>
              <a:latin typeface="Arial "/>
            </a:endParaRPr>
          </a:p>
        </p:txBody>
      </p:sp>
      <p:sp>
        <p:nvSpPr>
          <p:cNvPr id="33812" name="TextBox 62">
            <a:extLst>
              <a:ext uri="{FF2B5EF4-FFF2-40B4-BE49-F238E27FC236}">
                <a16:creationId xmlns:a16="http://schemas.microsoft.com/office/drawing/2014/main" id="{2B1AFB0E-68C7-8D05-C0BC-790E7F6845D3}"/>
              </a:ext>
            </a:extLst>
          </p:cNvPr>
          <p:cNvSpPr txBox="1">
            <a:spLocks noChangeArrowheads="1"/>
          </p:cNvSpPr>
          <p:nvPr/>
        </p:nvSpPr>
        <p:spPr bwMode="auto">
          <a:xfrm>
            <a:off x="3930650" y="5414963"/>
            <a:ext cx="13922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FontTx/>
              <a:buNone/>
            </a:pPr>
            <a:r>
              <a:rPr lang="en-IN" altLang="en-US" sz="4000">
                <a:solidFill>
                  <a:schemeClr val="bg1"/>
                </a:solidFill>
                <a:latin typeface="Arial "/>
                <a:cs typeface="Open Sans Semibold" panose="020B0706030804020204" pitchFamily="34" charset="0"/>
              </a:rPr>
              <a:t>3</a:t>
            </a:r>
            <a:endParaRPr lang="en-IN" altLang="en-US" sz="4000">
              <a:solidFill>
                <a:schemeClr val="bg1"/>
              </a:solidFill>
              <a:latin typeface="Arial "/>
            </a:endParaRPr>
          </a:p>
        </p:txBody>
      </p:sp>
      <p:sp>
        <p:nvSpPr>
          <p:cNvPr id="33813" name="TextBox 63">
            <a:extLst>
              <a:ext uri="{FF2B5EF4-FFF2-40B4-BE49-F238E27FC236}">
                <a16:creationId xmlns:a16="http://schemas.microsoft.com/office/drawing/2014/main" id="{4780C716-8B27-7868-E092-8F919C8A18F9}"/>
              </a:ext>
            </a:extLst>
          </p:cNvPr>
          <p:cNvSpPr txBox="1">
            <a:spLocks noChangeArrowheads="1"/>
          </p:cNvSpPr>
          <p:nvPr/>
        </p:nvSpPr>
        <p:spPr bwMode="auto">
          <a:xfrm>
            <a:off x="895350" y="2470150"/>
            <a:ext cx="283686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FontTx/>
              <a:buNone/>
            </a:pPr>
            <a:r>
              <a:rPr lang="en-IN" altLang="en-US" sz="2500" b="1">
                <a:latin typeface="Times New Roman" panose="02020603050405020304" pitchFamily="18" charset="0"/>
                <a:cs typeface="Times New Roman" panose="02020603050405020304" pitchFamily="18" charset="0"/>
              </a:rPr>
              <a:t>TỰ HÀO VỀ TRUYỀN THỐNG DÂN TỘC VIỆT NAM</a:t>
            </a:r>
          </a:p>
        </p:txBody>
      </p:sp>
      <p:sp>
        <p:nvSpPr>
          <p:cNvPr id="33814" name="Rectangle 38">
            <a:extLst>
              <a:ext uri="{FF2B5EF4-FFF2-40B4-BE49-F238E27FC236}">
                <a16:creationId xmlns:a16="http://schemas.microsoft.com/office/drawing/2014/main" id="{68DEC70A-9914-1DD2-848B-BAD9D9C0C5F0}"/>
              </a:ext>
            </a:extLst>
          </p:cNvPr>
          <p:cNvSpPr>
            <a:spLocks noChangeArrowheads="1"/>
          </p:cNvSpPr>
          <p:nvPr/>
        </p:nvSpPr>
        <p:spPr bwMode="auto">
          <a:xfrm>
            <a:off x="5943600" y="519113"/>
            <a:ext cx="5705475" cy="482600"/>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500" b="1">
                <a:solidFill>
                  <a:srgbClr val="FF0000"/>
                </a:solidFill>
              </a:rPr>
              <a:t>KHỞI ĐỘNG</a:t>
            </a:r>
          </a:p>
        </p:txBody>
      </p:sp>
      <p:sp>
        <p:nvSpPr>
          <p:cNvPr id="33815" name="Rectangle 39">
            <a:extLst>
              <a:ext uri="{FF2B5EF4-FFF2-40B4-BE49-F238E27FC236}">
                <a16:creationId xmlns:a16="http://schemas.microsoft.com/office/drawing/2014/main" id="{DB85EFC5-76C3-196D-2EDD-BEBAE1767D1A}"/>
              </a:ext>
            </a:extLst>
          </p:cNvPr>
          <p:cNvSpPr>
            <a:spLocks noChangeArrowheads="1"/>
          </p:cNvSpPr>
          <p:nvPr/>
        </p:nvSpPr>
        <p:spPr bwMode="auto">
          <a:xfrm>
            <a:off x="5876925" y="5640388"/>
            <a:ext cx="5705475" cy="482600"/>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500" b="1">
                <a:solidFill>
                  <a:srgbClr val="FF0000"/>
                </a:solidFill>
              </a:rPr>
              <a:t>THI GIẢI Ô CHỮ</a:t>
            </a:r>
          </a:p>
        </p:txBody>
      </p:sp>
      <p:sp>
        <p:nvSpPr>
          <p:cNvPr id="33816" name="Rectangle 41">
            <a:extLst>
              <a:ext uri="{FF2B5EF4-FFF2-40B4-BE49-F238E27FC236}">
                <a16:creationId xmlns:a16="http://schemas.microsoft.com/office/drawing/2014/main" id="{B0375137-EE96-F4C8-570E-82C16A4C8BAF}"/>
              </a:ext>
            </a:extLst>
          </p:cNvPr>
          <p:cNvSpPr>
            <a:spLocks noChangeArrowheads="1"/>
          </p:cNvSpPr>
          <p:nvPr/>
        </p:nvSpPr>
        <p:spPr bwMode="auto">
          <a:xfrm>
            <a:off x="6486525" y="2998788"/>
            <a:ext cx="5705475" cy="863600"/>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500" b="1">
                <a:solidFill>
                  <a:srgbClr val="FF0000"/>
                </a:solidFill>
              </a:rPr>
              <a:t>THI VẼ TRANH THỂ</a:t>
            </a:r>
          </a:p>
          <a:p>
            <a:pPr algn="ctr" eaLnBrk="1" hangingPunct="1"/>
            <a:r>
              <a:rPr lang="en-US" altLang="en-US" sz="2500" b="1">
                <a:solidFill>
                  <a:srgbClr val="FF0000"/>
                </a:solidFill>
              </a:rPr>
              <a:t>HIỆN TỰ HÀO VỀ DÂN TỘC</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A939857-2F6C-D165-DCFB-1322E76DE7AC}"/>
              </a:ext>
            </a:extLst>
          </p:cNvPr>
          <p:cNvSpPr/>
          <p:nvPr/>
        </p:nvSpPr>
        <p:spPr>
          <a:xfrm>
            <a:off x="325438" y="200025"/>
            <a:ext cx="3429000" cy="14732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3000" b="1"/>
              <a:t>MỞ ĐẦU</a:t>
            </a:r>
          </a:p>
        </p:txBody>
      </p:sp>
      <p:sp>
        <p:nvSpPr>
          <p:cNvPr id="97283" name="Rectangle 3">
            <a:extLst>
              <a:ext uri="{FF2B5EF4-FFF2-40B4-BE49-F238E27FC236}">
                <a16:creationId xmlns:a16="http://schemas.microsoft.com/office/drawing/2014/main" id="{C9B8B824-33F1-A7DA-3C63-29D8DA76B657}"/>
              </a:ext>
            </a:extLst>
          </p:cNvPr>
          <p:cNvSpPr>
            <a:spLocks noChangeArrowheads="1"/>
          </p:cNvSpPr>
          <p:nvPr/>
        </p:nvSpPr>
        <p:spPr bwMode="auto">
          <a:xfrm>
            <a:off x="265113" y="1916113"/>
            <a:ext cx="4899025" cy="1641475"/>
          </a:xfrm>
          <a:prstGeom prst="rect">
            <a:avLst/>
          </a:prstGeom>
          <a:noFill/>
          <a:ln w="25400">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vi-VN" altLang="en-US" sz="2500"/>
              <a:t>Em hãy ghép các chữ cái chung nhóm màu thành những từ có ý nghĩa về truyền thống của dân tộc Việt Nam </a:t>
            </a:r>
          </a:p>
        </p:txBody>
      </p:sp>
      <p:sp>
        <p:nvSpPr>
          <p:cNvPr id="2" name="Oval 4">
            <a:extLst>
              <a:ext uri="{FF2B5EF4-FFF2-40B4-BE49-F238E27FC236}">
                <a16:creationId xmlns:a16="http://schemas.microsoft.com/office/drawing/2014/main" id="{819238A8-D85C-B2E3-D689-1145AD95E830}"/>
              </a:ext>
            </a:extLst>
          </p:cNvPr>
          <p:cNvSpPr/>
          <p:nvPr/>
        </p:nvSpPr>
        <p:spPr>
          <a:xfrm>
            <a:off x="325438" y="200025"/>
            <a:ext cx="3429000" cy="14732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3000" b="1"/>
              <a:t>KHỞI ĐỘNG</a:t>
            </a:r>
          </a:p>
        </p:txBody>
      </p:sp>
      <p:pic>
        <p:nvPicPr>
          <p:cNvPr id="97285" name="Picture 5" descr="20230106080502_wm_shs-giao-duc-cong-dan-8-7">
            <a:extLst>
              <a:ext uri="{FF2B5EF4-FFF2-40B4-BE49-F238E27FC236}">
                <a16:creationId xmlns:a16="http://schemas.microsoft.com/office/drawing/2014/main" id="{04F3C78F-A5A2-382D-4D9F-D2B53CC1ED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0" y="0"/>
            <a:ext cx="6286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6" name="Rectangle 6">
            <a:extLst>
              <a:ext uri="{FF2B5EF4-FFF2-40B4-BE49-F238E27FC236}">
                <a16:creationId xmlns:a16="http://schemas.microsoft.com/office/drawing/2014/main" id="{1E7C1F50-64F8-B851-D451-16885CC3807B}"/>
              </a:ext>
            </a:extLst>
          </p:cNvPr>
          <p:cNvSpPr>
            <a:spLocks noChangeArrowheads="1"/>
          </p:cNvSpPr>
          <p:nvPr/>
        </p:nvSpPr>
        <p:spPr bwMode="auto">
          <a:xfrm>
            <a:off x="1104900" y="3997325"/>
            <a:ext cx="4035425" cy="5492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3000"/>
              <a:t>Màu vàng: HIẾU HỌC </a:t>
            </a:r>
          </a:p>
        </p:txBody>
      </p:sp>
      <p:sp>
        <p:nvSpPr>
          <p:cNvPr id="97287" name="Rectangle 7">
            <a:extLst>
              <a:ext uri="{FF2B5EF4-FFF2-40B4-BE49-F238E27FC236}">
                <a16:creationId xmlns:a16="http://schemas.microsoft.com/office/drawing/2014/main" id="{22BC5740-E021-4728-12CE-788AF62F772F}"/>
              </a:ext>
            </a:extLst>
          </p:cNvPr>
          <p:cNvSpPr>
            <a:spLocks noChangeArrowheads="1"/>
          </p:cNvSpPr>
          <p:nvPr/>
        </p:nvSpPr>
        <p:spPr bwMode="auto">
          <a:xfrm>
            <a:off x="1112838" y="4883150"/>
            <a:ext cx="4248150" cy="5492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3000">
                <a:solidFill>
                  <a:schemeClr val="bg1"/>
                </a:solidFill>
              </a:rPr>
              <a:t>Màu xanh: HIẾU THẢO </a:t>
            </a:r>
          </a:p>
        </p:txBody>
      </p:sp>
      <p:sp>
        <p:nvSpPr>
          <p:cNvPr id="97288" name="Rectangle 8">
            <a:extLst>
              <a:ext uri="{FF2B5EF4-FFF2-40B4-BE49-F238E27FC236}">
                <a16:creationId xmlns:a16="http://schemas.microsoft.com/office/drawing/2014/main" id="{AE0AD77C-16B9-D06F-48A9-3BD08017E082}"/>
              </a:ext>
            </a:extLst>
          </p:cNvPr>
          <p:cNvSpPr>
            <a:spLocks noChangeArrowheads="1"/>
          </p:cNvSpPr>
          <p:nvPr/>
        </p:nvSpPr>
        <p:spPr bwMode="auto">
          <a:xfrm>
            <a:off x="1117600" y="5929313"/>
            <a:ext cx="4284663" cy="549275"/>
          </a:xfrm>
          <a:prstGeom prst="rect">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3000">
                <a:solidFill>
                  <a:schemeClr val="bg1"/>
                </a:solidFill>
              </a:rPr>
              <a:t>Màu hồng: YÊU NƯỚC </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7285"/>
                                        </p:tgtEl>
                                        <p:attrNameLst>
                                          <p:attrName>style.visibility</p:attrName>
                                        </p:attrNameLst>
                                      </p:cBhvr>
                                      <p:to>
                                        <p:strVal val="visible"/>
                                      </p:to>
                                    </p:set>
                                    <p:animEffect transition="in" filter="blinds(horizontal)">
                                      <p:cBhvr>
                                        <p:cTn id="12" dur="500"/>
                                        <p:tgtEl>
                                          <p:spTgt spid="972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7283"/>
                                        </p:tgtEl>
                                        <p:attrNameLst>
                                          <p:attrName>style.visibility</p:attrName>
                                        </p:attrNameLst>
                                      </p:cBhvr>
                                      <p:to>
                                        <p:strVal val="visible"/>
                                      </p:to>
                                    </p:set>
                                    <p:animEffect transition="in" filter="blinds(horizontal)">
                                      <p:cBhvr>
                                        <p:cTn id="17" dur="500"/>
                                        <p:tgtEl>
                                          <p:spTgt spid="972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7286"/>
                                        </p:tgtEl>
                                        <p:attrNameLst>
                                          <p:attrName>style.visibility</p:attrName>
                                        </p:attrNameLst>
                                      </p:cBhvr>
                                      <p:to>
                                        <p:strVal val="visible"/>
                                      </p:to>
                                    </p:set>
                                    <p:animEffect transition="in" filter="blinds(horizontal)">
                                      <p:cBhvr>
                                        <p:cTn id="22" dur="500"/>
                                        <p:tgtEl>
                                          <p:spTgt spid="9728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7287"/>
                                        </p:tgtEl>
                                        <p:attrNameLst>
                                          <p:attrName>style.visibility</p:attrName>
                                        </p:attrNameLst>
                                      </p:cBhvr>
                                      <p:to>
                                        <p:strVal val="visible"/>
                                      </p:to>
                                    </p:set>
                                    <p:animEffect transition="in" filter="blinds(horizontal)">
                                      <p:cBhvr>
                                        <p:cTn id="27" dur="500"/>
                                        <p:tgtEl>
                                          <p:spTgt spid="9728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7288"/>
                                        </p:tgtEl>
                                        <p:attrNameLst>
                                          <p:attrName>style.visibility</p:attrName>
                                        </p:attrNameLst>
                                      </p:cBhvr>
                                      <p:to>
                                        <p:strVal val="visible"/>
                                      </p:to>
                                    </p:set>
                                    <p:animEffect transition="in" filter="blinds(horizontal)">
                                      <p:cBhvr>
                                        <p:cTn id="32" dur="500"/>
                                        <p:tgtEl>
                                          <p:spTgt spid="97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7283" grpId="0" animBg="1"/>
      <p:bldP spid="97286" grpId="0" animBg="1"/>
      <p:bldP spid="97287" grpId="0" animBg="1"/>
      <p:bldP spid="9728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2">
            <a:extLst>
              <a:ext uri="{FF2B5EF4-FFF2-40B4-BE49-F238E27FC236}">
                <a16:creationId xmlns:a16="http://schemas.microsoft.com/office/drawing/2014/main" id="{9EF5D4EA-8696-CEA2-5BA3-E42F84E6F78E}"/>
              </a:ext>
            </a:extLst>
          </p:cNvPr>
          <p:cNvSpPr>
            <a:spLocks noChangeArrowheads="1"/>
          </p:cNvSpPr>
          <p:nvPr/>
        </p:nvSpPr>
        <p:spPr bwMode="auto">
          <a:xfrm>
            <a:off x="485775" y="330200"/>
            <a:ext cx="11177588" cy="863600"/>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500" b="1">
                <a:solidFill>
                  <a:srgbClr val="FF0000"/>
                </a:solidFill>
              </a:rPr>
              <a:t>THI VẼ TRANH THỂ</a:t>
            </a:r>
          </a:p>
          <a:p>
            <a:pPr algn="ctr" eaLnBrk="1" hangingPunct="1"/>
            <a:r>
              <a:rPr lang="en-US" altLang="en-US" sz="2500" b="1">
                <a:solidFill>
                  <a:srgbClr val="FF0000"/>
                </a:solidFill>
              </a:rPr>
              <a:t>HIỆN TỰ HÀO VỀ DÂN TỘC</a:t>
            </a:r>
          </a:p>
        </p:txBody>
      </p:sp>
      <p:sp>
        <p:nvSpPr>
          <p:cNvPr id="35843" name="Rectangle 13">
            <a:extLst>
              <a:ext uri="{FF2B5EF4-FFF2-40B4-BE49-F238E27FC236}">
                <a16:creationId xmlns:a16="http://schemas.microsoft.com/office/drawing/2014/main" id="{99B01995-BA9B-0383-EC17-1AE5E23F7A16}"/>
              </a:ext>
            </a:extLst>
          </p:cNvPr>
          <p:cNvSpPr>
            <a:spLocks noChangeArrowheads="1"/>
          </p:cNvSpPr>
          <p:nvPr/>
        </p:nvSpPr>
        <p:spPr bwMode="auto">
          <a:xfrm>
            <a:off x="0" y="1349375"/>
            <a:ext cx="12192000" cy="85407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500"/>
              <a:t>Lựa chọn 1 truyền thống mà bản thân nhóm cho là có giá trị to lớn cần phát huy, sau đó vẽ tranh để thể hiện được giá trị của truyền thống đó</a:t>
            </a:r>
          </a:p>
        </p:txBody>
      </p:sp>
      <p:sp>
        <p:nvSpPr>
          <p:cNvPr id="35844" name="Rectangle 14">
            <a:extLst>
              <a:ext uri="{FF2B5EF4-FFF2-40B4-BE49-F238E27FC236}">
                <a16:creationId xmlns:a16="http://schemas.microsoft.com/office/drawing/2014/main" id="{B544D21F-EA4A-2DA2-F901-F35525CD9924}"/>
              </a:ext>
            </a:extLst>
          </p:cNvPr>
          <p:cNvSpPr>
            <a:spLocks noChangeArrowheads="1"/>
          </p:cNvSpPr>
          <p:nvPr/>
        </p:nvSpPr>
        <p:spPr bwMode="auto">
          <a:xfrm>
            <a:off x="1501775" y="3351213"/>
            <a:ext cx="8688388" cy="25400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a:t>Chuẩn bị của mỗi nhóm ( GV yêu cầu trước): Giấy A0, bút dạ, bút mầu, kéo….và các dụng cụ phục vụ cho việc vẽ tranh</a:t>
            </a:r>
          </a:p>
        </p:txBody>
      </p:sp>
    </p:spTree>
  </p:cSld>
  <p:clrMapOvr>
    <a:masterClrMapping/>
  </p:clrMapOvr>
  <p:transition spd="slow">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D04C330-717C-514B-22A3-09F8AD426944}"/>
              </a:ext>
            </a:extLst>
          </p:cNvPr>
          <p:cNvCxnSpPr>
            <a:cxnSpLocks/>
          </p:cNvCxnSpPr>
          <p:nvPr/>
        </p:nvCxnSpPr>
        <p:spPr>
          <a:xfrm flipH="1">
            <a:off x="2430463" y="1114425"/>
            <a:ext cx="50800" cy="352425"/>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Freeform: Shape 2">
            <a:extLst>
              <a:ext uri="{FF2B5EF4-FFF2-40B4-BE49-F238E27FC236}">
                <a16:creationId xmlns:a16="http://schemas.microsoft.com/office/drawing/2014/main" id="{A6375E3F-1F8B-5985-6E57-0AD39D5A63FB}"/>
              </a:ext>
            </a:extLst>
          </p:cNvPr>
          <p:cNvSpPr/>
          <p:nvPr/>
        </p:nvSpPr>
        <p:spPr>
          <a:xfrm rot="5400000">
            <a:off x="1324769" y="1327944"/>
            <a:ext cx="2311400" cy="2182812"/>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gradFill>
            <a:gsLst>
              <a:gs pos="0">
                <a:srgbClr val="FF2121"/>
              </a:gs>
              <a:gs pos="97000">
                <a:srgbClr val="C00000"/>
              </a:gs>
            </a:gsLst>
            <a:lin ang="18000000" scaled="0"/>
          </a:grad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a:p>
        </p:txBody>
      </p:sp>
      <p:cxnSp>
        <p:nvCxnSpPr>
          <p:cNvPr id="4" name="Straight Connector 3">
            <a:extLst>
              <a:ext uri="{FF2B5EF4-FFF2-40B4-BE49-F238E27FC236}">
                <a16:creationId xmlns:a16="http://schemas.microsoft.com/office/drawing/2014/main" id="{1841013D-FEEF-9E8F-92F8-05AB56021C0D}"/>
              </a:ext>
            </a:extLst>
          </p:cNvPr>
          <p:cNvCxnSpPr>
            <a:cxnSpLocks/>
          </p:cNvCxnSpPr>
          <p:nvPr/>
        </p:nvCxnSpPr>
        <p:spPr>
          <a:xfrm>
            <a:off x="2481263" y="-12700"/>
            <a:ext cx="0" cy="1135063"/>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09BF5D3-4D54-8980-1F49-353197D2FCBA}"/>
              </a:ext>
            </a:extLst>
          </p:cNvPr>
          <p:cNvCxnSpPr>
            <a:cxnSpLocks/>
          </p:cNvCxnSpPr>
          <p:nvPr/>
        </p:nvCxnSpPr>
        <p:spPr>
          <a:xfrm>
            <a:off x="2481263" y="1114425"/>
            <a:ext cx="55562" cy="387350"/>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3990675-B474-A34E-FA51-05072F7A7688}"/>
              </a:ext>
            </a:extLst>
          </p:cNvPr>
          <p:cNvCxnSpPr>
            <a:cxnSpLocks/>
          </p:cNvCxnSpPr>
          <p:nvPr/>
        </p:nvCxnSpPr>
        <p:spPr>
          <a:xfrm>
            <a:off x="2430463" y="1454150"/>
            <a:ext cx="106362"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5D9F6EB-8DE6-BDDB-3B15-CCF6E7AEE29A}"/>
              </a:ext>
            </a:extLst>
          </p:cNvPr>
          <p:cNvCxnSpPr>
            <a:cxnSpLocks/>
          </p:cNvCxnSpPr>
          <p:nvPr/>
        </p:nvCxnSpPr>
        <p:spPr>
          <a:xfrm flipH="1">
            <a:off x="2430463" y="1114425"/>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Arc 7">
            <a:extLst>
              <a:ext uri="{FF2B5EF4-FFF2-40B4-BE49-F238E27FC236}">
                <a16:creationId xmlns:a16="http://schemas.microsoft.com/office/drawing/2014/main" id="{D3F946F3-E770-3B74-E2D7-05DEAB064018}"/>
              </a:ext>
            </a:extLst>
          </p:cNvPr>
          <p:cNvSpPr/>
          <p:nvPr/>
        </p:nvSpPr>
        <p:spPr>
          <a:xfrm>
            <a:off x="2349500" y="1054100"/>
            <a:ext cx="106363" cy="115888"/>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IN"/>
          </a:p>
        </p:txBody>
      </p:sp>
      <p:cxnSp>
        <p:nvCxnSpPr>
          <p:cNvPr id="10" name="Straight Connector 9">
            <a:extLst>
              <a:ext uri="{FF2B5EF4-FFF2-40B4-BE49-F238E27FC236}">
                <a16:creationId xmlns:a16="http://schemas.microsoft.com/office/drawing/2014/main" id="{1523E81E-9E03-FE7F-8DC0-991FA27B7C27}"/>
              </a:ext>
            </a:extLst>
          </p:cNvPr>
          <p:cNvCxnSpPr>
            <a:cxnSpLocks/>
          </p:cNvCxnSpPr>
          <p:nvPr/>
        </p:nvCxnSpPr>
        <p:spPr>
          <a:xfrm flipH="1">
            <a:off x="6099175" y="1114425"/>
            <a:ext cx="50800" cy="352425"/>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54E8FD97-775D-2F05-D36E-C81B2B7D65B3}"/>
              </a:ext>
            </a:extLst>
          </p:cNvPr>
          <p:cNvSpPr/>
          <p:nvPr/>
        </p:nvSpPr>
        <p:spPr>
          <a:xfrm rot="5400000">
            <a:off x="4993482" y="1327943"/>
            <a:ext cx="2311400" cy="2182813"/>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gradFill>
            <a:gsLst>
              <a:gs pos="0">
                <a:srgbClr val="FFFF00"/>
              </a:gs>
              <a:gs pos="97000">
                <a:srgbClr val="FFC000"/>
              </a:gs>
            </a:gsLst>
            <a:lin ang="18000000" scaled="0"/>
          </a:grad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a:p>
        </p:txBody>
      </p:sp>
      <p:cxnSp>
        <p:nvCxnSpPr>
          <p:cNvPr id="12" name="Straight Connector 11">
            <a:extLst>
              <a:ext uri="{FF2B5EF4-FFF2-40B4-BE49-F238E27FC236}">
                <a16:creationId xmlns:a16="http://schemas.microsoft.com/office/drawing/2014/main" id="{14D03FEA-C9D9-D538-AF76-8917C8D01592}"/>
              </a:ext>
            </a:extLst>
          </p:cNvPr>
          <p:cNvCxnSpPr>
            <a:cxnSpLocks/>
          </p:cNvCxnSpPr>
          <p:nvPr/>
        </p:nvCxnSpPr>
        <p:spPr>
          <a:xfrm>
            <a:off x="6149975" y="-12700"/>
            <a:ext cx="0" cy="1135063"/>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7E6E6DB-777F-9B89-1277-46EAC18DE34C}"/>
              </a:ext>
            </a:extLst>
          </p:cNvPr>
          <p:cNvCxnSpPr>
            <a:cxnSpLocks/>
          </p:cNvCxnSpPr>
          <p:nvPr/>
        </p:nvCxnSpPr>
        <p:spPr>
          <a:xfrm>
            <a:off x="6149975" y="1114425"/>
            <a:ext cx="55563" cy="387350"/>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B811AD0-70B8-840D-5729-F76894519A96}"/>
              </a:ext>
            </a:extLst>
          </p:cNvPr>
          <p:cNvCxnSpPr>
            <a:cxnSpLocks/>
          </p:cNvCxnSpPr>
          <p:nvPr/>
        </p:nvCxnSpPr>
        <p:spPr>
          <a:xfrm>
            <a:off x="6099175" y="1454150"/>
            <a:ext cx="106363"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B60C0E4-2B35-EEEB-19C7-12FB1AD692E4}"/>
              </a:ext>
            </a:extLst>
          </p:cNvPr>
          <p:cNvCxnSpPr>
            <a:cxnSpLocks/>
          </p:cNvCxnSpPr>
          <p:nvPr/>
        </p:nvCxnSpPr>
        <p:spPr>
          <a:xfrm flipH="1">
            <a:off x="9769475" y="1114425"/>
            <a:ext cx="50800" cy="352425"/>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EA41FA77-B0B9-FEE5-D6E8-7F47A38E065C}"/>
              </a:ext>
            </a:extLst>
          </p:cNvPr>
          <p:cNvSpPr/>
          <p:nvPr/>
        </p:nvSpPr>
        <p:spPr>
          <a:xfrm rot="5400000">
            <a:off x="8663782" y="1327943"/>
            <a:ext cx="2311400" cy="2182813"/>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gradFill>
            <a:gsLst>
              <a:gs pos="0">
                <a:srgbClr val="92D050"/>
              </a:gs>
              <a:gs pos="97000">
                <a:srgbClr val="00B050"/>
              </a:gs>
            </a:gsLst>
            <a:lin ang="18000000" scaled="0"/>
          </a:grad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a:p>
        </p:txBody>
      </p:sp>
      <p:cxnSp>
        <p:nvCxnSpPr>
          <p:cNvPr id="18" name="Straight Connector 17">
            <a:extLst>
              <a:ext uri="{FF2B5EF4-FFF2-40B4-BE49-F238E27FC236}">
                <a16:creationId xmlns:a16="http://schemas.microsoft.com/office/drawing/2014/main" id="{E62B4458-9711-AB7E-2938-BEF53B272D32}"/>
              </a:ext>
            </a:extLst>
          </p:cNvPr>
          <p:cNvCxnSpPr>
            <a:cxnSpLocks/>
          </p:cNvCxnSpPr>
          <p:nvPr/>
        </p:nvCxnSpPr>
        <p:spPr>
          <a:xfrm>
            <a:off x="9820275" y="-12700"/>
            <a:ext cx="0" cy="1135063"/>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62705DE-2CA2-B03D-D710-4CF4E0C17D56}"/>
              </a:ext>
            </a:extLst>
          </p:cNvPr>
          <p:cNvCxnSpPr>
            <a:cxnSpLocks/>
          </p:cNvCxnSpPr>
          <p:nvPr/>
        </p:nvCxnSpPr>
        <p:spPr>
          <a:xfrm>
            <a:off x="9820275" y="1114425"/>
            <a:ext cx="55563" cy="387350"/>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1D5497D-390A-A0D7-6BCC-C567598FD562}"/>
              </a:ext>
            </a:extLst>
          </p:cNvPr>
          <p:cNvCxnSpPr>
            <a:cxnSpLocks/>
          </p:cNvCxnSpPr>
          <p:nvPr/>
        </p:nvCxnSpPr>
        <p:spPr>
          <a:xfrm>
            <a:off x="9769475" y="1454150"/>
            <a:ext cx="106363"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EC88CF2-E926-B0F1-ECE0-0D6F40475628}"/>
              </a:ext>
            </a:extLst>
          </p:cNvPr>
          <p:cNvCxnSpPr>
            <a:cxnSpLocks/>
          </p:cNvCxnSpPr>
          <p:nvPr/>
        </p:nvCxnSpPr>
        <p:spPr>
          <a:xfrm flipH="1">
            <a:off x="9769475" y="1114425"/>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Arc 21">
            <a:extLst>
              <a:ext uri="{FF2B5EF4-FFF2-40B4-BE49-F238E27FC236}">
                <a16:creationId xmlns:a16="http://schemas.microsoft.com/office/drawing/2014/main" id="{4A81E16D-526B-4C74-1F26-993A5748AC0C}"/>
              </a:ext>
            </a:extLst>
          </p:cNvPr>
          <p:cNvSpPr/>
          <p:nvPr/>
        </p:nvSpPr>
        <p:spPr>
          <a:xfrm>
            <a:off x="9688513" y="1054100"/>
            <a:ext cx="106362" cy="115888"/>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IN"/>
          </a:p>
        </p:txBody>
      </p:sp>
      <p:cxnSp>
        <p:nvCxnSpPr>
          <p:cNvPr id="24" name="Straight Connector 23">
            <a:extLst>
              <a:ext uri="{FF2B5EF4-FFF2-40B4-BE49-F238E27FC236}">
                <a16:creationId xmlns:a16="http://schemas.microsoft.com/office/drawing/2014/main" id="{3EBB682F-C4B8-C16B-57DB-C473CB4A94F3}"/>
              </a:ext>
            </a:extLst>
          </p:cNvPr>
          <p:cNvCxnSpPr>
            <a:cxnSpLocks/>
          </p:cNvCxnSpPr>
          <p:nvPr/>
        </p:nvCxnSpPr>
        <p:spPr>
          <a:xfrm flipH="1">
            <a:off x="4268788" y="3517900"/>
            <a:ext cx="52387" cy="350838"/>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E8CB677C-E417-2673-87A8-B72781425984}"/>
              </a:ext>
            </a:extLst>
          </p:cNvPr>
          <p:cNvSpPr/>
          <p:nvPr/>
        </p:nvSpPr>
        <p:spPr>
          <a:xfrm rot="5400000">
            <a:off x="3164682" y="3731418"/>
            <a:ext cx="2311400" cy="2182813"/>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gradFill>
            <a:gsLst>
              <a:gs pos="0">
                <a:srgbClr val="00B0F0"/>
              </a:gs>
              <a:gs pos="97000">
                <a:srgbClr val="0070C0"/>
              </a:gs>
            </a:gsLst>
            <a:lin ang="18000000" scaled="0"/>
          </a:grad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a:p>
        </p:txBody>
      </p:sp>
      <p:cxnSp>
        <p:nvCxnSpPr>
          <p:cNvPr id="26" name="Straight Connector 25">
            <a:extLst>
              <a:ext uri="{FF2B5EF4-FFF2-40B4-BE49-F238E27FC236}">
                <a16:creationId xmlns:a16="http://schemas.microsoft.com/office/drawing/2014/main" id="{F62BE01B-2E7B-ED61-5A5C-B2C240554DF3}"/>
              </a:ext>
            </a:extLst>
          </p:cNvPr>
          <p:cNvCxnSpPr>
            <a:cxnSpLocks/>
          </p:cNvCxnSpPr>
          <p:nvPr/>
        </p:nvCxnSpPr>
        <p:spPr>
          <a:xfrm>
            <a:off x="4321175" y="-12700"/>
            <a:ext cx="0" cy="3538538"/>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6919A95-D92A-444F-2E10-D4850BEA9634}"/>
              </a:ext>
            </a:extLst>
          </p:cNvPr>
          <p:cNvCxnSpPr>
            <a:cxnSpLocks/>
          </p:cNvCxnSpPr>
          <p:nvPr/>
        </p:nvCxnSpPr>
        <p:spPr>
          <a:xfrm>
            <a:off x="4321175" y="3517900"/>
            <a:ext cx="55563" cy="385763"/>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ED771BC-4FE3-A92E-C37A-407026900452}"/>
              </a:ext>
            </a:extLst>
          </p:cNvPr>
          <p:cNvCxnSpPr>
            <a:cxnSpLocks/>
          </p:cNvCxnSpPr>
          <p:nvPr/>
        </p:nvCxnSpPr>
        <p:spPr>
          <a:xfrm>
            <a:off x="4268788" y="3856038"/>
            <a:ext cx="107950"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E79F6B4-1273-3C95-7564-0F28386B8A07}"/>
              </a:ext>
            </a:extLst>
          </p:cNvPr>
          <p:cNvCxnSpPr>
            <a:cxnSpLocks/>
          </p:cNvCxnSpPr>
          <p:nvPr/>
        </p:nvCxnSpPr>
        <p:spPr>
          <a:xfrm flipH="1">
            <a:off x="4268788" y="3517900"/>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Arc 29">
            <a:extLst>
              <a:ext uri="{FF2B5EF4-FFF2-40B4-BE49-F238E27FC236}">
                <a16:creationId xmlns:a16="http://schemas.microsoft.com/office/drawing/2014/main" id="{2861FD41-CA79-9B7B-CFE8-F55A3B207402}"/>
              </a:ext>
            </a:extLst>
          </p:cNvPr>
          <p:cNvSpPr/>
          <p:nvPr/>
        </p:nvSpPr>
        <p:spPr>
          <a:xfrm>
            <a:off x="4189413" y="3457575"/>
            <a:ext cx="104775" cy="114300"/>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IN"/>
          </a:p>
        </p:txBody>
      </p:sp>
      <p:cxnSp>
        <p:nvCxnSpPr>
          <p:cNvPr id="32" name="Straight Connector 31">
            <a:extLst>
              <a:ext uri="{FF2B5EF4-FFF2-40B4-BE49-F238E27FC236}">
                <a16:creationId xmlns:a16="http://schemas.microsoft.com/office/drawing/2014/main" id="{FA9A3665-31E8-57A3-E5EF-283400E3F291}"/>
              </a:ext>
            </a:extLst>
          </p:cNvPr>
          <p:cNvCxnSpPr>
            <a:cxnSpLocks/>
          </p:cNvCxnSpPr>
          <p:nvPr/>
        </p:nvCxnSpPr>
        <p:spPr>
          <a:xfrm flipH="1">
            <a:off x="7927975" y="3517900"/>
            <a:ext cx="50800" cy="350838"/>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a16="http://schemas.microsoft.com/office/drawing/2014/main" id="{1C1D9C84-EB7D-8468-2A29-96F3B387FD85}"/>
              </a:ext>
            </a:extLst>
          </p:cNvPr>
          <p:cNvSpPr/>
          <p:nvPr/>
        </p:nvSpPr>
        <p:spPr>
          <a:xfrm rot="5400000">
            <a:off x="6822282" y="3731418"/>
            <a:ext cx="2311400" cy="2182813"/>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gradFill>
            <a:gsLst>
              <a:gs pos="0">
                <a:srgbClr val="9C5BCD"/>
              </a:gs>
              <a:gs pos="97000">
                <a:srgbClr val="7030A0"/>
              </a:gs>
            </a:gsLst>
            <a:lin ang="18000000" scaled="0"/>
          </a:grad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a:p>
        </p:txBody>
      </p:sp>
      <p:cxnSp>
        <p:nvCxnSpPr>
          <p:cNvPr id="34" name="Straight Connector 33">
            <a:extLst>
              <a:ext uri="{FF2B5EF4-FFF2-40B4-BE49-F238E27FC236}">
                <a16:creationId xmlns:a16="http://schemas.microsoft.com/office/drawing/2014/main" id="{EC0DD9AC-6BF6-EF63-D2E4-AF5C9F68BE05}"/>
              </a:ext>
            </a:extLst>
          </p:cNvPr>
          <p:cNvCxnSpPr>
            <a:cxnSpLocks/>
          </p:cNvCxnSpPr>
          <p:nvPr/>
        </p:nvCxnSpPr>
        <p:spPr>
          <a:xfrm>
            <a:off x="7978775" y="-12700"/>
            <a:ext cx="0" cy="3538538"/>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44AF65A-E729-08CB-E6B4-3E0FCF06445B}"/>
              </a:ext>
            </a:extLst>
          </p:cNvPr>
          <p:cNvCxnSpPr>
            <a:cxnSpLocks/>
          </p:cNvCxnSpPr>
          <p:nvPr/>
        </p:nvCxnSpPr>
        <p:spPr>
          <a:xfrm>
            <a:off x="7978775" y="3517900"/>
            <a:ext cx="55563" cy="385763"/>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516E612-37F6-603F-F821-9A27E28E90BA}"/>
              </a:ext>
            </a:extLst>
          </p:cNvPr>
          <p:cNvCxnSpPr>
            <a:cxnSpLocks/>
          </p:cNvCxnSpPr>
          <p:nvPr/>
        </p:nvCxnSpPr>
        <p:spPr>
          <a:xfrm>
            <a:off x="7927975" y="3856038"/>
            <a:ext cx="106363"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6005A9B-4CD7-83A3-67A2-4AE314E78C01}"/>
              </a:ext>
            </a:extLst>
          </p:cNvPr>
          <p:cNvCxnSpPr>
            <a:cxnSpLocks/>
          </p:cNvCxnSpPr>
          <p:nvPr/>
        </p:nvCxnSpPr>
        <p:spPr>
          <a:xfrm flipH="1">
            <a:off x="7927975" y="3517900"/>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8" name="Arc 37">
            <a:extLst>
              <a:ext uri="{FF2B5EF4-FFF2-40B4-BE49-F238E27FC236}">
                <a16:creationId xmlns:a16="http://schemas.microsoft.com/office/drawing/2014/main" id="{E25E6D0A-EFB6-1229-75EE-13801C299A54}"/>
              </a:ext>
            </a:extLst>
          </p:cNvPr>
          <p:cNvSpPr/>
          <p:nvPr/>
        </p:nvSpPr>
        <p:spPr>
          <a:xfrm>
            <a:off x="7847013" y="3457575"/>
            <a:ext cx="106362" cy="114300"/>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IN"/>
          </a:p>
        </p:txBody>
      </p:sp>
      <p:cxnSp>
        <p:nvCxnSpPr>
          <p:cNvPr id="50" name="Straight Connector 49">
            <a:extLst>
              <a:ext uri="{FF2B5EF4-FFF2-40B4-BE49-F238E27FC236}">
                <a16:creationId xmlns:a16="http://schemas.microsoft.com/office/drawing/2014/main" id="{C6D54807-2A4F-1FA8-52E1-ADEAAB48A1C5}"/>
              </a:ext>
            </a:extLst>
          </p:cNvPr>
          <p:cNvCxnSpPr>
            <a:cxnSpLocks/>
          </p:cNvCxnSpPr>
          <p:nvPr/>
        </p:nvCxnSpPr>
        <p:spPr>
          <a:xfrm flipH="1">
            <a:off x="6102350" y="1114425"/>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 name="Arc 50">
            <a:extLst>
              <a:ext uri="{FF2B5EF4-FFF2-40B4-BE49-F238E27FC236}">
                <a16:creationId xmlns:a16="http://schemas.microsoft.com/office/drawing/2014/main" id="{9DD6C684-8EFF-3FE0-3DD5-A66D9ADA7A5F}"/>
              </a:ext>
            </a:extLst>
          </p:cNvPr>
          <p:cNvSpPr/>
          <p:nvPr/>
        </p:nvSpPr>
        <p:spPr>
          <a:xfrm>
            <a:off x="6022975" y="1054100"/>
            <a:ext cx="104775" cy="115888"/>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IN"/>
          </a:p>
        </p:txBody>
      </p:sp>
      <p:sp>
        <p:nvSpPr>
          <p:cNvPr id="36901" name="Rectangle 65">
            <a:extLst>
              <a:ext uri="{FF2B5EF4-FFF2-40B4-BE49-F238E27FC236}">
                <a16:creationId xmlns:a16="http://schemas.microsoft.com/office/drawing/2014/main" id="{0218F5CD-52B1-BDEB-476A-6220101A69FB}"/>
              </a:ext>
            </a:extLst>
          </p:cNvPr>
          <p:cNvSpPr>
            <a:spLocks noChangeArrowheads="1"/>
          </p:cNvSpPr>
          <p:nvPr/>
        </p:nvSpPr>
        <p:spPr bwMode="auto">
          <a:xfrm>
            <a:off x="1681163" y="2122488"/>
            <a:ext cx="1741487"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500">
                <a:solidFill>
                  <a:schemeClr val="bg1"/>
                </a:solidFill>
              </a:rPr>
              <a:t>Nhóm 1</a:t>
            </a:r>
            <a:endParaRPr lang="vi-VN" altLang="en-US" sz="3500">
              <a:solidFill>
                <a:schemeClr val="bg1"/>
              </a:solidFill>
            </a:endParaRPr>
          </a:p>
        </p:txBody>
      </p:sp>
      <p:sp>
        <p:nvSpPr>
          <p:cNvPr id="36902" name="Rectangle 66">
            <a:extLst>
              <a:ext uri="{FF2B5EF4-FFF2-40B4-BE49-F238E27FC236}">
                <a16:creationId xmlns:a16="http://schemas.microsoft.com/office/drawing/2014/main" id="{A70C25EB-5FFF-CC78-FECB-55187A25163B}"/>
              </a:ext>
            </a:extLst>
          </p:cNvPr>
          <p:cNvSpPr>
            <a:spLocks noChangeArrowheads="1"/>
          </p:cNvSpPr>
          <p:nvPr/>
        </p:nvSpPr>
        <p:spPr bwMode="auto">
          <a:xfrm>
            <a:off x="5321300" y="2106613"/>
            <a:ext cx="1741488"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500"/>
              <a:t>Nhóm 2</a:t>
            </a:r>
            <a:endParaRPr lang="vi-VN" altLang="en-US" sz="3500"/>
          </a:p>
        </p:txBody>
      </p:sp>
      <p:sp>
        <p:nvSpPr>
          <p:cNvPr id="36903" name="Rectangle 67">
            <a:extLst>
              <a:ext uri="{FF2B5EF4-FFF2-40B4-BE49-F238E27FC236}">
                <a16:creationId xmlns:a16="http://schemas.microsoft.com/office/drawing/2014/main" id="{035FC73E-E43E-19A8-024C-55C59295EB03}"/>
              </a:ext>
            </a:extLst>
          </p:cNvPr>
          <p:cNvSpPr>
            <a:spLocks noChangeArrowheads="1"/>
          </p:cNvSpPr>
          <p:nvPr/>
        </p:nvSpPr>
        <p:spPr bwMode="auto">
          <a:xfrm>
            <a:off x="9034463" y="2049463"/>
            <a:ext cx="1741487"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500"/>
              <a:t>Nhóm 3</a:t>
            </a:r>
            <a:endParaRPr lang="vi-VN" altLang="en-US" sz="3500"/>
          </a:p>
        </p:txBody>
      </p:sp>
      <p:sp>
        <p:nvSpPr>
          <p:cNvPr id="36904" name="Rectangle 68">
            <a:extLst>
              <a:ext uri="{FF2B5EF4-FFF2-40B4-BE49-F238E27FC236}">
                <a16:creationId xmlns:a16="http://schemas.microsoft.com/office/drawing/2014/main" id="{7D4C445A-FB8C-12B6-CEDB-D3E20719B630}"/>
              </a:ext>
            </a:extLst>
          </p:cNvPr>
          <p:cNvSpPr>
            <a:spLocks noChangeArrowheads="1"/>
          </p:cNvSpPr>
          <p:nvPr/>
        </p:nvSpPr>
        <p:spPr bwMode="auto">
          <a:xfrm>
            <a:off x="3503613" y="4659313"/>
            <a:ext cx="1741487"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500"/>
              <a:t>Nhóm 4</a:t>
            </a:r>
            <a:endParaRPr lang="vi-VN" altLang="en-US" sz="3500"/>
          </a:p>
        </p:txBody>
      </p:sp>
      <p:sp>
        <p:nvSpPr>
          <p:cNvPr id="36905" name="Rectangle 69">
            <a:extLst>
              <a:ext uri="{FF2B5EF4-FFF2-40B4-BE49-F238E27FC236}">
                <a16:creationId xmlns:a16="http://schemas.microsoft.com/office/drawing/2014/main" id="{2FE84140-0B2F-A9C5-E322-96F3C90F0A35}"/>
              </a:ext>
            </a:extLst>
          </p:cNvPr>
          <p:cNvSpPr>
            <a:spLocks noChangeArrowheads="1"/>
          </p:cNvSpPr>
          <p:nvPr/>
        </p:nvSpPr>
        <p:spPr bwMode="auto">
          <a:xfrm>
            <a:off x="7246938" y="4629150"/>
            <a:ext cx="1741487"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500"/>
              <a:t>Nhóm 5</a:t>
            </a:r>
            <a:endParaRPr lang="vi-VN" altLang="en-US" sz="3500"/>
          </a:p>
        </p:txBody>
      </p:sp>
      <p:sp>
        <p:nvSpPr>
          <p:cNvPr id="36906" name="Rectangle 70">
            <a:extLst>
              <a:ext uri="{FF2B5EF4-FFF2-40B4-BE49-F238E27FC236}">
                <a16:creationId xmlns:a16="http://schemas.microsoft.com/office/drawing/2014/main" id="{2BF7DF85-11F7-B42E-1B40-3487F86E4F00}"/>
              </a:ext>
            </a:extLst>
          </p:cNvPr>
          <p:cNvSpPr>
            <a:spLocks noChangeArrowheads="1"/>
          </p:cNvSpPr>
          <p:nvPr/>
        </p:nvSpPr>
        <p:spPr bwMode="auto">
          <a:xfrm>
            <a:off x="1674813" y="6156325"/>
            <a:ext cx="8870950" cy="5492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a:solidFill>
                  <a:schemeClr val="bg1"/>
                </a:solidFill>
              </a:rPr>
              <a:t>Thời gian vẽ, 20 phút, Thời gian thuyết trình: 2 phút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Oval 2">
            <a:extLst>
              <a:ext uri="{FF2B5EF4-FFF2-40B4-BE49-F238E27FC236}">
                <a16:creationId xmlns:a16="http://schemas.microsoft.com/office/drawing/2014/main" id="{47B14A6B-C531-A135-C2E4-828F04BA680D}"/>
              </a:ext>
            </a:extLst>
          </p:cNvPr>
          <p:cNvSpPr>
            <a:spLocks noChangeArrowheads="1"/>
          </p:cNvSpPr>
          <p:nvPr/>
        </p:nvSpPr>
        <p:spPr bwMode="auto">
          <a:xfrm>
            <a:off x="508000" y="152400"/>
            <a:ext cx="711200" cy="533400"/>
          </a:xfrm>
          <a:prstGeom prst="ellipse">
            <a:avLst/>
          </a:prstGeom>
          <a:gradFill rotWithShape="1">
            <a:gsLst>
              <a:gs pos="0">
                <a:srgbClr val="0000FF"/>
              </a:gs>
              <a:gs pos="100000">
                <a:srgbClr val="00007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latin typeface="Tahoma" panose="020B0604030504040204" pitchFamily="34" charset="0"/>
              </a:rPr>
              <a:t>1</a:t>
            </a:r>
          </a:p>
        </p:txBody>
      </p:sp>
      <p:graphicFrame>
        <p:nvGraphicFramePr>
          <p:cNvPr id="94211" name="Group 3">
            <a:extLst>
              <a:ext uri="{FF2B5EF4-FFF2-40B4-BE49-F238E27FC236}">
                <a16:creationId xmlns:a16="http://schemas.microsoft.com/office/drawing/2014/main" id="{EA7B0F19-FBA7-DB07-C814-CC83C23196FC}"/>
              </a:ext>
            </a:extLst>
          </p:cNvPr>
          <p:cNvGraphicFramePr>
            <a:graphicFrameLocks noGrp="1"/>
          </p:cNvGraphicFramePr>
          <p:nvPr/>
        </p:nvGraphicFramePr>
        <p:xfrm>
          <a:off x="4267200" y="152400"/>
          <a:ext cx="3454400" cy="420688"/>
        </p:xfrm>
        <a:graphic>
          <a:graphicData uri="http://schemas.openxmlformats.org/drawingml/2006/table">
            <a:tbl>
              <a:tblPr/>
              <a:tblGrid>
                <a:gridCol w="690563">
                  <a:extLst>
                    <a:ext uri="{9D8B030D-6E8A-4147-A177-3AD203B41FA5}">
                      <a16:colId xmlns:a16="http://schemas.microsoft.com/office/drawing/2014/main" val="1316251410"/>
                    </a:ext>
                  </a:extLst>
                </a:gridCol>
                <a:gridCol w="692150">
                  <a:extLst>
                    <a:ext uri="{9D8B030D-6E8A-4147-A177-3AD203B41FA5}">
                      <a16:colId xmlns:a16="http://schemas.microsoft.com/office/drawing/2014/main" val="135640522"/>
                    </a:ext>
                  </a:extLst>
                </a:gridCol>
                <a:gridCol w="688975">
                  <a:extLst>
                    <a:ext uri="{9D8B030D-6E8A-4147-A177-3AD203B41FA5}">
                      <a16:colId xmlns:a16="http://schemas.microsoft.com/office/drawing/2014/main" val="2782907569"/>
                    </a:ext>
                  </a:extLst>
                </a:gridCol>
                <a:gridCol w="692150">
                  <a:extLst>
                    <a:ext uri="{9D8B030D-6E8A-4147-A177-3AD203B41FA5}">
                      <a16:colId xmlns:a16="http://schemas.microsoft.com/office/drawing/2014/main" val="3686491980"/>
                    </a:ext>
                  </a:extLst>
                </a:gridCol>
                <a:gridCol w="690562">
                  <a:extLst>
                    <a:ext uri="{9D8B030D-6E8A-4147-A177-3AD203B41FA5}">
                      <a16:colId xmlns:a16="http://schemas.microsoft.com/office/drawing/2014/main" val="2191694812"/>
                    </a:ext>
                  </a:extLst>
                </a:gridCol>
              </a:tblGrid>
              <a:tr h="420688">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extLst>
                  <a:ext uri="{0D108BD9-81ED-4DB2-BD59-A6C34878D82A}">
                    <a16:rowId xmlns:a16="http://schemas.microsoft.com/office/drawing/2014/main" val="3741837724"/>
                  </a:ext>
                </a:extLst>
              </a:tr>
            </a:tbl>
          </a:graphicData>
        </a:graphic>
      </p:graphicFrame>
      <p:graphicFrame>
        <p:nvGraphicFramePr>
          <p:cNvPr id="94225" name="Group 17">
            <a:extLst>
              <a:ext uri="{FF2B5EF4-FFF2-40B4-BE49-F238E27FC236}">
                <a16:creationId xmlns:a16="http://schemas.microsoft.com/office/drawing/2014/main" id="{51DF2412-FD2F-CD6A-4CA4-311378A6F959}"/>
              </a:ext>
            </a:extLst>
          </p:cNvPr>
          <p:cNvGraphicFramePr>
            <a:graphicFrameLocks noGrp="1"/>
          </p:cNvGraphicFramePr>
          <p:nvPr/>
        </p:nvGraphicFramePr>
        <p:xfrm>
          <a:off x="3556000" y="685800"/>
          <a:ext cx="3454400" cy="420688"/>
        </p:xfrm>
        <a:graphic>
          <a:graphicData uri="http://schemas.openxmlformats.org/drawingml/2006/table">
            <a:tbl>
              <a:tblPr/>
              <a:tblGrid>
                <a:gridCol w="690563">
                  <a:extLst>
                    <a:ext uri="{9D8B030D-6E8A-4147-A177-3AD203B41FA5}">
                      <a16:colId xmlns:a16="http://schemas.microsoft.com/office/drawing/2014/main" val="359011869"/>
                    </a:ext>
                  </a:extLst>
                </a:gridCol>
                <a:gridCol w="692150">
                  <a:extLst>
                    <a:ext uri="{9D8B030D-6E8A-4147-A177-3AD203B41FA5}">
                      <a16:colId xmlns:a16="http://schemas.microsoft.com/office/drawing/2014/main" val="1405760071"/>
                    </a:ext>
                  </a:extLst>
                </a:gridCol>
                <a:gridCol w="688975">
                  <a:extLst>
                    <a:ext uri="{9D8B030D-6E8A-4147-A177-3AD203B41FA5}">
                      <a16:colId xmlns:a16="http://schemas.microsoft.com/office/drawing/2014/main" val="1523381519"/>
                    </a:ext>
                  </a:extLst>
                </a:gridCol>
                <a:gridCol w="692150">
                  <a:extLst>
                    <a:ext uri="{9D8B030D-6E8A-4147-A177-3AD203B41FA5}">
                      <a16:colId xmlns:a16="http://schemas.microsoft.com/office/drawing/2014/main" val="1386940395"/>
                    </a:ext>
                  </a:extLst>
                </a:gridCol>
                <a:gridCol w="690562">
                  <a:extLst>
                    <a:ext uri="{9D8B030D-6E8A-4147-A177-3AD203B41FA5}">
                      <a16:colId xmlns:a16="http://schemas.microsoft.com/office/drawing/2014/main" val="1641276735"/>
                    </a:ext>
                  </a:extLst>
                </a:gridCol>
              </a:tblGrid>
              <a:tr h="420688">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extLst>
                  <a:ext uri="{0D108BD9-81ED-4DB2-BD59-A6C34878D82A}">
                    <a16:rowId xmlns:a16="http://schemas.microsoft.com/office/drawing/2014/main" val="2141648167"/>
                  </a:ext>
                </a:extLst>
              </a:tr>
            </a:tbl>
          </a:graphicData>
        </a:graphic>
      </p:graphicFrame>
      <p:graphicFrame>
        <p:nvGraphicFramePr>
          <p:cNvPr id="94239" name="Group 31">
            <a:extLst>
              <a:ext uri="{FF2B5EF4-FFF2-40B4-BE49-F238E27FC236}">
                <a16:creationId xmlns:a16="http://schemas.microsoft.com/office/drawing/2014/main" id="{241D6D53-E826-3D98-577D-28E9071811FB}"/>
              </a:ext>
            </a:extLst>
          </p:cNvPr>
          <p:cNvGraphicFramePr>
            <a:graphicFrameLocks noGrp="1"/>
          </p:cNvGraphicFramePr>
          <p:nvPr/>
        </p:nvGraphicFramePr>
        <p:xfrm>
          <a:off x="2844800" y="1235075"/>
          <a:ext cx="6299200" cy="457200"/>
        </p:xfrm>
        <a:graphic>
          <a:graphicData uri="http://schemas.openxmlformats.org/drawingml/2006/table">
            <a:tbl>
              <a:tblPr/>
              <a:tblGrid>
                <a:gridCol w="700088">
                  <a:extLst>
                    <a:ext uri="{9D8B030D-6E8A-4147-A177-3AD203B41FA5}">
                      <a16:colId xmlns:a16="http://schemas.microsoft.com/office/drawing/2014/main" val="953234075"/>
                    </a:ext>
                  </a:extLst>
                </a:gridCol>
                <a:gridCol w="698500">
                  <a:extLst>
                    <a:ext uri="{9D8B030D-6E8A-4147-A177-3AD203B41FA5}">
                      <a16:colId xmlns:a16="http://schemas.microsoft.com/office/drawing/2014/main" val="2905019155"/>
                    </a:ext>
                  </a:extLst>
                </a:gridCol>
                <a:gridCol w="701675">
                  <a:extLst>
                    <a:ext uri="{9D8B030D-6E8A-4147-A177-3AD203B41FA5}">
                      <a16:colId xmlns:a16="http://schemas.microsoft.com/office/drawing/2014/main" val="1377887271"/>
                    </a:ext>
                  </a:extLst>
                </a:gridCol>
                <a:gridCol w="700087">
                  <a:extLst>
                    <a:ext uri="{9D8B030D-6E8A-4147-A177-3AD203B41FA5}">
                      <a16:colId xmlns:a16="http://schemas.microsoft.com/office/drawing/2014/main" val="3605103976"/>
                    </a:ext>
                  </a:extLst>
                </a:gridCol>
                <a:gridCol w="698500">
                  <a:extLst>
                    <a:ext uri="{9D8B030D-6E8A-4147-A177-3AD203B41FA5}">
                      <a16:colId xmlns:a16="http://schemas.microsoft.com/office/drawing/2014/main" val="2860150001"/>
                    </a:ext>
                  </a:extLst>
                </a:gridCol>
                <a:gridCol w="700088">
                  <a:extLst>
                    <a:ext uri="{9D8B030D-6E8A-4147-A177-3AD203B41FA5}">
                      <a16:colId xmlns:a16="http://schemas.microsoft.com/office/drawing/2014/main" val="374933137"/>
                    </a:ext>
                  </a:extLst>
                </a:gridCol>
                <a:gridCol w="701675">
                  <a:extLst>
                    <a:ext uri="{9D8B030D-6E8A-4147-A177-3AD203B41FA5}">
                      <a16:colId xmlns:a16="http://schemas.microsoft.com/office/drawing/2014/main" val="2777917173"/>
                    </a:ext>
                  </a:extLst>
                </a:gridCol>
                <a:gridCol w="698500">
                  <a:extLst>
                    <a:ext uri="{9D8B030D-6E8A-4147-A177-3AD203B41FA5}">
                      <a16:colId xmlns:a16="http://schemas.microsoft.com/office/drawing/2014/main" val="1084516327"/>
                    </a:ext>
                  </a:extLst>
                </a:gridCol>
                <a:gridCol w="700087">
                  <a:extLst>
                    <a:ext uri="{9D8B030D-6E8A-4147-A177-3AD203B41FA5}">
                      <a16:colId xmlns:a16="http://schemas.microsoft.com/office/drawing/2014/main" val="2819742185"/>
                    </a:ext>
                  </a:extLst>
                </a:gridCol>
              </a:tblGrid>
              <a:tr h="4572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extLst>
                  <a:ext uri="{0D108BD9-81ED-4DB2-BD59-A6C34878D82A}">
                    <a16:rowId xmlns:a16="http://schemas.microsoft.com/office/drawing/2014/main" val="1402790133"/>
                  </a:ext>
                </a:extLst>
              </a:tr>
            </a:tbl>
          </a:graphicData>
        </a:graphic>
      </p:graphicFrame>
      <p:graphicFrame>
        <p:nvGraphicFramePr>
          <p:cNvPr id="94261" name="Group 53">
            <a:extLst>
              <a:ext uri="{FF2B5EF4-FFF2-40B4-BE49-F238E27FC236}">
                <a16:creationId xmlns:a16="http://schemas.microsoft.com/office/drawing/2014/main" id="{3F53A11F-7C89-748F-5C29-F262F4EA7A89}"/>
              </a:ext>
            </a:extLst>
          </p:cNvPr>
          <p:cNvGraphicFramePr>
            <a:graphicFrameLocks noGrp="1"/>
          </p:cNvGraphicFramePr>
          <p:nvPr/>
        </p:nvGraphicFramePr>
        <p:xfrm>
          <a:off x="4267200" y="1752600"/>
          <a:ext cx="4165600" cy="420688"/>
        </p:xfrm>
        <a:graphic>
          <a:graphicData uri="http://schemas.openxmlformats.org/drawingml/2006/table">
            <a:tbl>
              <a:tblPr/>
              <a:tblGrid>
                <a:gridCol w="693738">
                  <a:extLst>
                    <a:ext uri="{9D8B030D-6E8A-4147-A177-3AD203B41FA5}">
                      <a16:colId xmlns:a16="http://schemas.microsoft.com/office/drawing/2014/main" val="2275968420"/>
                    </a:ext>
                  </a:extLst>
                </a:gridCol>
                <a:gridCol w="695325">
                  <a:extLst>
                    <a:ext uri="{9D8B030D-6E8A-4147-A177-3AD203B41FA5}">
                      <a16:colId xmlns:a16="http://schemas.microsoft.com/office/drawing/2014/main" val="3270512402"/>
                    </a:ext>
                  </a:extLst>
                </a:gridCol>
                <a:gridCol w="693737">
                  <a:extLst>
                    <a:ext uri="{9D8B030D-6E8A-4147-A177-3AD203B41FA5}">
                      <a16:colId xmlns:a16="http://schemas.microsoft.com/office/drawing/2014/main" val="1354260926"/>
                    </a:ext>
                  </a:extLst>
                </a:gridCol>
                <a:gridCol w="693738">
                  <a:extLst>
                    <a:ext uri="{9D8B030D-6E8A-4147-A177-3AD203B41FA5}">
                      <a16:colId xmlns:a16="http://schemas.microsoft.com/office/drawing/2014/main" val="3991633482"/>
                    </a:ext>
                  </a:extLst>
                </a:gridCol>
                <a:gridCol w="695325">
                  <a:extLst>
                    <a:ext uri="{9D8B030D-6E8A-4147-A177-3AD203B41FA5}">
                      <a16:colId xmlns:a16="http://schemas.microsoft.com/office/drawing/2014/main" val="2650027106"/>
                    </a:ext>
                  </a:extLst>
                </a:gridCol>
                <a:gridCol w="693737">
                  <a:extLst>
                    <a:ext uri="{9D8B030D-6E8A-4147-A177-3AD203B41FA5}">
                      <a16:colId xmlns:a16="http://schemas.microsoft.com/office/drawing/2014/main" val="153581113"/>
                    </a:ext>
                  </a:extLst>
                </a:gridCol>
              </a:tblGrid>
              <a:tr h="420688">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extLst>
                  <a:ext uri="{0D108BD9-81ED-4DB2-BD59-A6C34878D82A}">
                    <a16:rowId xmlns:a16="http://schemas.microsoft.com/office/drawing/2014/main" val="4192959704"/>
                  </a:ext>
                </a:extLst>
              </a:tr>
            </a:tbl>
          </a:graphicData>
        </a:graphic>
      </p:graphicFrame>
      <p:graphicFrame>
        <p:nvGraphicFramePr>
          <p:cNvPr id="94277" name="Group 69">
            <a:extLst>
              <a:ext uri="{FF2B5EF4-FFF2-40B4-BE49-F238E27FC236}">
                <a16:creationId xmlns:a16="http://schemas.microsoft.com/office/drawing/2014/main" id="{D3447A06-EC6A-7E6A-C4E8-90FB9E9F1854}"/>
              </a:ext>
            </a:extLst>
          </p:cNvPr>
          <p:cNvGraphicFramePr>
            <a:graphicFrameLocks noGrp="1"/>
          </p:cNvGraphicFramePr>
          <p:nvPr/>
        </p:nvGraphicFramePr>
        <p:xfrm>
          <a:off x="4267200" y="2286000"/>
          <a:ext cx="4876800" cy="420688"/>
        </p:xfrm>
        <a:graphic>
          <a:graphicData uri="http://schemas.openxmlformats.org/drawingml/2006/table">
            <a:tbl>
              <a:tblPr/>
              <a:tblGrid>
                <a:gridCol w="696913">
                  <a:extLst>
                    <a:ext uri="{9D8B030D-6E8A-4147-A177-3AD203B41FA5}">
                      <a16:colId xmlns:a16="http://schemas.microsoft.com/office/drawing/2014/main" val="389989383"/>
                    </a:ext>
                  </a:extLst>
                </a:gridCol>
                <a:gridCol w="696912">
                  <a:extLst>
                    <a:ext uri="{9D8B030D-6E8A-4147-A177-3AD203B41FA5}">
                      <a16:colId xmlns:a16="http://schemas.microsoft.com/office/drawing/2014/main" val="3392082271"/>
                    </a:ext>
                  </a:extLst>
                </a:gridCol>
                <a:gridCol w="696913">
                  <a:extLst>
                    <a:ext uri="{9D8B030D-6E8A-4147-A177-3AD203B41FA5}">
                      <a16:colId xmlns:a16="http://schemas.microsoft.com/office/drawing/2014/main" val="2271250580"/>
                    </a:ext>
                  </a:extLst>
                </a:gridCol>
                <a:gridCol w="695325">
                  <a:extLst>
                    <a:ext uri="{9D8B030D-6E8A-4147-A177-3AD203B41FA5}">
                      <a16:colId xmlns:a16="http://schemas.microsoft.com/office/drawing/2014/main" val="3327326243"/>
                    </a:ext>
                  </a:extLst>
                </a:gridCol>
                <a:gridCol w="696912">
                  <a:extLst>
                    <a:ext uri="{9D8B030D-6E8A-4147-A177-3AD203B41FA5}">
                      <a16:colId xmlns:a16="http://schemas.microsoft.com/office/drawing/2014/main" val="298672568"/>
                    </a:ext>
                  </a:extLst>
                </a:gridCol>
                <a:gridCol w="696913">
                  <a:extLst>
                    <a:ext uri="{9D8B030D-6E8A-4147-A177-3AD203B41FA5}">
                      <a16:colId xmlns:a16="http://schemas.microsoft.com/office/drawing/2014/main" val="3681033736"/>
                    </a:ext>
                  </a:extLst>
                </a:gridCol>
                <a:gridCol w="696912">
                  <a:extLst>
                    <a:ext uri="{9D8B030D-6E8A-4147-A177-3AD203B41FA5}">
                      <a16:colId xmlns:a16="http://schemas.microsoft.com/office/drawing/2014/main" val="1006767471"/>
                    </a:ext>
                  </a:extLst>
                </a:gridCol>
              </a:tblGrid>
              <a:tr h="420688">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extLst>
                  <a:ext uri="{0D108BD9-81ED-4DB2-BD59-A6C34878D82A}">
                    <a16:rowId xmlns:a16="http://schemas.microsoft.com/office/drawing/2014/main" val="437579181"/>
                  </a:ext>
                </a:extLst>
              </a:tr>
            </a:tbl>
          </a:graphicData>
        </a:graphic>
      </p:graphicFrame>
      <p:graphicFrame>
        <p:nvGraphicFramePr>
          <p:cNvPr id="94295" name="Group 87">
            <a:extLst>
              <a:ext uri="{FF2B5EF4-FFF2-40B4-BE49-F238E27FC236}">
                <a16:creationId xmlns:a16="http://schemas.microsoft.com/office/drawing/2014/main" id="{16FCD693-0F27-215B-7344-646A0EB8C20B}"/>
              </a:ext>
            </a:extLst>
          </p:cNvPr>
          <p:cNvGraphicFramePr>
            <a:graphicFrameLocks noGrp="1"/>
          </p:cNvGraphicFramePr>
          <p:nvPr/>
        </p:nvGraphicFramePr>
        <p:xfrm>
          <a:off x="4978400" y="2819400"/>
          <a:ext cx="2743200" cy="420688"/>
        </p:xfrm>
        <a:graphic>
          <a:graphicData uri="http://schemas.openxmlformats.org/drawingml/2006/table">
            <a:tbl>
              <a:tblPr/>
              <a:tblGrid>
                <a:gridCol w="685800">
                  <a:extLst>
                    <a:ext uri="{9D8B030D-6E8A-4147-A177-3AD203B41FA5}">
                      <a16:colId xmlns:a16="http://schemas.microsoft.com/office/drawing/2014/main" val="3577264653"/>
                    </a:ext>
                  </a:extLst>
                </a:gridCol>
                <a:gridCol w="685800">
                  <a:extLst>
                    <a:ext uri="{9D8B030D-6E8A-4147-A177-3AD203B41FA5}">
                      <a16:colId xmlns:a16="http://schemas.microsoft.com/office/drawing/2014/main" val="4267109241"/>
                    </a:ext>
                  </a:extLst>
                </a:gridCol>
                <a:gridCol w="685800">
                  <a:extLst>
                    <a:ext uri="{9D8B030D-6E8A-4147-A177-3AD203B41FA5}">
                      <a16:colId xmlns:a16="http://schemas.microsoft.com/office/drawing/2014/main" val="3557665705"/>
                    </a:ext>
                  </a:extLst>
                </a:gridCol>
                <a:gridCol w="685800">
                  <a:extLst>
                    <a:ext uri="{9D8B030D-6E8A-4147-A177-3AD203B41FA5}">
                      <a16:colId xmlns:a16="http://schemas.microsoft.com/office/drawing/2014/main" val="88788303"/>
                    </a:ext>
                  </a:extLst>
                </a:gridCol>
              </a:tblGrid>
              <a:tr h="420688">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extLst>
                  <a:ext uri="{0D108BD9-81ED-4DB2-BD59-A6C34878D82A}">
                    <a16:rowId xmlns:a16="http://schemas.microsoft.com/office/drawing/2014/main" val="1185394126"/>
                  </a:ext>
                </a:extLst>
              </a:tr>
            </a:tbl>
          </a:graphicData>
        </a:graphic>
      </p:graphicFrame>
      <p:graphicFrame>
        <p:nvGraphicFramePr>
          <p:cNvPr id="94307" name="Group 99">
            <a:extLst>
              <a:ext uri="{FF2B5EF4-FFF2-40B4-BE49-F238E27FC236}">
                <a16:creationId xmlns:a16="http://schemas.microsoft.com/office/drawing/2014/main" id="{829F822C-290A-C634-80A0-C1F2EE68CE58}"/>
              </a:ext>
            </a:extLst>
          </p:cNvPr>
          <p:cNvGraphicFramePr>
            <a:graphicFrameLocks noGrp="1"/>
          </p:cNvGraphicFramePr>
          <p:nvPr/>
        </p:nvGraphicFramePr>
        <p:xfrm>
          <a:off x="2133600" y="3352800"/>
          <a:ext cx="6299200" cy="457200"/>
        </p:xfrm>
        <a:graphic>
          <a:graphicData uri="http://schemas.openxmlformats.org/drawingml/2006/table">
            <a:tbl>
              <a:tblPr/>
              <a:tblGrid>
                <a:gridCol w="700088">
                  <a:extLst>
                    <a:ext uri="{9D8B030D-6E8A-4147-A177-3AD203B41FA5}">
                      <a16:colId xmlns:a16="http://schemas.microsoft.com/office/drawing/2014/main" val="3217023328"/>
                    </a:ext>
                  </a:extLst>
                </a:gridCol>
                <a:gridCol w="698500">
                  <a:extLst>
                    <a:ext uri="{9D8B030D-6E8A-4147-A177-3AD203B41FA5}">
                      <a16:colId xmlns:a16="http://schemas.microsoft.com/office/drawing/2014/main" val="1070345350"/>
                    </a:ext>
                  </a:extLst>
                </a:gridCol>
                <a:gridCol w="701675">
                  <a:extLst>
                    <a:ext uri="{9D8B030D-6E8A-4147-A177-3AD203B41FA5}">
                      <a16:colId xmlns:a16="http://schemas.microsoft.com/office/drawing/2014/main" val="1142791015"/>
                    </a:ext>
                  </a:extLst>
                </a:gridCol>
                <a:gridCol w="700087">
                  <a:extLst>
                    <a:ext uri="{9D8B030D-6E8A-4147-A177-3AD203B41FA5}">
                      <a16:colId xmlns:a16="http://schemas.microsoft.com/office/drawing/2014/main" val="364185958"/>
                    </a:ext>
                  </a:extLst>
                </a:gridCol>
                <a:gridCol w="698500">
                  <a:extLst>
                    <a:ext uri="{9D8B030D-6E8A-4147-A177-3AD203B41FA5}">
                      <a16:colId xmlns:a16="http://schemas.microsoft.com/office/drawing/2014/main" val="2162431556"/>
                    </a:ext>
                  </a:extLst>
                </a:gridCol>
                <a:gridCol w="700088">
                  <a:extLst>
                    <a:ext uri="{9D8B030D-6E8A-4147-A177-3AD203B41FA5}">
                      <a16:colId xmlns:a16="http://schemas.microsoft.com/office/drawing/2014/main" val="2534473941"/>
                    </a:ext>
                  </a:extLst>
                </a:gridCol>
                <a:gridCol w="701675">
                  <a:extLst>
                    <a:ext uri="{9D8B030D-6E8A-4147-A177-3AD203B41FA5}">
                      <a16:colId xmlns:a16="http://schemas.microsoft.com/office/drawing/2014/main" val="4058795299"/>
                    </a:ext>
                  </a:extLst>
                </a:gridCol>
                <a:gridCol w="698500">
                  <a:extLst>
                    <a:ext uri="{9D8B030D-6E8A-4147-A177-3AD203B41FA5}">
                      <a16:colId xmlns:a16="http://schemas.microsoft.com/office/drawing/2014/main" val="4172795008"/>
                    </a:ext>
                  </a:extLst>
                </a:gridCol>
                <a:gridCol w="700087">
                  <a:extLst>
                    <a:ext uri="{9D8B030D-6E8A-4147-A177-3AD203B41FA5}">
                      <a16:colId xmlns:a16="http://schemas.microsoft.com/office/drawing/2014/main" val="2957217253"/>
                    </a:ext>
                  </a:extLst>
                </a:gridCol>
              </a:tblGrid>
              <a:tr h="4572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extLst>
                  <a:ext uri="{0D108BD9-81ED-4DB2-BD59-A6C34878D82A}">
                    <a16:rowId xmlns:a16="http://schemas.microsoft.com/office/drawing/2014/main" val="2176869682"/>
                  </a:ext>
                </a:extLst>
              </a:tr>
            </a:tbl>
          </a:graphicData>
        </a:graphic>
      </p:graphicFrame>
      <p:graphicFrame>
        <p:nvGraphicFramePr>
          <p:cNvPr id="94329" name="Group 121">
            <a:extLst>
              <a:ext uri="{FF2B5EF4-FFF2-40B4-BE49-F238E27FC236}">
                <a16:creationId xmlns:a16="http://schemas.microsoft.com/office/drawing/2014/main" id="{FE92A250-F320-A6B3-E657-817138763605}"/>
              </a:ext>
            </a:extLst>
          </p:cNvPr>
          <p:cNvGraphicFramePr>
            <a:graphicFrameLocks noGrp="1"/>
          </p:cNvGraphicFramePr>
          <p:nvPr/>
        </p:nvGraphicFramePr>
        <p:xfrm>
          <a:off x="2133600" y="3886200"/>
          <a:ext cx="7721600" cy="420688"/>
        </p:xfrm>
        <a:graphic>
          <a:graphicData uri="http://schemas.openxmlformats.org/drawingml/2006/table">
            <a:tbl>
              <a:tblPr/>
              <a:tblGrid>
                <a:gridCol w="701675">
                  <a:extLst>
                    <a:ext uri="{9D8B030D-6E8A-4147-A177-3AD203B41FA5}">
                      <a16:colId xmlns:a16="http://schemas.microsoft.com/office/drawing/2014/main" val="1150377353"/>
                    </a:ext>
                  </a:extLst>
                </a:gridCol>
                <a:gridCol w="701675">
                  <a:extLst>
                    <a:ext uri="{9D8B030D-6E8A-4147-A177-3AD203B41FA5}">
                      <a16:colId xmlns:a16="http://schemas.microsoft.com/office/drawing/2014/main" val="4289584517"/>
                    </a:ext>
                  </a:extLst>
                </a:gridCol>
                <a:gridCol w="701675">
                  <a:extLst>
                    <a:ext uri="{9D8B030D-6E8A-4147-A177-3AD203B41FA5}">
                      <a16:colId xmlns:a16="http://schemas.microsoft.com/office/drawing/2014/main" val="2714348972"/>
                    </a:ext>
                  </a:extLst>
                </a:gridCol>
                <a:gridCol w="701675">
                  <a:extLst>
                    <a:ext uri="{9D8B030D-6E8A-4147-A177-3AD203B41FA5}">
                      <a16:colId xmlns:a16="http://schemas.microsoft.com/office/drawing/2014/main" val="4147675146"/>
                    </a:ext>
                  </a:extLst>
                </a:gridCol>
                <a:gridCol w="701675">
                  <a:extLst>
                    <a:ext uri="{9D8B030D-6E8A-4147-A177-3AD203B41FA5}">
                      <a16:colId xmlns:a16="http://schemas.microsoft.com/office/drawing/2014/main" val="1975518152"/>
                    </a:ext>
                  </a:extLst>
                </a:gridCol>
                <a:gridCol w="704850">
                  <a:extLst>
                    <a:ext uri="{9D8B030D-6E8A-4147-A177-3AD203B41FA5}">
                      <a16:colId xmlns:a16="http://schemas.microsoft.com/office/drawing/2014/main" val="899493446"/>
                    </a:ext>
                  </a:extLst>
                </a:gridCol>
                <a:gridCol w="701675">
                  <a:extLst>
                    <a:ext uri="{9D8B030D-6E8A-4147-A177-3AD203B41FA5}">
                      <a16:colId xmlns:a16="http://schemas.microsoft.com/office/drawing/2014/main" val="2528450915"/>
                    </a:ext>
                  </a:extLst>
                </a:gridCol>
                <a:gridCol w="701675">
                  <a:extLst>
                    <a:ext uri="{9D8B030D-6E8A-4147-A177-3AD203B41FA5}">
                      <a16:colId xmlns:a16="http://schemas.microsoft.com/office/drawing/2014/main" val="3193147428"/>
                    </a:ext>
                  </a:extLst>
                </a:gridCol>
                <a:gridCol w="701675">
                  <a:extLst>
                    <a:ext uri="{9D8B030D-6E8A-4147-A177-3AD203B41FA5}">
                      <a16:colId xmlns:a16="http://schemas.microsoft.com/office/drawing/2014/main" val="1814324193"/>
                    </a:ext>
                  </a:extLst>
                </a:gridCol>
                <a:gridCol w="701675">
                  <a:extLst>
                    <a:ext uri="{9D8B030D-6E8A-4147-A177-3AD203B41FA5}">
                      <a16:colId xmlns:a16="http://schemas.microsoft.com/office/drawing/2014/main" val="2949915915"/>
                    </a:ext>
                  </a:extLst>
                </a:gridCol>
                <a:gridCol w="701675">
                  <a:extLst>
                    <a:ext uri="{9D8B030D-6E8A-4147-A177-3AD203B41FA5}">
                      <a16:colId xmlns:a16="http://schemas.microsoft.com/office/drawing/2014/main" val="3781302454"/>
                    </a:ext>
                  </a:extLst>
                </a:gridCol>
              </a:tblGrid>
              <a:tr h="420688">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extLst>
                  <a:ext uri="{0D108BD9-81ED-4DB2-BD59-A6C34878D82A}">
                    <a16:rowId xmlns:a16="http://schemas.microsoft.com/office/drawing/2014/main" val="122977353"/>
                  </a:ext>
                </a:extLst>
              </a:tr>
            </a:tbl>
          </a:graphicData>
        </a:graphic>
      </p:graphicFrame>
      <p:graphicFrame>
        <p:nvGraphicFramePr>
          <p:cNvPr id="94355" name="Group 147">
            <a:extLst>
              <a:ext uri="{FF2B5EF4-FFF2-40B4-BE49-F238E27FC236}">
                <a16:creationId xmlns:a16="http://schemas.microsoft.com/office/drawing/2014/main" id="{2912BA03-7DE9-AD2A-A4BC-7E49F90F1FA1}"/>
              </a:ext>
            </a:extLst>
          </p:cNvPr>
          <p:cNvGraphicFramePr>
            <a:graphicFrameLocks noGrp="1"/>
          </p:cNvGraphicFramePr>
          <p:nvPr/>
        </p:nvGraphicFramePr>
        <p:xfrm>
          <a:off x="2844800" y="4419600"/>
          <a:ext cx="6299200" cy="457200"/>
        </p:xfrm>
        <a:graphic>
          <a:graphicData uri="http://schemas.openxmlformats.org/drawingml/2006/table">
            <a:tbl>
              <a:tblPr/>
              <a:tblGrid>
                <a:gridCol w="700088">
                  <a:extLst>
                    <a:ext uri="{9D8B030D-6E8A-4147-A177-3AD203B41FA5}">
                      <a16:colId xmlns:a16="http://schemas.microsoft.com/office/drawing/2014/main" val="2945097313"/>
                    </a:ext>
                  </a:extLst>
                </a:gridCol>
                <a:gridCol w="698500">
                  <a:extLst>
                    <a:ext uri="{9D8B030D-6E8A-4147-A177-3AD203B41FA5}">
                      <a16:colId xmlns:a16="http://schemas.microsoft.com/office/drawing/2014/main" val="882564380"/>
                    </a:ext>
                  </a:extLst>
                </a:gridCol>
                <a:gridCol w="701675">
                  <a:extLst>
                    <a:ext uri="{9D8B030D-6E8A-4147-A177-3AD203B41FA5}">
                      <a16:colId xmlns:a16="http://schemas.microsoft.com/office/drawing/2014/main" val="417826540"/>
                    </a:ext>
                  </a:extLst>
                </a:gridCol>
                <a:gridCol w="700087">
                  <a:extLst>
                    <a:ext uri="{9D8B030D-6E8A-4147-A177-3AD203B41FA5}">
                      <a16:colId xmlns:a16="http://schemas.microsoft.com/office/drawing/2014/main" val="962237170"/>
                    </a:ext>
                  </a:extLst>
                </a:gridCol>
                <a:gridCol w="698500">
                  <a:extLst>
                    <a:ext uri="{9D8B030D-6E8A-4147-A177-3AD203B41FA5}">
                      <a16:colId xmlns:a16="http://schemas.microsoft.com/office/drawing/2014/main" val="1046966065"/>
                    </a:ext>
                  </a:extLst>
                </a:gridCol>
                <a:gridCol w="700088">
                  <a:extLst>
                    <a:ext uri="{9D8B030D-6E8A-4147-A177-3AD203B41FA5}">
                      <a16:colId xmlns:a16="http://schemas.microsoft.com/office/drawing/2014/main" val="2542231593"/>
                    </a:ext>
                  </a:extLst>
                </a:gridCol>
                <a:gridCol w="701675">
                  <a:extLst>
                    <a:ext uri="{9D8B030D-6E8A-4147-A177-3AD203B41FA5}">
                      <a16:colId xmlns:a16="http://schemas.microsoft.com/office/drawing/2014/main" val="4119104214"/>
                    </a:ext>
                  </a:extLst>
                </a:gridCol>
                <a:gridCol w="698500">
                  <a:extLst>
                    <a:ext uri="{9D8B030D-6E8A-4147-A177-3AD203B41FA5}">
                      <a16:colId xmlns:a16="http://schemas.microsoft.com/office/drawing/2014/main" val="3584150610"/>
                    </a:ext>
                  </a:extLst>
                </a:gridCol>
                <a:gridCol w="700087">
                  <a:extLst>
                    <a:ext uri="{9D8B030D-6E8A-4147-A177-3AD203B41FA5}">
                      <a16:colId xmlns:a16="http://schemas.microsoft.com/office/drawing/2014/main" val="1526297718"/>
                    </a:ext>
                  </a:extLst>
                </a:gridCol>
              </a:tblGrid>
              <a:tr h="4572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extLst>
                  <a:ext uri="{0D108BD9-81ED-4DB2-BD59-A6C34878D82A}">
                    <a16:rowId xmlns:a16="http://schemas.microsoft.com/office/drawing/2014/main" val="1508367171"/>
                  </a:ext>
                </a:extLst>
              </a:tr>
            </a:tbl>
          </a:graphicData>
        </a:graphic>
      </p:graphicFrame>
      <p:graphicFrame>
        <p:nvGraphicFramePr>
          <p:cNvPr id="94377" name="Group 169">
            <a:extLst>
              <a:ext uri="{FF2B5EF4-FFF2-40B4-BE49-F238E27FC236}">
                <a16:creationId xmlns:a16="http://schemas.microsoft.com/office/drawing/2014/main" id="{0ECD3854-A61D-E192-2E3E-F65FCA0DB38D}"/>
              </a:ext>
            </a:extLst>
          </p:cNvPr>
          <p:cNvGraphicFramePr>
            <a:graphicFrameLocks noGrp="1"/>
          </p:cNvGraphicFramePr>
          <p:nvPr/>
        </p:nvGraphicFramePr>
        <p:xfrm>
          <a:off x="2133600" y="4953000"/>
          <a:ext cx="7010400" cy="420688"/>
        </p:xfrm>
        <a:graphic>
          <a:graphicData uri="http://schemas.openxmlformats.org/drawingml/2006/table">
            <a:tbl>
              <a:tblPr/>
              <a:tblGrid>
                <a:gridCol w="701675">
                  <a:extLst>
                    <a:ext uri="{9D8B030D-6E8A-4147-A177-3AD203B41FA5}">
                      <a16:colId xmlns:a16="http://schemas.microsoft.com/office/drawing/2014/main" val="1386543760"/>
                    </a:ext>
                  </a:extLst>
                </a:gridCol>
                <a:gridCol w="700088">
                  <a:extLst>
                    <a:ext uri="{9D8B030D-6E8A-4147-A177-3AD203B41FA5}">
                      <a16:colId xmlns:a16="http://schemas.microsoft.com/office/drawing/2014/main" val="2549507761"/>
                    </a:ext>
                  </a:extLst>
                </a:gridCol>
                <a:gridCol w="701675">
                  <a:extLst>
                    <a:ext uri="{9D8B030D-6E8A-4147-A177-3AD203B41FA5}">
                      <a16:colId xmlns:a16="http://schemas.microsoft.com/office/drawing/2014/main" val="1879127100"/>
                    </a:ext>
                  </a:extLst>
                </a:gridCol>
                <a:gridCol w="700087">
                  <a:extLst>
                    <a:ext uri="{9D8B030D-6E8A-4147-A177-3AD203B41FA5}">
                      <a16:colId xmlns:a16="http://schemas.microsoft.com/office/drawing/2014/main" val="2001922794"/>
                    </a:ext>
                  </a:extLst>
                </a:gridCol>
                <a:gridCol w="701675">
                  <a:extLst>
                    <a:ext uri="{9D8B030D-6E8A-4147-A177-3AD203B41FA5}">
                      <a16:colId xmlns:a16="http://schemas.microsoft.com/office/drawing/2014/main" val="1801101111"/>
                    </a:ext>
                  </a:extLst>
                </a:gridCol>
                <a:gridCol w="701675">
                  <a:extLst>
                    <a:ext uri="{9D8B030D-6E8A-4147-A177-3AD203B41FA5}">
                      <a16:colId xmlns:a16="http://schemas.microsoft.com/office/drawing/2014/main" val="3969306994"/>
                    </a:ext>
                  </a:extLst>
                </a:gridCol>
                <a:gridCol w="700088">
                  <a:extLst>
                    <a:ext uri="{9D8B030D-6E8A-4147-A177-3AD203B41FA5}">
                      <a16:colId xmlns:a16="http://schemas.microsoft.com/office/drawing/2014/main" val="190770407"/>
                    </a:ext>
                  </a:extLst>
                </a:gridCol>
                <a:gridCol w="701675">
                  <a:extLst>
                    <a:ext uri="{9D8B030D-6E8A-4147-A177-3AD203B41FA5}">
                      <a16:colId xmlns:a16="http://schemas.microsoft.com/office/drawing/2014/main" val="1139871786"/>
                    </a:ext>
                  </a:extLst>
                </a:gridCol>
                <a:gridCol w="700087">
                  <a:extLst>
                    <a:ext uri="{9D8B030D-6E8A-4147-A177-3AD203B41FA5}">
                      <a16:colId xmlns:a16="http://schemas.microsoft.com/office/drawing/2014/main" val="2144753899"/>
                    </a:ext>
                  </a:extLst>
                </a:gridCol>
                <a:gridCol w="701675">
                  <a:extLst>
                    <a:ext uri="{9D8B030D-6E8A-4147-A177-3AD203B41FA5}">
                      <a16:colId xmlns:a16="http://schemas.microsoft.com/office/drawing/2014/main" val="2790971537"/>
                    </a:ext>
                  </a:extLst>
                </a:gridCol>
              </a:tblGrid>
              <a:tr h="420688">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extLst>
                  <a:ext uri="{0D108BD9-81ED-4DB2-BD59-A6C34878D82A}">
                    <a16:rowId xmlns:a16="http://schemas.microsoft.com/office/drawing/2014/main" val="768490172"/>
                  </a:ext>
                </a:extLst>
              </a:tr>
            </a:tbl>
          </a:graphicData>
        </a:graphic>
      </p:graphicFrame>
      <p:sp>
        <p:nvSpPr>
          <p:cNvPr id="94401" name="Oval 193">
            <a:extLst>
              <a:ext uri="{FF2B5EF4-FFF2-40B4-BE49-F238E27FC236}">
                <a16:creationId xmlns:a16="http://schemas.microsoft.com/office/drawing/2014/main" id="{6772E445-E813-0C7B-E88E-C825DFD45270}"/>
              </a:ext>
            </a:extLst>
          </p:cNvPr>
          <p:cNvSpPr>
            <a:spLocks noChangeArrowheads="1"/>
          </p:cNvSpPr>
          <p:nvPr/>
        </p:nvSpPr>
        <p:spPr bwMode="auto">
          <a:xfrm>
            <a:off x="508000" y="685800"/>
            <a:ext cx="711200" cy="533400"/>
          </a:xfrm>
          <a:prstGeom prst="ellipse">
            <a:avLst/>
          </a:prstGeom>
          <a:gradFill rotWithShape="1">
            <a:gsLst>
              <a:gs pos="0">
                <a:srgbClr val="0000FF"/>
              </a:gs>
              <a:gs pos="100000">
                <a:srgbClr val="00007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latin typeface="Tahoma" panose="020B0604030504040204" pitchFamily="34" charset="0"/>
              </a:rPr>
              <a:t>2</a:t>
            </a:r>
          </a:p>
        </p:txBody>
      </p:sp>
      <p:sp>
        <p:nvSpPr>
          <p:cNvPr id="94402" name="Oval 194">
            <a:extLst>
              <a:ext uri="{FF2B5EF4-FFF2-40B4-BE49-F238E27FC236}">
                <a16:creationId xmlns:a16="http://schemas.microsoft.com/office/drawing/2014/main" id="{C713C662-8419-DD49-2230-8001BE9BE503}"/>
              </a:ext>
            </a:extLst>
          </p:cNvPr>
          <p:cNvSpPr>
            <a:spLocks noChangeArrowheads="1"/>
          </p:cNvSpPr>
          <p:nvPr/>
        </p:nvSpPr>
        <p:spPr bwMode="auto">
          <a:xfrm>
            <a:off x="508000" y="1219200"/>
            <a:ext cx="711200" cy="533400"/>
          </a:xfrm>
          <a:prstGeom prst="ellipse">
            <a:avLst/>
          </a:prstGeom>
          <a:gradFill rotWithShape="1">
            <a:gsLst>
              <a:gs pos="0">
                <a:srgbClr val="0000FF"/>
              </a:gs>
              <a:gs pos="100000">
                <a:srgbClr val="00007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latin typeface="Tahoma" panose="020B0604030504040204" pitchFamily="34" charset="0"/>
              </a:rPr>
              <a:t>3</a:t>
            </a:r>
          </a:p>
        </p:txBody>
      </p:sp>
      <p:sp>
        <p:nvSpPr>
          <p:cNvPr id="94403" name="Oval 195">
            <a:extLst>
              <a:ext uri="{FF2B5EF4-FFF2-40B4-BE49-F238E27FC236}">
                <a16:creationId xmlns:a16="http://schemas.microsoft.com/office/drawing/2014/main" id="{128DA20D-C54A-0A4B-2866-CFB6C3197728}"/>
              </a:ext>
            </a:extLst>
          </p:cNvPr>
          <p:cNvSpPr>
            <a:spLocks noChangeArrowheads="1"/>
          </p:cNvSpPr>
          <p:nvPr/>
        </p:nvSpPr>
        <p:spPr bwMode="auto">
          <a:xfrm>
            <a:off x="508000" y="2286000"/>
            <a:ext cx="711200" cy="533400"/>
          </a:xfrm>
          <a:prstGeom prst="ellipse">
            <a:avLst/>
          </a:prstGeom>
          <a:gradFill rotWithShape="1">
            <a:gsLst>
              <a:gs pos="0">
                <a:srgbClr val="0000FF"/>
              </a:gs>
              <a:gs pos="100000">
                <a:srgbClr val="00007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latin typeface="Tahoma" panose="020B0604030504040204" pitchFamily="34" charset="0"/>
              </a:rPr>
              <a:t>5</a:t>
            </a:r>
          </a:p>
        </p:txBody>
      </p:sp>
      <p:sp>
        <p:nvSpPr>
          <p:cNvPr id="94404" name="Oval 196">
            <a:extLst>
              <a:ext uri="{FF2B5EF4-FFF2-40B4-BE49-F238E27FC236}">
                <a16:creationId xmlns:a16="http://schemas.microsoft.com/office/drawing/2014/main" id="{C15CAE9B-D802-0498-5F13-EC81576C513D}"/>
              </a:ext>
            </a:extLst>
          </p:cNvPr>
          <p:cNvSpPr>
            <a:spLocks noChangeArrowheads="1"/>
          </p:cNvSpPr>
          <p:nvPr/>
        </p:nvSpPr>
        <p:spPr bwMode="auto">
          <a:xfrm>
            <a:off x="508000" y="1752600"/>
            <a:ext cx="711200" cy="533400"/>
          </a:xfrm>
          <a:prstGeom prst="ellipse">
            <a:avLst/>
          </a:prstGeom>
          <a:gradFill rotWithShape="1">
            <a:gsLst>
              <a:gs pos="0">
                <a:srgbClr val="0000FF"/>
              </a:gs>
              <a:gs pos="100000">
                <a:srgbClr val="00007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latin typeface="Tahoma" panose="020B0604030504040204" pitchFamily="34" charset="0"/>
              </a:rPr>
              <a:t>4</a:t>
            </a:r>
          </a:p>
        </p:txBody>
      </p:sp>
      <p:sp>
        <p:nvSpPr>
          <p:cNvPr id="94405" name="Oval 197">
            <a:extLst>
              <a:ext uri="{FF2B5EF4-FFF2-40B4-BE49-F238E27FC236}">
                <a16:creationId xmlns:a16="http://schemas.microsoft.com/office/drawing/2014/main" id="{52DD49F9-F8AC-F3DE-6FCF-CA82A10124E3}"/>
              </a:ext>
            </a:extLst>
          </p:cNvPr>
          <p:cNvSpPr>
            <a:spLocks noChangeArrowheads="1"/>
          </p:cNvSpPr>
          <p:nvPr/>
        </p:nvSpPr>
        <p:spPr bwMode="auto">
          <a:xfrm>
            <a:off x="508000" y="2819400"/>
            <a:ext cx="711200" cy="533400"/>
          </a:xfrm>
          <a:prstGeom prst="ellipse">
            <a:avLst/>
          </a:prstGeom>
          <a:gradFill rotWithShape="1">
            <a:gsLst>
              <a:gs pos="0">
                <a:srgbClr val="0000FF"/>
              </a:gs>
              <a:gs pos="100000">
                <a:srgbClr val="00007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latin typeface="Tahoma" panose="020B0604030504040204" pitchFamily="34" charset="0"/>
              </a:rPr>
              <a:t>6</a:t>
            </a:r>
          </a:p>
        </p:txBody>
      </p:sp>
      <p:sp>
        <p:nvSpPr>
          <p:cNvPr id="94406" name="Oval 198">
            <a:extLst>
              <a:ext uri="{FF2B5EF4-FFF2-40B4-BE49-F238E27FC236}">
                <a16:creationId xmlns:a16="http://schemas.microsoft.com/office/drawing/2014/main" id="{5F7F8121-3FD7-6CB0-3FE4-1DAF6A339ECC}"/>
              </a:ext>
            </a:extLst>
          </p:cNvPr>
          <p:cNvSpPr>
            <a:spLocks noChangeArrowheads="1"/>
          </p:cNvSpPr>
          <p:nvPr/>
        </p:nvSpPr>
        <p:spPr bwMode="auto">
          <a:xfrm>
            <a:off x="508000" y="3352800"/>
            <a:ext cx="711200" cy="533400"/>
          </a:xfrm>
          <a:prstGeom prst="ellipse">
            <a:avLst/>
          </a:prstGeom>
          <a:gradFill rotWithShape="1">
            <a:gsLst>
              <a:gs pos="0">
                <a:srgbClr val="0000FF"/>
              </a:gs>
              <a:gs pos="100000">
                <a:srgbClr val="00007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latin typeface="Tahoma" panose="020B0604030504040204" pitchFamily="34" charset="0"/>
              </a:rPr>
              <a:t>7</a:t>
            </a:r>
          </a:p>
        </p:txBody>
      </p:sp>
      <p:sp>
        <p:nvSpPr>
          <p:cNvPr id="94407" name="Oval 199">
            <a:extLst>
              <a:ext uri="{FF2B5EF4-FFF2-40B4-BE49-F238E27FC236}">
                <a16:creationId xmlns:a16="http://schemas.microsoft.com/office/drawing/2014/main" id="{D90D1359-DACD-63A2-7524-D280188FAB28}"/>
              </a:ext>
            </a:extLst>
          </p:cNvPr>
          <p:cNvSpPr>
            <a:spLocks noChangeArrowheads="1"/>
          </p:cNvSpPr>
          <p:nvPr/>
        </p:nvSpPr>
        <p:spPr bwMode="auto">
          <a:xfrm>
            <a:off x="508000" y="3886200"/>
            <a:ext cx="711200" cy="533400"/>
          </a:xfrm>
          <a:prstGeom prst="ellipse">
            <a:avLst/>
          </a:prstGeom>
          <a:gradFill rotWithShape="1">
            <a:gsLst>
              <a:gs pos="0">
                <a:srgbClr val="0000FF"/>
              </a:gs>
              <a:gs pos="100000">
                <a:srgbClr val="00007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latin typeface="Tahoma" panose="020B0604030504040204" pitchFamily="34" charset="0"/>
              </a:rPr>
              <a:t>8</a:t>
            </a:r>
          </a:p>
        </p:txBody>
      </p:sp>
      <p:sp>
        <p:nvSpPr>
          <p:cNvPr id="94408" name="Oval 200">
            <a:extLst>
              <a:ext uri="{FF2B5EF4-FFF2-40B4-BE49-F238E27FC236}">
                <a16:creationId xmlns:a16="http://schemas.microsoft.com/office/drawing/2014/main" id="{9A43286E-F7C9-291A-ECCB-B2FC520EF2A7}"/>
              </a:ext>
            </a:extLst>
          </p:cNvPr>
          <p:cNvSpPr>
            <a:spLocks noChangeArrowheads="1"/>
          </p:cNvSpPr>
          <p:nvPr/>
        </p:nvSpPr>
        <p:spPr bwMode="auto">
          <a:xfrm>
            <a:off x="508000" y="4419600"/>
            <a:ext cx="711200" cy="533400"/>
          </a:xfrm>
          <a:prstGeom prst="ellipse">
            <a:avLst/>
          </a:prstGeom>
          <a:gradFill rotWithShape="1">
            <a:gsLst>
              <a:gs pos="0">
                <a:srgbClr val="0000FF"/>
              </a:gs>
              <a:gs pos="100000">
                <a:srgbClr val="00007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latin typeface="Tahoma" panose="020B0604030504040204" pitchFamily="34" charset="0"/>
              </a:rPr>
              <a:t>9</a:t>
            </a:r>
          </a:p>
        </p:txBody>
      </p:sp>
      <p:sp>
        <p:nvSpPr>
          <p:cNvPr id="94409" name="Oval 201">
            <a:extLst>
              <a:ext uri="{FF2B5EF4-FFF2-40B4-BE49-F238E27FC236}">
                <a16:creationId xmlns:a16="http://schemas.microsoft.com/office/drawing/2014/main" id="{CDB97567-7BCC-FF4B-03C8-79D49E7A3E4A}"/>
              </a:ext>
            </a:extLst>
          </p:cNvPr>
          <p:cNvSpPr>
            <a:spLocks noChangeArrowheads="1"/>
          </p:cNvSpPr>
          <p:nvPr/>
        </p:nvSpPr>
        <p:spPr bwMode="auto">
          <a:xfrm>
            <a:off x="508000" y="4953000"/>
            <a:ext cx="711200" cy="533400"/>
          </a:xfrm>
          <a:prstGeom prst="ellipse">
            <a:avLst/>
          </a:prstGeom>
          <a:gradFill rotWithShape="1">
            <a:gsLst>
              <a:gs pos="0">
                <a:srgbClr val="0000FF"/>
              </a:gs>
              <a:gs pos="100000">
                <a:srgbClr val="00007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latin typeface="Tahoma" panose="020B0604030504040204" pitchFamily="34" charset="0"/>
              </a:rPr>
              <a:t>10</a:t>
            </a:r>
          </a:p>
        </p:txBody>
      </p:sp>
      <p:sp>
        <p:nvSpPr>
          <p:cNvPr id="94410" name="AutoShape 202">
            <a:extLst>
              <a:ext uri="{FF2B5EF4-FFF2-40B4-BE49-F238E27FC236}">
                <a16:creationId xmlns:a16="http://schemas.microsoft.com/office/drawing/2014/main" id="{C990704E-0502-ECDA-57C8-5D5A9D8A5341}"/>
              </a:ext>
            </a:extLst>
          </p:cNvPr>
          <p:cNvSpPr>
            <a:spLocks noChangeArrowheads="1"/>
          </p:cNvSpPr>
          <p:nvPr/>
        </p:nvSpPr>
        <p:spPr bwMode="auto">
          <a:xfrm>
            <a:off x="203200" y="5638800"/>
            <a:ext cx="11887200" cy="533400"/>
          </a:xfrm>
          <a:prstGeom prst="flowChartAlternateProcess">
            <a:avLst/>
          </a:prstGeom>
          <a:gradFill rotWithShape="1">
            <a:gsLst>
              <a:gs pos="0">
                <a:srgbClr val="FF9900"/>
              </a:gs>
              <a:gs pos="50000">
                <a:srgbClr val="FFFF99"/>
              </a:gs>
              <a:gs pos="100000">
                <a:srgbClr val="FF9900"/>
              </a:gs>
            </a:gsLst>
            <a:lin ang="5400000" scaled="1"/>
          </a:gradFill>
          <a:ln w="1905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solidFill>
                  <a:srgbClr val="010203"/>
                </a:solidFill>
                <a:latin typeface="VNI-Times" pitchFamily="2" charset="0"/>
              </a:rPr>
              <a:t>1. M</a:t>
            </a:r>
            <a:r>
              <a:rPr lang="en-US" altLang="en-US">
                <a:solidFill>
                  <a:srgbClr val="010203"/>
                </a:solidFill>
                <a:latin typeface="Tahoma" panose="020B0604030504040204" pitchFamily="34" charset="0"/>
              </a:rPr>
              <a:t>ón ăn nổi tiếng ở Malaysia</a:t>
            </a:r>
            <a:r>
              <a:rPr lang="en-US" altLang="en-US">
                <a:solidFill>
                  <a:srgbClr val="163B84"/>
                </a:solidFill>
                <a:latin typeface="Tahoma" panose="020B0604030504040204" pitchFamily="34" charset="0"/>
              </a:rPr>
              <a:t> </a:t>
            </a:r>
            <a:r>
              <a:rPr lang="en-US" altLang="en-US">
                <a:solidFill>
                  <a:srgbClr val="010203"/>
                </a:solidFill>
                <a:latin typeface="Tahoma" panose="020B0604030504040204" pitchFamily="34" charset="0"/>
              </a:rPr>
              <a:t>?</a:t>
            </a:r>
          </a:p>
        </p:txBody>
      </p:sp>
      <p:graphicFrame>
        <p:nvGraphicFramePr>
          <p:cNvPr id="94411" name="Group 203">
            <a:extLst>
              <a:ext uri="{FF2B5EF4-FFF2-40B4-BE49-F238E27FC236}">
                <a16:creationId xmlns:a16="http://schemas.microsoft.com/office/drawing/2014/main" id="{0410C490-8CB2-64AF-8D85-13449CC63FD0}"/>
              </a:ext>
            </a:extLst>
          </p:cNvPr>
          <p:cNvGraphicFramePr>
            <a:graphicFrameLocks noGrp="1"/>
          </p:cNvGraphicFramePr>
          <p:nvPr/>
        </p:nvGraphicFramePr>
        <p:xfrm>
          <a:off x="4267200" y="152400"/>
          <a:ext cx="3454400" cy="420688"/>
        </p:xfrm>
        <a:graphic>
          <a:graphicData uri="http://schemas.openxmlformats.org/drawingml/2006/table">
            <a:tbl>
              <a:tblPr/>
              <a:tblGrid>
                <a:gridCol w="690563">
                  <a:extLst>
                    <a:ext uri="{9D8B030D-6E8A-4147-A177-3AD203B41FA5}">
                      <a16:colId xmlns:a16="http://schemas.microsoft.com/office/drawing/2014/main" val="3161948287"/>
                    </a:ext>
                  </a:extLst>
                </a:gridCol>
                <a:gridCol w="692150">
                  <a:extLst>
                    <a:ext uri="{9D8B030D-6E8A-4147-A177-3AD203B41FA5}">
                      <a16:colId xmlns:a16="http://schemas.microsoft.com/office/drawing/2014/main" val="452696683"/>
                    </a:ext>
                  </a:extLst>
                </a:gridCol>
                <a:gridCol w="688975">
                  <a:extLst>
                    <a:ext uri="{9D8B030D-6E8A-4147-A177-3AD203B41FA5}">
                      <a16:colId xmlns:a16="http://schemas.microsoft.com/office/drawing/2014/main" val="1252225094"/>
                    </a:ext>
                  </a:extLst>
                </a:gridCol>
                <a:gridCol w="692150">
                  <a:extLst>
                    <a:ext uri="{9D8B030D-6E8A-4147-A177-3AD203B41FA5}">
                      <a16:colId xmlns:a16="http://schemas.microsoft.com/office/drawing/2014/main" val="2808878521"/>
                    </a:ext>
                  </a:extLst>
                </a:gridCol>
                <a:gridCol w="690562">
                  <a:extLst>
                    <a:ext uri="{9D8B030D-6E8A-4147-A177-3AD203B41FA5}">
                      <a16:colId xmlns:a16="http://schemas.microsoft.com/office/drawing/2014/main" val="1532251219"/>
                    </a:ext>
                  </a:extLst>
                </a:gridCol>
              </a:tblGrid>
              <a:tr h="420688">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6600"/>
                        </a:gs>
                        <a:gs pos="100000">
                          <a:srgbClr val="FF6600">
                            <a:gamma/>
                            <a:shade val="46275"/>
                            <a:invGamma/>
                          </a:srgb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Y</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6600"/>
                        </a:gs>
                        <a:gs pos="100000">
                          <a:srgbClr val="FF6600">
                            <a:gamma/>
                            <a:shade val="46275"/>
                            <a:invGamma/>
                          </a:srgbClr>
                        </a:gs>
                      </a:gsLst>
                      <a:path path="shape">
                        <a:fillToRect l="50000" t="50000" r="50000" b="50000"/>
                      </a:path>
                    </a:gradFill>
                  </a:tcPr>
                </a:tc>
                <a:extLst>
                  <a:ext uri="{0D108BD9-81ED-4DB2-BD59-A6C34878D82A}">
                    <a16:rowId xmlns:a16="http://schemas.microsoft.com/office/drawing/2014/main" val="2114450395"/>
                  </a:ext>
                </a:extLst>
              </a:tr>
            </a:tbl>
          </a:graphicData>
        </a:graphic>
      </p:graphicFrame>
      <p:sp>
        <p:nvSpPr>
          <p:cNvPr id="94425" name="AutoShape 217">
            <a:extLst>
              <a:ext uri="{FF2B5EF4-FFF2-40B4-BE49-F238E27FC236}">
                <a16:creationId xmlns:a16="http://schemas.microsoft.com/office/drawing/2014/main" id="{9A7A9411-2ED9-8867-6E27-B3C3482FC79B}"/>
              </a:ext>
            </a:extLst>
          </p:cNvPr>
          <p:cNvSpPr>
            <a:spLocks noChangeArrowheads="1"/>
          </p:cNvSpPr>
          <p:nvPr/>
        </p:nvSpPr>
        <p:spPr bwMode="auto">
          <a:xfrm>
            <a:off x="203200" y="5638800"/>
            <a:ext cx="11887200" cy="533400"/>
          </a:xfrm>
          <a:prstGeom prst="flowChartAlternateProcess">
            <a:avLst/>
          </a:prstGeom>
          <a:gradFill rotWithShape="1">
            <a:gsLst>
              <a:gs pos="0">
                <a:srgbClr val="FF9900"/>
              </a:gs>
              <a:gs pos="50000">
                <a:srgbClr val="FFFF99"/>
              </a:gs>
              <a:gs pos="100000">
                <a:srgbClr val="FF9900"/>
              </a:gs>
            </a:gsLst>
            <a:lin ang="5400000" scaled="1"/>
          </a:gradFill>
          <a:ln w="1905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010203"/>
                </a:solidFill>
                <a:latin typeface="Tahoma" panose="020B0604030504040204" pitchFamily="34" charset="0"/>
              </a:rPr>
              <a:t>2. Biểu tượng hiệp hội các quốc gia Đông Nam Á là gì ?</a:t>
            </a:r>
          </a:p>
        </p:txBody>
      </p:sp>
      <p:graphicFrame>
        <p:nvGraphicFramePr>
          <p:cNvPr id="94426" name="Group 218">
            <a:extLst>
              <a:ext uri="{FF2B5EF4-FFF2-40B4-BE49-F238E27FC236}">
                <a16:creationId xmlns:a16="http://schemas.microsoft.com/office/drawing/2014/main" id="{D49E5EE3-8073-CCC6-A6BB-F8776CF2392A}"/>
              </a:ext>
            </a:extLst>
          </p:cNvPr>
          <p:cNvGraphicFramePr>
            <a:graphicFrameLocks noGrp="1"/>
          </p:cNvGraphicFramePr>
          <p:nvPr/>
        </p:nvGraphicFramePr>
        <p:xfrm>
          <a:off x="3556000" y="685800"/>
          <a:ext cx="3454400" cy="420688"/>
        </p:xfrm>
        <a:graphic>
          <a:graphicData uri="http://schemas.openxmlformats.org/drawingml/2006/table">
            <a:tbl>
              <a:tblPr/>
              <a:tblGrid>
                <a:gridCol w="690563">
                  <a:extLst>
                    <a:ext uri="{9D8B030D-6E8A-4147-A177-3AD203B41FA5}">
                      <a16:colId xmlns:a16="http://schemas.microsoft.com/office/drawing/2014/main" val="3492490395"/>
                    </a:ext>
                  </a:extLst>
                </a:gridCol>
                <a:gridCol w="692150">
                  <a:extLst>
                    <a:ext uri="{9D8B030D-6E8A-4147-A177-3AD203B41FA5}">
                      <a16:colId xmlns:a16="http://schemas.microsoft.com/office/drawing/2014/main" val="1517141365"/>
                    </a:ext>
                  </a:extLst>
                </a:gridCol>
                <a:gridCol w="688975">
                  <a:extLst>
                    <a:ext uri="{9D8B030D-6E8A-4147-A177-3AD203B41FA5}">
                      <a16:colId xmlns:a16="http://schemas.microsoft.com/office/drawing/2014/main" val="1508509413"/>
                    </a:ext>
                  </a:extLst>
                </a:gridCol>
                <a:gridCol w="692150">
                  <a:extLst>
                    <a:ext uri="{9D8B030D-6E8A-4147-A177-3AD203B41FA5}">
                      <a16:colId xmlns:a16="http://schemas.microsoft.com/office/drawing/2014/main" val="3619738714"/>
                    </a:ext>
                  </a:extLst>
                </a:gridCol>
                <a:gridCol w="690562">
                  <a:extLst>
                    <a:ext uri="{9D8B030D-6E8A-4147-A177-3AD203B41FA5}">
                      <a16:colId xmlns:a16="http://schemas.microsoft.com/office/drawing/2014/main" val="2433301056"/>
                    </a:ext>
                  </a:extLst>
                </a:gridCol>
              </a:tblGrid>
              <a:tr h="420688">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B</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Ó</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Ú</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6600"/>
                        </a:gs>
                        <a:gs pos="100000">
                          <a:srgbClr val="FF6600">
                            <a:gamma/>
                            <a:shade val="46275"/>
                            <a:invGamma/>
                          </a:srgb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extLst>
                  <a:ext uri="{0D108BD9-81ED-4DB2-BD59-A6C34878D82A}">
                    <a16:rowId xmlns:a16="http://schemas.microsoft.com/office/drawing/2014/main" val="1294821090"/>
                  </a:ext>
                </a:extLst>
              </a:tr>
            </a:tbl>
          </a:graphicData>
        </a:graphic>
      </p:graphicFrame>
      <p:sp>
        <p:nvSpPr>
          <p:cNvPr id="94440" name="AutoShape 232">
            <a:extLst>
              <a:ext uri="{FF2B5EF4-FFF2-40B4-BE49-F238E27FC236}">
                <a16:creationId xmlns:a16="http://schemas.microsoft.com/office/drawing/2014/main" id="{DAAC3036-7BA7-F7F4-86AD-8DC2654A65C8}"/>
              </a:ext>
            </a:extLst>
          </p:cNvPr>
          <p:cNvSpPr>
            <a:spLocks noChangeArrowheads="1"/>
          </p:cNvSpPr>
          <p:nvPr/>
        </p:nvSpPr>
        <p:spPr bwMode="auto">
          <a:xfrm>
            <a:off x="203200" y="5638800"/>
            <a:ext cx="11887200" cy="533400"/>
          </a:xfrm>
          <a:prstGeom prst="flowChartAlternateProcess">
            <a:avLst/>
          </a:prstGeom>
          <a:gradFill rotWithShape="1">
            <a:gsLst>
              <a:gs pos="0">
                <a:srgbClr val="FF9900"/>
              </a:gs>
              <a:gs pos="50000">
                <a:srgbClr val="FFFF99"/>
              </a:gs>
              <a:gs pos="100000">
                <a:srgbClr val="FF9900"/>
              </a:gs>
            </a:gsLst>
            <a:lin ang="5400000" scaled="1"/>
          </a:gradFill>
          <a:ln w="1905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010203"/>
                </a:solidFill>
                <a:latin typeface="Tahoma" panose="020B0604030504040204" pitchFamily="34" charset="0"/>
              </a:rPr>
              <a:t>3. Lễ hội cầu mưa của đồng bào dân tộc Sán Dìu ở Việt Nam có tên gọi là gì ?</a:t>
            </a:r>
          </a:p>
        </p:txBody>
      </p:sp>
      <p:graphicFrame>
        <p:nvGraphicFramePr>
          <p:cNvPr id="94441" name="Group 233">
            <a:extLst>
              <a:ext uri="{FF2B5EF4-FFF2-40B4-BE49-F238E27FC236}">
                <a16:creationId xmlns:a16="http://schemas.microsoft.com/office/drawing/2014/main" id="{170D4E57-0F67-FE2A-6792-68441D6086FE}"/>
              </a:ext>
            </a:extLst>
          </p:cNvPr>
          <p:cNvGraphicFramePr>
            <a:graphicFrameLocks noGrp="1"/>
          </p:cNvGraphicFramePr>
          <p:nvPr/>
        </p:nvGraphicFramePr>
        <p:xfrm>
          <a:off x="2844800" y="1219200"/>
          <a:ext cx="6299200" cy="457200"/>
        </p:xfrm>
        <a:graphic>
          <a:graphicData uri="http://schemas.openxmlformats.org/drawingml/2006/table">
            <a:tbl>
              <a:tblPr/>
              <a:tblGrid>
                <a:gridCol w="700088">
                  <a:extLst>
                    <a:ext uri="{9D8B030D-6E8A-4147-A177-3AD203B41FA5}">
                      <a16:colId xmlns:a16="http://schemas.microsoft.com/office/drawing/2014/main" val="3958397140"/>
                    </a:ext>
                  </a:extLst>
                </a:gridCol>
                <a:gridCol w="698500">
                  <a:extLst>
                    <a:ext uri="{9D8B030D-6E8A-4147-A177-3AD203B41FA5}">
                      <a16:colId xmlns:a16="http://schemas.microsoft.com/office/drawing/2014/main" val="2503140405"/>
                    </a:ext>
                  </a:extLst>
                </a:gridCol>
                <a:gridCol w="701675">
                  <a:extLst>
                    <a:ext uri="{9D8B030D-6E8A-4147-A177-3AD203B41FA5}">
                      <a16:colId xmlns:a16="http://schemas.microsoft.com/office/drawing/2014/main" val="597597913"/>
                    </a:ext>
                  </a:extLst>
                </a:gridCol>
                <a:gridCol w="700087">
                  <a:extLst>
                    <a:ext uri="{9D8B030D-6E8A-4147-A177-3AD203B41FA5}">
                      <a16:colId xmlns:a16="http://schemas.microsoft.com/office/drawing/2014/main" val="1492717642"/>
                    </a:ext>
                  </a:extLst>
                </a:gridCol>
                <a:gridCol w="698500">
                  <a:extLst>
                    <a:ext uri="{9D8B030D-6E8A-4147-A177-3AD203B41FA5}">
                      <a16:colId xmlns:a16="http://schemas.microsoft.com/office/drawing/2014/main" val="3103047123"/>
                    </a:ext>
                  </a:extLst>
                </a:gridCol>
                <a:gridCol w="700088">
                  <a:extLst>
                    <a:ext uri="{9D8B030D-6E8A-4147-A177-3AD203B41FA5}">
                      <a16:colId xmlns:a16="http://schemas.microsoft.com/office/drawing/2014/main" val="3410686186"/>
                    </a:ext>
                  </a:extLst>
                </a:gridCol>
                <a:gridCol w="701675">
                  <a:extLst>
                    <a:ext uri="{9D8B030D-6E8A-4147-A177-3AD203B41FA5}">
                      <a16:colId xmlns:a16="http://schemas.microsoft.com/office/drawing/2014/main" val="2282148812"/>
                    </a:ext>
                  </a:extLst>
                </a:gridCol>
                <a:gridCol w="698500">
                  <a:extLst>
                    <a:ext uri="{9D8B030D-6E8A-4147-A177-3AD203B41FA5}">
                      <a16:colId xmlns:a16="http://schemas.microsoft.com/office/drawing/2014/main" val="3480168319"/>
                    </a:ext>
                  </a:extLst>
                </a:gridCol>
                <a:gridCol w="700087">
                  <a:extLst>
                    <a:ext uri="{9D8B030D-6E8A-4147-A177-3AD203B41FA5}">
                      <a16:colId xmlns:a16="http://schemas.microsoft.com/office/drawing/2014/main" val="1840423193"/>
                    </a:ext>
                  </a:extLst>
                </a:gridCol>
              </a:tblGrid>
              <a:tr h="4572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Ễ</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Đ</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6600"/>
                        </a:gs>
                        <a:gs pos="100000">
                          <a:srgbClr val="FF6600">
                            <a:gamma/>
                            <a:shade val="46275"/>
                            <a:invGamma/>
                          </a:srgb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6600"/>
                        </a:gs>
                        <a:gs pos="100000">
                          <a:srgbClr val="FF6600">
                            <a:gamma/>
                            <a:shade val="46275"/>
                            <a:invGamma/>
                          </a:srgb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extLst>
                  <a:ext uri="{0D108BD9-81ED-4DB2-BD59-A6C34878D82A}">
                    <a16:rowId xmlns:a16="http://schemas.microsoft.com/office/drawing/2014/main" val="619507039"/>
                  </a:ext>
                </a:extLst>
              </a:tr>
            </a:tbl>
          </a:graphicData>
        </a:graphic>
      </p:graphicFrame>
      <p:sp>
        <p:nvSpPr>
          <p:cNvPr id="94463" name="AutoShape 255">
            <a:extLst>
              <a:ext uri="{FF2B5EF4-FFF2-40B4-BE49-F238E27FC236}">
                <a16:creationId xmlns:a16="http://schemas.microsoft.com/office/drawing/2014/main" id="{5B6BEC6C-F776-4137-EBF0-C3D27EB049B8}"/>
              </a:ext>
            </a:extLst>
          </p:cNvPr>
          <p:cNvSpPr>
            <a:spLocks noChangeArrowheads="1"/>
          </p:cNvSpPr>
          <p:nvPr/>
        </p:nvSpPr>
        <p:spPr bwMode="auto">
          <a:xfrm>
            <a:off x="203200" y="5638800"/>
            <a:ext cx="11887200" cy="533400"/>
          </a:xfrm>
          <a:prstGeom prst="flowChartAlternateProcess">
            <a:avLst/>
          </a:prstGeom>
          <a:gradFill rotWithShape="1">
            <a:gsLst>
              <a:gs pos="0">
                <a:srgbClr val="FF9900"/>
              </a:gs>
              <a:gs pos="50000">
                <a:srgbClr val="FFFF99"/>
              </a:gs>
              <a:gs pos="100000">
                <a:srgbClr val="FF9900"/>
              </a:gs>
            </a:gsLst>
            <a:lin ang="5400000" scaled="1"/>
          </a:gradFill>
          <a:ln w="1905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010203"/>
                </a:solidFill>
                <a:latin typeface="Tahoma" panose="020B0604030504040204" pitchFamily="34" charset="0"/>
              </a:rPr>
              <a:t>4. Lào mỗi năm có mấy lần tết ?</a:t>
            </a:r>
          </a:p>
        </p:txBody>
      </p:sp>
      <p:graphicFrame>
        <p:nvGraphicFramePr>
          <p:cNvPr id="94464" name="Group 256">
            <a:extLst>
              <a:ext uri="{FF2B5EF4-FFF2-40B4-BE49-F238E27FC236}">
                <a16:creationId xmlns:a16="http://schemas.microsoft.com/office/drawing/2014/main" id="{37A4446A-1D2D-C290-481B-60E5A1214AB7}"/>
              </a:ext>
            </a:extLst>
          </p:cNvPr>
          <p:cNvGraphicFramePr>
            <a:graphicFrameLocks noGrp="1"/>
          </p:cNvGraphicFramePr>
          <p:nvPr/>
        </p:nvGraphicFramePr>
        <p:xfrm>
          <a:off x="4267200" y="1752600"/>
          <a:ext cx="4165600" cy="420688"/>
        </p:xfrm>
        <a:graphic>
          <a:graphicData uri="http://schemas.openxmlformats.org/drawingml/2006/table">
            <a:tbl>
              <a:tblPr/>
              <a:tblGrid>
                <a:gridCol w="693738">
                  <a:extLst>
                    <a:ext uri="{9D8B030D-6E8A-4147-A177-3AD203B41FA5}">
                      <a16:colId xmlns:a16="http://schemas.microsoft.com/office/drawing/2014/main" val="4164416885"/>
                    </a:ext>
                  </a:extLst>
                </a:gridCol>
                <a:gridCol w="695325">
                  <a:extLst>
                    <a:ext uri="{9D8B030D-6E8A-4147-A177-3AD203B41FA5}">
                      <a16:colId xmlns:a16="http://schemas.microsoft.com/office/drawing/2014/main" val="1200759694"/>
                    </a:ext>
                  </a:extLst>
                </a:gridCol>
                <a:gridCol w="693737">
                  <a:extLst>
                    <a:ext uri="{9D8B030D-6E8A-4147-A177-3AD203B41FA5}">
                      <a16:colId xmlns:a16="http://schemas.microsoft.com/office/drawing/2014/main" val="1997640967"/>
                    </a:ext>
                  </a:extLst>
                </a:gridCol>
                <a:gridCol w="693738">
                  <a:extLst>
                    <a:ext uri="{9D8B030D-6E8A-4147-A177-3AD203B41FA5}">
                      <a16:colId xmlns:a16="http://schemas.microsoft.com/office/drawing/2014/main" val="1822344105"/>
                    </a:ext>
                  </a:extLst>
                </a:gridCol>
                <a:gridCol w="695325">
                  <a:extLst>
                    <a:ext uri="{9D8B030D-6E8A-4147-A177-3AD203B41FA5}">
                      <a16:colId xmlns:a16="http://schemas.microsoft.com/office/drawing/2014/main" val="2589774097"/>
                    </a:ext>
                  </a:extLst>
                </a:gridCol>
                <a:gridCol w="693737">
                  <a:extLst>
                    <a:ext uri="{9D8B030D-6E8A-4147-A177-3AD203B41FA5}">
                      <a16:colId xmlns:a16="http://schemas.microsoft.com/office/drawing/2014/main" val="1037359570"/>
                    </a:ext>
                  </a:extLst>
                </a:gridCol>
              </a:tblGrid>
              <a:tr h="420688">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B</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Ố</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6600"/>
                        </a:gs>
                        <a:gs pos="100000">
                          <a:srgbClr val="FF6600">
                            <a:gamma/>
                            <a:shade val="46275"/>
                            <a:invGamma/>
                          </a:srgb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Ầ</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extLst>
                  <a:ext uri="{0D108BD9-81ED-4DB2-BD59-A6C34878D82A}">
                    <a16:rowId xmlns:a16="http://schemas.microsoft.com/office/drawing/2014/main" val="940570780"/>
                  </a:ext>
                </a:extLst>
              </a:tr>
            </a:tbl>
          </a:graphicData>
        </a:graphic>
      </p:graphicFrame>
      <p:sp>
        <p:nvSpPr>
          <p:cNvPr id="94480" name="AutoShape 272">
            <a:extLst>
              <a:ext uri="{FF2B5EF4-FFF2-40B4-BE49-F238E27FC236}">
                <a16:creationId xmlns:a16="http://schemas.microsoft.com/office/drawing/2014/main" id="{3E6430B9-4116-9017-101B-BED19BE98FF3}"/>
              </a:ext>
            </a:extLst>
          </p:cNvPr>
          <p:cNvSpPr>
            <a:spLocks noChangeArrowheads="1"/>
          </p:cNvSpPr>
          <p:nvPr/>
        </p:nvSpPr>
        <p:spPr bwMode="auto">
          <a:xfrm>
            <a:off x="203200" y="5638800"/>
            <a:ext cx="11887200" cy="533400"/>
          </a:xfrm>
          <a:prstGeom prst="flowChartAlternateProcess">
            <a:avLst/>
          </a:prstGeom>
          <a:gradFill rotWithShape="1">
            <a:gsLst>
              <a:gs pos="0">
                <a:srgbClr val="FF9900"/>
              </a:gs>
              <a:gs pos="50000">
                <a:srgbClr val="FFFF99"/>
              </a:gs>
              <a:gs pos="100000">
                <a:srgbClr val="FF9900"/>
              </a:gs>
            </a:gsLst>
            <a:lin ang="5400000" scaled="1"/>
          </a:gradFill>
          <a:ln w="1905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010203"/>
                </a:solidFill>
                <a:latin typeface="Tahoma" panose="020B0604030504040204" pitchFamily="34" charset="0"/>
              </a:rPr>
              <a:t>5. Trong 3 miền (Bắc – Trung – Nam) của Việt Nam miền nào ẩm thực chịu </a:t>
            </a:r>
          </a:p>
          <a:p>
            <a:pPr algn="ctr" eaLnBrk="1" hangingPunct="1"/>
            <a:r>
              <a:rPr lang="en-US" altLang="en-US">
                <a:solidFill>
                  <a:srgbClr val="010203"/>
                </a:solidFill>
                <a:latin typeface="Tahoma" panose="020B0604030504040204" pitchFamily="34" charset="0"/>
              </a:rPr>
              <a:t>ảnh hưởng nhiều của ẩm thực Trung Quốc, Campuchia, Thái Lan ?</a:t>
            </a:r>
          </a:p>
        </p:txBody>
      </p:sp>
      <p:graphicFrame>
        <p:nvGraphicFramePr>
          <p:cNvPr id="94481" name="Group 273">
            <a:extLst>
              <a:ext uri="{FF2B5EF4-FFF2-40B4-BE49-F238E27FC236}">
                <a16:creationId xmlns:a16="http://schemas.microsoft.com/office/drawing/2014/main" id="{CA548C29-83C3-78FC-F6EC-94F8719E3523}"/>
              </a:ext>
            </a:extLst>
          </p:cNvPr>
          <p:cNvGraphicFramePr>
            <a:graphicFrameLocks noGrp="1"/>
          </p:cNvGraphicFramePr>
          <p:nvPr/>
        </p:nvGraphicFramePr>
        <p:xfrm>
          <a:off x="4267200" y="2286000"/>
          <a:ext cx="4876800" cy="420688"/>
        </p:xfrm>
        <a:graphic>
          <a:graphicData uri="http://schemas.openxmlformats.org/drawingml/2006/table">
            <a:tbl>
              <a:tblPr/>
              <a:tblGrid>
                <a:gridCol w="696913">
                  <a:extLst>
                    <a:ext uri="{9D8B030D-6E8A-4147-A177-3AD203B41FA5}">
                      <a16:colId xmlns:a16="http://schemas.microsoft.com/office/drawing/2014/main" val="469945809"/>
                    </a:ext>
                  </a:extLst>
                </a:gridCol>
                <a:gridCol w="695325">
                  <a:extLst>
                    <a:ext uri="{9D8B030D-6E8A-4147-A177-3AD203B41FA5}">
                      <a16:colId xmlns:a16="http://schemas.microsoft.com/office/drawing/2014/main" val="333582768"/>
                    </a:ext>
                  </a:extLst>
                </a:gridCol>
                <a:gridCol w="698500">
                  <a:extLst>
                    <a:ext uri="{9D8B030D-6E8A-4147-A177-3AD203B41FA5}">
                      <a16:colId xmlns:a16="http://schemas.microsoft.com/office/drawing/2014/main" val="532128528"/>
                    </a:ext>
                  </a:extLst>
                </a:gridCol>
                <a:gridCol w="695325">
                  <a:extLst>
                    <a:ext uri="{9D8B030D-6E8A-4147-A177-3AD203B41FA5}">
                      <a16:colId xmlns:a16="http://schemas.microsoft.com/office/drawing/2014/main" val="1648008144"/>
                    </a:ext>
                  </a:extLst>
                </a:gridCol>
                <a:gridCol w="698500">
                  <a:extLst>
                    <a:ext uri="{9D8B030D-6E8A-4147-A177-3AD203B41FA5}">
                      <a16:colId xmlns:a16="http://schemas.microsoft.com/office/drawing/2014/main" val="1864895781"/>
                    </a:ext>
                  </a:extLst>
                </a:gridCol>
                <a:gridCol w="695325">
                  <a:extLst>
                    <a:ext uri="{9D8B030D-6E8A-4147-A177-3AD203B41FA5}">
                      <a16:colId xmlns:a16="http://schemas.microsoft.com/office/drawing/2014/main" val="1625370498"/>
                    </a:ext>
                  </a:extLst>
                </a:gridCol>
                <a:gridCol w="696912">
                  <a:extLst>
                    <a:ext uri="{9D8B030D-6E8A-4147-A177-3AD203B41FA5}">
                      <a16:colId xmlns:a16="http://schemas.microsoft.com/office/drawing/2014/main" val="3211710419"/>
                    </a:ext>
                  </a:extLst>
                </a:gridCol>
              </a:tblGrid>
              <a:tr h="420688">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M</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Ề</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6600"/>
                        </a:gs>
                        <a:gs pos="100000">
                          <a:srgbClr val="FF6600">
                            <a:gamma/>
                            <a:shade val="46275"/>
                            <a:invGamma/>
                          </a:srgb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M</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extLst>
                  <a:ext uri="{0D108BD9-81ED-4DB2-BD59-A6C34878D82A}">
                    <a16:rowId xmlns:a16="http://schemas.microsoft.com/office/drawing/2014/main" val="554309027"/>
                  </a:ext>
                </a:extLst>
              </a:tr>
            </a:tbl>
          </a:graphicData>
        </a:graphic>
      </p:graphicFrame>
      <p:sp>
        <p:nvSpPr>
          <p:cNvPr id="94499" name="AutoShape 291">
            <a:extLst>
              <a:ext uri="{FF2B5EF4-FFF2-40B4-BE49-F238E27FC236}">
                <a16:creationId xmlns:a16="http://schemas.microsoft.com/office/drawing/2014/main" id="{0859505B-E57B-99F3-B957-345DFF99EBB8}"/>
              </a:ext>
            </a:extLst>
          </p:cNvPr>
          <p:cNvSpPr>
            <a:spLocks noChangeArrowheads="1"/>
          </p:cNvSpPr>
          <p:nvPr/>
        </p:nvSpPr>
        <p:spPr bwMode="auto">
          <a:xfrm>
            <a:off x="203200" y="5638800"/>
            <a:ext cx="11887200" cy="533400"/>
          </a:xfrm>
          <a:prstGeom prst="flowChartAlternateProcess">
            <a:avLst/>
          </a:prstGeom>
          <a:gradFill rotWithShape="1">
            <a:gsLst>
              <a:gs pos="0">
                <a:srgbClr val="FF9900"/>
              </a:gs>
              <a:gs pos="50000">
                <a:srgbClr val="FFFF99"/>
              </a:gs>
              <a:gs pos="100000">
                <a:srgbClr val="FF9900"/>
              </a:gs>
            </a:gsLst>
            <a:lin ang="5400000" scaled="1"/>
          </a:gradFill>
          <a:ln w="1905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010203"/>
                </a:solidFill>
                <a:latin typeface="Tahoma" panose="020B0604030504040204" pitchFamily="34" charset="0"/>
              </a:rPr>
              <a:t>6. Cộng đồng người Việt được tổ chức theo đơn vị cơ bản là gì ?</a:t>
            </a:r>
          </a:p>
        </p:txBody>
      </p:sp>
      <p:graphicFrame>
        <p:nvGraphicFramePr>
          <p:cNvPr id="94500" name="Group 292">
            <a:extLst>
              <a:ext uri="{FF2B5EF4-FFF2-40B4-BE49-F238E27FC236}">
                <a16:creationId xmlns:a16="http://schemas.microsoft.com/office/drawing/2014/main" id="{26F3DE51-ED12-351A-D312-862B85D3C464}"/>
              </a:ext>
            </a:extLst>
          </p:cNvPr>
          <p:cNvGraphicFramePr>
            <a:graphicFrameLocks noGrp="1"/>
          </p:cNvGraphicFramePr>
          <p:nvPr/>
        </p:nvGraphicFramePr>
        <p:xfrm>
          <a:off x="4978400" y="2819400"/>
          <a:ext cx="2743200" cy="420688"/>
        </p:xfrm>
        <a:graphic>
          <a:graphicData uri="http://schemas.openxmlformats.org/drawingml/2006/table">
            <a:tbl>
              <a:tblPr/>
              <a:tblGrid>
                <a:gridCol w="685800">
                  <a:extLst>
                    <a:ext uri="{9D8B030D-6E8A-4147-A177-3AD203B41FA5}">
                      <a16:colId xmlns:a16="http://schemas.microsoft.com/office/drawing/2014/main" val="924214203"/>
                    </a:ext>
                  </a:extLst>
                </a:gridCol>
                <a:gridCol w="685800">
                  <a:extLst>
                    <a:ext uri="{9D8B030D-6E8A-4147-A177-3AD203B41FA5}">
                      <a16:colId xmlns:a16="http://schemas.microsoft.com/office/drawing/2014/main" val="1324166130"/>
                    </a:ext>
                  </a:extLst>
                </a:gridCol>
                <a:gridCol w="685800">
                  <a:extLst>
                    <a:ext uri="{9D8B030D-6E8A-4147-A177-3AD203B41FA5}">
                      <a16:colId xmlns:a16="http://schemas.microsoft.com/office/drawing/2014/main" val="662495055"/>
                    </a:ext>
                  </a:extLst>
                </a:gridCol>
                <a:gridCol w="685800">
                  <a:extLst>
                    <a:ext uri="{9D8B030D-6E8A-4147-A177-3AD203B41FA5}">
                      <a16:colId xmlns:a16="http://schemas.microsoft.com/office/drawing/2014/main" val="3874941969"/>
                    </a:ext>
                  </a:extLst>
                </a:gridCol>
              </a:tblGrid>
              <a:tr h="420688">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6600"/>
                        </a:gs>
                        <a:gs pos="100000">
                          <a:srgbClr val="FF6600">
                            <a:gamma/>
                            <a:shade val="46275"/>
                            <a:invGamma/>
                          </a:srgb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À</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G</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extLst>
                  <a:ext uri="{0D108BD9-81ED-4DB2-BD59-A6C34878D82A}">
                    <a16:rowId xmlns:a16="http://schemas.microsoft.com/office/drawing/2014/main" val="3308709773"/>
                  </a:ext>
                </a:extLst>
              </a:tr>
            </a:tbl>
          </a:graphicData>
        </a:graphic>
      </p:graphicFrame>
      <p:sp>
        <p:nvSpPr>
          <p:cNvPr id="94512" name="AutoShape 304">
            <a:extLst>
              <a:ext uri="{FF2B5EF4-FFF2-40B4-BE49-F238E27FC236}">
                <a16:creationId xmlns:a16="http://schemas.microsoft.com/office/drawing/2014/main" id="{0B6F4EBC-76B8-77E6-2C72-23EB5740AEB6}"/>
              </a:ext>
            </a:extLst>
          </p:cNvPr>
          <p:cNvSpPr>
            <a:spLocks noChangeArrowheads="1"/>
          </p:cNvSpPr>
          <p:nvPr/>
        </p:nvSpPr>
        <p:spPr bwMode="auto">
          <a:xfrm>
            <a:off x="203200" y="5638800"/>
            <a:ext cx="11887200" cy="533400"/>
          </a:xfrm>
          <a:prstGeom prst="flowChartAlternateProcess">
            <a:avLst/>
          </a:prstGeom>
          <a:gradFill rotWithShape="1">
            <a:gsLst>
              <a:gs pos="0">
                <a:srgbClr val="FF9900"/>
              </a:gs>
              <a:gs pos="50000">
                <a:srgbClr val="FFFF99"/>
              </a:gs>
              <a:gs pos="100000">
                <a:srgbClr val="FF9900"/>
              </a:gs>
            </a:gsLst>
            <a:lin ang="5400000" scaled="1"/>
          </a:gradFill>
          <a:ln w="1905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010203"/>
                </a:solidFill>
                <a:latin typeface="Tahoma" panose="020B0604030504040204" pitchFamily="34" charset="0"/>
              </a:rPr>
              <a:t>7. Hủ Tiếu Nam Vang có nguồn gốc từ đâu ?</a:t>
            </a:r>
          </a:p>
        </p:txBody>
      </p:sp>
      <p:graphicFrame>
        <p:nvGraphicFramePr>
          <p:cNvPr id="94513" name="Group 305">
            <a:extLst>
              <a:ext uri="{FF2B5EF4-FFF2-40B4-BE49-F238E27FC236}">
                <a16:creationId xmlns:a16="http://schemas.microsoft.com/office/drawing/2014/main" id="{6C456B3C-3D3B-B805-8F0C-42E331EBB340}"/>
              </a:ext>
            </a:extLst>
          </p:cNvPr>
          <p:cNvGraphicFramePr>
            <a:graphicFrameLocks noGrp="1"/>
          </p:cNvGraphicFramePr>
          <p:nvPr/>
        </p:nvGraphicFramePr>
        <p:xfrm>
          <a:off x="2133600" y="3352800"/>
          <a:ext cx="6299200" cy="457200"/>
        </p:xfrm>
        <a:graphic>
          <a:graphicData uri="http://schemas.openxmlformats.org/drawingml/2006/table">
            <a:tbl>
              <a:tblPr/>
              <a:tblGrid>
                <a:gridCol w="700088">
                  <a:extLst>
                    <a:ext uri="{9D8B030D-6E8A-4147-A177-3AD203B41FA5}">
                      <a16:colId xmlns:a16="http://schemas.microsoft.com/office/drawing/2014/main" val="113514672"/>
                    </a:ext>
                  </a:extLst>
                </a:gridCol>
                <a:gridCol w="698500">
                  <a:extLst>
                    <a:ext uri="{9D8B030D-6E8A-4147-A177-3AD203B41FA5}">
                      <a16:colId xmlns:a16="http://schemas.microsoft.com/office/drawing/2014/main" val="8415592"/>
                    </a:ext>
                  </a:extLst>
                </a:gridCol>
                <a:gridCol w="701675">
                  <a:extLst>
                    <a:ext uri="{9D8B030D-6E8A-4147-A177-3AD203B41FA5}">
                      <a16:colId xmlns:a16="http://schemas.microsoft.com/office/drawing/2014/main" val="845732545"/>
                    </a:ext>
                  </a:extLst>
                </a:gridCol>
                <a:gridCol w="700087">
                  <a:extLst>
                    <a:ext uri="{9D8B030D-6E8A-4147-A177-3AD203B41FA5}">
                      <a16:colId xmlns:a16="http://schemas.microsoft.com/office/drawing/2014/main" val="4100082146"/>
                    </a:ext>
                  </a:extLst>
                </a:gridCol>
                <a:gridCol w="698500">
                  <a:extLst>
                    <a:ext uri="{9D8B030D-6E8A-4147-A177-3AD203B41FA5}">
                      <a16:colId xmlns:a16="http://schemas.microsoft.com/office/drawing/2014/main" val="562603814"/>
                    </a:ext>
                  </a:extLst>
                </a:gridCol>
                <a:gridCol w="700088">
                  <a:extLst>
                    <a:ext uri="{9D8B030D-6E8A-4147-A177-3AD203B41FA5}">
                      <a16:colId xmlns:a16="http://schemas.microsoft.com/office/drawing/2014/main" val="3435972865"/>
                    </a:ext>
                  </a:extLst>
                </a:gridCol>
                <a:gridCol w="701675">
                  <a:extLst>
                    <a:ext uri="{9D8B030D-6E8A-4147-A177-3AD203B41FA5}">
                      <a16:colId xmlns:a16="http://schemas.microsoft.com/office/drawing/2014/main" val="145571768"/>
                    </a:ext>
                  </a:extLst>
                </a:gridCol>
                <a:gridCol w="698500">
                  <a:extLst>
                    <a:ext uri="{9D8B030D-6E8A-4147-A177-3AD203B41FA5}">
                      <a16:colId xmlns:a16="http://schemas.microsoft.com/office/drawing/2014/main" val="621303790"/>
                    </a:ext>
                  </a:extLst>
                </a:gridCol>
                <a:gridCol w="700087">
                  <a:extLst>
                    <a:ext uri="{9D8B030D-6E8A-4147-A177-3AD203B41FA5}">
                      <a16:colId xmlns:a16="http://schemas.microsoft.com/office/drawing/2014/main" val="3320225229"/>
                    </a:ext>
                  </a:extLst>
                </a:gridCol>
              </a:tblGrid>
              <a:tr h="4572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6600"/>
                        </a:gs>
                        <a:gs pos="100000">
                          <a:srgbClr val="FF6600">
                            <a:gamma/>
                            <a:shade val="46275"/>
                            <a:invGamma/>
                          </a:srgb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extLst>
                  <a:ext uri="{0D108BD9-81ED-4DB2-BD59-A6C34878D82A}">
                    <a16:rowId xmlns:a16="http://schemas.microsoft.com/office/drawing/2014/main" val="3431676532"/>
                  </a:ext>
                </a:extLst>
              </a:tr>
            </a:tbl>
          </a:graphicData>
        </a:graphic>
      </p:graphicFrame>
      <p:sp>
        <p:nvSpPr>
          <p:cNvPr id="94535" name="AutoShape 327">
            <a:extLst>
              <a:ext uri="{FF2B5EF4-FFF2-40B4-BE49-F238E27FC236}">
                <a16:creationId xmlns:a16="http://schemas.microsoft.com/office/drawing/2014/main" id="{FC4AB3AE-7261-E91A-8DB0-B95F3E947ADE}"/>
              </a:ext>
            </a:extLst>
          </p:cNvPr>
          <p:cNvSpPr>
            <a:spLocks noChangeArrowheads="1"/>
          </p:cNvSpPr>
          <p:nvPr/>
        </p:nvSpPr>
        <p:spPr bwMode="auto">
          <a:xfrm>
            <a:off x="203200" y="5638800"/>
            <a:ext cx="11887200" cy="533400"/>
          </a:xfrm>
          <a:prstGeom prst="flowChartAlternateProcess">
            <a:avLst/>
          </a:prstGeom>
          <a:gradFill rotWithShape="1">
            <a:gsLst>
              <a:gs pos="0">
                <a:srgbClr val="FF9900"/>
              </a:gs>
              <a:gs pos="50000">
                <a:srgbClr val="FFFF99"/>
              </a:gs>
              <a:gs pos="100000">
                <a:srgbClr val="FF9900"/>
              </a:gs>
            </a:gsLst>
            <a:lin ang="5400000" scaled="1"/>
          </a:gradFill>
          <a:ln w="1905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010203"/>
                </a:solidFill>
                <a:latin typeface="Tahoma" panose="020B0604030504040204" pitchFamily="34" charset="0"/>
              </a:rPr>
              <a:t>8. Lễ hội Bunpimay ở Lào còn có tên gọi là gì ?</a:t>
            </a:r>
            <a:r>
              <a:rPr lang="en-US" altLang="en-US">
                <a:latin typeface="Tahoma" panose="020B0604030504040204" pitchFamily="34" charset="0"/>
              </a:rPr>
              <a:t> </a:t>
            </a:r>
          </a:p>
        </p:txBody>
      </p:sp>
      <p:graphicFrame>
        <p:nvGraphicFramePr>
          <p:cNvPr id="94536" name="Group 328">
            <a:extLst>
              <a:ext uri="{FF2B5EF4-FFF2-40B4-BE49-F238E27FC236}">
                <a16:creationId xmlns:a16="http://schemas.microsoft.com/office/drawing/2014/main" id="{FAAD50DA-3D0A-2B0D-B6F3-1B6DE3C1C86A}"/>
              </a:ext>
            </a:extLst>
          </p:cNvPr>
          <p:cNvGraphicFramePr>
            <a:graphicFrameLocks noGrp="1"/>
          </p:cNvGraphicFramePr>
          <p:nvPr/>
        </p:nvGraphicFramePr>
        <p:xfrm>
          <a:off x="2133600" y="3886200"/>
          <a:ext cx="7721600" cy="420688"/>
        </p:xfrm>
        <a:graphic>
          <a:graphicData uri="http://schemas.openxmlformats.org/drawingml/2006/table">
            <a:tbl>
              <a:tblPr/>
              <a:tblGrid>
                <a:gridCol w="703263">
                  <a:extLst>
                    <a:ext uri="{9D8B030D-6E8A-4147-A177-3AD203B41FA5}">
                      <a16:colId xmlns:a16="http://schemas.microsoft.com/office/drawing/2014/main" val="1648670441"/>
                    </a:ext>
                  </a:extLst>
                </a:gridCol>
                <a:gridCol w="700087">
                  <a:extLst>
                    <a:ext uri="{9D8B030D-6E8A-4147-A177-3AD203B41FA5}">
                      <a16:colId xmlns:a16="http://schemas.microsoft.com/office/drawing/2014/main" val="4001194473"/>
                    </a:ext>
                  </a:extLst>
                </a:gridCol>
                <a:gridCol w="703263">
                  <a:extLst>
                    <a:ext uri="{9D8B030D-6E8A-4147-A177-3AD203B41FA5}">
                      <a16:colId xmlns:a16="http://schemas.microsoft.com/office/drawing/2014/main" val="3294633446"/>
                    </a:ext>
                  </a:extLst>
                </a:gridCol>
                <a:gridCol w="700087">
                  <a:extLst>
                    <a:ext uri="{9D8B030D-6E8A-4147-A177-3AD203B41FA5}">
                      <a16:colId xmlns:a16="http://schemas.microsoft.com/office/drawing/2014/main" val="4291711864"/>
                    </a:ext>
                  </a:extLst>
                </a:gridCol>
                <a:gridCol w="703263">
                  <a:extLst>
                    <a:ext uri="{9D8B030D-6E8A-4147-A177-3AD203B41FA5}">
                      <a16:colId xmlns:a16="http://schemas.microsoft.com/office/drawing/2014/main" val="159352178"/>
                    </a:ext>
                  </a:extLst>
                </a:gridCol>
                <a:gridCol w="701675">
                  <a:extLst>
                    <a:ext uri="{9D8B030D-6E8A-4147-A177-3AD203B41FA5}">
                      <a16:colId xmlns:a16="http://schemas.microsoft.com/office/drawing/2014/main" val="674651882"/>
                    </a:ext>
                  </a:extLst>
                </a:gridCol>
                <a:gridCol w="703262">
                  <a:extLst>
                    <a:ext uri="{9D8B030D-6E8A-4147-A177-3AD203B41FA5}">
                      <a16:colId xmlns:a16="http://schemas.microsoft.com/office/drawing/2014/main" val="4174733177"/>
                    </a:ext>
                  </a:extLst>
                </a:gridCol>
                <a:gridCol w="700088">
                  <a:extLst>
                    <a:ext uri="{9D8B030D-6E8A-4147-A177-3AD203B41FA5}">
                      <a16:colId xmlns:a16="http://schemas.microsoft.com/office/drawing/2014/main" val="223462810"/>
                    </a:ext>
                  </a:extLst>
                </a:gridCol>
                <a:gridCol w="703262">
                  <a:extLst>
                    <a:ext uri="{9D8B030D-6E8A-4147-A177-3AD203B41FA5}">
                      <a16:colId xmlns:a16="http://schemas.microsoft.com/office/drawing/2014/main" val="643855117"/>
                    </a:ext>
                  </a:extLst>
                </a:gridCol>
                <a:gridCol w="700088">
                  <a:extLst>
                    <a:ext uri="{9D8B030D-6E8A-4147-A177-3AD203B41FA5}">
                      <a16:colId xmlns:a16="http://schemas.microsoft.com/office/drawing/2014/main" val="3864095997"/>
                    </a:ext>
                  </a:extLst>
                </a:gridCol>
                <a:gridCol w="703262">
                  <a:extLst>
                    <a:ext uri="{9D8B030D-6E8A-4147-A177-3AD203B41FA5}">
                      <a16:colId xmlns:a16="http://schemas.microsoft.com/office/drawing/2014/main" val="4044243360"/>
                    </a:ext>
                  </a:extLst>
                </a:gridCol>
              </a:tblGrid>
              <a:tr h="420688">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Ễ</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H</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Ộ</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6600"/>
                        </a:gs>
                        <a:gs pos="100000">
                          <a:srgbClr val="FF6600">
                            <a:gamma/>
                            <a:shade val="46275"/>
                            <a:invGamma/>
                          </a:srgb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É</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6600"/>
                        </a:gs>
                        <a:gs pos="100000">
                          <a:srgbClr val="FF6600">
                            <a:gamma/>
                            <a:shade val="46275"/>
                            <a:invGamma/>
                          </a:srgb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Ư</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Ớ</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extLst>
                  <a:ext uri="{0D108BD9-81ED-4DB2-BD59-A6C34878D82A}">
                    <a16:rowId xmlns:a16="http://schemas.microsoft.com/office/drawing/2014/main" val="3660914664"/>
                  </a:ext>
                </a:extLst>
              </a:tr>
            </a:tbl>
          </a:graphicData>
        </a:graphic>
      </p:graphicFrame>
      <p:sp>
        <p:nvSpPr>
          <p:cNvPr id="94562" name="AutoShape 354">
            <a:extLst>
              <a:ext uri="{FF2B5EF4-FFF2-40B4-BE49-F238E27FC236}">
                <a16:creationId xmlns:a16="http://schemas.microsoft.com/office/drawing/2014/main" id="{03A6E95C-209D-FEB3-314B-AE4E0B26F725}"/>
              </a:ext>
            </a:extLst>
          </p:cNvPr>
          <p:cNvSpPr>
            <a:spLocks noChangeArrowheads="1"/>
          </p:cNvSpPr>
          <p:nvPr/>
        </p:nvSpPr>
        <p:spPr bwMode="auto">
          <a:xfrm>
            <a:off x="203200" y="5638800"/>
            <a:ext cx="11887200" cy="533400"/>
          </a:xfrm>
          <a:prstGeom prst="flowChartAlternateProcess">
            <a:avLst/>
          </a:prstGeom>
          <a:gradFill rotWithShape="1">
            <a:gsLst>
              <a:gs pos="0">
                <a:srgbClr val="FF9900"/>
              </a:gs>
              <a:gs pos="50000">
                <a:srgbClr val="FFFF99"/>
              </a:gs>
              <a:gs pos="100000">
                <a:srgbClr val="FF9900"/>
              </a:gs>
            </a:gsLst>
            <a:lin ang="5400000" scaled="1"/>
          </a:gradFill>
          <a:ln w="1905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010203"/>
                </a:solidFill>
                <a:latin typeface="Tahoma" panose="020B0604030504040204" pitchFamily="34" charset="0"/>
              </a:rPr>
              <a:t>9. Ở Thái Lan nơi nào được mệnh danh là “Bông Hồng phương bắc” ?</a:t>
            </a:r>
          </a:p>
        </p:txBody>
      </p:sp>
      <p:graphicFrame>
        <p:nvGraphicFramePr>
          <p:cNvPr id="94563" name="Group 355">
            <a:extLst>
              <a:ext uri="{FF2B5EF4-FFF2-40B4-BE49-F238E27FC236}">
                <a16:creationId xmlns:a16="http://schemas.microsoft.com/office/drawing/2014/main" id="{47C6BA1D-4529-3ABC-CCFA-8A260925E2CB}"/>
              </a:ext>
            </a:extLst>
          </p:cNvPr>
          <p:cNvGraphicFramePr>
            <a:graphicFrameLocks noGrp="1"/>
          </p:cNvGraphicFramePr>
          <p:nvPr/>
        </p:nvGraphicFramePr>
        <p:xfrm>
          <a:off x="2844800" y="4419600"/>
          <a:ext cx="6299200" cy="457200"/>
        </p:xfrm>
        <a:graphic>
          <a:graphicData uri="http://schemas.openxmlformats.org/drawingml/2006/table">
            <a:tbl>
              <a:tblPr/>
              <a:tblGrid>
                <a:gridCol w="700088">
                  <a:extLst>
                    <a:ext uri="{9D8B030D-6E8A-4147-A177-3AD203B41FA5}">
                      <a16:colId xmlns:a16="http://schemas.microsoft.com/office/drawing/2014/main" val="2811504107"/>
                    </a:ext>
                  </a:extLst>
                </a:gridCol>
                <a:gridCol w="698500">
                  <a:extLst>
                    <a:ext uri="{9D8B030D-6E8A-4147-A177-3AD203B41FA5}">
                      <a16:colId xmlns:a16="http://schemas.microsoft.com/office/drawing/2014/main" val="6818212"/>
                    </a:ext>
                  </a:extLst>
                </a:gridCol>
                <a:gridCol w="701675">
                  <a:extLst>
                    <a:ext uri="{9D8B030D-6E8A-4147-A177-3AD203B41FA5}">
                      <a16:colId xmlns:a16="http://schemas.microsoft.com/office/drawing/2014/main" val="1366036783"/>
                    </a:ext>
                  </a:extLst>
                </a:gridCol>
                <a:gridCol w="700087">
                  <a:extLst>
                    <a:ext uri="{9D8B030D-6E8A-4147-A177-3AD203B41FA5}">
                      <a16:colId xmlns:a16="http://schemas.microsoft.com/office/drawing/2014/main" val="181007528"/>
                    </a:ext>
                  </a:extLst>
                </a:gridCol>
                <a:gridCol w="698500">
                  <a:extLst>
                    <a:ext uri="{9D8B030D-6E8A-4147-A177-3AD203B41FA5}">
                      <a16:colId xmlns:a16="http://schemas.microsoft.com/office/drawing/2014/main" val="4274430570"/>
                    </a:ext>
                  </a:extLst>
                </a:gridCol>
                <a:gridCol w="700088">
                  <a:extLst>
                    <a:ext uri="{9D8B030D-6E8A-4147-A177-3AD203B41FA5}">
                      <a16:colId xmlns:a16="http://schemas.microsoft.com/office/drawing/2014/main" val="109489512"/>
                    </a:ext>
                  </a:extLst>
                </a:gridCol>
                <a:gridCol w="701675">
                  <a:extLst>
                    <a:ext uri="{9D8B030D-6E8A-4147-A177-3AD203B41FA5}">
                      <a16:colId xmlns:a16="http://schemas.microsoft.com/office/drawing/2014/main" val="3953921855"/>
                    </a:ext>
                  </a:extLst>
                </a:gridCol>
                <a:gridCol w="698500">
                  <a:extLst>
                    <a:ext uri="{9D8B030D-6E8A-4147-A177-3AD203B41FA5}">
                      <a16:colId xmlns:a16="http://schemas.microsoft.com/office/drawing/2014/main" val="4174300484"/>
                    </a:ext>
                  </a:extLst>
                </a:gridCol>
                <a:gridCol w="700087">
                  <a:extLst>
                    <a:ext uri="{9D8B030D-6E8A-4147-A177-3AD203B41FA5}">
                      <a16:colId xmlns:a16="http://schemas.microsoft.com/office/drawing/2014/main" val="1930752763"/>
                    </a:ext>
                  </a:extLst>
                </a:gridCol>
              </a:tblGrid>
              <a:tr h="4572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Ê</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6600"/>
                        </a:gs>
                        <a:gs pos="100000">
                          <a:srgbClr val="FF6600">
                            <a:gamma/>
                            <a:shade val="46275"/>
                            <a:invGamma/>
                          </a:srgb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extLst>
                  <a:ext uri="{0D108BD9-81ED-4DB2-BD59-A6C34878D82A}">
                    <a16:rowId xmlns:a16="http://schemas.microsoft.com/office/drawing/2014/main" val="1309121715"/>
                  </a:ext>
                </a:extLst>
              </a:tr>
            </a:tbl>
          </a:graphicData>
        </a:graphic>
      </p:graphicFrame>
      <p:sp>
        <p:nvSpPr>
          <p:cNvPr id="94585" name="AutoShape 377">
            <a:extLst>
              <a:ext uri="{FF2B5EF4-FFF2-40B4-BE49-F238E27FC236}">
                <a16:creationId xmlns:a16="http://schemas.microsoft.com/office/drawing/2014/main" id="{08FBE0F4-E14F-9F22-7F46-48EC343427AA}"/>
              </a:ext>
            </a:extLst>
          </p:cNvPr>
          <p:cNvSpPr>
            <a:spLocks noChangeArrowheads="1"/>
          </p:cNvSpPr>
          <p:nvPr/>
        </p:nvSpPr>
        <p:spPr bwMode="auto">
          <a:xfrm>
            <a:off x="203200" y="5638800"/>
            <a:ext cx="11887200" cy="533400"/>
          </a:xfrm>
          <a:prstGeom prst="flowChartAlternateProcess">
            <a:avLst/>
          </a:prstGeom>
          <a:gradFill rotWithShape="1">
            <a:gsLst>
              <a:gs pos="0">
                <a:srgbClr val="FF9900"/>
              </a:gs>
              <a:gs pos="50000">
                <a:srgbClr val="FFFF99"/>
              </a:gs>
              <a:gs pos="100000">
                <a:srgbClr val="FF9900"/>
              </a:gs>
            </a:gsLst>
            <a:lin ang="5400000" scaled="1"/>
          </a:gradFill>
          <a:ln w="1905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010203"/>
                </a:solidFill>
                <a:latin typeface="Tahoma" panose="020B0604030504040204" pitchFamily="34" charset="0"/>
              </a:rPr>
              <a:t>10. Trái cây đặc sản của tỉnh Vĩnh Long ở Việt Nam là gì ?</a:t>
            </a:r>
          </a:p>
        </p:txBody>
      </p:sp>
      <p:graphicFrame>
        <p:nvGraphicFramePr>
          <p:cNvPr id="94586" name="Group 378">
            <a:extLst>
              <a:ext uri="{FF2B5EF4-FFF2-40B4-BE49-F238E27FC236}">
                <a16:creationId xmlns:a16="http://schemas.microsoft.com/office/drawing/2014/main" id="{5CB288CC-DBCA-ACA9-8D2A-D5B3D6BFACBF}"/>
              </a:ext>
            </a:extLst>
          </p:cNvPr>
          <p:cNvGraphicFramePr>
            <a:graphicFrameLocks noGrp="1"/>
          </p:cNvGraphicFramePr>
          <p:nvPr/>
        </p:nvGraphicFramePr>
        <p:xfrm>
          <a:off x="2133600" y="4968875"/>
          <a:ext cx="7010400" cy="420688"/>
        </p:xfrm>
        <a:graphic>
          <a:graphicData uri="http://schemas.openxmlformats.org/drawingml/2006/table">
            <a:tbl>
              <a:tblPr/>
              <a:tblGrid>
                <a:gridCol w="700088">
                  <a:extLst>
                    <a:ext uri="{9D8B030D-6E8A-4147-A177-3AD203B41FA5}">
                      <a16:colId xmlns:a16="http://schemas.microsoft.com/office/drawing/2014/main" val="1860748601"/>
                    </a:ext>
                  </a:extLst>
                </a:gridCol>
                <a:gridCol w="701675">
                  <a:extLst>
                    <a:ext uri="{9D8B030D-6E8A-4147-A177-3AD203B41FA5}">
                      <a16:colId xmlns:a16="http://schemas.microsoft.com/office/drawing/2014/main" val="2031419974"/>
                    </a:ext>
                  </a:extLst>
                </a:gridCol>
                <a:gridCol w="701675">
                  <a:extLst>
                    <a:ext uri="{9D8B030D-6E8A-4147-A177-3AD203B41FA5}">
                      <a16:colId xmlns:a16="http://schemas.microsoft.com/office/drawing/2014/main" val="183121170"/>
                    </a:ext>
                  </a:extLst>
                </a:gridCol>
                <a:gridCol w="701675">
                  <a:extLst>
                    <a:ext uri="{9D8B030D-6E8A-4147-A177-3AD203B41FA5}">
                      <a16:colId xmlns:a16="http://schemas.microsoft.com/office/drawing/2014/main" val="2135657995"/>
                    </a:ext>
                  </a:extLst>
                </a:gridCol>
                <a:gridCol w="700087">
                  <a:extLst>
                    <a:ext uri="{9D8B030D-6E8A-4147-A177-3AD203B41FA5}">
                      <a16:colId xmlns:a16="http://schemas.microsoft.com/office/drawing/2014/main" val="3073791902"/>
                    </a:ext>
                  </a:extLst>
                </a:gridCol>
                <a:gridCol w="700088">
                  <a:extLst>
                    <a:ext uri="{9D8B030D-6E8A-4147-A177-3AD203B41FA5}">
                      <a16:colId xmlns:a16="http://schemas.microsoft.com/office/drawing/2014/main" val="154359317"/>
                    </a:ext>
                  </a:extLst>
                </a:gridCol>
                <a:gridCol w="701675">
                  <a:extLst>
                    <a:ext uri="{9D8B030D-6E8A-4147-A177-3AD203B41FA5}">
                      <a16:colId xmlns:a16="http://schemas.microsoft.com/office/drawing/2014/main" val="2379522157"/>
                    </a:ext>
                  </a:extLst>
                </a:gridCol>
                <a:gridCol w="701675">
                  <a:extLst>
                    <a:ext uri="{9D8B030D-6E8A-4147-A177-3AD203B41FA5}">
                      <a16:colId xmlns:a16="http://schemas.microsoft.com/office/drawing/2014/main" val="3327059733"/>
                    </a:ext>
                  </a:extLst>
                </a:gridCol>
                <a:gridCol w="701675">
                  <a:extLst>
                    <a:ext uri="{9D8B030D-6E8A-4147-A177-3AD203B41FA5}">
                      <a16:colId xmlns:a16="http://schemas.microsoft.com/office/drawing/2014/main" val="449350835"/>
                    </a:ext>
                  </a:extLst>
                </a:gridCol>
                <a:gridCol w="700087">
                  <a:extLst>
                    <a:ext uri="{9D8B030D-6E8A-4147-A177-3AD203B41FA5}">
                      <a16:colId xmlns:a16="http://schemas.microsoft.com/office/drawing/2014/main" val="1072189021"/>
                    </a:ext>
                  </a:extLst>
                </a:gridCol>
              </a:tblGrid>
              <a:tr h="420688">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B</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Ư</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Ở</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Ă</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M</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R</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6600"/>
                        </a:gs>
                        <a:gs pos="100000">
                          <a:srgbClr val="FF6600">
                            <a:gamma/>
                            <a:shade val="46275"/>
                            <a:invGamma/>
                          </a:srgb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O</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chemeClr val="accent2">
                            <a:gamma/>
                            <a:shade val="46275"/>
                            <a:invGamma/>
                          </a:schemeClr>
                        </a:gs>
                      </a:gsLst>
                      <a:path path="shape">
                        <a:fillToRect l="50000" t="50000" r="50000" b="50000"/>
                      </a:path>
                    </a:gradFill>
                  </a:tcPr>
                </a:tc>
                <a:extLst>
                  <a:ext uri="{0D108BD9-81ED-4DB2-BD59-A6C34878D82A}">
                    <a16:rowId xmlns:a16="http://schemas.microsoft.com/office/drawing/2014/main" val="671862023"/>
                  </a:ext>
                </a:extLst>
              </a:tr>
            </a:tbl>
          </a:graphicData>
        </a:graphic>
      </p:graphicFrame>
      <p:grpSp>
        <p:nvGrpSpPr>
          <p:cNvPr id="38290" name="Group 402">
            <a:extLst>
              <a:ext uri="{FF2B5EF4-FFF2-40B4-BE49-F238E27FC236}">
                <a16:creationId xmlns:a16="http://schemas.microsoft.com/office/drawing/2014/main" id="{0BD30810-F59E-61D9-FA01-D4618CC7D8C1}"/>
              </a:ext>
            </a:extLst>
          </p:cNvPr>
          <p:cNvGrpSpPr>
            <a:grpSpLocks/>
          </p:cNvGrpSpPr>
          <p:nvPr/>
        </p:nvGrpSpPr>
        <p:grpSpPr bwMode="auto">
          <a:xfrm>
            <a:off x="508000" y="6272213"/>
            <a:ext cx="11131550" cy="585787"/>
            <a:chOff x="192" y="3951"/>
            <a:chExt cx="5259" cy="369"/>
          </a:xfrm>
        </p:grpSpPr>
        <p:grpSp>
          <p:nvGrpSpPr>
            <p:cNvPr id="38306" name="Group 403">
              <a:extLst>
                <a:ext uri="{FF2B5EF4-FFF2-40B4-BE49-F238E27FC236}">
                  <a16:creationId xmlns:a16="http://schemas.microsoft.com/office/drawing/2014/main" id="{6D55B99E-2765-F897-F89E-B0881F0A5EA6}"/>
                </a:ext>
              </a:extLst>
            </p:cNvPr>
            <p:cNvGrpSpPr>
              <a:grpSpLocks/>
            </p:cNvGrpSpPr>
            <p:nvPr/>
          </p:nvGrpSpPr>
          <p:grpSpPr bwMode="auto">
            <a:xfrm>
              <a:off x="192" y="3951"/>
              <a:ext cx="2016" cy="369"/>
              <a:chOff x="1008" y="3855"/>
              <a:chExt cx="2352" cy="465"/>
            </a:xfrm>
          </p:grpSpPr>
          <p:sp>
            <p:nvSpPr>
              <p:cNvPr id="38316" name="AutoShape 404">
                <a:hlinkClick r:id="" action="ppaction://noaction" highlightClick="1"/>
                <a:extLst>
                  <a:ext uri="{FF2B5EF4-FFF2-40B4-BE49-F238E27FC236}">
                    <a16:creationId xmlns:a16="http://schemas.microsoft.com/office/drawing/2014/main" id="{42EC506A-FAA5-587B-D3AC-0275209A7C93}"/>
                  </a:ext>
                </a:extLst>
              </p:cNvPr>
              <p:cNvSpPr>
                <a:spLocks noChangeArrowheads="1"/>
              </p:cNvSpPr>
              <p:nvPr/>
            </p:nvSpPr>
            <p:spPr bwMode="auto">
              <a:xfrm>
                <a:off x="1008" y="3855"/>
                <a:ext cx="480" cy="465"/>
              </a:xfrm>
              <a:prstGeom prst="actionButtonBlank">
                <a:avLst/>
              </a:prstGeom>
              <a:gradFill rotWithShape="1">
                <a:gsLst>
                  <a:gs pos="0">
                    <a:srgbClr val="00FFFF"/>
                  </a:gs>
                  <a:gs pos="100000">
                    <a:srgbClr val="007676"/>
                  </a:gs>
                </a:gsLst>
                <a:lin ang="5400000" scaled="1"/>
              </a:gra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latin typeface="Tahoma" panose="020B0604030504040204" pitchFamily="34" charset="0"/>
                </a:endParaRPr>
              </a:p>
            </p:txBody>
          </p:sp>
          <p:sp>
            <p:nvSpPr>
              <p:cNvPr id="38317" name="AutoShape 405">
                <a:hlinkClick r:id="" action="ppaction://noaction" highlightClick="1"/>
                <a:extLst>
                  <a:ext uri="{FF2B5EF4-FFF2-40B4-BE49-F238E27FC236}">
                    <a16:creationId xmlns:a16="http://schemas.microsoft.com/office/drawing/2014/main" id="{F3AC0059-DB8D-B44E-0E5C-F68173D56C18}"/>
                  </a:ext>
                </a:extLst>
              </p:cNvPr>
              <p:cNvSpPr>
                <a:spLocks noChangeArrowheads="1"/>
              </p:cNvSpPr>
              <p:nvPr/>
            </p:nvSpPr>
            <p:spPr bwMode="auto">
              <a:xfrm>
                <a:off x="1440" y="3855"/>
                <a:ext cx="480" cy="465"/>
              </a:xfrm>
              <a:prstGeom prst="actionButtonBlank">
                <a:avLst/>
              </a:prstGeom>
              <a:gradFill rotWithShape="1">
                <a:gsLst>
                  <a:gs pos="0">
                    <a:srgbClr val="00FFFF"/>
                  </a:gs>
                  <a:gs pos="100000">
                    <a:srgbClr val="007676"/>
                  </a:gs>
                </a:gsLst>
                <a:lin ang="5400000" scaled="1"/>
              </a:gra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latin typeface="Tahoma" panose="020B0604030504040204" pitchFamily="34" charset="0"/>
                </a:endParaRPr>
              </a:p>
            </p:txBody>
          </p:sp>
          <p:sp>
            <p:nvSpPr>
              <p:cNvPr id="38318" name="AutoShape 406">
                <a:hlinkClick r:id="" action="ppaction://noaction" highlightClick="1"/>
                <a:extLst>
                  <a:ext uri="{FF2B5EF4-FFF2-40B4-BE49-F238E27FC236}">
                    <a16:creationId xmlns:a16="http://schemas.microsoft.com/office/drawing/2014/main" id="{3E3C9833-F698-8050-5739-9F2C2F9C4A8A}"/>
                  </a:ext>
                </a:extLst>
              </p:cNvPr>
              <p:cNvSpPr>
                <a:spLocks noChangeArrowheads="1"/>
              </p:cNvSpPr>
              <p:nvPr/>
            </p:nvSpPr>
            <p:spPr bwMode="auto">
              <a:xfrm>
                <a:off x="1920" y="3855"/>
                <a:ext cx="480" cy="465"/>
              </a:xfrm>
              <a:prstGeom prst="actionButtonBlank">
                <a:avLst/>
              </a:prstGeom>
              <a:gradFill rotWithShape="1">
                <a:gsLst>
                  <a:gs pos="0">
                    <a:srgbClr val="00FFFF"/>
                  </a:gs>
                  <a:gs pos="100000">
                    <a:srgbClr val="007676"/>
                  </a:gs>
                </a:gsLst>
                <a:lin ang="5400000" scaled="1"/>
              </a:gra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latin typeface="Tahoma" panose="020B0604030504040204" pitchFamily="34" charset="0"/>
                </a:endParaRPr>
              </a:p>
            </p:txBody>
          </p:sp>
          <p:sp>
            <p:nvSpPr>
              <p:cNvPr id="38319" name="AutoShape 407">
                <a:hlinkClick r:id="" action="ppaction://noaction" highlightClick="1"/>
                <a:extLst>
                  <a:ext uri="{FF2B5EF4-FFF2-40B4-BE49-F238E27FC236}">
                    <a16:creationId xmlns:a16="http://schemas.microsoft.com/office/drawing/2014/main" id="{D95E0C2D-14D4-92BE-118B-EEB357392B56}"/>
                  </a:ext>
                </a:extLst>
              </p:cNvPr>
              <p:cNvSpPr>
                <a:spLocks noChangeArrowheads="1"/>
              </p:cNvSpPr>
              <p:nvPr/>
            </p:nvSpPr>
            <p:spPr bwMode="auto">
              <a:xfrm>
                <a:off x="2400" y="3855"/>
                <a:ext cx="480" cy="465"/>
              </a:xfrm>
              <a:prstGeom prst="actionButtonBlank">
                <a:avLst/>
              </a:prstGeom>
              <a:gradFill rotWithShape="1">
                <a:gsLst>
                  <a:gs pos="0">
                    <a:srgbClr val="00FFFF"/>
                  </a:gs>
                  <a:gs pos="100000">
                    <a:srgbClr val="007676"/>
                  </a:gs>
                </a:gsLst>
                <a:lin ang="5400000" scaled="1"/>
              </a:gra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latin typeface="Tahoma" panose="020B0604030504040204" pitchFamily="34" charset="0"/>
                </a:endParaRPr>
              </a:p>
            </p:txBody>
          </p:sp>
          <p:sp>
            <p:nvSpPr>
              <p:cNvPr id="38320" name="AutoShape 408">
                <a:hlinkClick r:id="" action="ppaction://noaction" highlightClick="1"/>
                <a:extLst>
                  <a:ext uri="{FF2B5EF4-FFF2-40B4-BE49-F238E27FC236}">
                    <a16:creationId xmlns:a16="http://schemas.microsoft.com/office/drawing/2014/main" id="{BD5B0F08-81E0-C30B-14EC-ADDC306E4461}"/>
                  </a:ext>
                </a:extLst>
              </p:cNvPr>
              <p:cNvSpPr>
                <a:spLocks noChangeArrowheads="1"/>
              </p:cNvSpPr>
              <p:nvPr/>
            </p:nvSpPr>
            <p:spPr bwMode="auto">
              <a:xfrm>
                <a:off x="2880" y="3855"/>
                <a:ext cx="480" cy="465"/>
              </a:xfrm>
              <a:prstGeom prst="actionButtonBlank">
                <a:avLst/>
              </a:prstGeom>
              <a:gradFill rotWithShape="1">
                <a:gsLst>
                  <a:gs pos="0">
                    <a:srgbClr val="00FFFF"/>
                  </a:gs>
                  <a:gs pos="100000">
                    <a:srgbClr val="007676"/>
                  </a:gs>
                </a:gsLst>
                <a:lin ang="5400000" scaled="1"/>
              </a:gra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latin typeface="Tahoma" panose="020B0604030504040204" pitchFamily="34" charset="0"/>
                </a:endParaRPr>
              </a:p>
            </p:txBody>
          </p:sp>
        </p:grpSp>
        <p:grpSp>
          <p:nvGrpSpPr>
            <p:cNvPr id="38307" name="Group 409">
              <a:extLst>
                <a:ext uri="{FF2B5EF4-FFF2-40B4-BE49-F238E27FC236}">
                  <a16:creationId xmlns:a16="http://schemas.microsoft.com/office/drawing/2014/main" id="{1D8743EA-3CAB-D3C5-4AFE-5F8ED3B49C84}"/>
                </a:ext>
              </a:extLst>
            </p:cNvPr>
            <p:cNvGrpSpPr>
              <a:grpSpLocks/>
            </p:cNvGrpSpPr>
            <p:nvPr/>
          </p:nvGrpSpPr>
          <p:grpSpPr bwMode="auto">
            <a:xfrm>
              <a:off x="2208" y="3951"/>
              <a:ext cx="2016" cy="369"/>
              <a:chOff x="1008" y="3855"/>
              <a:chExt cx="2352" cy="465"/>
            </a:xfrm>
          </p:grpSpPr>
          <p:sp>
            <p:nvSpPr>
              <p:cNvPr id="38311" name="AutoShape 410">
                <a:hlinkClick r:id="" action="ppaction://noaction" highlightClick="1"/>
                <a:extLst>
                  <a:ext uri="{FF2B5EF4-FFF2-40B4-BE49-F238E27FC236}">
                    <a16:creationId xmlns:a16="http://schemas.microsoft.com/office/drawing/2014/main" id="{2DBDF167-5D95-B24A-F3FF-227FFAE17874}"/>
                  </a:ext>
                </a:extLst>
              </p:cNvPr>
              <p:cNvSpPr>
                <a:spLocks noChangeArrowheads="1"/>
              </p:cNvSpPr>
              <p:nvPr/>
            </p:nvSpPr>
            <p:spPr bwMode="auto">
              <a:xfrm>
                <a:off x="1008" y="3855"/>
                <a:ext cx="480" cy="465"/>
              </a:xfrm>
              <a:prstGeom prst="actionButtonBlank">
                <a:avLst/>
              </a:prstGeom>
              <a:gradFill rotWithShape="1">
                <a:gsLst>
                  <a:gs pos="0">
                    <a:srgbClr val="00FFFF"/>
                  </a:gs>
                  <a:gs pos="100000">
                    <a:srgbClr val="007676"/>
                  </a:gs>
                </a:gsLst>
                <a:lin ang="5400000" scaled="1"/>
              </a:gra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latin typeface="Tahoma" panose="020B0604030504040204" pitchFamily="34" charset="0"/>
                </a:endParaRPr>
              </a:p>
            </p:txBody>
          </p:sp>
          <p:sp>
            <p:nvSpPr>
              <p:cNvPr id="38312" name="AutoShape 411">
                <a:hlinkClick r:id="" action="ppaction://noaction" highlightClick="1"/>
                <a:extLst>
                  <a:ext uri="{FF2B5EF4-FFF2-40B4-BE49-F238E27FC236}">
                    <a16:creationId xmlns:a16="http://schemas.microsoft.com/office/drawing/2014/main" id="{D5C54E48-F8BB-5E17-47BD-ADFC3A914A78}"/>
                  </a:ext>
                </a:extLst>
              </p:cNvPr>
              <p:cNvSpPr>
                <a:spLocks noChangeArrowheads="1"/>
              </p:cNvSpPr>
              <p:nvPr/>
            </p:nvSpPr>
            <p:spPr bwMode="auto">
              <a:xfrm>
                <a:off x="1440" y="3855"/>
                <a:ext cx="480" cy="465"/>
              </a:xfrm>
              <a:prstGeom prst="actionButtonBlank">
                <a:avLst/>
              </a:prstGeom>
              <a:gradFill rotWithShape="1">
                <a:gsLst>
                  <a:gs pos="0">
                    <a:srgbClr val="00FFFF"/>
                  </a:gs>
                  <a:gs pos="100000">
                    <a:srgbClr val="007676"/>
                  </a:gs>
                </a:gsLst>
                <a:lin ang="5400000" scaled="1"/>
              </a:gra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latin typeface="Tahoma" panose="020B0604030504040204" pitchFamily="34" charset="0"/>
                </a:endParaRPr>
              </a:p>
            </p:txBody>
          </p:sp>
          <p:sp>
            <p:nvSpPr>
              <p:cNvPr id="38313" name="AutoShape 412">
                <a:hlinkClick r:id="" action="ppaction://noaction" highlightClick="1"/>
                <a:extLst>
                  <a:ext uri="{FF2B5EF4-FFF2-40B4-BE49-F238E27FC236}">
                    <a16:creationId xmlns:a16="http://schemas.microsoft.com/office/drawing/2014/main" id="{6E42EA1B-5B5D-7A49-664A-102D67C7247F}"/>
                  </a:ext>
                </a:extLst>
              </p:cNvPr>
              <p:cNvSpPr>
                <a:spLocks noChangeArrowheads="1"/>
              </p:cNvSpPr>
              <p:nvPr/>
            </p:nvSpPr>
            <p:spPr bwMode="auto">
              <a:xfrm>
                <a:off x="1920" y="3855"/>
                <a:ext cx="480" cy="465"/>
              </a:xfrm>
              <a:prstGeom prst="actionButtonBlank">
                <a:avLst/>
              </a:prstGeom>
              <a:gradFill rotWithShape="1">
                <a:gsLst>
                  <a:gs pos="0">
                    <a:srgbClr val="00FFFF"/>
                  </a:gs>
                  <a:gs pos="100000">
                    <a:srgbClr val="007676"/>
                  </a:gs>
                </a:gsLst>
                <a:lin ang="5400000" scaled="1"/>
              </a:gra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latin typeface="Tahoma" panose="020B0604030504040204" pitchFamily="34" charset="0"/>
                </a:endParaRPr>
              </a:p>
            </p:txBody>
          </p:sp>
          <p:sp>
            <p:nvSpPr>
              <p:cNvPr id="38314" name="AutoShape 413">
                <a:hlinkClick r:id="" action="ppaction://noaction" highlightClick="1"/>
                <a:extLst>
                  <a:ext uri="{FF2B5EF4-FFF2-40B4-BE49-F238E27FC236}">
                    <a16:creationId xmlns:a16="http://schemas.microsoft.com/office/drawing/2014/main" id="{81A59598-5D82-C85A-841C-4368154A8FF4}"/>
                  </a:ext>
                </a:extLst>
              </p:cNvPr>
              <p:cNvSpPr>
                <a:spLocks noChangeArrowheads="1"/>
              </p:cNvSpPr>
              <p:nvPr/>
            </p:nvSpPr>
            <p:spPr bwMode="auto">
              <a:xfrm>
                <a:off x="2400" y="3855"/>
                <a:ext cx="480" cy="465"/>
              </a:xfrm>
              <a:prstGeom prst="actionButtonBlank">
                <a:avLst/>
              </a:prstGeom>
              <a:gradFill rotWithShape="1">
                <a:gsLst>
                  <a:gs pos="0">
                    <a:srgbClr val="00FFFF"/>
                  </a:gs>
                  <a:gs pos="100000">
                    <a:srgbClr val="007676"/>
                  </a:gs>
                </a:gsLst>
                <a:lin ang="5400000" scaled="1"/>
              </a:gra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latin typeface="Tahoma" panose="020B0604030504040204" pitchFamily="34" charset="0"/>
                </a:endParaRPr>
              </a:p>
            </p:txBody>
          </p:sp>
          <p:sp>
            <p:nvSpPr>
              <p:cNvPr id="38315" name="AutoShape 414">
                <a:hlinkClick r:id="" action="ppaction://noaction" highlightClick="1"/>
                <a:extLst>
                  <a:ext uri="{FF2B5EF4-FFF2-40B4-BE49-F238E27FC236}">
                    <a16:creationId xmlns:a16="http://schemas.microsoft.com/office/drawing/2014/main" id="{D4F8A4EC-22E5-8869-201E-F2A0F0AA3E39}"/>
                  </a:ext>
                </a:extLst>
              </p:cNvPr>
              <p:cNvSpPr>
                <a:spLocks noChangeArrowheads="1"/>
              </p:cNvSpPr>
              <p:nvPr/>
            </p:nvSpPr>
            <p:spPr bwMode="auto">
              <a:xfrm>
                <a:off x="2880" y="3855"/>
                <a:ext cx="480" cy="465"/>
              </a:xfrm>
              <a:prstGeom prst="actionButtonBlank">
                <a:avLst/>
              </a:prstGeom>
              <a:gradFill rotWithShape="1">
                <a:gsLst>
                  <a:gs pos="0">
                    <a:srgbClr val="00FFFF"/>
                  </a:gs>
                  <a:gs pos="100000">
                    <a:srgbClr val="007676"/>
                  </a:gs>
                </a:gsLst>
                <a:lin ang="5400000" scaled="1"/>
              </a:gra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latin typeface="Tahoma" panose="020B0604030504040204" pitchFamily="34" charset="0"/>
                </a:endParaRPr>
              </a:p>
            </p:txBody>
          </p:sp>
        </p:grpSp>
        <p:sp>
          <p:nvSpPr>
            <p:cNvPr id="38308" name="AutoShape 415">
              <a:hlinkClick r:id="" action="ppaction://noaction" highlightClick="1"/>
              <a:extLst>
                <a:ext uri="{FF2B5EF4-FFF2-40B4-BE49-F238E27FC236}">
                  <a16:creationId xmlns:a16="http://schemas.microsoft.com/office/drawing/2014/main" id="{268CE625-6966-1277-DB6B-71317BCE1DC6}"/>
                </a:ext>
              </a:extLst>
            </p:cNvPr>
            <p:cNvSpPr>
              <a:spLocks noChangeArrowheads="1"/>
            </p:cNvSpPr>
            <p:nvPr/>
          </p:nvSpPr>
          <p:spPr bwMode="auto">
            <a:xfrm>
              <a:off x="5040" y="3951"/>
              <a:ext cx="411" cy="369"/>
            </a:xfrm>
            <a:prstGeom prst="actionButtonBlank">
              <a:avLst/>
            </a:prstGeom>
            <a:gradFill rotWithShape="1">
              <a:gsLst>
                <a:gs pos="0">
                  <a:srgbClr val="00FFFF"/>
                </a:gs>
                <a:gs pos="100000">
                  <a:srgbClr val="007676"/>
                </a:gs>
              </a:gsLst>
              <a:lin ang="5400000" scaled="1"/>
            </a:gra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latin typeface="Tahoma" panose="020B0604030504040204" pitchFamily="34" charset="0"/>
              </a:endParaRPr>
            </a:p>
          </p:txBody>
        </p:sp>
        <p:sp>
          <p:nvSpPr>
            <p:cNvPr id="38309" name="AutoShape 416">
              <a:hlinkClick r:id="" action="ppaction://noaction" highlightClick="1"/>
              <a:extLst>
                <a:ext uri="{FF2B5EF4-FFF2-40B4-BE49-F238E27FC236}">
                  <a16:creationId xmlns:a16="http://schemas.microsoft.com/office/drawing/2014/main" id="{D5FC81FA-34A3-F9F7-1D05-055CBF26DA33}"/>
                </a:ext>
              </a:extLst>
            </p:cNvPr>
            <p:cNvSpPr>
              <a:spLocks noChangeArrowheads="1"/>
            </p:cNvSpPr>
            <p:nvPr/>
          </p:nvSpPr>
          <p:spPr bwMode="auto">
            <a:xfrm>
              <a:off x="4628" y="3951"/>
              <a:ext cx="412" cy="369"/>
            </a:xfrm>
            <a:prstGeom prst="actionButtonBlank">
              <a:avLst/>
            </a:prstGeom>
            <a:gradFill rotWithShape="1">
              <a:gsLst>
                <a:gs pos="0">
                  <a:srgbClr val="00FFFF"/>
                </a:gs>
                <a:gs pos="100000">
                  <a:srgbClr val="007676"/>
                </a:gs>
              </a:gsLst>
              <a:lin ang="5400000" scaled="1"/>
            </a:gra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latin typeface="Tahoma" panose="020B0604030504040204" pitchFamily="34" charset="0"/>
              </a:endParaRPr>
            </a:p>
          </p:txBody>
        </p:sp>
        <p:sp>
          <p:nvSpPr>
            <p:cNvPr id="38310" name="AutoShape 417">
              <a:hlinkClick r:id="" action="ppaction://noaction" highlightClick="1"/>
              <a:extLst>
                <a:ext uri="{FF2B5EF4-FFF2-40B4-BE49-F238E27FC236}">
                  <a16:creationId xmlns:a16="http://schemas.microsoft.com/office/drawing/2014/main" id="{03D95C5D-11EB-457C-459E-620A582812A3}"/>
                </a:ext>
              </a:extLst>
            </p:cNvPr>
            <p:cNvSpPr>
              <a:spLocks noChangeArrowheads="1"/>
            </p:cNvSpPr>
            <p:nvPr/>
          </p:nvSpPr>
          <p:spPr bwMode="auto">
            <a:xfrm>
              <a:off x="4224" y="3951"/>
              <a:ext cx="411" cy="369"/>
            </a:xfrm>
            <a:prstGeom prst="actionButtonBlank">
              <a:avLst/>
            </a:prstGeom>
            <a:gradFill rotWithShape="1">
              <a:gsLst>
                <a:gs pos="0">
                  <a:srgbClr val="00FFFF"/>
                </a:gs>
                <a:gs pos="100000">
                  <a:srgbClr val="007676"/>
                </a:gs>
              </a:gsLst>
              <a:lin ang="5400000" scaled="1"/>
            </a:gra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latin typeface="Tahoma" panose="020B0604030504040204" pitchFamily="34" charset="0"/>
              </a:endParaRPr>
            </a:p>
          </p:txBody>
        </p:sp>
      </p:grpSp>
      <p:grpSp>
        <p:nvGrpSpPr>
          <p:cNvPr id="94626" name="Group 418">
            <a:extLst>
              <a:ext uri="{FF2B5EF4-FFF2-40B4-BE49-F238E27FC236}">
                <a16:creationId xmlns:a16="http://schemas.microsoft.com/office/drawing/2014/main" id="{C622277C-26CD-F340-8288-AE4FCD12C021}"/>
              </a:ext>
            </a:extLst>
          </p:cNvPr>
          <p:cNvGrpSpPr>
            <a:grpSpLocks/>
          </p:cNvGrpSpPr>
          <p:nvPr/>
        </p:nvGrpSpPr>
        <p:grpSpPr bwMode="auto">
          <a:xfrm>
            <a:off x="406400" y="6272213"/>
            <a:ext cx="11277600" cy="585787"/>
            <a:chOff x="192" y="3951"/>
            <a:chExt cx="5328" cy="369"/>
          </a:xfrm>
        </p:grpSpPr>
        <p:sp>
          <p:nvSpPr>
            <p:cNvPr id="38293" name="AutoShape 419">
              <a:hlinkClick r:id="" action="ppaction://noaction" highlightClick="1"/>
              <a:extLst>
                <a:ext uri="{FF2B5EF4-FFF2-40B4-BE49-F238E27FC236}">
                  <a16:creationId xmlns:a16="http://schemas.microsoft.com/office/drawing/2014/main" id="{3D65585F-DA35-FEF5-A5C8-F17539734616}"/>
                </a:ext>
              </a:extLst>
            </p:cNvPr>
            <p:cNvSpPr>
              <a:spLocks noChangeArrowheads="1"/>
            </p:cNvSpPr>
            <p:nvPr/>
          </p:nvSpPr>
          <p:spPr bwMode="auto">
            <a:xfrm>
              <a:off x="192" y="3951"/>
              <a:ext cx="411" cy="369"/>
            </a:xfrm>
            <a:prstGeom prst="actionButtonBlank">
              <a:avLst/>
            </a:prstGeom>
            <a:gradFill rotWithShape="1">
              <a:gsLst>
                <a:gs pos="0">
                  <a:srgbClr val="00FFFF"/>
                </a:gs>
                <a:gs pos="100000">
                  <a:srgbClr val="007676"/>
                </a:gs>
              </a:gsLst>
              <a:lin ang="5400000" scaled="1"/>
            </a:gra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a:solidFill>
                    <a:srgbClr val="0000FF"/>
                  </a:solidFill>
                  <a:latin typeface="Tahoma" panose="020B0604030504040204" pitchFamily="34" charset="0"/>
                </a:rPr>
                <a:t>S</a:t>
              </a:r>
            </a:p>
          </p:txBody>
        </p:sp>
        <p:sp>
          <p:nvSpPr>
            <p:cNvPr id="38294" name="AutoShape 420">
              <a:hlinkClick r:id="" action="ppaction://noaction" highlightClick="1"/>
              <a:extLst>
                <a:ext uri="{FF2B5EF4-FFF2-40B4-BE49-F238E27FC236}">
                  <a16:creationId xmlns:a16="http://schemas.microsoft.com/office/drawing/2014/main" id="{029BE925-8EF8-5ED0-8543-84D8F8F4F3F2}"/>
                </a:ext>
              </a:extLst>
            </p:cNvPr>
            <p:cNvSpPr>
              <a:spLocks noChangeArrowheads="1"/>
            </p:cNvSpPr>
            <p:nvPr/>
          </p:nvSpPr>
          <p:spPr bwMode="auto">
            <a:xfrm>
              <a:off x="610" y="3951"/>
              <a:ext cx="412" cy="369"/>
            </a:xfrm>
            <a:prstGeom prst="actionButtonBlank">
              <a:avLst/>
            </a:prstGeom>
            <a:gradFill rotWithShape="1">
              <a:gsLst>
                <a:gs pos="0">
                  <a:srgbClr val="00FFFF"/>
                </a:gs>
                <a:gs pos="100000">
                  <a:srgbClr val="007676"/>
                </a:gs>
              </a:gsLst>
              <a:lin ang="5400000" scaled="1"/>
            </a:gra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a:solidFill>
                    <a:srgbClr val="0000FF"/>
                  </a:solidFill>
                  <a:latin typeface="Tahoma" panose="020B0604030504040204" pitchFamily="34" charset="0"/>
                </a:rPr>
                <a:t>A</a:t>
              </a:r>
            </a:p>
          </p:txBody>
        </p:sp>
        <p:sp>
          <p:nvSpPr>
            <p:cNvPr id="38295" name="AutoShape 421">
              <a:hlinkClick r:id="" action="ppaction://noaction" highlightClick="1"/>
              <a:extLst>
                <a:ext uri="{FF2B5EF4-FFF2-40B4-BE49-F238E27FC236}">
                  <a16:creationId xmlns:a16="http://schemas.microsoft.com/office/drawing/2014/main" id="{6F39840F-CBEB-653B-9A39-4604FA7EFD9D}"/>
                </a:ext>
              </a:extLst>
            </p:cNvPr>
            <p:cNvSpPr>
              <a:spLocks noChangeArrowheads="1"/>
            </p:cNvSpPr>
            <p:nvPr/>
          </p:nvSpPr>
          <p:spPr bwMode="auto">
            <a:xfrm>
              <a:off x="1022" y="3951"/>
              <a:ext cx="411" cy="369"/>
            </a:xfrm>
            <a:prstGeom prst="actionButtonBlank">
              <a:avLst/>
            </a:prstGeom>
            <a:gradFill rotWithShape="1">
              <a:gsLst>
                <a:gs pos="0">
                  <a:srgbClr val="00FFFF"/>
                </a:gs>
                <a:gs pos="100000">
                  <a:srgbClr val="007676"/>
                </a:gs>
              </a:gsLst>
              <a:lin ang="5400000" scaled="1"/>
            </a:gra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a:solidFill>
                    <a:srgbClr val="0000FF"/>
                  </a:solidFill>
                  <a:latin typeface="Tahoma" panose="020B0604030504040204" pitchFamily="34" charset="0"/>
                </a:rPr>
                <a:t>U</a:t>
              </a:r>
            </a:p>
          </p:txBody>
        </p:sp>
        <p:sp>
          <p:nvSpPr>
            <p:cNvPr id="38296" name="AutoShape 422">
              <a:hlinkClick r:id="" action="ppaction://noaction" highlightClick="1"/>
              <a:extLst>
                <a:ext uri="{FF2B5EF4-FFF2-40B4-BE49-F238E27FC236}">
                  <a16:creationId xmlns:a16="http://schemas.microsoft.com/office/drawing/2014/main" id="{D7E1B8EB-B1E4-1C76-2F05-A039929D3772}"/>
                </a:ext>
              </a:extLst>
            </p:cNvPr>
            <p:cNvSpPr>
              <a:spLocks noChangeArrowheads="1"/>
            </p:cNvSpPr>
            <p:nvPr/>
          </p:nvSpPr>
          <p:spPr bwMode="auto">
            <a:xfrm>
              <a:off x="1433" y="3951"/>
              <a:ext cx="412" cy="369"/>
            </a:xfrm>
            <a:prstGeom prst="actionButtonBlank">
              <a:avLst/>
            </a:prstGeom>
            <a:gradFill rotWithShape="1">
              <a:gsLst>
                <a:gs pos="0">
                  <a:srgbClr val="00FFFF"/>
                </a:gs>
                <a:gs pos="100000">
                  <a:srgbClr val="007676"/>
                </a:gs>
              </a:gsLst>
              <a:lin ang="5400000" scaled="1"/>
            </a:gra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a:solidFill>
                    <a:srgbClr val="0000FF"/>
                  </a:solidFill>
                  <a:latin typeface="Tahoma" panose="020B0604030504040204" pitchFamily="34" charset="0"/>
                </a:rPr>
                <a:t>L</a:t>
              </a:r>
            </a:p>
          </p:txBody>
        </p:sp>
        <p:sp>
          <p:nvSpPr>
            <p:cNvPr id="38297" name="AutoShape 423">
              <a:hlinkClick r:id="" action="ppaction://noaction" highlightClick="1"/>
              <a:extLst>
                <a:ext uri="{FF2B5EF4-FFF2-40B4-BE49-F238E27FC236}">
                  <a16:creationId xmlns:a16="http://schemas.microsoft.com/office/drawing/2014/main" id="{A51123E1-D76D-6158-9B11-C965FD202A0E}"/>
                </a:ext>
              </a:extLst>
            </p:cNvPr>
            <p:cNvSpPr>
              <a:spLocks noChangeArrowheads="1"/>
            </p:cNvSpPr>
            <p:nvPr/>
          </p:nvSpPr>
          <p:spPr bwMode="auto">
            <a:xfrm>
              <a:off x="1845" y="3951"/>
              <a:ext cx="411" cy="369"/>
            </a:xfrm>
            <a:prstGeom prst="actionButtonBlank">
              <a:avLst/>
            </a:prstGeom>
            <a:gradFill rotWithShape="1">
              <a:gsLst>
                <a:gs pos="0">
                  <a:srgbClr val="00FFFF"/>
                </a:gs>
                <a:gs pos="100000">
                  <a:srgbClr val="007676"/>
                </a:gs>
              </a:gsLst>
              <a:lin ang="5400000" scaled="1"/>
            </a:gra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a:solidFill>
                    <a:srgbClr val="0000FF"/>
                  </a:solidFill>
                  <a:latin typeface="Tahoma" panose="020B0604030504040204" pitchFamily="34" charset="0"/>
                </a:rPr>
                <a:t>Ũ</a:t>
              </a:r>
            </a:p>
          </p:txBody>
        </p:sp>
        <p:sp>
          <p:nvSpPr>
            <p:cNvPr id="38298" name="AutoShape 424">
              <a:hlinkClick r:id="" action="ppaction://noaction" highlightClick="1"/>
              <a:extLst>
                <a:ext uri="{FF2B5EF4-FFF2-40B4-BE49-F238E27FC236}">
                  <a16:creationId xmlns:a16="http://schemas.microsoft.com/office/drawing/2014/main" id="{F5A6BE13-DD3A-7893-A8E6-E0F0F1321373}"/>
                </a:ext>
              </a:extLst>
            </p:cNvPr>
            <p:cNvSpPr>
              <a:spLocks noChangeArrowheads="1"/>
            </p:cNvSpPr>
            <p:nvPr/>
          </p:nvSpPr>
          <p:spPr bwMode="auto">
            <a:xfrm>
              <a:off x="2256" y="3951"/>
              <a:ext cx="411" cy="369"/>
            </a:xfrm>
            <a:prstGeom prst="actionButtonBlank">
              <a:avLst/>
            </a:prstGeom>
            <a:gradFill rotWithShape="1">
              <a:gsLst>
                <a:gs pos="0">
                  <a:srgbClr val="00FFFF"/>
                </a:gs>
                <a:gs pos="100000">
                  <a:srgbClr val="007676"/>
                </a:gs>
              </a:gsLst>
              <a:lin ang="5400000" scaled="1"/>
            </a:gra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a:solidFill>
                    <a:srgbClr val="0000FF"/>
                  </a:solidFill>
                  <a:latin typeface="Tahoma" panose="020B0604030504040204" pitchFamily="34" charset="0"/>
                </a:rPr>
                <a:t>Y</a:t>
              </a:r>
            </a:p>
          </p:txBody>
        </p:sp>
        <p:sp>
          <p:nvSpPr>
            <p:cNvPr id="38299" name="AutoShape 425">
              <a:hlinkClick r:id="" action="ppaction://noaction" highlightClick="1"/>
              <a:extLst>
                <a:ext uri="{FF2B5EF4-FFF2-40B4-BE49-F238E27FC236}">
                  <a16:creationId xmlns:a16="http://schemas.microsoft.com/office/drawing/2014/main" id="{76D33E91-C9A5-E1D8-C6C0-5BD755ACC528}"/>
                </a:ext>
              </a:extLst>
            </p:cNvPr>
            <p:cNvSpPr>
              <a:spLocks noChangeArrowheads="1"/>
            </p:cNvSpPr>
            <p:nvPr/>
          </p:nvSpPr>
          <p:spPr bwMode="auto">
            <a:xfrm>
              <a:off x="2660" y="3951"/>
              <a:ext cx="412" cy="369"/>
            </a:xfrm>
            <a:prstGeom prst="actionButtonBlank">
              <a:avLst/>
            </a:prstGeom>
            <a:gradFill rotWithShape="1">
              <a:gsLst>
                <a:gs pos="0">
                  <a:srgbClr val="00FFFF"/>
                </a:gs>
                <a:gs pos="100000">
                  <a:srgbClr val="007676"/>
                </a:gs>
              </a:gsLst>
              <a:lin ang="5400000" scaled="1"/>
            </a:gra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a:solidFill>
                    <a:srgbClr val="0000FF"/>
                  </a:solidFill>
                  <a:latin typeface="Tahoma" panose="020B0604030504040204" pitchFamily="34" charset="0"/>
                </a:rPr>
                <a:t>T</a:t>
              </a:r>
            </a:p>
          </p:txBody>
        </p:sp>
        <p:sp>
          <p:nvSpPr>
            <p:cNvPr id="38300" name="AutoShape 426">
              <a:hlinkClick r:id="" action="ppaction://noaction" highlightClick="1"/>
              <a:extLst>
                <a:ext uri="{FF2B5EF4-FFF2-40B4-BE49-F238E27FC236}">
                  <a16:creationId xmlns:a16="http://schemas.microsoft.com/office/drawing/2014/main" id="{A1C0F556-3CFB-BFDB-0BB5-636E98803A43}"/>
                </a:ext>
              </a:extLst>
            </p:cNvPr>
            <p:cNvSpPr>
              <a:spLocks noChangeArrowheads="1"/>
            </p:cNvSpPr>
            <p:nvPr/>
          </p:nvSpPr>
          <p:spPr bwMode="auto">
            <a:xfrm>
              <a:off x="3072" y="3951"/>
              <a:ext cx="411" cy="369"/>
            </a:xfrm>
            <a:prstGeom prst="actionButtonBlank">
              <a:avLst/>
            </a:prstGeom>
            <a:gradFill rotWithShape="1">
              <a:gsLst>
                <a:gs pos="0">
                  <a:srgbClr val="00FFFF"/>
                </a:gs>
                <a:gs pos="100000">
                  <a:srgbClr val="007676"/>
                </a:gs>
              </a:gsLst>
              <a:lin ang="5400000" scaled="1"/>
            </a:gra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a:solidFill>
                    <a:srgbClr val="0000FF"/>
                  </a:solidFill>
                  <a:latin typeface="Tahoma" panose="020B0604030504040204" pitchFamily="34" charset="0"/>
                </a:rPr>
                <a:t>R</a:t>
              </a:r>
            </a:p>
          </p:txBody>
        </p:sp>
        <p:sp>
          <p:nvSpPr>
            <p:cNvPr id="38301" name="AutoShape 427">
              <a:hlinkClick r:id="" action="ppaction://noaction" highlightClick="1"/>
              <a:extLst>
                <a:ext uri="{FF2B5EF4-FFF2-40B4-BE49-F238E27FC236}">
                  <a16:creationId xmlns:a16="http://schemas.microsoft.com/office/drawing/2014/main" id="{221850D0-79AB-948D-9D7D-1CF6901542CA}"/>
                </a:ext>
              </a:extLst>
            </p:cNvPr>
            <p:cNvSpPr>
              <a:spLocks noChangeArrowheads="1"/>
            </p:cNvSpPr>
            <p:nvPr/>
          </p:nvSpPr>
          <p:spPr bwMode="auto">
            <a:xfrm>
              <a:off x="3476" y="3951"/>
              <a:ext cx="412" cy="369"/>
            </a:xfrm>
            <a:prstGeom prst="actionButtonBlank">
              <a:avLst/>
            </a:prstGeom>
            <a:gradFill rotWithShape="1">
              <a:gsLst>
                <a:gs pos="0">
                  <a:srgbClr val="00FFFF"/>
                </a:gs>
                <a:gs pos="100000">
                  <a:srgbClr val="007676"/>
                </a:gs>
              </a:gsLst>
              <a:lin ang="5400000" scaled="1"/>
            </a:gra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a:solidFill>
                    <a:srgbClr val="0000FF"/>
                  </a:solidFill>
                  <a:latin typeface="Tahoma" panose="020B0604030504040204" pitchFamily="34" charset="0"/>
                </a:rPr>
                <a:t>E</a:t>
              </a:r>
            </a:p>
          </p:txBody>
        </p:sp>
        <p:sp>
          <p:nvSpPr>
            <p:cNvPr id="38302" name="AutoShape 428">
              <a:hlinkClick r:id="" action="ppaction://noaction" highlightClick="1"/>
              <a:extLst>
                <a:ext uri="{FF2B5EF4-FFF2-40B4-BE49-F238E27FC236}">
                  <a16:creationId xmlns:a16="http://schemas.microsoft.com/office/drawing/2014/main" id="{B30D654B-5D8A-D248-CC98-6CB6C6EE006D}"/>
                </a:ext>
              </a:extLst>
            </p:cNvPr>
            <p:cNvSpPr>
              <a:spLocks noChangeArrowheads="1"/>
            </p:cNvSpPr>
            <p:nvPr/>
          </p:nvSpPr>
          <p:spPr bwMode="auto">
            <a:xfrm>
              <a:off x="3888" y="3951"/>
              <a:ext cx="411" cy="369"/>
            </a:xfrm>
            <a:prstGeom prst="actionButtonBlank">
              <a:avLst/>
            </a:prstGeom>
            <a:gradFill rotWithShape="1">
              <a:gsLst>
                <a:gs pos="0">
                  <a:srgbClr val="00FFFF"/>
                </a:gs>
                <a:gs pos="100000">
                  <a:srgbClr val="007676"/>
                </a:gs>
              </a:gsLst>
              <a:lin ang="5400000" scaled="1"/>
            </a:gra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a:solidFill>
                    <a:srgbClr val="0000FF"/>
                  </a:solidFill>
                  <a:latin typeface="Tahoma" panose="020B0604030504040204" pitchFamily="34" charset="0"/>
                </a:rPr>
                <a:t>L</a:t>
              </a:r>
            </a:p>
          </p:txBody>
        </p:sp>
        <p:sp>
          <p:nvSpPr>
            <p:cNvPr id="38303" name="AutoShape 429">
              <a:hlinkClick r:id="" action="ppaction://noaction" highlightClick="1"/>
              <a:extLst>
                <a:ext uri="{FF2B5EF4-FFF2-40B4-BE49-F238E27FC236}">
                  <a16:creationId xmlns:a16="http://schemas.microsoft.com/office/drawing/2014/main" id="{37EE08FB-2CE1-B460-4ECB-4F14CA11D67F}"/>
                </a:ext>
              </a:extLst>
            </p:cNvPr>
            <p:cNvSpPr>
              <a:spLocks noChangeArrowheads="1"/>
            </p:cNvSpPr>
            <p:nvPr/>
          </p:nvSpPr>
          <p:spPr bwMode="auto">
            <a:xfrm>
              <a:off x="5109" y="3951"/>
              <a:ext cx="411" cy="369"/>
            </a:xfrm>
            <a:prstGeom prst="actionButtonBlank">
              <a:avLst/>
            </a:prstGeom>
            <a:gradFill rotWithShape="1">
              <a:gsLst>
                <a:gs pos="0">
                  <a:srgbClr val="00FFFF"/>
                </a:gs>
                <a:gs pos="100000">
                  <a:srgbClr val="007676"/>
                </a:gs>
              </a:gsLst>
              <a:lin ang="5400000" scaled="1"/>
            </a:gra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a:solidFill>
                    <a:srgbClr val="0000FF"/>
                  </a:solidFill>
                  <a:latin typeface="Tahoma" panose="020B0604030504040204" pitchFamily="34" charset="0"/>
                </a:rPr>
                <a:t>G</a:t>
              </a:r>
            </a:p>
          </p:txBody>
        </p:sp>
        <p:sp>
          <p:nvSpPr>
            <p:cNvPr id="38304" name="AutoShape 430">
              <a:hlinkClick r:id="" action="ppaction://noaction" highlightClick="1"/>
              <a:extLst>
                <a:ext uri="{FF2B5EF4-FFF2-40B4-BE49-F238E27FC236}">
                  <a16:creationId xmlns:a16="http://schemas.microsoft.com/office/drawing/2014/main" id="{D5921C36-771E-CD59-CFD9-A99D6D760FED}"/>
                </a:ext>
              </a:extLst>
            </p:cNvPr>
            <p:cNvSpPr>
              <a:spLocks noChangeArrowheads="1"/>
            </p:cNvSpPr>
            <p:nvPr/>
          </p:nvSpPr>
          <p:spPr bwMode="auto">
            <a:xfrm>
              <a:off x="4704" y="3951"/>
              <a:ext cx="412" cy="369"/>
            </a:xfrm>
            <a:prstGeom prst="actionButtonBlank">
              <a:avLst/>
            </a:prstGeom>
            <a:gradFill rotWithShape="1">
              <a:gsLst>
                <a:gs pos="0">
                  <a:srgbClr val="00FFFF"/>
                </a:gs>
                <a:gs pos="100000">
                  <a:srgbClr val="007676"/>
                </a:gs>
              </a:gsLst>
              <a:lin ang="5400000" scaled="1"/>
            </a:gra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a:solidFill>
                    <a:srgbClr val="0000FF"/>
                  </a:solidFill>
                  <a:latin typeface="Tahoma" panose="020B0604030504040204" pitchFamily="34" charset="0"/>
                </a:rPr>
                <a:t>N</a:t>
              </a:r>
            </a:p>
          </p:txBody>
        </p:sp>
        <p:sp>
          <p:nvSpPr>
            <p:cNvPr id="38305" name="AutoShape 431">
              <a:hlinkClick r:id="" action="ppaction://noaction" highlightClick="1"/>
              <a:extLst>
                <a:ext uri="{FF2B5EF4-FFF2-40B4-BE49-F238E27FC236}">
                  <a16:creationId xmlns:a16="http://schemas.microsoft.com/office/drawing/2014/main" id="{F3A19958-AE15-8E39-F3B0-39B5532D1EDA}"/>
                </a:ext>
              </a:extLst>
            </p:cNvPr>
            <p:cNvSpPr>
              <a:spLocks noChangeArrowheads="1"/>
            </p:cNvSpPr>
            <p:nvPr/>
          </p:nvSpPr>
          <p:spPr bwMode="auto">
            <a:xfrm>
              <a:off x="4293" y="3951"/>
              <a:ext cx="411" cy="369"/>
            </a:xfrm>
            <a:prstGeom prst="actionButtonBlank">
              <a:avLst/>
            </a:prstGeom>
            <a:gradFill rotWithShape="1">
              <a:gsLst>
                <a:gs pos="0">
                  <a:srgbClr val="00FFFF"/>
                </a:gs>
                <a:gs pos="100000">
                  <a:srgbClr val="007676"/>
                </a:gs>
              </a:gsLst>
              <a:lin ang="5400000" scaled="1"/>
            </a:gra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a:solidFill>
                    <a:srgbClr val="0000FF"/>
                  </a:solidFill>
                  <a:latin typeface="Tahoma" panose="020B0604030504040204" pitchFamily="34" charset="0"/>
                </a:rPr>
                <a:t>À</a:t>
              </a:r>
            </a:p>
          </p:txBody>
        </p:sp>
      </p:grpSp>
      <p:sp>
        <p:nvSpPr>
          <p:cNvPr id="94640" name="AutoShape 432">
            <a:extLst>
              <a:ext uri="{FF2B5EF4-FFF2-40B4-BE49-F238E27FC236}">
                <a16:creationId xmlns:a16="http://schemas.microsoft.com/office/drawing/2014/main" id="{A2FE25C1-C2E1-E8D0-EA2E-CB306C4C084E}"/>
              </a:ext>
            </a:extLst>
          </p:cNvPr>
          <p:cNvSpPr>
            <a:spLocks noChangeArrowheads="1"/>
          </p:cNvSpPr>
          <p:nvPr/>
        </p:nvSpPr>
        <p:spPr bwMode="auto">
          <a:xfrm>
            <a:off x="10972800" y="0"/>
            <a:ext cx="1219200" cy="914400"/>
          </a:xfrm>
          <a:prstGeom prst="sun">
            <a:avLst>
              <a:gd name="adj" fmla="val 25000"/>
            </a:avLst>
          </a:prstGeom>
          <a:gradFill rotWithShape="1">
            <a:gsLst>
              <a:gs pos="0">
                <a:srgbClr val="FF0000"/>
              </a:gs>
              <a:gs pos="100000">
                <a:srgbClr val="76000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4210"/>
                    </p:tgtEl>
                  </p:cond>
                </p:stCondLst>
                <p:endSync evt="end" delay="0">
                  <p:rtn val="all"/>
                </p:endSync>
                <p:childTnLst>
                  <p:par>
                    <p:cTn id="3" fill="hold" nodeType="clickPar">
                      <p:stCondLst>
                        <p:cond delay="0"/>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94211"/>
                                        </p:tgtEl>
                                        <p:attrNameLst>
                                          <p:attrName>style.opacity</p:attrName>
                                        </p:attrNameLst>
                                      </p:cBhvr>
                                      <p:to>
                                        <p:strVal val="0.5"/>
                                      </p:to>
                                    </p:set>
                                    <p:animEffect filter="image" prLst="opacity: 0.5">
                                      <p:cBhvr rctx="IE">
                                        <p:cTn id="7" dur="indefinite"/>
                                        <p:tgtEl>
                                          <p:spTgt spid="942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4410"/>
                                        </p:tgtEl>
                                        <p:attrNameLst>
                                          <p:attrName>style.visibility</p:attrName>
                                        </p:attrNameLst>
                                      </p:cBhvr>
                                      <p:to>
                                        <p:strVal val="visible"/>
                                      </p:to>
                                    </p:set>
                                    <p:animEffect transition="in" filter="blinds(horizontal)">
                                      <p:cBhvr>
                                        <p:cTn id="12" dur="500"/>
                                        <p:tgtEl>
                                          <p:spTgt spid="944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1" nodeType="clickEffect">
                                  <p:stCondLst>
                                    <p:cond delay="0"/>
                                  </p:stCondLst>
                                  <p:childTnLst>
                                    <p:animEffect transition="out" filter="blinds(horizontal)">
                                      <p:cBhvr>
                                        <p:cTn id="16" dur="500"/>
                                        <p:tgtEl>
                                          <p:spTgt spid="94410"/>
                                        </p:tgtEl>
                                      </p:cBhvr>
                                    </p:animEffect>
                                    <p:set>
                                      <p:cBhvr>
                                        <p:cTn id="17" dur="1" fill="hold">
                                          <p:stCondLst>
                                            <p:cond delay="499"/>
                                          </p:stCondLst>
                                        </p:cTn>
                                        <p:tgtEl>
                                          <p:spTgt spid="94410"/>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4411"/>
                                        </p:tgtEl>
                                        <p:attrNameLst>
                                          <p:attrName>style.visibility</p:attrName>
                                        </p:attrNameLst>
                                      </p:cBhvr>
                                      <p:to>
                                        <p:strVal val="visible"/>
                                      </p:to>
                                    </p:set>
                                    <p:animEffect transition="in" filter="blinds(horizontal)">
                                      <p:cBhvr>
                                        <p:cTn id="22" dur="500"/>
                                        <p:tgtEl>
                                          <p:spTgt spid="94411"/>
                                        </p:tgtEl>
                                      </p:cBhvr>
                                    </p:animEffect>
                                  </p:childTnLst>
                                </p:cTn>
                              </p:par>
                            </p:childTnLst>
                          </p:cTn>
                        </p:par>
                      </p:childTnLst>
                    </p:cTn>
                  </p:par>
                </p:childTnLst>
              </p:cTn>
              <p:nextCondLst>
                <p:cond evt="onClick" delay="0">
                  <p:tgtEl>
                    <p:spTgt spid="94210"/>
                  </p:tgtEl>
                </p:cond>
              </p:nextCondLst>
            </p:seq>
            <p:seq concurrent="1" nextAc="seek">
              <p:cTn id="23" restart="whenNotActive" fill="hold" evtFilter="cancelBubble" nodeType="interactiveSeq">
                <p:stCondLst>
                  <p:cond evt="onClick" delay="0">
                    <p:tgtEl>
                      <p:spTgt spid="94401"/>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9" presetClass="emph" presetSubtype="0" nodeType="clickEffect">
                                  <p:stCondLst>
                                    <p:cond delay="0"/>
                                  </p:stCondLst>
                                  <p:childTnLst>
                                    <p:set>
                                      <p:cBhvr rctx="PPT">
                                        <p:cTn id="27" dur="indefinite"/>
                                        <p:tgtEl>
                                          <p:spTgt spid="94225"/>
                                        </p:tgtEl>
                                        <p:attrNameLst>
                                          <p:attrName>style.opacity</p:attrName>
                                        </p:attrNameLst>
                                      </p:cBhvr>
                                      <p:to>
                                        <p:strVal val="0.5"/>
                                      </p:to>
                                    </p:set>
                                    <p:animEffect filter="image" prLst="opacity: 0.5">
                                      <p:cBhvr rctx="IE">
                                        <p:cTn id="28" dur="indefinite"/>
                                        <p:tgtEl>
                                          <p:spTgt spid="9422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94425"/>
                                        </p:tgtEl>
                                        <p:attrNameLst>
                                          <p:attrName>style.visibility</p:attrName>
                                        </p:attrNameLst>
                                      </p:cBhvr>
                                      <p:to>
                                        <p:strVal val="visible"/>
                                      </p:to>
                                    </p:set>
                                    <p:animEffect transition="in" filter="blinds(horizontal)">
                                      <p:cBhvr>
                                        <p:cTn id="33" dur="500"/>
                                        <p:tgtEl>
                                          <p:spTgt spid="9442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xit" presetSubtype="10" fill="hold" grpId="1" nodeType="clickEffect">
                                  <p:stCondLst>
                                    <p:cond delay="0"/>
                                  </p:stCondLst>
                                  <p:childTnLst>
                                    <p:animEffect transition="out" filter="blinds(horizontal)">
                                      <p:cBhvr>
                                        <p:cTn id="37" dur="500"/>
                                        <p:tgtEl>
                                          <p:spTgt spid="94425"/>
                                        </p:tgtEl>
                                      </p:cBhvr>
                                    </p:animEffect>
                                    <p:set>
                                      <p:cBhvr>
                                        <p:cTn id="38" dur="1" fill="hold">
                                          <p:stCondLst>
                                            <p:cond delay="499"/>
                                          </p:stCondLst>
                                        </p:cTn>
                                        <p:tgtEl>
                                          <p:spTgt spid="94425"/>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94426"/>
                                        </p:tgtEl>
                                        <p:attrNameLst>
                                          <p:attrName>style.visibility</p:attrName>
                                        </p:attrNameLst>
                                      </p:cBhvr>
                                      <p:to>
                                        <p:strVal val="visible"/>
                                      </p:to>
                                    </p:set>
                                    <p:animEffect transition="in" filter="blinds(horizontal)">
                                      <p:cBhvr>
                                        <p:cTn id="43" dur="500"/>
                                        <p:tgtEl>
                                          <p:spTgt spid="94426"/>
                                        </p:tgtEl>
                                      </p:cBhvr>
                                    </p:animEffect>
                                  </p:childTnLst>
                                </p:cTn>
                              </p:par>
                            </p:childTnLst>
                          </p:cTn>
                        </p:par>
                      </p:childTnLst>
                    </p:cTn>
                  </p:par>
                </p:childTnLst>
              </p:cTn>
              <p:nextCondLst>
                <p:cond evt="onClick" delay="0">
                  <p:tgtEl>
                    <p:spTgt spid="94401"/>
                  </p:tgtEl>
                </p:cond>
              </p:nextCondLst>
            </p:seq>
            <p:seq concurrent="1" nextAc="seek">
              <p:cTn id="44" restart="whenNotActive" fill="hold" evtFilter="cancelBubble" nodeType="interactiveSeq">
                <p:stCondLst>
                  <p:cond evt="onClick" delay="0">
                    <p:tgtEl>
                      <p:spTgt spid="94402"/>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9" presetClass="emph" presetSubtype="0" nodeType="clickEffect">
                                  <p:stCondLst>
                                    <p:cond delay="0"/>
                                  </p:stCondLst>
                                  <p:childTnLst>
                                    <p:set>
                                      <p:cBhvr rctx="PPT">
                                        <p:cTn id="48" dur="indefinite"/>
                                        <p:tgtEl>
                                          <p:spTgt spid="94239"/>
                                        </p:tgtEl>
                                        <p:attrNameLst>
                                          <p:attrName>style.opacity</p:attrName>
                                        </p:attrNameLst>
                                      </p:cBhvr>
                                      <p:to>
                                        <p:strVal val="0.5"/>
                                      </p:to>
                                    </p:set>
                                    <p:animEffect filter="image" prLst="opacity: 0.5">
                                      <p:cBhvr rctx="IE">
                                        <p:cTn id="49" dur="indefinite"/>
                                        <p:tgtEl>
                                          <p:spTgt spid="9423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94440"/>
                                        </p:tgtEl>
                                        <p:attrNameLst>
                                          <p:attrName>style.visibility</p:attrName>
                                        </p:attrNameLst>
                                      </p:cBhvr>
                                      <p:to>
                                        <p:strVal val="visible"/>
                                      </p:to>
                                    </p:set>
                                    <p:animEffect transition="in" filter="blinds(horizontal)">
                                      <p:cBhvr>
                                        <p:cTn id="54" dur="500"/>
                                        <p:tgtEl>
                                          <p:spTgt spid="9444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xit" presetSubtype="10" fill="hold" grpId="1" nodeType="clickEffect">
                                  <p:stCondLst>
                                    <p:cond delay="0"/>
                                  </p:stCondLst>
                                  <p:childTnLst>
                                    <p:animEffect transition="out" filter="blinds(horizontal)">
                                      <p:cBhvr>
                                        <p:cTn id="58" dur="500"/>
                                        <p:tgtEl>
                                          <p:spTgt spid="94440"/>
                                        </p:tgtEl>
                                      </p:cBhvr>
                                    </p:animEffect>
                                    <p:set>
                                      <p:cBhvr>
                                        <p:cTn id="59" dur="1" fill="hold">
                                          <p:stCondLst>
                                            <p:cond delay="499"/>
                                          </p:stCondLst>
                                        </p:cTn>
                                        <p:tgtEl>
                                          <p:spTgt spid="94440"/>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nodeType="clickEffect">
                                  <p:stCondLst>
                                    <p:cond delay="0"/>
                                  </p:stCondLst>
                                  <p:childTnLst>
                                    <p:set>
                                      <p:cBhvr>
                                        <p:cTn id="63" dur="1" fill="hold">
                                          <p:stCondLst>
                                            <p:cond delay="0"/>
                                          </p:stCondLst>
                                        </p:cTn>
                                        <p:tgtEl>
                                          <p:spTgt spid="94441"/>
                                        </p:tgtEl>
                                        <p:attrNameLst>
                                          <p:attrName>style.visibility</p:attrName>
                                        </p:attrNameLst>
                                      </p:cBhvr>
                                      <p:to>
                                        <p:strVal val="visible"/>
                                      </p:to>
                                    </p:set>
                                    <p:animEffect transition="in" filter="blinds(horizontal)">
                                      <p:cBhvr>
                                        <p:cTn id="64" dur="500"/>
                                        <p:tgtEl>
                                          <p:spTgt spid="94441"/>
                                        </p:tgtEl>
                                      </p:cBhvr>
                                    </p:animEffect>
                                  </p:childTnLst>
                                </p:cTn>
                              </p:par>
                            </p:childTnLst>
                          </p:cTn>
                        </p:par>
                      </p:childTnLst>
                    </p:cTn>
                  </p:par>
                </p:childTnLst>
              </p:cTn>
              <p:nextCondLst>
                <p:cond evt="onClick" delay="0">
                  <p:tgtEl>
                    <p:spTgt spid="94402"/>
                  </p:tgtEl>
                </p:cond>
              </p:nextCondLst>
            </p:seq>
            <p:seq concurrent="1" nextAc="seek">
              <p:cTn id="65" restart="whenNotActive" fill="hold" evtFilter="cancelBubble" nodeType="interactiveSeq">
                <p:stCondLst>
                  <p:cond evt="onClick" delay="0">
                    <p:tgtEl>
                      <p:spTgt spid="94404"/>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9" presetClass="emph" presetSubtype="0" nodeType="clickEffect">
                                  <p:stCondLst>
                                    <p:cond delay="0"/>
                                  </p:stCondLst>
                                  <p:childTnLst>
                                    <p:set>
                                      <p:cBhvr rctx="PPT">
                                        <p:cTn id="69" dur="indefinite"/>
                                        <p:tgtEl>
                                          <p:spTgt spid="94261"/>
                                        </p:tgtEl>
                                        <p:attrNameLst>
                                          <p:attrName>style.opacity</p:attrName>
                                        </p:attrNameLst>
                                      </p:cBhvr>
                                      <p:to>
                                        <p:strVal val="0.5"/>
                                      </p:to>
                                    </p:set>
                                    <p:animEffect filter="image" prLst="opacity: 0.5">
                                      <p:cBhvr rctx="IE">
                                        <p:cTn id="70" dur="indefinite"/>
                                        <p:tgtEl>
                                          <p:spTgt spid="9426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94463"/>
                                        </p:tgtEl>
                                        <p:attrNameLst>
                                          <p:attrName>style.visibility</p:attrName>
                                        </p:attrNameLst>
                                      </p:cBhvr>
                                      <p:to>
                                        <p:strVal val="visible"/>
                                      </p:to>
                                    </p:set>
                                    <p:animEffect transition="in" filter="blinds(horizontal)">
                                      <p:cBhvr>
                                        <p:cTn id="75" dur="500"/>
                                        <p:tgtEl>
                                          <p:spTgt spid="94463"/>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xit" presetSubtype="10" fill="hold" grpId="1" nodeType="clickEffect">
                                  <p:stCondLst>
                                    <p:cond delay="0"/>
                                  </p:stCondLst>
                                  <p:childTnLst>
                                    <p:animEffect transition="out" filter="blinds(horizontal)">
                                      <p:cBhvr>
                                        <p:cTn id="79" dur="500"/>
                                        <p:tgtEl>
                                          <p:spTgt spid="94463"/>
                                        </p:tgtEl>
                                      </p:cBhvr>
                                    </p:animEffect>
                                    <p:set>
                                      <p:cBhvr>
                                        <p:cTn id="80" dur="1" fill="hold">
                                          <p:stCondLst>
                                            <p:cond delay="499"/>
                                          </p:stCondLst>
                                        </p:cTn>
                                        <p:tgtEl>
                                          <p:spTgt spid="94463"/>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10" fill="hold" nodeType="clickEffect">
                                  <p:stCondLst>
                                    <p:cond delay="0"/>
                                  </p:stCondLst>
                                  <p:childTnLst>
                                    <p:set>
                                      <p:cBhvr>
                                        <p:cTn id="84" dur="1" fill="hold">
                                          <p:stCondLst>
                                            <p:cond delay="0"/>
                                          </p:stCondLst>
                                        </p:cTn>
                                        <p:tgtEl>
                                          <p:spTgt spid="94464"/>
                                        </p:tgtEl>
                                        <p:attrNameLst>
                                          <p:attrName>style.visibility</p:attrName>
                                        </p:attrNameLst>
                                      </p:cBhvr>
                                      <p:to>
                                        <p:strVal val="visible"/>
                                      </p:to>
                                    </p:set>
                                    <p:animEffect transition="in" filter="blinds(horizontal)">
                                      <p:cBhvr>
                                        <p:cTn id="85" dur="500"/>
                                        <p:tgtEl>
                                          <p:spTgt spid="94464"/>
                                        </p:tgtEl>
                                      </p:cBhvr>
                                    </p:animEffect>
                                  </p:childTnLst>
                                </p:cTn>
                              </p:par>
                            </p:childTnLst>
                          </p:cTn>
                        </p:par>
                      </p:childTnLst>
                    </p:cTn>
                  </p:par>
                </p:childTnLst>
              </p:cTn>
              <p:nextCondLst>
                <p:cond evt="onClick" delay="0">
                  <p:tgtEl>
                    <p:spTgt spid="94404"/>
                  </p:tgtEl>
                </p:cond>
              </p:nextCondLst>
            </p:seq>
            <p:seq concurrent="1" nextAc="seek">
              <p:cTn id="86" restart="whenNotActive" fill="hold" evtFilter="cancelBubble" nodeType="interactiveSeq">
                <p:stCondLst>
                  <p:cond evt="onClick" delay="0">
                    <p:tgtEl>
                      <p:spTgt spid="94403"/>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9" presetClass="emph" presetSubtype="0" nodeType="clickEffect">
                                  <p:stCondLst>
                                    <p:cond delay="0"/>
                                  </p:stCondLst>
                                  <p:childTnLst>
                                    <p:set>
                                      <p:cBhvr rctx="PPT">
                                        <p:cTn id="90" dur="indefinite"/>
                                        <p:tgtEl>
                                          <p:spTgt spid="94277"/>
                                        </p:tgtEl>
                                        <p:attrNameLst>
                                          <p:attrName>style.opacity</p:attrName>
                                        </p:attrNameLst>
                                      </p:cBhvr>
                                      <p:to>
                                        <p:strVal val="0.5"/>
                                      </p:to>
                                    </p:set>
                                    <p:animEffect filter="image" prLst="opacity: 0.5">
                                      <p:cBhvr rctx="IE">
                                        <p:cTn id="91" dur="indefinite"/>
                                        <p:tgtEl>
                                          <p:spTgt spid="94277"/>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94480"/>
                                        </p:tgtEl>
                                        <p:attrNameLst>
                                          <p:attrName>style.visibility</p:attrName>
                                        </p:attrNameLst>
                                      </p:cBhvr>
                                      <p:to>
                                        <p:strVal val="visible"/>
                                      </p:to>
                                    </p:set>
                                    <p:animEffect transition="in" filter="blinds(horizontal)">
                                      <p:cBhvr>
                                        <p:cTn id="96" dur="500"/>
                                        <p:tgtEl>
                                          <p:spTgt spid="94480"/>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3" presetClass="exit" presetSubtype="10" fill="hold" grpId="1" nodeType="clickEffect">
                                  <p:stCondLst>
                                    <p:cond delay="0"/>
                                  </p:stCondLst>
                                  <p:childTnLst>
                                    <p:animEffect transition="out" filter="blinds(horizontal)">
                                      <p:cBhvr>
                                        <p:cTn id="100" dur="500"/>
                                        <p:tgtEl>
                                          <p:spTgt spid="94480"/>
                                        </p:tgtEl>
                                      </p:cBhvr>
                                    </p:animEffect>
                                    <p:set>
                                      <p:cBhvr>
                                        <p:cTn id="101" dur="1" fill="hold">
                                          <p:stCondLst>
                                            <p:cond delay="499"/>
                                          </p:stCondLst>
                                        </p:cTn>
                                        <p:tgtEl>
                                          <p:spTgt spid="94480"/>
                                        </p:tgtEl>
                                        <p:attrNameLst>
                                          <p:attrName>style.visibility</p:attrName>
                                        </p:attrNameLst>
                                      </p:cBhvr>
                                      <p:to>
                                        <p:strVal val="hidden"/>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3" presetClass="entr" presetSubtype="10" fill="hold" nodeType="clickEffect">
                                  <p:stCondLst>
                                    <p:cond delay="0"/>
                                  </p:stCondLst>
                                  <p:childTnLst>
                                    <p:set>
                                      <p:cBhvr>
                                        <p:cTn id="105" dur="1" fill="hold">
                                          <p:stCondLst>
                                            <p:cond delay="0"/>
                                          </p:stCondLst>
                                        </p:cTn>
                                        <p:tgtEl>
                                          <p:spTgt spid="94481"/>
                                        </p:tgtEl>
                                        <p:attrNameLst>
                                          <p:attrName>style.visibility</p:attrName>
                                        </p:attrNameLst>
                                      </p:cBhvr>
                                      <p:to>
                                        <p:strVal val="visible"/>
                                      </p:to>
                                    </p:set>
                                    <p:animEffect transition="in" filter="blinds(horizontal)">
                                      <p:cBhvr>
                                        <p:cTn id="106" dur="500"/>
                                        <p:tgtEl>
                                          <p:spTgt spid="94481"/>
                                        </p:tgtEl>
                                      </p:cBhvr>
                                    </p:animEffect>
                                  </p:childTnLst>
                                </p:cTn>
                              </p:par>
                            </p:childTnLst>
                          </p:cTn>
                        </p:par>
                      </p:childTnLst>
                    </p:cTn>
                  </p:par>
                </p:childTnLst>
              </p:cTn>
              <p:nextCondLst>
                <p:cond evt="onClick" delay="0">
                  <p:tgtEl>
                    <p:spTgt spid="94403"/>
                  </p:tgtEl>
                </p:cond>
              </p:nextCondLst>
            </p:seq>
            <p:seq concurrent="1" nextAc="seek">
              <p:cTn id="107" restart="whenNotActive" fill="hold" evtFilter="cancelBubble" nodeType="interactiveSeq">
                <p:stCondLst>
                  <p:cond evt="onClick" delay="0">
                    <p:tgtEl>
                      <p:spTgt spid="94405"/>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9" presetClass="emph" presetSubtype="0" nodeType="clickEffect">
                                  <p:stCondLst>
                                    <p:cond delay="0"/>
                                  </p:stCondLst>
                                  <p:childTnLst>
                                    <p:set>
                                      <p:cBhvr rctx="PPT">
                                        <p:cTn id="111" dur="indefinite"/>
                                        <p:tgtEl>
                                          <p:spTgt spid="94295"/>
                                        </p:tgtEl>
                                        <p:attrNameLst>
                                          <p:attrName>style.opacity</p:attrName>
                                        </p:attrNameLst>
                                      </p:cBhvr>
                                      <p:to>
                                        <p:strVal val="0.5"/>
                                      </p:to>
                                    </p:set>
                                    <p:animEffect filter="image" prLst="opacity: 0.5">
                                      <p:cBhvr rctx="IE">
                                        <p:cTn id="112" dur="indefinite"/>
                                        <p:tgtEl>
                                          <p:spTgt spid="94295"/>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94499"/>
                                        </p:tgtEl>
                                        <p:attrNameLst>
                                          <p:attrName>style.visibility</p:attrName>
                                        </p:attrNameLst>
                                      </p:cBhvr>
                                      <p:to>
                                        <p:strVal val="visible"/>
                                      </p:to>
                                    </p:set>
                                    <p:animEffect transition="in" filter="blinds(horizontal)">
                                      <p:cBhvr>
                                        <p:cTn id="117" dur="500"/>
                                        <p:tgtEl>
                                          <p:spTgt spid="94499"/>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3" presetClass="exit" presetSubtype="10" fill="hold" grpId="1" nodeType="clickEffect">
                                  <p:stCondLst>
                                    <p:cond delay="0"/>
                                  </p:stCondLst>
                                  <p:childTnLst>
                                    <p:animEffect transition="out" filter="blinds(horizontal)">
                                      <p:cBhvr>
                                        <p:cTn id="121" dur="500"/>
                                        <p:tgtEl>
                                          <p:spTgt spid="94499"/>
                                        </p:tgtEl>
                                      </p:cBhvr>
                                    </p:animEffect>
                                    <p:set>
                                      <p:cBhvr>
                                        <p:cTn id="122" dur="1" fill="hold">
                                          <p:stCondLst>
                                            <p:cond delay="499"/>
                                          </p:stCondLst>
                                        </p:cTn>
                                        <p:tgtEl>
                                          <p:spTgt spid="94499"/>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3" presetClass="entr" presetSubtype="10" fill="hold" nodeType="clickEffect">
                                  <p:stCondLst>
                                    <p:cond delay="0"/>
                                  </p:stCondLst>
                                  <p:childTnLst>
                                    <p:set>
                                      <p:cBhvr>
                                        <p:cTn id="126" dur="1" fill="hold">
                                          <p:stCondLst>
                                            <p:cond delay="0"/>
                                          </p:stCondLst>
                                        </p:cTn>
                                        <p:tgtEl>
                                          <p:spTgt spid="94500"/>
                                        </p:tgtEl>
                                        <p:attrNameLst>
                                          <p:attrName>style.visibility</p:attrName>
                                        </p:attrNameLst>
                                      </p:cBhvr>
                                      <p:to>
                                        <p:strVal val="visible"/>
                                      </p:to>
                                    </p:set>
                                    <p:animEffect transition="in" filter="blinds(horizontal)">
                                      <p:cBhvr>
                                        <p:cTn id="127" dur="500"/>
                                        <p:tgtEl>
                                          <p:spTgt spid="94500"/>
                                        </p:tgtEl>
                                      </p:cBhvr>
                                    </p:animEffect>
                                  </p:childTnLst>
                                </p:cTn>
                              </p:par>
                            </p:childTnLst>
                          </p:cTn>
                        </p:par>
                      </p:childTnLst>
                    </p:cTn>
                  </p:par>
                </p:childTnLst>
              </p:cTn>
              <p:nextCondLst>
                <p:cond evt="onClick" delay="0">
                  <p:tgtEl>
                    <p:spTgt spid="94405"/>
                  </p:tgtEl>
                </p:cond>
              </p:nextCondLst>
            </p:seq>
            <p:seq concurrent="1" nextAc="seek">
              <p:cTn id="128" restart="whenNotActive" fill="hold" evtFilter="cancelBubble" nodeType="interactiveSeq">
                <p:stCondLst>
                  <p:cond evt="onClick" delay="0">
                    <p:tgtEl>
                      <p:spTgt spid="94406"/>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9" presetClass="emph" presetSubtype="0" nodeType="clickEffect">
                                  <p:stCondLst>
                                    <p:cond delay="0"/>
                                  </p:stCondLst>
                                  <p:childTnLst>
                                    <p:set>
                                      <p:cBhvr rctx="PPT">
                                        <p:cTn id="132" dur="indefinite"/>
                                        <p:tgtEl>
                                          <p:spTgt spid="94307"/>
                                        </p:tgtEl>
                                        <p:attrNameLst>
                                          <p:attrName>style.opacity</p:attrName>
                                        </p:attrNameLst>
                                      </p:cBhvr>
                                      <p:to>
                                        <p:strVal val="0.5"/>
                                      </p:to>
                                    </p:set>
                                    <p:animEffect filter="image" prLst="opacity: 0.5">
                                      <p:cBhvr rctx="IE">
                                        <p:cTn id="133" dur="indefinite"/>
                                        <p:tgtEl>
                                          <p:spTgt spid="94307"/>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94512"/>
                                        </p:tgtEl>
                                        <p:attrNameLst>
                                          <p:attrName>style.visibility</p:attrName>
                                        </p:attrNameLst>
                                      </p:cBhvr>
                                      <p:to>
                                        <p:strVal val="visible"/>
                                      </p:to>
                                    </p:set>
                                    <p:animEffect transition="in" filter="blinds(horizontal)">
                                      <p:cBhvr>
                                        <p:cTn id="138" dur="500"/>
                                        <p:tgtEl>
                                          <p:spTgt spid="94512"/>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3" presetClass="exit" presetSubtype="10" fill="hold" grpId="1" nodeType="clickEffect">
                                  <p:stCondLst>
                                    <p:cond delay="0"/>
                                  </p:stCondLst>
                                  <p:childTnLst>
                                    <p:animEffect transition="out" filter="blinds(horizontal)">
                                      <p:cBhvr>
                                        <p:cTn id="142" dur="500"/>
                                        <p:tgtEl>
                                          <p:spTgt spid="94512"/>
                                        </p:tgtEl>
                                      </p:cBhvr>
                                    </p:animEffect>
                                    <p:set>
                                      <p:cBhvr>
                                        <p:cTn id="143" dur="1" fill="hold">
                                          <p:stCondLst>
                                            <p:cond delay="499"/>
                                          </p:stCondLst>
                                        </p:cTn>
                                        <p:tgtEl>
                                          <p:spTgt spid="94512"/>
                                        </p:tgtEl>
                                        <p:attrNameLst>
                                          <p:attrName>style.visibility</p:attrName>
                                        </p:attrNameLst>
                                      </p:cBhvr>
                                      <p:to>
                                        <p:strVal val="hidden"/>
                                      </p:to>
                                    </p:se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3" presetClass="entr" presetSubtype="10" fill="hold" nodeType="clickEffect">
                                  <p:stCondLst>
                                    <p:cond delay="0"/>
                                  </p:stCondLst>
                                  <p:childTnLst>
                                    <p:set>
                                      <p:cBhvr>
                                        <p:cTn id="147" dur="1" fill="hold">
                                          <p:stCondLst>
                                            <p:cond delay="0"/>
                                          </p:stCondLst>
                                        </p:cTn>
                                        <p:tgtEl>
                                          <p:spTgt spid="94513"/>
                                        </p:tgtEl>
                                        <p:attrNameLst>
                                          <p:attrName>style.visibility</p:attrName>
                                        </p:attrNameLst>
                                      </p:cBhvr>
                                      <p:to>
                                        <p:strVal val="visible"/>
                                      </p:to>
                                    </p:set>
                                    <p:animEffect transition="in" filter="blinds(horizontal)">
                                      <p:cBhvr>
                                        <p:cTn id="148" dur="500"/>
                                        <p:tgtEl>
                                          <p:spTgt spid="94513"/>
                                        </p:tgtEl>
                                      </p:cBhvr>
                                    </p:animEffect>
                                  </p:childTnLst>
                                </p:cTn>
                              </p:par>
                            </p:childTnLst>
                          </p:cTn>
                        </p:par>
                      </p:childTnLst>
                    </p:cTn>
                  </p:par>
                </p:childTnLst>
              </p:cTn>
              <p:nextCondLst>
                <p:cond evt="onClick" delay="0">
                  <p:tgtEl>
                    <p:spTgt spid="94406"/>
                  </p:tgtEl>
                </p:cond>
              </p:nextCondLst>
            </p:seq>
            <p:seq concurrent="1" nextAc="seek">
              <p:cTn id="149" restart="whenNotActive" fill="hold" evtFilter="cancelBubble" nodeType="interactiveSeq">
                <p:stCondLst>
                  <p:cond evt="onClick" delay="0">
                    <p:tgtEl>
                      <p:spTgt spid="94407"/>
                    </p:tgtEl>
                  </p:cond>
                </p:stCondLst>
                <p:endSync evt="end" delay="0">
                  <p:rtn val="all"/>
                </p:endSync>
                <p:childTnLst>
                  <p:par>
                    <p:cTn id="150" fill="hold" nodeType="clickPar">
                      <p:stCondLst>
                        <p:cond delay="0"/>
                      </p:stCondLst>
                      <p:childTnLst>
                        <p:par>
                          <p:cTn id="151" fill="hold" nodeType="withGroup">
                            <p:stCondLst>
                              <p:cond delay="0"/>
                            </p:stCondLst>
                            <p:childTnLst>
                              <p:par>
                                <p:cTn id="152" presetID="9" presetClass="emph" presetSubtype="0" nodeType="clickEffect">
                                  <p:stCondLst>
                                    <p:cond delay="0"/>
                                  </p:stCondLst>
                                  <p:childTnLst>
                                    <p:set>
                                      <p:cBhvr rctx="PPT">
                                        <p:cTn id="153" dur="indefinite"/>
                                        <p:tgtEl>
                                          <p:spTgt spid="94329"/>
                                        </p:tgtEl>
                                        <p:attrNameLst>
                                          <p:attrName>style.opacity</p:attrName>
                                        </p:attrNameLst>
                                      </p:cBhvr>
                                      <p:to>
                                        <p:strVal val="0.5"/>
                                      </p:to>
                                    </p:set>
                                    <p:animEffect filter="image" prLst="opacity: 0.5">
                                      <p:cBhvr rctx="IE">
                                        <p:cTn id="154" dur="indefinite"/>
                                        <p:tgtEl>
                                          <p:spTgt spid="94329"/>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3" presetClass="entr" presetSubtype="10" fill="hold" grpId="0" nodeType="clickEffect">
                                  <p:stCondLst>
                                    <p:cond delay="0"/>
                                  </p:stCondLst>
                                  <p:childTnLst>
                                    <p:set>
                                      <p:cBhvr>
                                        <p:cTn id="158" dur="1" fill="hold">
                                          <p:stCondLst>
                                            <p:cond delay="0"/>
                                          </p:stCondLst>
                                        </p:cTn>
                                        <p:tgtEl>
                                          <p:spTgt spid="94535"/>
                                        </p:tgtEl>
                                        <p:attrNameLst>
                                          <p:attrName>style.visibility</p:attrName>
                                        </p:attrNameLst>
                                      </p:cBhvr>
                                      <p:to>
                                        <p:strVal val="visible"/>
                                      </p:to>
                                    </p:set>
                                    <p:animEffect transition="in" filter="blinds(horizontal)">
                                      <p:cBhvr>
                                        <p:cTn id="159" dur="500"/>
                                        <p:tgtEl>
                                          <p:spTgt spid="94535"/>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3" presetClass="exit" presetSubtype="10" fill="hold" grpId="1" nodeType="clickEffect">
                                  <p:stCondLst>
                                    <p:cond delay="0"/>
                                  </p:stCondLst>
                                  <p:childTnLst>
                                    <p:animEffect transition="out" filter="blinds(horizontal)">
                                      <p:cBhvr>
                                        <p:cTn id="163" dur="500"/>
                                        <p:tgtEl>
                                          <p:spTgt spid="94535"/>
                                        </p:tgtEl>
                                      </p:cBhvr>
                                    </p:animEffect>
                                    <p:set>
                                      <p:cBhvr>
                                        <p:cTn id="164" dur="1" fill="hold">
                                          <p:stCondLst>
                                            <p:cond delay="499"/>
                                          </p:stCondLst>
                                        </p:cTn>
                                        <p:tgtEl>
                                          <p:spTgt spid="94535"/>
                                        </p:tgtEl>
                                        <p:attrNameLst>
                                          <p:attrName>style.visibility</p:attrName>
                                        </p:attrNameLst>
                                      </p:cBhvr>
                                      <p:to>
                                        <p:strVal val="hidden"/>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3" presetClass="entr" presetSubtype="10" fill="hold" nodeType="clickEffect">
                                  <p:stCondLst>
                                    <p:cond delay="0"/>
                                  </p:stCondLst>
                                  <p:childTnLst>
                                    <p:set>
                                      <p:cBhvr>
                                        <p:cTn id="168" dur="1" fill="hold">
                                          <p:stCondLst>
                                            <p:cond delay="0"/>
                                          </p:stCondLst>
                                        </p:cTn>
                                        <p:tgtEl>
                                          <p:spTgt spid="94536"/>
                                        </p:tgtEl>
                                        <p:attrNameLst>
                                          <p:attrName>style.visibility</p:attrName>
                                        </p:attrNameLst>
                                      </p:cBhvr>
                                      <p:to>
                                        <p:strVal val="visible"/>
                                      </p:to>
                                    </p:set>
                                    <p:animEffect transition="in" filter="blinds(horizontal)">
                                      <p:cBhvr>
                                        <p:cTn id="169" dur="500"/>
                                        <p:tgtEl>
                                          <p:spTgt spid="94536"/>
                                        </p:tgtEl>
                                      </p:cBhvr>
                                    </p:animEffect>
                                  </p:childTnLst>
                                </p:cTn>
                              </p:par>
                            </p:childTnLst>
                          </p:cTn>
                        </p:par>
                      </p:childTnLst>
                    </p:cTn>
                  </p:par>
                </p:childTnLst>
              </p:cTn>
              <p:nextCondLst>
                <p:cond evt="onClick" delay="0">
                  <p:tgtEl>
                    <p:spTgt spid="94407"/>
                  </p:tgtEl>
                </p:cond>
              </p:nextCondLst>
            </p:seq>
            <p:seq concurrent="1" nextAc="seek">
              <p:cTn id="170" restart="whenNotActive" fill="hold" evtFilter="cancelBubble" nodeType="interactiveSeq">
                <p:stCondLst>
                  <p:cond evt="onClick" delay="0">
                    <p:tgtEl>
                      <p:spTgt spid="94408"/>
                    </p:tgtEl>
                  </p:cond>
                </p:stCondLst>
                <p:endSync evt="end" delay="0">
                  <p:rtn val="all"/>
                </p:endSync>
                <p:childTnLst>
                  <p:par>
                    <p:cTn id="171" fill="hold" nodeType="clickPar">
                      <p:stCondLst>
                        <p:cond delay="0"/>
                      </p:stCondLst>
                      <p:childTnLst>
                        <p:par>
                          <p:cTn id="172" fill="hold" nodeType="withGroup">
                            <p:stCondLst>
                              <p:cond delay="0"/>
                            </p:stCondLst>
                            <p:childTnLst>
                              <p:par>
                                <p:cTn id="173" presetID="9" presetClass="emph" presetSubtype="0" nodeType="clickEffect">
                                  <p:stCondLst>
                                    <p:cond delay="0"/>
                                  </p:stCondLst>
                                  <p:childTnLst>
                                    <p:set>
                                      <p:cBhvr rctx="PPT">
                                        <p:cTn id="174" dur="indefinite"/>
                                        <p:tgtEl>
                                          <p:spTgt spid="94355"/>
                                        </p:tgtEl>
                                        <p:attrNameLst>
                                          <p:attrName>style.opacity</p:attrName>
                                        </p:attrNameLst>
                                      </p:cBhvr>
                                      <p:to>
                                        <p:strVal val="0.5"/>
                                      </p:to>
                                    </p:set>
                                    <p:animEffect filter="image" prLst="opacity: 0.5">
                                      <p:cBhvr rctx="IE">
                                        <p:cTn id="175" dur="indefinite"/>
                                        <p:tgtEl>
                                          <p:spTgt spid="94355"/>
                                        </p:tgtEl>
                                      </p:cBhvr>
                                    </p:animEffec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3" presetClass="entr" presetSubtype="10" fill="hold" grpId="0" nodeType="clickEffect">
                                  <p:stCondLst>
                                    <p:cond delay="0"/>
                                  </p:stCondLst>
                                  <p:childTnLst>
                                    <p:set>
                                      <p:cBhvr>
                                        <p:cTn id="179" dur="1" fill="hold">
                                          <p:stCondLst>
                                            <p:cond delay="0"/>
                                          </p:stCondLst>
                                        </p:cTn>
                                        <p:tgtEl>
                                          <p:spTgt spid="94562"/>
                                        </p:tgtEl>
                                        <p:attrNameLst>
                                          <p:attrName>style.visibility</p:attrName>
                                        </p:attrNameLst>
                                      </p:cBhvr>
                                      <p:to>
                                        <p:strVal val="visible"/>
                                      </p:to>
                                    </p:set>
                                    <p:animEffect transition="in" filter="blinds(horizontal)">
                                      <p:cBhvr>
                                        <p:cTn id="180" dur="500"/>
                                        <p:tgtEl>
                                          <p:spTgt spid="94562"/>
                                        </p:tgtEl>
                                      </p:cBhvr>
                                    </p:animEffec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3" presetClass="exit" presetSubtype="10" fill="hold" grpId="1" nodeType="clickEffect">
                                  <p:stCondLst>
                                    <p:cond delay="0"/>
                                  </p:stCondLst>
                                  <p:childTnLst>
                                    <p:animEffect transition="out" filter="blinds(horizontal)">
                                      <p:cBhvr>
                                        <p:cTn id="184" dur="500"/>
                                        <p:tgtEl>
                                          <p:spTgt spid="94562"/>
                                        </p:tgtEl>
                                      </p:cBhvr>
                                    </p:animEffect>
                                    <p:set>
                                      <p:cBhvr>
                                        <p:cTn id="185" dur="1" fill="hold">
                                          <p:stCondLst>
                                            <p:cond delay="499"/>
                                          </p:stCondLst>
                                        </p:cTn>
                                        <p:tgtEl>
                                          <p:spTgt spid="94562"/>
                                        </p:tgtEl>
                                        <p:attrNameLst>
                                          <p:attrName>style.visibility</p:attrName>
                                        </p:attrNameLst>
                                      </p:cBhvr>
                                      <p:to>
                                        <p:strVal val="hidden"/>
                                      </p:to>
                                    </p:se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3" presetClass="entr" presetSubtype="10" fill="hold" nodeType="clickEffect">
                                  <p:stCondLst>
                                    <p:cond delay="0"/>
                                  </p:stCondLst>
                                  <p:childTnLst>
                                    <p:set>
                                      <p:cBhvr>
                                        <p:cTn id="189" dur="1" fill="hold">
                                          <p:stCondLst>
                                            <p:cond delay="0"/>
                                          </p:stCondLst>
                                        </p:cTn>
                                        <p:tgtEl>
                                          <p:spTgt spid="94563"/>
                                        </p:tgtEl>
                                        <p:attrNameLst>
                                          <p:attrName>style.visibility</p:attrName>
                                        </p:attrNameLst>
                                      </p:cBhvr>
                                      <p:to>
                                        <p:strVal val="visible"/>
                                      </p:to>
                                    </p:set>
                                    <p:animEffect transition="in" filter="blinds(horizontal)">
                                      <p:cBhvr>
                                        <p:cTn id="190" dur="500"/>
                                        <p:tgtEl>
                                          <p:spTgt spid="94563"/>
                                        </p:tgtEl>
                                      </p:cBhvr>
                                    </p:animEffect>
                                  </p:childTnLst>
                                </p:cTn>
                              </p:par>
                            </p:childTnLst>
                          </p:cTn>
                        </p:par>
                      </p:childTnLst>
                    </p:cTn>
                  </p:par>
                </p:childTnLst>
              </p:cTn>
              <p:nextCondLst>
                <p:cond evt="onClick" delay="0">
                  <p:tgtEl>
                    <p:spTgt spid="94408"/>
                  </p:tgtEl>
                </p:cond>
              </p:nextCondLst>
            </p:seq>
            <p:seq concurrent="1" nextAc="seek">
              <p:cTn id="191" restart="whenNotActive" fill="hold" evtFilter="cancelBubble" nodeType="interactiveSeq">
                <p:stCondLst>
                  <p:cond evt="onClick" delay="0">
                    <p:tgtEl>
                      <p:spTgt spid="94409"/>
                    </p:tgtEl>
                  </p:cond>
                </p:stCondLst>
                <p:endSync evt="end" delay="0">
                  <p:rtn val="all"/>
                </p:endSync>
                <p:childTnLst>
                  <p:par>
                    <p:cTn id="192" fill="hold" nodeType="clickPar">
                      <p:stCondLst>
                        <p:cond delay="0"/>
                      </p:stCondLst>
                      <p:childTnLst>
                        <p:par>
                          <p:cTn id="193" fill="hold" nodeType="withGroup">
                            <p:stCondLst>
                              <p:cond delay="0"/>
                            </p:stCondLst>
                            <p:childTnLst>
                              <p:par>
                                <p:cTn id="194" presetID="9" presetClass="emph" presetSubtype="0" nodeType="clickEffect">
                                  <p:stCondLst>
                                    <p:cond delay="0"/>
                                  </p:stCondLst>
                                  <p:childTnLst>
                                    <p:set>
                                      <p:cBhvr rctx="PPT">
                                        <p:cTn id="195" dur="indefinite"/>
                                        <p:tgtEl>
                                          <p:spTgt spid="94377"/>
                                        </p:tgtEl>
                                        <p:attrNameLst>
                                          <p:attrName>style.opacity</p:attrName>
                                        </p:attrNameLst>
                                      </p:cBhvr>
                                      <p:to>
                                        <p:strVal val="0.5"/>
                                      </p:to>
                                    </p:set>
                                    <p:animEffect filter="image" prLst="opacity: 0.5">
                                      <p:cBhvr rctx="IE">
                                        <p:cTn id="196" dur="indefinite"/>
                                        <p:tgtEl>
                                          <p:spTgt spid="94377"/>
                                        </p:tgtEl>
                                      </p:cBhvr>
                                    </p:animEffect>
                                  </p:childTnLst>
                                </p:cTn>
                              </p:par>
                            </p:childTnLst>
                          </p:cTn>
                        </p:par>
                      </p:childTnLst>
                    </p:cTn>
                  </p:par>
                  <p:par>
                    <p:cTn id="197" fill="hold" nodeType="clickPar">
                      <p:stCondLst>
                        <p:cond delay="indefinite"/>
                      </p:stCondLst>
                      <p:childTnLst>
                        <p:par>
                          <p:cTn id="198" fill="hold" nodeType="withGroup">
                            <p:stCondLst>
                              <p:cond delay="0"/>
                            </p:stCondLst>
                            <p:childTnLst>
                              <p:par>
                                <p:cTn id="199" presetID="3" presetClass="entr" presetSubtype="10" fill="hold" grpId="0" nodeType="clickEffect">
                                  <p:stCondLst>
                                    <p:cond delay="0"/>
                                  </p:stCondLst>
                                  <p:childTnLst>
                                    <p:set>
                                      <p:cBhvr>
                                        <p:cTn id="200" dur="1" fill="hold">
                                          <p:stCondLst>
                                            <p:cond delay="0"/>
                                          </p:stCondLst>
                                        </p:cTn>
                                        <p:tgtEl>
                                          <p:spTgt spid="94585"/>
                                        </p:tgtEl>
                                        <p:attrNameLst>
                                          <p:attrName>style.visibility</p:attrName>
                                        </p:attrNameLst>
                                      </p:cBhvr>
                                      <p:to>
                                        <p:strVal val="visible"/>
                                      </p:to>
                                    </p:set>
                                    <p:animEffect transition="in" filter="blinds(horizontal)">
                                      <p:cBhvr>
                                        <p:cTn id="201" dur="500"/>
                                        <p:tgtEl>
                                          <p:spTgt spid="94585"/>
                                        </p:tgtEl>
                                      </p:cBhvr>
                                    </p:animEffec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3" presetClass="exit" presetSubtype="10" fill="hold" grpId="1" nodeType="clickEffect">
                                  <p:stCondLst>
                                    <p:cond delay="0"/>
                                  </p:stCondLst>
                                  <p:childTnLst>
                                    <p:animEffect transition="out" filter="blinds(horizontal)">
                                      <p:cBhvr>
                                        <p:cTn id="205" dur="500"/>
                                        <p:tgtEl>
                                          <p:spTgt spid="94585"/>
                                        </p:tgtEl>
                                      </p:cBhvr>
                                    </p:animEffect>
                                    <p:set>
                                      <p:cBhvr>
                                        <p:cTn id="206" dur="1" fill="hold">
                                          <p:stCondLst>
                                            <p:cond delay="499"/>
                                          </p:stCondLst>
                                        </p:cTn>
                                        <p:tgtEl>
                                          <p:spTgt spid="94585"/>
                                        </p:tgtEl>
                                        <p:attrNameLst>
                                          <p:attrName>style.visibility</p:attrName>
                                        </p:attrNameLst>
                                      </p:cBhvr>
                                      <p:to>
                                        <p:strVal val="hidden"/>
                                      </p:to>
                                    </p:se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3" presetClass="entr" presetSubtype="10" fill="hold" nodeType="clickEffect">
                                  <p:stCondLst>
                                    <p:cond delay="0"/>
                                  </p:stCondLst>
                                  <p:childTnLst>
                                    <p:set>
                                      <p:cBhvr>
                                        <p:cTn id="210" dur="1" fill="hold">
                                          <p:stCondLst>
                                            <p:cond delay="0"/>
                                          </p:stCondLst>
                                        </p:cTn>
                                        <p:tgtEl>
                                          <p:spTgt spid="94586"/>
                                        </p:tgtEl>
                                        <p:attrNameLst>
                                          <p:attrName>style.visibility</p:attrName>
                                        </p:attrNameLst>
                                      </p:cBhvr>
                                      <p:to>
                                        <p:strVal val="visible"/>
                                      </p:to>
                                    </p:set>
                                    <p:animEffect transition="in" filter="blinds(horizontal)">
                                      <p:cBhvr>
                                        <p:cTn id="211" dur="500"/>
                                        <p:tgtEl>
                                          <p:spTgt spid="94586"/>
                                        </p:tgtEl>
                                      </p:cBhvr>
                                    </p:animEffect>
                                  </p:childTnLst>
                                </p:cTn>
                              </p:par>
                            </p:childTnLst>
                          </p:cTn>
                        </p:par>
                      </p:childTnLst>
                    </p:cTn>
                  </p:par>
                </p:childTnLst>
              </p:cTn>
              <p:nextCondLst>
                <p:cond evt="onClick" delay="0">
                  <p:tgtEl>
                    <p:spTgt spid="94409"/>
                  </p:tgtEl>
                </p:cond>
              </p:nextCondLst>
            </p:seq>
            <p:seq concurrent="1" nextAc="seek">
              <p:cTn id="212" restart="whenNotActive" fill="hold" evtFilter="cancelBubble" nodeType="interactiveSeq">
                <p:stCondLst>
                  <p:cond evt="onClick" delay="0">
                    <p:tgtEl>
                      <p:spTgt spid="94640"/>
                    </p:tgtEl>
                  </p:cond>
                </p:stCondLst>
                <p:endSync evt="end" delay="0">
                  <p:rtn val="all"/>
                </p:endSync>
                <p:childTnLst>
                  <p:par>
                    <p:cTn id="213" fill="hold" nodeType="clickPar">
                      <p:stCondLst>
                        <p:cond delay="0"/>
                      </p:stCondLst>
                      <p:childTnLst>
                        <p:par>
                          <p:cTn id="214" fill="hold" nodeType="withGroup">
                            <p:stCondLst>
                              <p:cond delay="0"/>
                            </p:stCondLst>
                            <p:childTnLst>
                              <p:par>
                                <p:cTn id="215" presetID="3" presetClass="entr" presetSubtype="10" fill="hold" nodeType="clickEffect">
                                  <p:stCondLst>
                                    <p:cond delay="0"/>
                                  </p:stCondLst>
                                  <p:childTnLst>
                                    <p:set>
                                      <p:cBhvr>
                                        <p:cTn id="216" dur="1" fill="hold">
                                          <p:stCondLst>
                                            <p:cond delay="0"/>
                                          </p:stCondLst>
                                        </p:cTn>
                                        <p:tgtEl>
                                          <p:spTgt spid="94626"/>
                                        </p:tgtEl>
                                        <p:attrNameLst>
                                          <p:attrName>style.visibility</p:attrName>
                                        </p:attrNameLst>
                                      </p:cBhvr>
                                      <p:to>
                                        <p:strVal val="visible"/>
                                      </p:to>
                                    </p:set>
                                    <p:animEffect transition="in" filter="blinds(horizontal)">
                                      <p:cBhvr>
                                        <p:cTn id="217" dur="500"/>
                                        <p:tgtEl>
                                          <p:spTgt spid="94626"/>
                                        </p:tgtEl>
                                      </p:cBhvr>
                                    </p:animEffect>
                                  </p:childTnLst>
                                </p:cTn>
                              </p:par>
                            </p:childTnLst>
                          </p:cTn>
                        </p:par>
                      </p:childTnLst>
                    </p:cTn>
                  </p:par>
                </p:childTnLst>
              </p:cTn>
              <p:nextCondLst>
                <p:cond evt="onClick" delay="0">
                  <p:tgtEl>
                    <p:spTgt spid="94640"/>
                  </p:tgtEl>
                </p:cond>
              </p:nextCondLst>
            </p:seq>
          </p:childTnLst>
        </p:cTn>
      </p:par>
    </p:tnLst>
    <p:bldLst>
      <p:bldP spid="94410" grpId="0" animBg="1"/>
      <p:bldP spid="94410" grpId="1" animBg="1"/>
      <p:bldP spid="94425" grpId="0" animBg="1"/>
      <p:bldP spid="94425" grpId="1" animBg="1"/>
      <p:bldP spid="94440" grpId="0" animBg="1"/>
      <p:bldP spid="94440" grpId="1" animBg="1"/>
      <p:bldP spid="94463" grpId="0" animBg="1"/>
      <p:bldP spid="94463" grpId="1" animBg="1"/>
      <p:bldP spid="94480" grpId="0" animBg="1"/>
      <p:bldP spid="94480" grpId="1" animBg="1"/>
      <p:bldP spid="94499" grpId="0" animBg="1"/>
      <p:bldP spid="94499" grpId="1" animBg="1"/>
      <p:bldP spid="94512" grpId="0" animBg="1"/>
      <p:bldP spid="94512" grpId="1" animBg="1"/>
      <p:bldP spid="94535" grpId="0" animBg="1"/>
      <p:bldP spid="94535" grpId="1" animBg="1"/>
      <p:bldP spid="94562" grpId="0" animBg="1"/>
      <p:bldP spid="94562" grpId="1" animBg="1"/>
      <p:bldP spid="94585" grpId="0" animBg="1"/>
      <p:bldP spid="9458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a:extLst>
              <a:ext uri="{FF2B5EF4-FFF2-40B4-BE49-F238E27FC236}">
                <a16:creationId xmlns:a16="http://schemas.microsoft.com/office/drawing/2014/main" id="{DE29ADD4-BE01-2B9C-EE05-F055B1C426DE}"/>
              </a:ext>
            </a:extLst>
          </p:cNvPr>
          <p:cNvSpPr>
            <a:spLocks noChangeArrowheads="1"/>
          </p:cNvSpPr>
          <p:nvPr/>
        </p:nvSpPr>
        <p:spPr bwMode="auto">
          <a:xfrm>
            <a:off x="2525713" y="4443413"/>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vi-VN" altLang="en-US" sz="2500"/>
              <a:t>Thông tin trên nói về những truyền thống nào của dân tộc Việt Nam? </a:t>
            </a:r>
          </a:p>
        </p:txBody>
      </p:sp>
      <p:pic>
        <p:nvPicPr>
          <p:cNvPr id="72709" name="Picture 5" descr="3 câu hỏi tiết lộ mọi điều về ứng viên | Cẩm nang tuyển dụng">
            <a:extLst>
              <a:ext uri="{FF2B5EF4-FFF2-40B4-BE49-F238E27FC236}">
                <a16:creationId xmlns:a16="http://schemas.microsoft.com/office/drawing/2014/main" id="{8080ACD9-5E26-9F97-FD25-C157732C49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4276725"/>
            <a:ext cx="1592263"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Rectangle 6">
            <a:extLst>
              <a:ext uri="{FF2B5EF4-FFF2-40B4-BE49-F238E27FC236}">
                <a16:creationId xmlns:a16="http://schemas.microsoft.com/office/drawing/2014/main" id="{699D8339-02D4-5698-37D3-D6F733736326}"/>
              </a:ext>
            </a:extLst>
          </p:cNvPr>
          <p:cNvSpPr>
            <a:spLocks noChangeArrowheads="1"/>
          </p:cNvSpPr>
          <p:nvPr/>
        </p:nvSpPr>
        <p:spPr bwMode="auto">
          <a:xfrm>
            <a:off x="323850" y="273050"/>
            <a:ext cx="11558588" cy="3789363"/>
          </a:xfrm>
          <a:prstGeom prst="rect">
            <a:avLst/>
          </a:prstGeom>
          <a:noFill/>
          <a:ln w="1270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200"/>
              <a:t>Bùi Xương Trạch sinh năm 1451, người làng Thịnh Liệt, huyện Thanh Trì, Hà Nội. Là con một gia đình nông dân nghèo, từ nhỏ ông đã quen việc đồng áng. Bố mẹ cho đi học nhưng ông vẫn rất chăm làm. Khi đi bừa, ông đều mang sách buộc vào tay bừa để vừa bừa, vừa ôn bài. Nhà nghèo, không có tiền mua đèn thắp, đến mùa có đom đóm, ông bắt đom đóm bỏ vào vỏ trứng để lấy ánh sáng đọc sách. Trong kì thi Hội, mỗi bài thi cách nhau mươi hôm, ông đều tranh thủ về nhà ôn thi và ra đồng cấy, không bỏ phí một ngày. Sau kì thi cuối, các thí sinh đều náo nức chờ đợi ngày yết bảng, riêng ông vẫn về đi cày. Khi xướng danh, bạn bè thấy tên ông, đã cử người về tận làng báo cho ông biết thi thấy ông vẫn quần xắn trên đầu gối đang hì hụi cuốc đất. Lúc đó, ông mới vội thay quần áo chỉnh tề để lên kinh đô. Năm 1478, hai mươi bảy tuổi, ông đỗ tiến sĩ. Tuy làm đến chức Thượng thư nhưng ông vẫn nổi tiếng là người tiết kiệm và liêm khiết.</a:t>
            </a:r>
          </a:p>
        </p:txBody>
      </p:sp>
      <p:sp>
        <p:nvSpPr>
          <p:cNvPr id="72711" name="Rectangle 7">
            <a:extLst>
              <a:ext uri="{FF2B5EF4-FFF2-40B4-BE49-F238E27FC236}">
                <a16:creationId xmlns:a16="http://schemas.microsoft.com/office/drawing/2014/main" id="{2CEC7C86-C3CB-4A9B-9F54-E96F68CBA6DA}"/>
              </a:ext>
            </a:extLst>
          </p:cNvPr>
          <p:cNvSpPr>
            <a:spLocks noChangeArrowheads="1"/>
          </p:cNvSpPr>
          <p:nvPr/>
        </p:nvSpPr>
        <p:spPr bwMode="auto">
          <a:xfrm>
            <a:off x="720725" y="5832475"/>
            <a:ext cx="4251325" cy="588963"/>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en-US" sz="3500"/>
              <a:t>Truyền thống cần cù</a:t>
            </a:r>
          </a:p>
        </p:txBody>
      </p:sp>
      <p:sp>
        <p:nvSpPr>
          <p:cNvPr id="72712" name="Rectangle 8">
            <a:extLst>
              <a:ext uri="{FF2B5EF4-FFF2-40B4-BE49-F238E27FC236}">
                <a16:creationId xmlns:a16="http://schemas.microsoft.com/office/drawing/2014/main" id="{96FF768C-6AFC-62CA-5AF8-0F197A16B39E}"/>
              </a:ext>
            </a:extLst>
          </p:cNvPr>
          <p:cNvSpPr>
            <a:spLocks noChangeArrowheads="1"/>
          </p:cNvSpPr>
          <p:nvPr/>
        </p:nvSpPr>
        <p:spPr bwMode="auto">
          <a:xfrm>
            <a:off x="5715000" y="5861050"/>
            <a:ext cx="4622800" cy="588963"/>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en-US" sz="3500"/>
              <a:t>Truyền thống hiếu học</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2710"/>
                                        </p:tgtEl>
                                        <p:attrNameLst>
                                          <p:attrName>style.visibility</p:attrName>
                                        </p:attrNameLst>
                                      </p:cBhvr>
                                      <p:to>
                                        <p:strVal val="visible"/>
                                      </p:to>
                                    </p:set>
                                    <p:animEffect transition="in" filter="blinds(horizontal)">
                                      <p:cBhvr>
                                        <p:cTn id="7" dur="500"/>
                                        <p:tgtEl>
                                          <p:spTgt spid="727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2709"/>
                                        </p:tgtEl>
                                        <p:attrNameLst>
                                          <p:attrName>style.visibility</p:attrName>
                                        </p:attrNameLst>
                                      </p:cBhvr>
                                      <p:to>
                                        <p:strVal val="visible"/>
                                      </p:to>
                                    </p:set>
                                    <p:animEffect transition="in" filter="blinds(horizontal)">
                                      <p:cBhvr>
                                        <p:cTn id="12" dur="500"/>
                                        <p:tgtEl>
                                          <p:spTgt spid="727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2708"/>
                                        </p:tgtEl>
                                        <p:attrNameLst>
                                          <p:attrName>style.visibility</p:attrName>
                                        </p:attrNameLst>
                                      </p:cBhvr>
                                      <p:to>
                                        <p:strVal val="visible"/>
                                      </p:to>
                                    </p:set>
                                    <p:animEffect transition="in" filter="blinds(horizontal)">
                                      <p:cBhvr>
                                        <p:cTn id="17" dur="500"/>
                                        <p:tgtEl>
                                          <p:spTgt spid="727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2711"/>
                                        </p:tgtEl>
                                        <p:attrNameLst>
                                          <p:attrName>style.visibility</p:attrName>
                                        </p:attrNameLst>
                                      </p:cBhvr>
                                      <p:to>
                                        <p:strVal val="visible"/>
                                      </p:to>
                                    </p:set>
                                    <p:animEffect transition="in" filter="blinds(horizontal)">
                                      <p:cBhvr>
                                        <p:cTn id="22" dur="500"/>
                                        <p:tgtEl>
                                          <p:spTgt spid="727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2712"/>
                                        </p:tgtEl>
                                        <p:attrNameLst>
                                          <p:attrName>style.visibility</p:attrName>
                                        </p:attrNameLst>
                                      </p:cBhvr>
                                      <p:to>
                                        <p:strVal val="visible"/>
                                      </p:to>
                                    </p:set>
                                    <p:animEffect transition="in" filter="blinds(horizontal)">
                                      <p:cBhvr>
                                        <p:cTn id="27" dur="500"/>
                                        <p:tgtEl>
                                          <p:spTgt spid="72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p:bldP spid="72710" grpId="0" animBg="1"/>
      <p:bldP spid="72711" grpId="0" animBg="1"/>
      <p:bldP spid="727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8FDE4664-6DC5-90E2-D450-2772DCEE912E}"/>
              </a:ext>
            </a:extLst>
          </p:cNvPr>
          <p:cNvSpPr>
            <a:spLocks noChangeArrowheads="1"/>
          </p:cNvSpPr>
          <p:nvPr/>
        </p:nvSpPr>
        <p:spPr bwMode="auto">
          <a:xfrm>
            <a:off x="2119313" y="4776788"/>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vi-VN" altLang="en-US" sz="2500"/>
              <a:t>Thông tin trên nói về những truyền thống nào của dân tộc Việt Nam? </a:t>
            </a:r>
          </a:p>
        </p:txBody>
      </p:sp>
      <p:pic>
        <p:nvPicPr>
          <p:cNvPr id="73731" name="Picture 3" descr="3 câu hỏi tiết lộ mọi điều về ứng viên | Cẩm nang tuyển dụng">
            <a:extLst>
              <a:ext uri="{FF2B5EF4-FFF2-40B4-BE49-F238E27FC236}">
                <a16:creationId xmlns:a16="http://schemas.microsoft.com/office/drawing/2014/main" id="{68E25BF0-6F88-2F17-CAC2-996CD8E50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754563"/>
            <a:ext cx="1058863"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Rectangle 4">
            <a:extLst>
              <a:ext uri="{FF2B5EF4-FFF2-40B4-BE49-F238E27FC236}">
                <a16:creationId xmlns:a16="http://schemas.microsoft.com/office/drawing/2014/main" id="{B2364F03-522F-0D8A-7DCC-507BF7566C89}"/>
              </a:ext>
            </a:extLst>
          </p:cNvPr>
          <p:cNvSpPr>
            <a:spLocks noChangeArrowheads="1"/>
          </p:cNvSpPr>
          <p:nvPr/>
        </p:nvSpPr>
        <p:spPr bwMode="auto">
          <a:xfrm>
            <a:off x="250825" y="228600"/>
            <a:ext cx="11558588" cy="4371975"/>
          </a:xfrm>
          <a:prstGeom prst="rect">
            <a:avLst/>
          </a:prstGeom>
          <a:noFill/>
          <a:ln w="1270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000"/>
              <a:t>Tết Nguyên Đán năm 2022, ảnh hưởng của dịch COVID-19 khiến việc tổ chức họp mặt, trao quà trực tiếp không diễn ra được nhưng hầu hết các tỉnh, thành phố ở miền Tây Nam Bộ đều linh hoạt bằng nhiều cách thức khác nhau để chuyển qua đến tận tay những người có hoàn cảnh khó khăn, đảm bảo mọi người, mọi nhà đều có Tết. Nhiều người ở những xã đảo xa xôi, biên giới bất ngờ nhận được những phần qua Tết nghĩa tình đã không khỏi rừng rung xúc động. Đoàn thanh niên Công an tỉnh Kiên Giang không quản ngại khó khăn, vượt 100 km đường biển đến trao trực tiếp các túi an sinh (gồm gạo, mì, nước mắm, dầu ăn, trứng,...) hỗ trợ bà con ở huyện đảo Kiên Hải. Hội Liên hiệp Phụ nữ tỉnh An Giang phối hợp tổ chức hoạt động “đồng hành cùng phụ nữ biên cương" trao tặng một ngôi nhà "Mái ấm biên cương" cùng 30 suất quả cho phụ nữ vùng biên giới có hoàn cảnh khó khăn. Thành uỷ Cần Thơ phát huy tinh thần tương thân, tương ái của dân tộc, thăm và chúc Tết các đồng chi thương binh, bệnh binh, gia đình liệt sĩ, Bà mẹ Việt Nam Anh hùng và đặc biệt là chăm lo cho các gia đình có trẻ mồ côi do dịch COVID-19. Tỉnh Cà Mau cũng dành ngân sách 40 tỉ đồng cho hoạt động thăm, tặng quà người có công với cách mạng, hỗ trợ thêm khẩu phần ăn cho bệnh nhân nhiễm COVID đangNam.điều trị, hộ nghèo, cận nghèo và đối tượng bảo trợ xã hội. </a:t>
            </a:r>
          </a:p>
        </p:txBody>
      </p:sp>
      <p:sp>
        <p:nvSpPr>
          <p:cNvPr id="73733" name="Rectangle 5">
            <a:extLst>
              <a:ext uri="{FF2B5EF4-FFF2-40B4-BE49-F238E27FC236}">
                <a16:creationId xmlns:a16="http://schemas.microsoft.com/office/drawing/2014/main" id="{DC6C4647-7C9D-8B91-85D0-B39A54CB0929}"/>
              </a:ext>
            </a:extLst>
          </p:cNvPr>
          <p:cNvSpPr>
            <a:spLocks noChangeArrowheads="1"/>
          </p:cNvSpPr>
          <p:nvPr/>
        </p:nvSpPr>
        <p:spPr bwMode="auto">
          <a:xfrm>
            <a:off x="1916113" y="5775325"/>
            <a:ext cx="9147175" cy="588963"/>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en-US" sz="3500"/>
              <a:t>Truyền thống đoàn kết, yêu thương đùm bọc.</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blinds(horizontal)">
                                      <p:cBhvr>
                                        <p:cTn id="7" dur="500"/>
                                        <p:tgtEl>
                                          <p:spTgt spid="737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3731"/>
                                        </p:tgtEl>
                                        <p:attrNameLst>
                                          <p:attrName>style.visibility</p:attrName>
                                        </p:attrNameLst>
                                      </p:cBhvr>
                                      <p:to>
                                        <p:strVal val="visible"/>
                                      </p:to>
                                    </p:set>
                                    <p:animEffect transition="in" filter="blinds(horizontal)">
                                      <p:cBhvr>
                                        <p:cTn id="12" dur="500"/>
                                        <p:tgtEl>
                                          <p:spTgt spid="737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3730"/>
                                        </p:tgtEl>
                                        <p:attrNameLst>
                                          <p:attrName>style.visibility</p:attrName>
                                        </p:attrNameLst>
                                      </p:cBhvr>
                                      <p:to>
                                        <p:strVal val="visible"/>
                                      </p:to>
                                    </p:set>
                                    <p:animEffect transition="in" filter="blinds(horizontal)">
                                      <p:cBhvr>
                                        <p:cTn id="17" dur="500"/>
                                        <p:tgtEl>
                                          <p:spTgt spid="737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3733"/>
                                        </p:tgtEl>
                                        <p:attrNameLst>
                                          <p:attrName>style.visibility</p:attrName>
                                        </p:attrNameLst>
                                      </p:cBhvr>
                                      <p:to>
                                        <p:strVal val="visible"/>
                                      </p:to>
                                    </p:set>
                                    <p:animEffect transition="in" filter="blinds(horizontal)">
                                      <p:cBhvr>
                                        <p:cTn id="22" dur="5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2" grpId="0" animBg="1"/>
      <p:bldP spid="737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56" name="Rectangle 36">
            <a:extLst>
              <a:ext uri="{FF2B5EF4-FFF2-40B4-BE49-F238E27FC236}">
                <a16:creationId xmlns:a16="http://schemas.microsoft.com/office/drawing/2014/main" id="{7DD7B097-575B-5419-6316-3273144D82CB}"/>
              </a:ext>
            </a:extLst>
          </p:cNvPr>
          <p:cNvSpPr>
            <a:spLocks noChangeArrowheads="1"/>
          </p:cNvSpPr>
          <p:nvPr/>
        </p:nvSpPr>
        <p:spPr bwMode="auto">
          <a:xfrm>
            <a:off x="5081588" y="427038"/>
            <a:ext cx="6861175" cy="12446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500"/>
              <a:t>Hãy chia sẻ hiểu biết của em về các truyền thống đó. Giá trị của những truyền thống ấy được thể hiện như thế nào? </a:t>
            </a:r>
          </a:p>
        </p:txBody>
      </p:sp>
      <p:sp>
        <p:nvSpPr>
          <p:cNvPr id="4" name="Hexagon 3">
            <a:extLst>
              <a:ext uri="{FF2B5EF4-FFF2-40B4-BE49-F238E27FC236}">
                <a16:creationId xmlns:a16="http://schemas.microsoft.com/office/drawing/2014/main" id="{3BDAD720-DB9F-02F2-82F2-D961B0434557}"/>
              </a:ext>
            </a:extLst>
          </p:cNvPr>
          <p:cNvSpPr/>
          <p:nvPr/>
        </p:nvSpPr>
        <p:spPr>
          <a:xfrm>
            <a:off x="365125" y="260350"/>
            <a:ext cx="1476375" cy="1271588"/>
          </a:xfrm>
          <a:prstGeom prst="hexagon">
            <a:avLst/>
          </a:prstGeom>
          <a:solidFill>
            <a:srgbClr val="E9F1F4"/>
          </a:solidFill>
          <a:ln>
            <a:noFill/>
          </a:ln>
          <a:effectLst>
            <a:outerShdw blurRad="1397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Arrow: Pentagon 4">
            <a:extLst>
              <a:ext uri="{FF2B5EF4-FFF2-40B4-BE49-F238E27FC236}">
                <a16:creationId xmlns:a16="http://schemas.microsoft.com/office/drawing/2014/main" id="{B245DE55-1AFF-5225-397E-D006452FA485}"/>
              </a:ext>
            </a:extLst>
          </p:cNvPr>
          <p:cNvSpPr/>
          <p:nvPr/>
        </p:nvSpPr>
        <p:spPr>
          <a:xfrm flipH="1">
            <a:off x="1811338" y="231775"/>
            <a:ext cx="2503487" cy="1271588"/>
          </a:xfrm>
          <a:prstGeom prst="homePlate">
            <a:avLst>
              <a:gd name="adj" fmla="val 26042"/>
            </a:avLst>
          </a:prstGeom>
          <a:gradFill flip="none" rotWithShape="1">
            <a:gsLst>
              <a:gs pos="59000">
                <a:srgbClr val="F7941D"/>
              </a:gs>
              <a:gs pos="0">
                <a:srgbClr val="D34D1E"/>
              </a:gs>
              <a:gs pos="100000">
                <a:srgbClr val="FFC01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DE17EB47-4450-0938-AA1A-67494775D519}"/>
              </a:ext>
            </a:extLst>
          </p:cNvPr>
          <p:cNvSpPr/>
          <p:nvPr/>
        </p:nvSpPr>
        <p:spPr>
          <a:xfrm rot="19948833">
            <a:off x="1817688" y="190500"/>
            <a:ext cx="46037" cy="1417638"/>
          </a:xfrm>
          <a:prstGeom prst="rect">
            <a:avLst/>
          </a:prstGeom>
          <a:gradFill flip="none" rotWithShape="1">
            <a:gsLst>
              <a:gs pos="59000">
                <a:schemeClr val="bg1"/>
              </a:gs>
              <a:gs pos="1000">
                <a:schemeClr val="bg1">
                  <a:lumMod val="95000"/>
                </a:schemeClr>
              </a:gs>
              <a:gs pos="100000">
                <a:srgbClr val="FFC01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Hexagon 6">
            <a:extLst>
              <a:ext uri="{FF2B5EF4-FFF2-40B4-BE49-F238E27FC236}">
                <a16:creationId xmlns:a16="http://schemas.microsoft.com/office/drawing/2014/main" id="{0DC282AB-4779-0012-77EA-7574E6C0661A}"/>
              </a:ext>
            </a:extLst>
          </p:cNvPr>
          <p:cNvSpPr/>
          <p:nvPr/>
        </p:nvSpPr>
        <p:spPr>
          <a:xfrm>
            <a:off x="365125" y="1978025"/>
            <a:ext cx="1476375" cy="1273175"/>
          </a:xfrm>
          <a:prstGeom prst="hexagon">
            <a:avLst/>
          </a:prstGeom>
          <a:solidFill>
            <a:srgbClr val="E9F1F4"/>
          </a:solidFill>
          <a:ln>
            <a:noFill/>
          </a:ln>
          <a:effectLst>
            <a:outerShdw blurRad="1397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Arrow: Pentagon 7">
            <a:extLst>
              <a:ext uri="{FF2B5EF4-FFF2-40B4-BE49-F238E27FC236}">
                <a16:creationId xmlns:a16="http://schemas.microsoft.com/office/drawing/2014/main" id="{CDFFFED3-2F4A-9CB8-E897-63E744D723DD}"/>
              </a:ext>
            </a:extLst>
          </p:cNvPr>
          <p:cNvSpPr/>
          <p:nvPr/>
        </p:nvSpPr>
        <p:spPr>
          <a:xfrm flipH="1">
            <a:off x="1871663" y="1905000"/>
            <a:ext cx="2432050" cy="1273175"/>
          </a:xfrm>
          <a:prstGeom prst="homePlate">
            <a:avLst>
              <a:gd name="adj" fmla="val 26042"/>
            </a:avLst>
          </a:prstGeom>
          <a:gradFill flip="none" rotWithShape="1">
            <a:gsLst>
              <a:gs pos="59000">
                <a:srgbClr val="01A7AE"/>
              </a:gs>
              <a:gs pos="0">
                <a:srgbClr val="00A783"/>
              </a:gs>
              <a:gs pos="100000">
                <a:srgbClr val="00ABB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2338E3D2-9E2E-D611-055F-B1778340C09F}"/>
              </a:ext>
            </a:extLst>
          </p:cNvPr>
          <p:cNvSpPr/>
          <p:nvPr/>
        </p:nvSpPr>
        <p:spPr>
          <a:xfrm rot="19948833">
            <a:off x="1817688" y="1909763"/>
            <a:ext cx="46037" cy="1417637"/>
          </a:xfrm>
          <a:prstGeom prst="rect">
            <a:avLst/>
          </a:prstGeom>
          <a:gradFill flip="none" rotWithShape="1">
            <a:gsLst>
              <a:gs pos="59000">
                <a:schemeClr val="bg1"/>
              </a:gs>
              <a:gs pos="1000">
                <a:schemeClr val="bg1">
                  <a:lumMod val="95000"/>
                </a:schemeClr>
              </a:gs>
              <a:gs pos="100000">
                <a:srgbClr val="00ABB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Hexagon 9">
            <a:extLst>
              <a:ext uri="{FF2B5EF4-FFF2-40B4-BE49-F238E27FC236}">
                <a16:creationId xmlns:a16="http://schemas.microsoft.com/office/drawing/2014/main" id="{21CF580A-2BE9-B2BB-E4C4-C6C115DDD93B}"/>
              </a:ext>
            </a:extLst>
          </p:cNvPr>
          <p:cNvSpPr/>
          <p:nvPr/>
        </p:nvSpPr>
        <p:spPr>
          <a:xfrm>
            <a:off x="365125" y="3697288"/>
            <a:ext cx="1476375" cy="1273175"/>
          </a:xfrm>
          <a:prstGeom prst="hexagon">
            <a:avLst/>
          </a:prstGeom>
          <a:solidFill>
            <a:srgbClr val="E9F1F4"/>
          </a:solidFill>
          <a:ln>
            <a:noFill/>
          </a:ln>
          <a:effectLst>
            <a:outerShdw blurRad="1397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Arrow: Pentagon 10">
            <a:extLst>
              <a:ext uri="{FF2B5EF4-FFF2-40B4-BE49-F238E27FC236}">
                <a16:creationId xmlns:a16="http://schemas.microsoft.com/office/drawing/2014/main" id="{510E8F37-4F77-8E90-0F5E-CAA0CFCBA5C2}"/>
              </a:ext>
            </a:extLst>
          </p:cNvPr>
          <p:cNvSpPr/>
          <p:nvPr/>
        </p:nvSpPr>
        <p:spPr>
          <a:xfrm flipH="1">
            <a:off x="1898650" y="3624263"/>
            <a:ext cx="2387600" cy="1273175"/>
          </a:xfrm>
          <a:prstGeom prst="homePlate">
            <a:avLst>
              <a:gd name="adj" fmla="val 26042"/>
            </a:avLst>
          </a:prstGeom>
          <a:gradFill flip="none" rotWithShape="1">
            <a:gsLst>
              <a:gs pos="59000">
                <a:srgbClr val="C8158D"/>
              </a:gs>
              <a:gs pos="0">
                <a:srgbClr val="881F81"/>
              </a:gs>
              <a:gs pos="100000">
                <a:srgbClr val="CF047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E66E6D97-1102-3CF5-B9CA-7A3D8A54A80A}"/>
              </a:ext>
            </a:extLst>
          </p:cNvPr>
          <p:cNvSpPr/>
          <p:nvPr/>
        </p:nvSpPr>
        <p:spPr>
          <a:xfrm rot="19948833">
            <a:off x="1817688" y="3627438"/>
            <a:ext cx="46037" cy="1419225"/>
          </a:xfrm>
          <a:prstGeom prst="rect">
            <a:avLst/>
          </a:prstGeom>
          <a:gradFill flip="none" rotWithShape="1">
            <a:gsLst>
              <a:gs pos="59000">
                <a:schemeClr val="bg1"/>
              </a:gs>
              <a:gs pos="1000">
                <a:schemeClr val="bg1">
                  <a:lumMod val="95000"/>
                </a:schemeClr>
              </a:gs>
              <a:gs pos="100000">
                <a:srgbClr val="CF047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6379" name="TextBox 29">
            <a:extLst>
              <a:ext uri="{FF2B5EF4-FFF2-40B4-BE49-F238E27FC236}">
                <a16:creationId xmlns:a16="http://schemas.microsoft.com/office/drawing/2014/main" id="{F556F9B4-1FE1-5737-1FB0-FEC0802E2C8C}"/>
              </a:ext>
            </a:extLst>
          </p:cNvPr>
          <p:cNvSpPr txBox="1">
            <a:spLocks noChangeArrowheads="1"/>
          </p:cNvSpPr>
          <p:nvPr/>
        </p:nvSpPr>
        <p:spPr bwMode="auto">
          <a:xfrm>
            <a:off x="862013" y="493713"/>
            <a:ext cx="466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r>
              <a:rPr lang="en-US" altLang="en-US" sz="4400">
                <a:solidFill>
                  <a:srgbClr val="FFC000"/>
                </a:solidFill>
                <a:latin typeface="Calibri" panose="020F0502020204030204" pitchFamily="34" charset="0"/>
              </a:rPr>
              <a:t>1</a:t>
            </a:r>
          </a:p>
        </p:txBody>
      </p:sp>
      <p:sp>
        <p:nvSpPr>
          <p:cNvPr id="56380" name="TextBox 30">
            <a:extLst>
              <a:ext uri="{FF2B5EF4-FFF2-40B4-BE49-F238E27FC236}">
                <a16:creationId xmlns:a16="http://schemas.microsoft.com/office/drawing/2014/main" id="{2ABED34A-42AA-0F9F-8F9F-9A204AF18B49}"/>
              </a:ext>
            </a:extLst>
          </p:cNvPr>
          <p:cNvSpPr txBox="1">
            <a:spLocks noChangeArrowheads="1"/>
          </p:cNvSpPr>
          <p:nvPr/>
        </p:nvSpPr>
        <p:spPr bwMode="auto">
          <a:xfrm>
            <a:off x="839788" y="2227263"/>
            <a:ext cx="466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r>
              <a:rPr lang="en-US" altLang="en-US" sz="4400">
                <a:solidFill>
                  <a:srgbClr val="00CC99"/>
                </a:solidFill>
                <a:latin typeface="Calibri" panose="020F0502020204030204" pitchFamily="34" charset="0"/>
              </a:rPr>
              <a:t>2</a:t>
            </a:r>
          </a:p>
        </p:txBody>
      </p:sp>
      <p:sp>
        <p:nvSpPr>
          <p:cNvPr id="56381" name="TextBox 31">
            <a:extLst>
              <a:ext uri="{FF2B5EF4-FFF2-40B4-BE49-F238E27FC236}">
                <a16:creationId xmlns:a16="http://schemas.microsoft.com/office/drawing/2014/main" id="{E8E1889D-679B-616A-9EB0-CA00921F0B36}"/>
              </a:ext>
            </a:extLst>
          </p:cNvPr>
          <p:cNvSpPr txBox="1">
            <a:spLocks noChangeArrowheads="1"/>
          </p:cNvSpPr>
          <p:nvPr/>
        </p:nvSpPr>
        <p:spPr bwMode="auto">
          <a:xfrm>
            <a:off x="854075" y="3917950"/>
            <a:ext cx="466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r>
              <a:rPr lang="en-US" altLang="en-US" sz="4400">
                <a:solidFill>
                  <a:srgbClr val="CA1189"/>
                </a:solidFill>
                <a:latin typeface="Calibri" panose="020F0502020204030204" pitchFamily="34" charset="0"/>
              </a:rPr>
              <a:t>3</a:t>
            </a:r>
          </a:p>
        </p:txBody>
      </p:sp>
      <p:grpSp>
        <p:nvGrpSpPr>
          <p:cNvPr id="47" name="Freeform: Shape 46">
            <a:extLst>
              <a:ext uri="{FF2B5EF4-FFF2-40B4-BE49-F238E27FC236}">
                <a16:creationId xmlns:a16="http://schemas.microsoft.com/office/drawing/2014/main" id="{22304411-6D3F-69C9-D741-8E722CB4C2CE}"/>
              </a:ext>
            </a:extLst>
          </p:cNvPr>
          <p:cNvGrpSpPr>
            <a:grpSpLocks/>
          </p:cNvGrpSpPr>
          <p:nvPr/>
        </p:nvGrpSpPr>
        <p:grpSpPr bwMode="auto">
          <a:xfrm>
            <a:off x="1474788" y="592138"/>
            <a:ext cx="354012" cy="1041400"/>
            <a:chOff x="2538" y="1229"/>
            <a:chExt cx="223" cy="656"/>
          </a:xfrm>
        </p:grpSpPr>
        <p:pic>
          <p:nvPicPr>
            <p:cNvPr id="8222" name="Freeform: Shape 46">
              <a:extLst>
                <a:ext uri="{FF2B5EF4-FFF2-40B4-BE49-F238E27FC236}">
                  <a16:creationId xmlns:a16="http://schemas.microsoft.com/office/drawing/2014/main" id="{7AD4D006-624E-4062-9402-345A6953B49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 y="1229"/>
              <a:ext cx="223" cy="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3" name="Text Box 70">
              <a:extLst>
                <a:ext uri="{FF2B5EF4-FFF2-40B4-BE49-F238E27FC236}">
                  <a16:creationId xmlns:a16="http://schemas.microsoft.com/office/drawing/2014/main" id="{9F241DBF-55F6-228B-3F8B-6B4500655D37}"/>
                </a:ext>
              </a:extLst>
            </p:cNvPr>
            <p:cNvSpPr txBox="1">
              <a:spLocks noChangeArrowheads="1"/>
            </p:cNvSpPr>
            <p:nvPr/>
          </p:nvSpPr>
          <p:spPr bwMode="auto">
            <a:xfrm rot="-10174110">
              <a:off x="2602" y="1240"/>
              <a:ext cx="131"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FontTx/>
                <a:buNone/>
              </a:pPr>
              <a:endParaRPr lang="en-US" altLang="en-US" sz="1800">
                <a:solidFill>
                  <a:srgbClr val="FFFFFF"/>
                </a:solidFill>
                <a:latin typeface="Calibri" panose="020F0502020204030204" pitchFamily="34" charset="0"/>
              </a:endParaRPr>
            </a:p>
          </p:txBody>
        </p:sp>
      </p:grpSp>
      <p:grpSp>
        <p:nvGrpSpPr>
          <p:cNvPr id="48" name="Freeform: Shape 47">
            <a:extLst>
              <a:ext uri="{FF2B5EF4-FFF2-40B4-BE49-F238E27FC236}">
                <a16:creationId xmlns:a16="http://schemas.microsoft.com/office/drawing/2014/main" id="{DD92FA37-E2BD-4343-9D02-270AC3EE0CBA}"/>
              </a:ext>
            </a:extLst>
          </p:cNvPr>
          <p:cNvGrpSpPr>
            <a:grpSpLocks/>
          </p:cNvGrpSpPr>
          <p:nvPr/>
        </p:nvGrpSpPr>
        <p:grpSpPr bwMode="auto">
          <a:xfrm>
            <a:off x="1468438" y="2317750"/>
            <a:ext cx="354012" cy="1035050"/>
            <a:chOff x="2534" y="2316"/>
            <a:chExt cx="223" cy="652"/>
          </a:xfrm>
        </p:grpSpPr>
        <p:pic>
          <p:nvPicPr>
            <p:cNvPr id="8220" name="Freeform: Shape 47">
              <a:extLst>
                <a:ext uri="{FF2B5EF4-FFF2-40B4-BE49-F238E27FC236}">
                  <a16:creationId xmlns:a16="http://schemas.microsoft.com/office/drawing/2014/main" id="{E730AEB5-3345-36C3-16A7-AE1CF81F340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4" y="2316"/>
              <a:ext cx="223"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1" name="Text Box 73">
              <a:extLst>
                <a:ext uri="{FF2B5EF4-FFF2-40B4-BE49-F238E27FC236}">
                  <a16:creationId xmlns:a16="http://schemas.microsoft.com/office/drawing/2014/main" id="{0566EA55-2446-13CE-33BB-971E2407CFA9}"/>
                </a:ext>
              </a:extLst>
            </p:cNvPr>
            <p:cNvSpPr txBox="1">
              <a:spLocks noChangeArrowheads="1"/>
            </p:cNvSpPr>
            <p:nvPr/>
          </p:nvSpPr>
          <p:spPr bwMode="auto">
            <a:xfrm rot="-10174110">
              <a:off x="2595" y="2325"/>
              <a:ext cx="131"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FontTx/>
                <a:buNone/>
              </a:pPr>
              <a:endParaRPr lang="en-US" altLang="en-US" sz="1800">
                <a:solidFill>
                  <a:srgbClr val="FFFFFF"/>
                </a:solidFill>
                <a:latin typeface="Calibri" panose="020F0502020204030204" pitchFamily="34" charset="0"/>
              </a:endParaRPr>
            </a:p>
          </p:txBody>
        </p:sp>
      </p:grpSp>
      <p:grpSp>
        <p:nvGrpSpPr>
          <p:cNvPr id="49" name="Freeform: Shape 48">
            <a:extLst>
              <a:ext uri="{FF2B5EF4-FFF2-40B4-BE49-F238E27FC236}">
                <a16:creationId xmlns:a16="http://schemas.microsoft.com/office/drawing/2014/main" id="{BAEBCB51-6D8E-7C8A-B73E-EA5D79056ED3}"/>
              </a:ext>
            </a:extLst>
          </p:cNvPr>
          <p:cNvGrpSpPr>
            <a:grpSpLocks/>
          </p:cNvGrpSpPr>
          <p:nvPr/>
        </p:nvGrpSpPr>
        <p:grpSpPr bwMode="auto">
          <a:xfrm>
            <a:off x="1457325" y="4041775"/>
            <a:ext cx="352425" cy="1036638"/>
            <a:chOff x="2527" y="3402"/>
            <a:chExt cx="222" cy="653"/>
          </a:xfrm>
        </p:grpSpPr>
        <p:pic>
          <p:nvPicPr>
            <p:cNvPr id="8218" name="Freeform: Shape 48">
              <a:extLst>
                <a:ext uri="{FF2B5EF4-FFF2-40B4-BE49-F238E27FC236}">
                  <a16:creationId xmlns:a16="http://schemas.microsoft.com/office/drawing/2014/main" id="{69781374-531A-6F05-0297-6CEDBBB4459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7" y="3402"/>
              <a:ext cx="222" cy="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9" name="Text Box 76">
              <a:extLst>
                <a:ext uri="{FF2B5EF4-FFF2-40B4-BE49-F238E27FC236}">
                  <a16:creationId xmlns:a16="http://schemas.microsoft.com/office/drawing/2014/main" id="{3FEF903C-23B9-47B7-F8AD-1DEA13ABD99C}"/>
                </a:ext>
              </a:extLst>
            </p:cNvPr>
            <p:cNvSpPr txBox="1">
              <a:spLocks noChangeArrowheads="1"/>
            </p:cNvSpPr>
            <p:nvPr/>
          </p:nvSpPr>
          <p:spPr bwMode="auto">
            <a:xfrm rot="-10174110">
              <a:off x="2588" y="3413"/>
              <a:ext cx="131"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FontTx/>
                <a:buNone/>
              </a:pPr>
              <a:endParaRPr lang="en-US" altLang="en-US" sz="1800">
                <a:solidFill>
                  <a:srgbClr val="FFFFFF"/>
                </a:solidFill>
                <a:latin typeface="Calibri" panose="020F0502020204030204" pitchFamily="34" charset="0"/>
              </a:endParaRPr>
            </a:p>
          </p:txBody>
        </p:sp>
      </p:grpSp>
      <p:sp>
        <p:nvSpPr>
          <p:cNvPr id="56397" name="Rectangle 77">
            <a:extLst>
              <a:ext uri="{FF2B5EF4-FFF2-40B4-BE49-F238E27FC236}">
                <a16:creationId xmlns:a16="http://schemas.microsoft.com/office/drawing/2014/main" id="{1DBB50AA-2ADB-E8F1-C568-C01AFA5EA6EE}"/>
              </a:ext>
            </a:extLst>
          </p:cNvPr>
          <p:cNvSpPr>
            <a:spLocks noChangeArrowheads="1"/>
          </p:cNvSpPr>
          <p:nvPr/>
        </p:nvSpPr>
        <p:spPr bwMode="auto">
          <a:xfrm>
            <a:off x="2082800" y="460375"/>
            <a:ext cx="2192338"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en-US" sz="2500">
                <a:solidFill>
                  <a:schemeClr val="bg1"/>
                </a:solidFill>
              </a:rPr>
              <a:t>Truyền thống yêu nước</a:t>
            </a:r>
          </a:p>
        </p:txBody>
      </p:sp>
      <p:sp>
        <p:nvSpPr>
          <p:cNvPr id="56398" name="Rectangle 78">
            <a:extLst>
              <a:ext uri="{FF2B5EF4-FFF2-40B4-BE49-F238E27FC236}">
                <a16:creationId xmlns:a16="http://schemas.microsoft.com/office/drawing/2014/main" id="{2AA6AF3B-F745-7115-04B2-AF1D3A08C4E9}"/>
              </a:ext>
            </a:extLst>
          </p:cNvPr>
          <p:cNvSpPr>
            <a:spLocks noChangeArrowheads="1"/>
          </p:cNvSpPr>
          <p:nvPr/>
        </p:nvSpPr>
        <p:spPr bwMode="auto">
          <a:xfrm>
            <a:off x="2116138" y="2038350"/>
            <a:ext cx="2154237" cy="1050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en-US" sz="2200"/>
              <a:t>Truyền thống cần cù, hiếu học</a:t>
            </a:r>
          </a:p>
        </p:txBody>
      </p:sp>
      <p:sp>
        <p:nvSpPr>
          <p:cNvPr id="56399" name="Rectangle 79">
            <a:extLst>
              <a:ext uri="{FF2B5EF4-FFF2-40B4-BE49-F238E27FC236}">
                <a16:creationId xmlns:a16="http://schemas.microsoft.com/office/drawing/2014/main" id="{67C615BC-21B7-6F44-1B5C-43387B7207CA}"/>
              </a:ext>
            </a:extLst>
          </p:cNvPr>
          <p:cNvSpPr>
            <a:spLocks noChangeArrowheads="1"/>
          </p:cNvSpPr>
          <p:nvPr/>
        </p:nvSpPr>
        <p:spPr bwMode="auto">
          <a:xfrm>
            <a:off x="2052638" y="3781425"/>
            <a:ext cx="2236787" cy="96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en-US" sz="2000">
                <a:solidFill>
                  <a:schemeClr val="bg1"/>
                </a:solidFill>
              </a:rPr>
              <a:t>Truyền thống đoàn kết, yêu thương đùm bọc.</a:t>
            </a:r>
          </a:p>
        </p:txBody>
      </p:sp>
      <p:sp>
        <p:nvSpPr>
          <p:cNvPr id="56400" name="AutoShape 80">
            <a:extLst>
              <a:ext uri="{FF2B5EF4-FFF2-40B4-BE49-F238E27FC236}">
                <a16:creationId xmlns:a16="http://schemas.microsoft.com/office/drawing/2014/main" id="{27E022BC-5699-DB44-9453-1E10812CFFBE}"/>
              </a:ext>
            </a:extLst>
          </p:cNvPr>
          <p:cNvSpPr>
            <a:spLocks/>
          </p:cNvSpPr>
          <p:nvPr/>
        </p:nvSpPr>
        <p:spPr bwMode="auto">
          <a:xfrm>
            <a:off x="4543425" y="382588"/>
            <a:ext cx="246063" cy="4398962"/>
          </a:xfrm>
          <a:prstGeom prst="rightBrace">
            <a:avLst>
              <a:gd name="adj1" fmla="val 14897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6401" name="Rectangle 81">
            <a:extLst>
              <a:ext uri="{FF2B5EF4-FFF2-40B4-BE49-F238E27FC236}">
                <a16:creationId xmlns:a16="http://schemas.microsoft.com/office/drawing/2014/main" id="{475AABFA-768D-E107-DF6E-07C7A8356EEA}"/>
              </a:ext>
            </a:extLst>
          </p:cNvPr>
          <p:cNvSpPr>
            <a:spLocks noChangeArrowheads="1"/>
          </p:cNvSpPr>
          <p:nvPr/>
        </p:nvSpPr>
        <p:spPr bwMode="auto">
          <a:xfrm>
            <a:off x="5168900" y="2101850"/>
            <a:ext cx="6743700" cy="25400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000">
                <a:solidFill>
                  <a:srgbClr val="0000CC"/>
                </a:solidFill>
              </a:rPr>
              <a:t>Những truyền thống đó được thể hiện qua những thói quen được hình thành từ lâu đời. Nó bất biến trong suy nghĩ, nếp sống của nhiều đối tượng khác nhau như gia đình, tập thể, xã hội. Truyền thống còn được coi là những tư tưởng, tình cảm trong một cộng đồng nhất định, được hình thành trong quá khứ và mang lại những giá trị tốt đẹp. Truyền thống thường được lưu truyền từ đời này qua đời khác. </a:t>
            </a:r>
          </a:p>
        </p:txBody>
      </p:sp>
      <p:sp>
        <p:nvSpPr>
          <p:cNvPr id="14" name="Bent-Up Arrow 13">
            <a:extLst>
              <a:ext uri="{FF2B5EF4-FFF2-40B4-BE49-F238E27FC236}">
                <a16:creationId xmlns:a16="http://schemas.microsoft.com/office/drawing/2014/main" id="{5D6EBD9E-FC01-664D-8D39-19707D036DE5}"/>
              </a:ext>
            </a:extLst>
          </p:cNvPr>
          <p:cNvSpPr/>
          <p:nvPr/>
        </p:nvSpPr>
        <p:spPr>
          <a:xfrm rot="5400000">
            <a:off x="4156869" y="5536406"/>
            <a:ext cx="952500" cy="1055688"/>
          </a:xfrm>
          <a:prstGeom prst="bentUpArrow">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endParaRPr lang="en-US">
              <a:cs typeface="Calibri" panose="020F0502020204030204" pitchFamily="34" charset="0"/>
            </a:endParaRPr>
          </a:p>
        </p:txBody>
      </p:sp>
      <p:sp>
        <p:nvSpPr>
          <p:cNvPr id="56405" name="Rectangle 85">
            <a:extLst>
              <a:ext uri="{FF2B5EF4-FFF2-40B4-BE49-F238E27FC236}">
                <a16:creationId xmlns:a16="http://schemas.microsoft.com/office/drawing/2014/main" id="{3AC7D72C-FB04-3386-67DD-99515948031D}"/>
              </a:ext>
            </a:extLst>
          </p:cNvPr>
          <p:cNvSpPr>
            <a:spLocks noChangeArrowheads="1"/>
          </p:cNvSpPr>
          <p:nvPr/>
        </p:nvSpPr>
        <p:spPr bwMode="auto">
          <a:xfrm>
            <a:off x="365125" y="5314950"/>
            <a:ext cx="3506788" cy="110648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200">
                <a:solidFill>
                  <a:srgbClr val="0000CC"/>
                </a:solidFill>
              </a:rPr>
              <a:t>Giá trị của những truyền thống ấy được thể hiện như thế nào? </a:t>
            </a:r>
          </a:p>
        </p:txBody>
      </p:sp>
      <p:sp>
        <p:nvSpPr>
          <p:cNvPr id="56406" name="Rectangle 86">
            <a:extLst>
              <a:ext uri="{FF2B5EF4-FFF2-40B4-BE49-F238E27FC236}">
                <a16:creationId xmlns:a16="http://schemas.microsoft.com/office/drawing/2014/main" id="{EC1D51DE-71D7-EA5E-D841-B12E5218E50C}"/>
              </a:ext>
            </a:extLst>
          </p:cNvPr>
          <p:cNvSpPr>
            <a:spLocks noChangeArrowheads="1"/>
          </p:cNvSpPr>
          <p:nvPr/>
        </p:nvSpPr>
        <p:spPr bwMode="auto">
          <a:xfrm>
            <a:off x="5208588" y="5199063"/>
            <a:ext cx="6653212" cy="161607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000"/>
              <a:t>Truyền thống tốt đẹp của dân tộc là tổng hợp những giá trị tinh thần (hệ tư tưởng, tính cách, lối sống, cách ứng xử tốt đẹp ...) được hình thành trong quá trình lịch sử dựng nước và giữ nước và được truyền từ thế hệ này qua thế hệ khác.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6379"/>
                                        </p:tgtEl>
                                        <p:attrNameLst>
                                          <p:attrName>style.visibility</p:attrName>
                                        </p:attrNameLst>
                                      </p:cBhvr>
                                      <p:to>
                                        <p:strVal val="visible"/>
                                      </p:to>
                                    </p:set>
                                    <p:animEffect transition="in" filter="blinds(horizontal)">
                                      <p:cBhvr>
                                        <p:cTn id="34" dur="500"/>
                                        <p:tgtEl>
                                          <p:spTgt spid="5637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56380"/>
                                        </p:tgtEl>
                                        <p:attrNameLst>
                                          <p:attrName>style.visibility</p:attrName>
                                        </p:attrNameLst>
                                      </p:cBhvr>
                                      <p:to>
                                        <p:strVal val="visible"/>
                                      </p:to>
                                    </p:set>
                                    <p:animEffect transition="in" filter="blinds(horizontal)">
                                      <p:cBhvr>
                                        <p:cTn id="37" dur="500"/>
                                        <p:tgtEl>
                                          <p:spTgt spid="56380"/>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56381"/>
                                        </p:tgtEl>
                                        <p:attrNameLst>
                                          <p:attrName>style.visibility</p:attrName>
                                        </p:attrNameLst>
                                      </p:cBhvr>
                                      <p:to>
                                        <p:strVal val="visible"/>
                                      </p:to>
                                    </p:set>
                                    <p:animEffect transition="in" filter="blinds(horizontal)">
                                      <p:cBhvr>
                                        <p:cTn id="40" dur="500"/>
                                        <p:tgtEl>
                                          <p:spTgt spid="56381"/>
                                        </p:tgtEl>
                                      </p:cBhvr>
                                    </p:animEffect>
                                  </p:childTnLst>
                                </p:cTn>
                              </p:par>
                              <p:par>
                                <p:cTn id="41" presetID="3" presetClass="entr" presetSubtype="1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blinds(horizontal)">
                                      <p:cBhvr>
                                        <p:cTn id="43" dur="500"/>
                                        <p:tgtEl>
                                          <p:spTgt spid="47"/>
                                        </p:tgtEl>
                                      </p:cBhvr>
                                    </p:animEffect>
                                  </p:childTnLst>
                                </p:cTn>
                              </p:par>
                              <p:par>
                                <p:cTn id="44" presetID="3" presetClass="entr" presetSubtype="10" fill="hold"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blinds(horizontal)">
                                      <p:cBhvr>
                                        <p:cTn id="46" dur="500"/>
                                        <p:tgtEl>
                                          <p:spTgt spid="48"/>
                                        </p:tgtEl>
                                      </p:cBhvr>
                                    </p:animEffect>
                                  </p:childTnLst>
                                </p:cTn>
                              </p:par>
                              <p:par>
                                <p:cTn id="47" presetID="3" presetClass="entr" presetSubtype="1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blinds(horizontal)">
                                      <p:cBhvr>
                                        <p:cTn id="49" dur="500"/>
                                        <p:tgtEl>
                                          <p:spTgt spid="4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56397"/>
                                        </p:tgtEl>
                                        <p:attrNameLst>
                                          <p:attrName>style.visibility</p:attrName>
                                        </p:attrNameLst>
                                      </p:cBhvr>
                                      <p:to>
                                        <p:strVal val="visible"/>
                                      </p:to>
                                    </p:set>
                                    <p:animEffect transition="in" filter="blinds(horizontal)">
                                      <p:cBhvr>
                                        <p:cTn id="52" dur="500"/>
                                        <p:tgtEl>
                                          <p:spTgt spid="56397"/>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56398"/>
                                        </p:tgtEl>
                                        <p:attrNameLst>
                                          <p:attrName>style.visibility</p:attrName>
                                        </p:attrNameLst>
                                      </p:cBhvr>
                                      <p:to>
                                        <p:strVal val="visible"/>
                                      </p:to>
                                    </p:set>
                                    <p:animEffect transition="in" filter="blinds(horizontal)">
                                      <p:cBhvr>
                                        <p:cTn id="55" dur="500"/>
                                        <p:tgtEl>
                                          <p:spTgt spid="56398"/>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56399"/>
                                        </p:tgtEl>
                                        <p:attrNameLst>
                                          <p:attrName>style.visibility</p:attrName>
                                        </p:attrNameLst>
                                      </p:cBhvr>
                                      <p:to>
                                        <p:strVal val="visible"/>
                                      </p:to>
                                    </p:set>
                                    <p:animEffect transition="in" filter="blinds(horizontal)">
                                      <p:cBhvr>
                                        <p:cTn id="58" dur="500"/>
                                        <p:tgtEl>
                                          <p:spTgt spid="56399"/>
                                        </p:tgtEl>
                                      </p:cBhvr>
                                    </p:animEffect>
                                  </p:childTnLst>
                                </p:cTn>
                              </p:par>
                              <p:par>
                                <p:cTn id="59" presetID="3" presetClass="entr" presetSubtype="10" fill="hold" nodeType="withEffect">
                                  <p:stCondLst>
                                    <p:cond delay="0"/>
                                  </p:stCondLst>
                                  <p:childTnLst>
                                    <p:set>
                                      <p:cBhvr>
                                        <p:cTn id="60" dur="1" fill="hold">
                                          <p:stCondLst>
                                            <p:cond delay="0"/>
                                          </p:stCondLst>
                                        </p:cTn>
                                        <p:tgtEl>
                                          <p:spTgt spid="56400"/>
                                        </p:tgtEl>
                                        <p:attrNameLst>
                                          <p:attrName>style.visibility</p:attrName>
                                        </p:attrNameLst>
                                      </p:cBhvr>
                                      <p:to>
                                        <p:strVal val="visible"/>
                                      </p:to>
                                    </p:set>
                                    <p:animEffect transition="in" filter="blinds(horizontal)">
                                      <p:cBhvr>
                                        <p:cTn id="61" dur="500"/>
                                        <p:tgtEl>
                                          <p:spTgt spid="5640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56356"/>
                                        </p:tgtEl>
                                        <p:attrNameLst>
                                          <p:attrName>style.visibility</p:attrName>
                                        </p:attrNameLst>
                                      </p:cBhvr>
                                      <p:to>
                                        <p:strVal val="visible"/>
                                      </p:to>
                                    </p:set>
                                    <p:animEffect transition="in" filter="blinds(horizontal)">
                                      <p:cBhvr>
                                        <p:cTn id="66" dur="500"/>
                                        <p:tgtEl>
                                          <p:spTgt spid="5635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56401"/>
                                        </p:tgtEl>
                                        <p:attrNameLst>
                                          <p:attrName>style.visibility</p:attrName>
                                        </p:attrNameLst>
                                      </p:cBhvr>
                                      <p:to>
                                        <p:strVal val="visible"/>
                                      </p:to>
                                    </p:set>
                                    <p:animEffect transition="in" filter="blinds(horizontal)">
                                      <p:cBhvr>
                                        <p:cTn id="71" dur="500"/>
                                        <p:tgtEl>
                                          <p:spTgt spid="5640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56405"/>
                                        </p:tgtEl>
                                        <p:attrNameLst>
                                          <p:attrName>style.visibility</p:attrName>
                                        </p:attrNameLst>
                                      </p:cBhvr>
                                      <p:to>
                                        <p:strVal val="visible"/>
                                      </p:to>
                                    </p:set>
                                    <p:animEffect transition="in" filter="blinds(horizontal)">
                                      <p:cBhvr>
                                        <p:cTn id="76" dur="500"/>
                                        <p:tgtEl>
                                          <p:spTgt spid="56405"/>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ntr" presetSubtype="10" fill="hold" nodeType="click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blinds(horizontal)">
                                      <p:cBhvr>
                                        <p:cTn id="81" dur="500"/>
                                        <p:tgtEl>
                                          <p:spTgt spid="14"/>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56406"/>
                                        </p:tgtEl>
                                        <p:attrNameLst>
                                          <p:attrName>style.visibility</p:attrName>
                                        </p:attrNameLst>
                                      </p:cBhvr>
                                      <p:to>
                                        <p:strVal val="visible"/>
                                      </p:to>
                                    </p:set>
                                    <p:animEffect transition="in" filter="blinds(horizontal)">
                                      <p:cBhvr>
                                        <p:cTn id="86" dur="500"/>
                                        <p:tgtEl>
                                          <p:spTgt spid="56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56" grpId="0" animBg="1"/>
      <p:bldP spid="4" grpId="0" animBg="1"/>
      <p:bldP spid="5" grpId="0" animBg="1"/>
      <p:bldP spid="3" grpId="0" animBg="1"/>
      <p:bldP spid="7" grpId="0" animBg="1"/>
      <p:bldP spid="8" grpId="0" animBg="1"/>
      <p:bldP spid="9" grpId="0" animBg="1"/>
      <p:bldP spid="10" grpId="0" animBg="1"/>
      <p:bldP spid="11" grpId="0" animBg="1"/>
      <p:bldP spid="12" grpId="0" animBg="1"/>
      <p:bldP spid="56379" grpId="0"/>
      <p:bldP spid="56380" grpId="0"/>
      <p:bldP spid="56381" grpId="0"/>
      <p:bldP spid="56397" grpId="0"/>
      <p:bldP spid="56398" grpId="0"/>
      <p:bldP spid="56399" grpId="0"/>
      <p:bldP spid="56401" grpId="0" animBg="1"/>
      <p:bldP spid="56405" grpId="0" animBg="1"/>
      <p:bldP spid="564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1" name="Rectangle 11">
            <a:extLst>
              <a:ext uri="{FF2B5EF4-FFF2-40B4-BE49-F238E27FC236}">
                <a16:creationId xmlns:a16="http://schemas.microsoft.com/office/drawing/2014/main" id="{FA60F523-A231-E33B-7DAB-62893332EA51}"/>
              </a:ext>
            </a:extLst>
          </p:cNvPr>
          <p:cNvSpPr>
            <a:spLocks noChangeArrowheads="1"/>
          </p:cNvSpPr>
          <p:nvPr/>
        </p:nvSpPr>
        <p:spPr bwMode="auto">
          <a:xfrm>
            <a:off x="1614488" y="279400"/>
            <a:ext cx="10313987" cy="876300"/>
          </a:xfrm>
          <a:prstGeom prst="rect">
            <a:avLst/>
          </a:prstGeom>
          <a:noFill/>
          <a:ln w="222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vi-VN" altLang="en-US" sz="2500"/>
              <a:t>Em hãy kể tên những truyền thống khác của dân tộc Việt Nam và nêu giá trị của những truyền thống đó. </a:t>
            </a:r>
          </a:p>
        </p:txBody>
      </p:sp>
      <p:pic>
        <p:nvPicPr>
          <p:cNvPr id="30732" name="Picture 12" descr="3 câu hỏi tiết lộ mọi điều về ứng viên | Cẩm nang tuyển dụng">
            <a:extLst>
              <a:ext uri="{FF2B5EF4-FFF2-40B4-BE49-F238E27FC236}">
                <a16:creationId xmlns:a16="http://schemas.microsoft.com/office/drawing/2014/main" id="{B91E2B44-B879-B2BC-D513-9BD49FDFEF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57150"/>
            <a:ext cx="1254125"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Freeform: Shape 3">
            <a:extLst>
              <a:ext uri="{FF2B5EF4-FFF2-40B4-BE49-F238E27FC236}">
                <a16:creationId xmlns:a16="http://schemas.microsoft.com/office/drawing/2014/main" id="{2223ED43-F427-7BE9-1487-A120E1BB3707}"/>
              </a:ext>
            </a:extLst>
          </p:cNvPr>
          <p:cNvGrpSpPr>
            <a:grpSpLocks/>
          </p:cNvGrpSpPr>
          <p:nvPr/>
        </p:nvGrpSpPr>
        <p:grpSpPr bwMode="auto">
          <a:xfrm>
            <a:off x="3379788" y="3343275"/>
            <a:ext cx="1639887" cy="1304925"/>
            <a:chOff x="1993" y="1970"/>
            <a:chExt cx="1033" cy="822"/>
          </a:xfrm>
        </p:grpSpPr>
        <p:pic>
          <p:nvPicPr>
            <p:cNvPr id="9234" name="Freeform: Shape 3">
              <a:extLst>
                <a:ext uri="{FF2B5EF4-FFF2-40B4-BE49-F238E27FC236}">
                  <a16:creationId xmlns:a16="http://schemas.microsoft.com/office/drawing/2014/main" id="{924A31BF-7351-1F17-215F-6E41FBD873D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 y="1970"/>
              <a:ext cx="1033"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5" name="Text Box 19">
              <a:extLst>
                <a:ext uri="{FF2B5EF4-FFF2-40B4-BE49-F238E27FC236}">
                  <a16:creationId xmlns:a16="http://schemas.microsoft.com/office/drawing/2014/main" id="{970C04F4-A905-1722-D433-5D72DD3DC943}"/>
                </a:ext>
              </a:extLst>
            </p:cNvPr>
            <p:cNvSpPr txBox="1">
              <a:spLocks noChangeArrowheads="1"/>
            </p:cNvSpPr>
            <p:nvPr/>
          </p:nvSpPr>
          <p:spPr bwMode="auto">
            <a:xfrm rot="5400000">
              <a:off x="2104" y="1869"/>
              <a:ext cx="813"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en-US" altLang="en-US" sz="1800">
                <a:ea typeface="Arial Unicode MS" pitchFamily="34" charset="-128"/>
              </a:endParaRPr>
            </a:p>
          </p:txBody>
        </p:sp>
      </p:grpSp>
      <p:grpSp>
        <p:nvGrpSpPr>
          <p:cNvPr id="5" name="Freeform: Shape 4">
            <a:extLst>
              <a:ext uri="{FF2B5EF4-FFF2-40B4-BE49-F238E27FC236}">
                <a16:creationId xmlns:a16="http://schemas.microsoft.com/office/drawing/2014/main" id="{5545C88A-B1BF-F67A-AA0C-52C9DB8B18A9}"/>
              </a:ext>
            </a:extLst>
          </p:cNvPr>
          <p:cNvGrpSpPr>
            <a:grpSpLocks/>
          </p:cNvGrpSpPr>
          <p:nvPr/>
        </p:nvGrpSpPr>
        <p:grpSpPr bwMode="auto">
          <a:xfrm>
            <a:off x="4684713" y="2678113"/>
            <a:ext cx="1309687" cy="1633537"/>
            <a:chOff x="2815" y="1551"/>
            <a:chExt cx="825" cy="1029"/>
          </a:xfrm>
        </p:grpSpPr>
        <p:pic>
          <p:nvPicPr>
            <p:cNvPr id="9232" name="Freeform: Shape 4">
              <a:extLst>
                <a:ext uri="{FF2B5EF4-FFF2-40B4-BE49-F238E27FC236}">
                  <a16:creationId xmlns:a16="http://schemas.microsoft.com/office/drawing/2014/main" id="{06CD1195-F1E8-70EF-EE8A-6A5AB09F76C7}"/>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5" y="1551"/>
              <a:ext cx="825"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3" name="Text Box 22">
              <a:extLst>
                <a:ext uri="{FF2B5EF4-FFF2-40B4-BE49-F238E27FC236}">
                  <a16:creationId xmlns:a16="http://schemas.microsoft.com/office/drawing/2014/main" id="{EA705C52-87BD-5C82-9ABA-13B107755EF5}"/>
                </a:ext>
              </a:extLst>
            </p:cNvPr>
            <p:cNvSpPr txBox="1">
              <a:spLocks noChangeArrowheads="1"/>
            </p:cNvSpPr>
            <p:nvPr/>
          </p:nvSpPr>
          <p:spPr bwMode="auto">
            <a:xfrm rot="5400000">
              <a:off x="2716" y="1660"/>
              <a:ext cx="1022" cy="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en-US" altLang="en-US" sz="1800">
                <a:ea typeface="Arial Unicode MS" pitchFamily="34" charset="-128"/>
              </a:endParaRPr>
            </a:p>
          </p:txBody>
        </p:sp>
      </p:grpSp>
      <p:grpSp>
        <p:nvGrpSpPr>
          <p:cNvPr id="6" name="Freeform: Shape 5">
            <a:extLst>
              <a:ext uri="{FF2B5EF4-FFF2-40B4-BE49-F238E27FC236}">
                <a16:creationId xmlns:a16="http://schemas.microsoft.com/office/drawing/2014/main" id="{F04B1C94-458E-714E-B0ED-3358971A7FB8}"/>
              </a:ext>
            </a:extLst>
          </p:cNvPr>
          <p:cNvGrpSpPr>
            <a:grpSpLocks/>
          </p:cNvGrpSpPr>
          <p:nvPr/>
        </p:nvGrpSpPr>
        <p:grpSpPr bwMode="auto">
          <a:xfrm>
            <a:off x="4032250" y="4324350"/>
            <a:ext cx="1309688" cy="1639888"/>
            <a:chOff x="2404" y="2588"/>
            <a:chExt cx="825" cy="1033"/>
          </a:xfrm>
        </p:grpSpPr>
        <p:pic>
          <p:nvPicPr>
            <p:cNvPr id="9230" name="Freeform: Shape 5">
              <a:extLst>
                <a:ext uri="{FF2B5EF4-FFF2-40B4-BE49-F238E27FC236}">
                  <a16:creationId xmlns:a16="http://schemas.microsoft.com/office/drawing/2014/main" id="{428837CD-2757-E252-8CD6-5F01EAE7843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4" y="2588"/>
              <a:ext cx="825" cy="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1" name="Text Box 25">
              <a:extLst>
                <a:ext uri="{FF2B5EF4-FFF2-40B4-BE49-F238E27FC236}">
                  <a16:creationId xmlns:a16="http://schemas.microsoft.com/office/drawing/2014/main" id="{B09CDD24-584E-464D-E38C-B57D16651704}"/>
                </a:ext>
              </a:extLst>
            </p:cNvPr>
            <p:cNvSpPr txBox="1">
              <a:spLocks noChangeArrowheads="1"/>
            </p:cNvSpPr>
            <p:nvPr/>
          </p:nvSpPr>
          <p:spPr bwMode="auto">
            <a:xfrm rot="5400000">
              <a:off x="2304" y="2696"/>
              <a:ext cx="1025" cy="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en-US" altLang="en-US" sz="1800">
                <a:ea typeface="Arial Unicode MS" pitchFamily="34" charset="-128"/>
              </a:endParaRPr>
            </a:p>
          </p:txBody>
        </p:sp>
      </p:grpSp>
      <p:grpSp>
        <p:nvGrpSpPr>
          <p:cNvPr id="7" name="Freeform: Shape 6">
            <a:extLst>
              <a:ext uri="{FF2B5EF4-FFF2-40B4-BE49-F238E27FC236}">
                <a16:creationId xmlns:a16="http://schemas.microsoft.com/office/drawing/2014/main" id="{F249BD25-8540-85E4-EAAF-E9C956958261}"/>
              </a:ext>
            </a:extLst>
          </p:cNvPr>
          <p:cNvGrpSpPr>
            <a:grpSpLocks/>
          </p:cNvGrpSpPr>
          <p:nvPr/>
        </p:nvGrpSpPr>
        <p:grpSpPr bwMode="auto">
          <a:xfrm>
            <a:off x="5013325" y="3989388"/>
            <a:ext cx="6124575" cy="1579562"/>
            <a:chOff x="3022" y="2377"/>
            <a:chExt cx="2066" cy="822"/>
          </a:xfrm>
        </p:grpSpPr>
        <p:pic>
          <p:nvPicPr>
            <p:cNvPr id="9228" name="Freeform: Shape 6">
              <a:extLst>
                <a:ext uri="{FF2B5EF4-FFF2-40B4-BE49-F238E27FC236}">
                  <a16:creationId xmlns:a16="http://schemas.microsoft.com/office/drawing/2014/main" id="{53EC7922-522B-E368-5DA3-50D0B250AB2A}"/>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2" y="2377"/>
              <a:ext cx="2066"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Text Box 28">
              <a:extLst>
                <a:ext uri="{FF2B5EF4-FFF2-40B4-BE49-F238E27FC236}">
                  <a16:creationId xmlns:a16="http://schemas.microsoft.com/office/drawing/2014/main" id="{066BB811-341F-327F-C6D7-0F5D637672C6}"/>
                </a:ext>
              </a:extLst>
            </p:cNvPr>
            <p:cNvSpPr txBox="1">
              <a:spLocks noChangeArrowheads="1"/>
            </p:cNvSpPr>
            <p:nvPr/>
          </p:nvSpPr>
          <p:spPr bwMode="auto">
            <a:xfrm rot="5400000">
              <a:off x="3651" y="1761"/>
              <a:ext cx="810" cy="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FontTx/>
                <a:buNone/>
              </a:pPr>
              <a:endParaRPr lang="en-US" altLang="en-US" sz="2700">
                <a:solidFill>
                  <a:srgbClr val="FFFFFF"/>
                </a:solidFill>
                <a:ea typeface="Arial Unicode MS" pitchFamily="34" charset="-128"/>
              </a:endParaRPr>
            </a:p>
          </p:txBody>
        </p:sp>
      </p:grpSp>
      <p:sp>
        <p:nvSpPr>
          <p:cNvPr id="30749" name="TextBox 13">
            <a:extLst>
              <a:ext uri="{FF2B5EF4-FFF2-40B4-BE49-F238E27FC236}">
                <a16:creationId xmlns:a16="http://schemas.microsoft.com/office/drawing/2014/main" id="{AC857DB5-BAE2-C9CB-FE04-240A486EA511}"/>
              </a:ext>
            </a:extLst>
          </p:cNvPr>
          <p:cNvSpPr txBox="1">
            <a:spLocks noChangeArrowheads="1"/>
          </p:cNvSpPr>
          <p:nvPr/>
        </p:nvSpPr>
        <p:spPr bwMode="auto">
          <a:xfrm>
            <a:off x="5438775" y="4456113"/>
            <a:ext cx="52593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FontTx/>
              <a:buNone/>
            </a:pPr>
            <a:r>
              <a:rPr lang="en-US" altLang="ko-KR" sz="3000" b="1">
                <a:solidFill>
                  <a:schemeClr val="bg1"/>
                </a:solidFill>
                <a:ea typeface="Arial Unicode MS" pitchFamily="34" charset="-128"/>
              </a:rPr>
              <a:t>Một số truyền thống</a:t>
            </a:r>
            <a:endParaRPr lang="ko-KR" altLang="en-US" sz="3000" b="1">
              <a:solidFill>
                <a:schemeClr val="bg1"/>
              </a:solidFill>
              <a:ea typeface="Arial Unicode MS" pitchFamily="34" charset="-128"/>
            </a:endParaRPr>
          </a:p>
        </p:txBody>
      </p:sp>
      <p:sp>
        <p:nvSpPr>
          <p:cNvPr id="30753" name="Rectangle 33">
            <a:extLst>
              <a:ext uri="{FF2B5EF4-FFF2-40B4-BE49-F238E27FC236}">
                <a16:creationId xmlns:a16="http://schemas.microsoft.com/office/drawing/2014/main" id="{65301C5D-6860-CEE4-BD29-F84D0DD04E61}"/>
              </a:ext>
            </a:extLst>
          </p:cNvPr>
          <p:cNvSpPr>
            <a:spLocks noChangeArrowheads="1"/>
          </p:cNvSpPr>
          <p:nvPr/>
        </p:nvSpPr>
        <p:spPr bwMode="auto">
          <a:xfrm>
            <a:off x="3490913" y="2009775"/>
            <a:ext cx="3730625"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en-US" sz="2500"/>
              <a:t>Truyền thông nhân nghĩa</a:t>
            </a:r>
          </a:p>
        </p:txBody>
      </p:sp>
      <p:sp>
        <p:nvSpPr>
          <p:cNvPr id="30754" name="Rectangle 34">
            <a:extLst>
              <a:ext uri="{FF2B5EF4-FFF2-40B4-BE49-F238E27FC236}">
                <a16:creationId xmlns:a16="http://schemas.microsoft.com/office/drawing/2014/main" id="{280390D8-B869-E434-A11D-E9E81245032F}"/>
              </a:ext>
            </a:extLst>
          </p:cNvPr>
          <p:cNvSpPr>
            <a:spLocks noChangeArrowheads="1"/>
          </p:cNvSpPr>
          <p:nvPr/>
        </p:nvSpPr>
        <p:spPr bwMode="auto">
          <a:xfrm>
            <a:off x="760413" y="3398838"/>
            <a:ext cx="2371725"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en-US" sz="2500"/>
              <a:t>Truyền thống tôn sư trọng đạo</a:t>
            </a:r>
          </a:p>
        </p:txBody>
      </p:sp>
      <p:sp>
        <p:nvSpPr>
          <p:cNvPr id="30755" name="Rectangle 35">
            <a:extLst>
              <a:ext uri="{FF2B5EF4-FFF2-40B4-BE49-F238E27FC236}">
                <a16:creationId xmlns:a16="http://schemas.microsoft.com/office/drawing/2014/main" id="{C607C4DC-6C9A-45B8-6FC1-8585E1EF703D}"/>
              </a:ext>
            </a:extLst>
          </p:cNvPr>
          <p:cNvSpPr>
            <a:spLocks noChangeArrowheads="1"/>
          </p:cNvSpPr>
          <p:nvPr/>
        </p:nvSpPr>
        <p:spPr bwMode="auto">
          <a:xfrm>
            <a:off x="2978150" y="6015038"/>
            <a:ext cx="3448050" cy="42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en-US" sz="2500"/>
              <a:t>Truyền thống hiếu thảo</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32"/>
                                        </p:tgtEl>
                                        <p:attrNameLst>
                                          <p:attrName>style.visibility</p:attrName>
                                        </p:attrNameLst>
                                      </p:cBhvr>
                                      <p:to>
                                        <p:strVal val="visible"/>
                                      </p:to>
                                    </p:set>
                                    <p:animEffect transition="in" filter="blinds(horizontal)">
                                      <p:cBhvr>
                                        <p:cTn id="7" dur="500"/>
                                        <p:tgtEl>
                                          <p:spTgt spid="307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31"/>
                                        </p:tgtEl>
                                        <p:attrNameLst>
                                          <p:attrName>style.visibility</p:attrName>
                                        </p:attrNameLst>
                                      </p:cBhvr>
                                      <p:to>
                                        <p:strVal val="visible"/>
                                      </p:to>
                                    </p:set>
                                    <p:animEffect transition="in" filter="blinds(horizontal)">
                                      <p:cBhvr>
                                        <p:cTn id="12" dur="500"/>
                                        <p:tgtEl>
                                          <p:spTgt spid="307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0749"/>
                                        </p:tgtEl>
                                        <p:attrNameLst>
                                          <p:attrName>style.visibility</p:attrName>
                                        </p:attrNameLst>
                                      </p:cBhvr>
                                      <p:to>
                                        <p:strVal val="visible"/>
                                      </p:to>
                                    </p:set>
                                    <p:animEffect transition="in" filter="blinds(horizontal)">
                                      <p:cBhvr>
                                        <p:cTn id="20" dur="500"/>
                                        <p:tgtEl>
                                          <p:spTgt spid="3074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0753"/>
                                        </p:tgtEl>
                                        <p:attrNameLst>
                                          <p:attrName>style.visibility</p:attrName>
                                        </p:attrNameLst>
                                      </p:cBhvr>
                                      <p:to>
                                        <p:strVal val="visible"/>
                                      </p:to>
                                    </p:set>
                                    <p:animEffect transition="in" filter="blinds(horizontal)">
                                      <p:cBhvr>
                                        <p:cTn id="28" dur="500"/>
                                        <p:tgtEl>
                                          <p:spTgt spid="3075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linds(horizontal)">
                                      <p:cBhvr>
                                        <p:cTn id="33" dur="500"/>
                                        <p:tgtEl>
                                          <p:spTgt spid="4"/>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0754"/>
                                        </p:tgtEl>
                                        <p:attrNameLst>
                                          <p:attrName>style.visibility</p:attrName>
                                        </p:attrNameLst>
                                      </p:cBhvr>
                                      <p:to>
                                        <p:strVal val="visible"/>
                                      </p:to>
                                    </p:set>
                                    <p:animEffect transition="in" filter="blinds(horizontal)">
                                      <p:cBhvr>
                                        <p:cTn id="36" dur="500"/>
                                        <p:tgtEl>
                                          <p:spTgt spid="3075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linds(horizontal)">
                                      <p:cBhvr>
                                        <p:cTn id="41" dur="500"/>
                                        <p:tgtEl>
                                          <p:spTgt spid="6"/>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0755"/>
                                        </p:tgtEl>
                                        <p:attrNameLst>
                                          <p:attrName>style.visibility</p:attrName>
                                        </p:attrNameLst>
                                      </p:cBhvr>
                                      <p:to>
                                        <p:strVal val="visible"/>
                                      </p:to>
                                    </p:set>
                                    <p:animEffect transition="in" filter="blinds(horizontal)">
                                      <p:cBhvr>
                                        <p:cTn id="44" dur="500"/>
                                        <p:tgtEl>
                                          <p:spTgt spid="30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1" grpId="0" animBg="1"/>
      <p:bldP spid="30749" grpId="0"/>
      <p:bldP spid="30753" grpId="0"/>
      <p:bldP spid="30754" grpId="0"/>
      <p:bldP spid="307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EDE176A-C0D8-4C0C-DA00-7598D887D7A6}"/>
              </a:ext>
            </a:extLst>
          </p:cNvPr>
          <p:cNvSpPr/>
          <p:nvPr/>
        </p:nvSpPr>
        <p:spPr>
          <a:xfrm>
            <a:off x="6742113" y="4549775"/>
            <a:ext cx="595312" cy="595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3" name="Rectangle 22">
            <a:extLst>
              <a:ext uri="{FF2B5EF4-FFF2-40B4-BE49-F238E27FC236}">
                <a16:creationId xmlns:a16="http://schemas.microsoft.com/office/drawing/2014/main" id="{69C90223-D7BB-ABA3-719A-876E7A7B5AEB}"/>
              </a:ext>
            </a:extLst>
          </p:cNvPr>
          <p:cNvSpPr/>
          <p:nvPr/>
        </p:nvSpPr>
        <p:spPr>
          <a:xfrm>
            <a:off x="6742113" y="3627438"/>
            <a:ext cx="595312" cy="593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4" name="Rectangle 23">
            <a:extLst>
              <a:ext uri="{FF2B5EF4-FFF2-40B4-BE49-F238E27FC236}">
                <a16:creationId xmlns:a16="http://schemas.microsoft.com/office/drawing/2014/main" id="{2BFCE035-B3A8-F3DB-5824-E29D45A9564E}"/>
              </a:ext>
            </a:extLst>
          </p:cNvPr>
          <p:cNvSpPr/>
          <p:nvPr/>
        </p:nvSpPr>
        <p:spPr>
          <a:xfrm>
            <a:off x="6742113" y="2703513"/>
            <a:ext cx="595312" cy="5953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6" name="Rectangle 25">
            <a:extLst>
              <a:ext uri="{FF2B5EF4-FFF2-40B4-BE49-F238E27FC236}">
                <a16:creationId xmlns:a16="http://schemas.microsoft.com/office/drawing/2014/main" id="{3C66D4DC-9EF5-D56C-BE98-2F663B1B5F44}"/>
              </a:ext>
            </a:extLst>
          </p:cNvPr>
          <p:cNvSpPr/>
          <p:nvPr/>
        </p:nvSpPr>
        <p:spPr>
          <a:xfrm>
            <a:off x="6742113" y="5472113"/>
            <a:ext cx="595312" cy="5953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7" name="Rectangle 26">
            <a:extLst>
              <a:ext uri="{FF2B5EF4-FFF2-40B4-BE49-F238E27FC236}">
                <a16:creationId xmlns:a16="http://schemas.microsoft.com/office/drawing/2014/main" id="{A776A7B7-F280-997E-7931-7B4982B846DD}"/>
              </a:ext>
            </a:extLst>
          </p:cNvPr>
          <p:cNvSpPr/>
          <p:nvPr/>
        </p:nvSpPr>
        <p:spPr>
          <a:xfrm>
            <a:off x="6742113" y="1781175"/>
            <a:ext cx="595312" cy="5953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8" name="Down Arrow 1">
            <a:extLst>
              <a:ext uri="{FF2B5EF4-FFF2-40B4-BE49-F238E27FC236}">
                <a16:creationId xmlns:a16="http://schemas.microsoft.com/office/drawing/2014/main" id="{586CB373-C9D8-8851-C59D-0AF029203268}"/>
              </a:ext>
            </a:extLst>
          </p:cNvPr>
          <p:cNvSpPr/>
          <p:nvPr/>
        </p:nvSpPr>
        <p:spPr>
          <a:xfrm rot="10800000" flipH="1">
            <a:off x="6853238" y="5559425"/>
            <a:ext cx="373062" cy="420688"/>
          </a:xfrm>
          <a:custGeom>
            <a:avLst/>
            <a:gdLst/>
            <a:ahLst/>
            <a:cxnLst/>
            <a:rect l="l" t="t" r="r" b="b"/>
            <a:pathLst>
              <a:path w="3496146" h="3926159">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solidFill>
                <a:schemeClr val="tx1"/>
              </a:solidFill>
            </a:endParaRPr>
          </a:p>
        </p:txBody>
      </p:sp>
      <p:sp>
        <p:nvSpPr>
          <p:cNvPr id="29" name="Donut 15">
            <a:extLst>
              <a:ext uri="{FF2B5EF4-FFF2-40B4-BE49-F238E27FC236}">
                <a16:creationId xmlns:a16="http://schemas.microsoft.com/office/drawing/2014/main" id="{7D633289-F800-3186-4A05-8D5180B23CA2}"/>
              </a:ext>
            </a:extLst>
          </p:cNvPr>
          <p:cNvSpPr/>
          <p:nvPr/>
        </p:nvSpPr>
        <p:spPr>
          <a:xfrm>
            <a:off x="6867525" y="1905000"/>
            <a:ext cx="344488" cy="346075"/>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solidFill>
                <a:schemeClr val="tx1"/>
              </a:solidFill>
            </a:endParaRPr>
          </a:p>
        </p:txBody>
      </p:sp>
      <p:sp>
        <p:nvSpPr>
          <p:cNvPr id="30" name="Rectangle 1">
            <a:extLst>
              <a:ext uri="{FF2B5EF4-FFF2-40B4-BE49-F238E27FC236}">
                <a16:creationId xmlns:a16="http://schemas.microsoft.com/office/drawing/2014/main" id="{0E7D61E4-F92C-8D7F-BF2F-CE6491930B64}"/>
              </a:ext>
            </a:extLst>
          </p:cNvPr>
          <p:cNvSpPr>
            <a:spLocks noChangeAspect="1"/>
          </p:cNvSpPr>
          <p:nvPr/>
        </p:nvSpPr>
        <p:spPr>
          <a:xfrm>
            <a:off x="6870700" y="4646613"/>
            <a:ext cx="352425" cy="350837"/>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solidFill>
                <a:schemeClr val="tx1">
                  <a:lumMod val="75000"/>
                  <a:lumOff val="25000"/>
                </a:schemeClr>
              </a:solidFill>
            </a:endParaRPr>
          </a:p>
        </p:txBody>
      </p:sp>
      <p:sp>
        <p:nvSpPr>
          <p:cNvPr id="31" name="Rounded Rectangle 24">
            <a:extLst>
              <a:ext uri="{FF2B5EF4-FFF2-40B4-BE49-F238E27FC236}">
                <a16:creationId xmlns:a16="http://schemas.microsoft.com/office/drawing/2014/main" id="{A3016A6E-3BFF-4E3B-F07E-1DF527CD4539}"/>
              </a:ext>
            </a:extLst>
          </p:cNvPr>
          <p:cNvSpPr>
            <a:spLocks noChangeAspect="1"/>
          </p:cNvSpPr>
          <p:nvPr/>
        </p:nvSpPr>
        <p:spPr>
          <a:xfrm>
            <a:off x="6873875" y="3794125"/>
            <a:ext cx="338138" cy="260350"/>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solidFill>
                <a:schemeClr val="tx1">
                  <a:lumMod val="75000"/>
                  <a:lumOff val="25000"/>
                </a:schemeClr>
              </a:solidFill>
            </a:endParaRPr>
          </a:p>
        </p:txBody>
      </p:sp>
      <p:sp>
        <p:nvSpPr>
          <p:cNvPr id="32" name="Freeform 35">
            <a:extLst>
              <a:ext uri="{FF2B5EF4-FFF2-40B4-BE49-F238E27FC236}">
                <a16:creationId xmlns:a16="http://schemas.microsoft.com/office/drawing/2014/main" id="{09E0F803-AB9D-3769-31FD-128FD7F74955}"/>
              </a:ext>
            </a:extLst>
          </p:cNvPr>
          <p:cNvSpPr>
            <a:spLocks noChangeAspect="1"/>
          </p:cNvSpPr>
          <p:nvPr/>
        </p:nvSpPr>
        <p:spPr>
          <a:xfrm rot="8580000">
            <a:off x="6873875" y="2836863"/>
            <a:ext cx="331788" cy="330200"/>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solidFill>
                <a:schemeClr val="tx1">
                  <a:lumMod val="75000"/>
                  <a:lumOff val="25000"/>
                </a:schemeClr>
              </a:solidFill>
            </a:endParaRPr>
          </a:p>
        </p:txBody>
      </p:sp>
      <p:sp>
        <p:nvSpPr>
          <p:cNvPr id="48" name="Freeform 47">
            <a:extLst>
              <a:ext uri="{FF2B5EF4-FFF2-40B4-BE49-F238E27FC236}">
                <a16:creationId xmlns:a16="http://schemas.microsoft.com/office/drawing/2014/main" id="{74D74D5D-32E1-5958-1F03-9519FACD5A1C}"/>
              </a:ext>
            </a:extLst>
          </p:cNvPr>
          <p:cNvSpPr/>
          <p:nvPr/>
        </p:nvSpPr>
        <p:spPr>
          <a:xfrm>
            <a:off x="5538788" y="1781175"/>
            <a:ext cx="1204912" cy="2019300"/>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 fmla="*/ 0 w 1177747"/>
              <a:gd name="connsiteY0" fmla="*/ 1945843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45843 h 2001427"/>
              <a:gd name="connsiteX0" fmla="*/ 0 w 1177747"/>
              <a:gd name="connsiteY0" fmla="*/ 1905052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05052 h 2001427"/>
              <a:gd name="connsiteX0" fmla="*/ 0 w 1177747"/>
              <a:gd name="connsiteY0" fmla="*/ 1905052 h 1967434"/>
              <a:gd name="connsiteX1" fmla="*/ 1177747 w 1177747"/>
              <a:gd name="connsiteY1" fmla="*/ 0 h 1967434"/>
              <a:gd name="connsiteX2" fmla="*/ 1177747 w 1177747"/>
              <a:gd name="connsiteY2" fmla="*/ 563270 h 1967434"/>
              <a:gd name="connsiteX3" fmla="*/ 4432 w 1177747"/>
              <a:gd name="connsiteY3" fmla="*/ 1967434 h 1967434"/>
              <a:gd name="connsiteX4" fmla="*/ 0 w 1177747"/>
              <a:gd name="connsiteY4" fmla="*/ 1905052 h 1967434"/>
              <a:gd name="connsiteX0" fmla="*/ 0 w 1181147"/>
              <a:gd name="connsiteY0" fmla="*/ 1905052 h 1967434"/>
              <a:gd name="connsiteX1" fmla="*/ 1177747 w 1181147"/>
              <a:gd name="connsiteY1" fmla="*/ 0 h 1967434"/>
              <a:gd name="connsiteX2" fmla="*/ 1181147 w 1181147"/>
              <a:gd name="connsiteY2" fmla="*/ 580267 h 1967434"/>
              <a:gd name="connsiteX3" fmla="*/ 4432 w 1181147"/>
              <a:gd name="connsiteY3" fmla="*/ 1967434 h 1967434"/>
              <a:gd name="connsiteX4" fmla="*/ 0 w 1181147"/>
              <a:gd name="connsiteY4" fmla="*/ 1905052 h 1967434"/>
              <a:gd name="connsiteX0" fmla="*/ 0 w 1181147"/>
              <a:gd name="connsiteY0" fmla="*/ 1891455 h 1953837"/>
              <a:gd name="connsiteX1" fmla="*/ 1174347 w 1181147"/>
              <a:gd name="connsiteY1" fmla="*/ 0 h 1953837"/>
              <a:gd name="connsiteX2" fmla="*/ 1181147 w 1181147"/>
              <a:gd name="connsiteY2" fmla="*/ 566670 h 1953837"/>
              <a:gd name="connsiteX3" fmla="*/ 4432 w 1181147"/>
              <a:gd name="connsiteY3" fmla="*/ 1953837 h 1953837"/>
              <a:gd name="connsiteX4" fmla="*/ 0 w 1181147"/>
              <a:gd name="connsiteY4" fmla="*/ 1891455 h 1953837"/>
              <a:gd name="connsiteX0" fmla="*/ 0 w 1184694"/>
              <a:gd name="connsiteY0" fmla="*/ 1891455 h 1953837"/>
              <a:gd name="connsiteX1" fmla="*/ 1184544 w 1184694"/>
              <a:gd name="connsiteY1" fmla="*/ 0 h 1953837"/>
              <a:gd name="connsiteX2" fmla="*/ 1181147 w 1184694"/>
              <a:gd name="connsiteY2" fmla="*/ 566670 h 1953837"/>
              <a:gd name="connsiteX3" fmla="*/ 4432 w 1184694"/>
              <a:gd name="connsiteY3" fmla="*/ 1953837 h 1953837"/>
              <a:gd name="connsiteX4" fmla="*/ 0 w 1184694"/>
              <a:gd name="connsiteY4" fmla="*/ 1891455 h 1953837"/>
              <a:gd name="connsiteX0" fmla="*/ 0 w 1184694"/>
              <a:gd name="connsiteY0" fmla="*/ 1891455 h 1953837"/>
              <a:gd name="connsiteX1" fmla="*/ 1184544 w 1184694"/>
              <a:gd name="connsiteY1" fmla="*/ 0 h 1953837"/>
              <a:gd name="connsiteX2" fmla="*/ 1181147 w 1184694"/>
              <a:gd name="connsiteY2" fmla="*/ 573468 h 1953837"/>
              <a:gd name="connsiteX3" fmla="*/ 4432 w 1184694"/>
              <a:gd name="connsiteY3" fmla="*/ 1953837 h 1953837"/>
              <a:gd name="connsiteX4" fmla="*/ 0 w 1184694"/>
              <a:gd name="connsiteY4" fmla="*/ 1891455 h 1953837"/>
              <a:gd name="connsiteX0" fmla="*/ 457 w 1180262"/>
              <a:gd name="connsiteY0" fmla="*/ 1903679 h 1953837"/>
              <a:gd name="connsiteX1" fmla="*/ 1180112 w 1180262"/>
              <a:gd name="connsiteY1" fmla="*/ 0 h 1953837"/>
              <a:gd name="connsiteX2" fmla="*/ 1176715 w 1180262"/>
              <a:gd name="connsiteY2" fmla="*/ 573468 h 1953837"/>
              <a:gd name="connsiteX3" fmla="*/ 0 w 1180262"/>
              <a:gd name="connsiteY3" fmla="*/ 1953837 h 1953837"/>
              <a:gd name="connsiteX4" fmla="*/ 457 w 1180262"/>
              <a:gd name="connsiteY4" fmla="*/ 1903679 h 1953837"/>
              <a:gd name="connsiteX0" fmla="*/ 457 w 1183065"/>
              <a:gd name="connsiteY0" fmla="*/ 1903679 h 1953837"/>
              <a:gd name="connsiteX1" fmla="*/ 1180112 w 1183065"/>
              <a:gd name="connsiteY1" fmla="*/ 0 h 1953837"/>
              <a:gd name="connsiteX2" fmla="*/ 1183065 w 1183065"/>
              <a:gd name="connsiteY2" fmla="*/ 567118 h 1953837"/>
              <a:gd name="connsiteX3" fmla="*/ 0 w 1183065"/>
              <a:gd name="connsiteY3" fmla="*/ 1953837 h 1953837"/>
              <a:gd name="connsiteX4" fmla="*/ 457 w 1183065"/>
              <a:gd name="connsiteY4" fmla="*/ 1903679 h 1953837"/>
              <a:gd name="connsiteX0" fmla="*/ 457 w 1183065"/>
              <a:gd name="connsiteY0" fmla="*/ 1903679 h 1953837"/>
              <a:gd name="connsiteX1" fmla="*/ 1180112 w 1183065"/>
              <a:gd name="connsiteY1" fmla="*/ 0 h 1953837"/>
              <a:gd name="connsiteX2" fmla="*/ 1183065 w 1183065"/>
              <a:gd name="connsiteY2" fmla="*/ 569785 h 1953837"/>
              <a:gd name="connsiteX3" fmla="*/ 0 w 1183065"/>
              <a:gd name="connsiteY3" fmla="*/ 1953837 h 1953837"/>
              <a:gd name="connsiteX4" fmla="*/ 457 w 1183065"/>
              <a:gd name="connsiteY4" fmla="*/ 1903679 h 1953837"/>
              <a:gd name="connsiteX0" fmla="*/ 457 w 1183065"/>
              <a:gd name="connsiteY0" fmla="*/ 1903679 h 1953837"/>
              <a:gd name="connsiteX1" fmla="*/ 1180112 w 1183065"/>
              <a:gd name="connsiteY1" fmla="*/ 0 h 1953837"/>
              <a:gd name="connsiteX2" fmla="*/ 1183065 w 1183065"/>
              <a:gd name="connsiteY2" fmla="*/ 572452 h 1953837"/>
              <a:gd name="connsiteX3" fmla="*/ 0 w 1183065"/>
              <a:gd name="connsiteY3" fmla="*/ 1953837 h 1953837"/>
              <a:gd name="connsiteX4" fmla="*/ 457 w 1183065"/>
              <a:gd name="connsiteY4" fmla="*/ 1903679 h 1953837"/>
              <a:gd name="connsiteX0" fmla="*/ 457 w 1183065"/>
              <a:gd name="connsiteY0" fmla="*/ 1901373 h 1953837"/>
              <a:gd name="connsiteX1" fmla="*/ 1180112 w 1183065"/>
              <a:gd name="connsiteY1" fmla="*/ 0 h 1953837"/>
              <a:gd name="connsiteX2" fmla="*/ 1183065 w 1183065"/>
              <a:gd name="connsiteY2" fmla="*/ 572452 h 1953837"/>
              <a:gd name="connsiteX3" fmla="*/ 0 w 1183065"/>
              <a:gd name="connsiteY3" fmla="*/ 1953837 h 1953837"/>
              <a:gd name="connsiteX4" fmla="*/ 457 w 1183065"/>
              <a:gd name="connsiteY4" fmla="*/ 1901373 h 1953837"/>
              <a:gd name="connsiteX0" fmla="*/ 457 w 1183065"/>
              <a:gd name="connsiteY0" fmla="*/ 1901373 h 1956143"/>
              <a:gd name="connsiteX1" fmla="*/ 1180112 w 1183065"/>
              <a:gd name="connsiteY1" fmla="*/ 0 h 1956143"/>
              <a:gd name="connsiteX2" fmla="*/ 1183065 w 1183065"/>
              <a:gd name="connsiteY2" fmla="*/ 572452 h 1956143"/>
              <a:gd name="connsiteX3" fmla="*/ 0 w 1183065"/>
              <a:gd name="connsiteY3" fmla="*/ 1956143 h 1956143"/>
              <a:gd name="connsiteX4" fmla="*/ 457 w 1183065"/>
              <a:gd name="connsiteY4" fmla="*/ 1901373 h 1956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65" h="1956143">
                <a:moveTo>
                  <a:pt x="457" y="1901373"/>
                </a:moveTo>
                <a:lnTo>
                  <a:pt x="1180112" y="0"/>
                </a:lnTo>
                <a:cubicBezTo>
                  <a:pt x="1181245" y="193422"/>
                  <a:pt x="1181932" y="379030"/>
                  <a:pt x="1183065" y="572452"/>
                </a:cubicBezTo>
                <a:lnTo>
                  <a:pt x="0" y="1956143"/>
                </a:lnTo>
                <a:cubicBezTo>
                  <a:pt x="152" y="1939424"/>
                  <a:pt x="305" y="1918092"/>
                  <a:pt x="457" y="190137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9" name="Freeform 48">
            <a:extLst>
              <a:ext uri="{FF2B5EF4-FFF2-40B4-BE49-F238E27FC236}">
                <a16:creationId xmlns:a16="http://schemas.microsoft.com/office/drawing/2014/main" id="{41C879FE-02FA-0AEE-79BA-C070133CBFA1}"/>
              </a:ext>
            </a:extLst>
          </p:cNvPr>
          <p:cNvSpPr/>
          <p:nvPr/>
        </p:nvSpPr>
        <p:spPr>
          <a:xfrm>
            <a:off x="5538788" y="2703513"/>
            <a:ext cx="1204912" cy="1171575"/>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 fmla="*/ 3399 w 1187831"/>
              <a:gd name="connsiteY0" fmla="*/ 1104759 h 1159147"/>
              <a:gd name="connsiteX1" fmla="*/ 1187831 w 1187831"/>
              <a:gd name="connsiteY1" fmla="*/ 0 h 1159147"/>
              <a:gd name="connsiteX2" fmla="*/ 1186340 w 1187831"/>
              <a:gd name="connsiteY2" fmla="*/ 554079 h 1159147"/>
              <a:gd name="connsiteX3" fmla="*/ 0 w 1187831"/>
              <a:gd name="connsiteY3" fmla="*/ 1159147 h 1159147"/>
              <a:gd name="connsiteX4" fmla="*/ 3399 w 1187831"/>
              <a:gd name="connsiteY4" fmla="*/ 1104759 h 1159147"/>
              <a:gd name="connsiteX0" fmla="*/ 3399 w 1187831"/>
              <a:gd name="connsiteY0" fmla="*/ 1104759 h 1159147"/>
              <a:gd name="connsiteX1" fmla="*/ 1187831 w 1187831"/>
              <a:gd name="connsiteY1" fmla="*/ 0 h 1159147"/>
              <a:gd name="connsiteX2" fmla="*/ 1183895 w 1187831"/>
              <a:gd name="connsiteY2" fmla="*/ 566304 h 1159147"/>
              <a:gd name="connsiteX3" fmla="*/ 0 w 1187831"/>
              <a:gd name="connsiteY3" fmla="*/ 1159147 h 1159147"/>
              <a:gd name="connsiteX4" fmla="*/ 3399 w 1187831"/>
              <a:gd name="connsiteY4" fmla="*/ 1104759 h 1159147"/>
              <a:gd name="connsiteX0" fmla="*/ 13179 w 1187831"/>
              <a:gd name="connsiteY0" fmla="*/ 1080310 h 1159147"/>
              <a:gd name="connsiteX1" fmla="*/ 1187831 w 1187831"/>
              <a:gd name="connsiteY1" fmla="*/ 0 h 1159147"/>
              <a:gd name="connsiteX2" fmla="*/ 1183895 w 1187831"/>
              <a:gd name="connsiteY2" fmla="*/ 566304 h 1159147"/>
              <a:gd name="connsiteX3" fmla="*/ 0 w 1187831"/>
              <a:gd name="connsiteY3" fmla="*/ 1159147 h 1159147"/>
              <a:gd name="connsiteX4" fmla="*/ 13179 w 1187831"/>
              <a:gd name="connsiteY4" fmla="*/ 1080310 h 1159147"/>
              <a:gd name="connsiteX0" fmla="*/ 955 w 1175607"/>
              <a:gd name="connsiteY0" fmla="*/ 1080310 h 1134698"/>
              <a:gd name="connsiteX1" fmla="*/ 1175607 w 1175607"/>
              <a:gd name="connsiteY1" fmla="*/ 0 h 1134698"/>
              <a:gd name="connsiteX2" fmla="*/ 1171671 w 1175607"/>
              <a:gd name="connsiteY2" fmla="*/ 566304 h 1134698"/>
              <a:gd name="connsiteX3" fmla="*/ 0 w 1175607"/>
              <a:gd name="connsiteY3" fmla="*/ 1134698 h 1134698"/>
              <a:gd name="connsiteX4" fmla="*/ 955 w 1175607"/>
              <a:gd name="connsiteY4" fmla="*/ 1080310 h 1134698"/>
              <a:gd name="connsiteX0" fmla="*/ 10 w 1181997"/>
              <a:gd name="connsiteY0" fmla="*/ 1082755 h 1134698"/>
              <a:gd name="connsiteX1" fmla="*/ 1181997 w 1181997"/>
              <a:gd name="connsiteY1" fmla="*/ 0 h 1134698"/>
              <a:gd name="connsiteX2" fmla="*/ 1178061 w 1181997"/>
              <a:gd name="connsiteY2" fmla="*/ 566304 h 1134698"/>
              <a:gd name="connsiteX3" fmla="*/ 6390 w 1181997"/>
              <a:gd name="connsiteY3" fmla="*/ 1134698 h 1134698"/>
              <a:gd name="connsiteX4" fmla="*/ 10 w 1181997"/>
              <a:gd name="connsiteY4" fmla="*/ 1082755 h 1134698"/>
              <a:gd name="connsiteX0" fmla="*/ 32 w 1182019"/>
              <a:gd name="connsiteY0" fmla="*/ 1082755 h 1134698"/>
              <a:gd name="connsiteX1" fmla="*/ 1182019 w 1182019"/>
              <a:gd name="connsiteY1" fmla="*/ 0 h 1134698"/>
              <a:gd name="connsiteX2" fmla="*/ 1178083 w 1182019"/>
              <a:gd name="connsiteY2" fmla="*/ 566304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3193 w 1182019"/>
              <a:gd name="connsiteY2" fmla="*/ 573639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5638 w 1182019"/>
              <a:gd name="connsiteY2" fmla="*/ 573639 h 1134698"/>
              <a:gd name="connsiteX3" fmla="*/ 1522 w 1182019"/>
              <a:gd name="connsiteY3" fmla="*/ 1134698 h 1134698"/>
              <a:gd name="connsiteX4" fmla="*/ 32 w 1182019"/>
              <a:gd name="connsiteY4" fmla="*/ 1082755 h 1134698"/>
              <a:gd name="connsiteX0" fmla="*/ 32 w 1182972"/>
              <a:gd name="connsiteY0" fmla="*/ 1082755 h 1134698"/>
              <a:gd name="connsiteX1" fmla="*/ 1182019 w 1182972"/>
              <a:gd name="connsiteY1" fmla="*/ 0 h 1134698"/>
              <a:gd name="connsiteX2" fmla="*/ 1182972 w 1182972"/>
              <a:gd name="connsiteY2" fmla="*/ 573639 h 1134698"/>
              <a:gd name="connsiteX3" fmla="*/ 1522 w 1182972"/>
              <a:gd name="connsiteY3" fmla="*/ 1134698 h 1134698"/>
              <a:gd name="connsiteX4" fmla="*/ 32 w 1182972"/>
              <a:gd name="connsiteY4" fmla="*/ 1082755 h 1134698"/>
              <a:gd name="connsiteX0" fmla="*/ 32 w 1182972"/>
              <a:gd name="connsiteY0" fmla="*/ 1082755 h 1134698"/>
              <a:gd name="connsiteX1" fmla="*/ 1182019 w 1182972"/>
              <a:gd name="connsiteY1" fmla="*/ 0 h 1134698"/>
              <a:gd name="connsiteX2" fmla="*/ 1182972 w 1182972"/>
              <a:gd name="connsiteY2" fmla="*/ 578973 h 1134698"/>
              <a:gd name="connsiteX3" fmla="*/ 1522 w 1182972"/>
              <a:gd name="connsiteY3" fmla="*/ 1134698 h 1134698"/>
              <a:gd name="connsiteX4" fmla="*/ 32 w 1182972"/>
              <a:gd name="connsiteY4" fmla="*/ 1082755 h 1134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72" h="1134698">
                <a:moveTo>
                  <a:pt x="32" y="1082755"/>
                </a:moveTo>
                <a:lnTo>
                  <a:pt x="1182019" y="0"/>
                </a:lnTo>
                <a:cubicBezTo>
                  <a:pt x="1182337" y="191213"/>
                  <a:pt x="1182654" y="387760"/>
                  <a:pt x="1182972" y="578973"/>
                </a:cubicBezTo>
                <a:lnTo>
                  <a:pt x="1522" y="1134698"/>
                </a:lnTo>
                <a:cubicBezTo>
                  <a:pt x="1840" y="1116569"/>
                  <a:pt x="-286" y="1100884"/>
                  <a:pt x="32" y="108275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50" name="Freeform 49">
            <a:extLst>
              <a:ext uri="{FF2B5EF4-FFF2-40B4-BE49-F238E27FC236}">
                <a16:creationId xmlns:a16="http://schemas.microsoft.com/office/drawing/2014/main" id="{E23C74A0-4DCC-8711-4274-BCD4706CD5C3}"/>
              </a:ext>
            </a:extLst>
          </p:cNvPr>
          <p:cNvSpPr/>
          <p:nvPr/>
        </p:nvSpPr>
        <p:spPr>
          <a:xfrm>
            <a:off x="5538788" y="3627438"/>
            <a:ext cx="1204912" cy="593725"/>
          </a:xfrm>
          <a:custGeom>
            <a:avLst/>
            <a:gdLst>
              <a:gd name="connsiteX0" fmla="*/ 0 w 1182941"/>
              <a:gd name="connsiteY0" fmla="*/ 339925 h 571075"/>
              <a:gd name="connsiteX1" fmla="*/ 1182941 w 1182941"/>
              <a:gd name="connsiteY1" fmla="*/ 571075 h 571075"/>
              <a:gd name="connsiteX2" fmla="*/ 1182941 w 1182941"/>
              <a:gd name="connsiteY2" fmla="*/ 0 h 571075"/>
              <a:gd name="connsiteX3" fmla="*/ 0 w 1182941"/>
              <a:gd name="connsiteY3" fmla="*/ 339925 h 571075"/>
              <a:gd name="connsiteX0" fmla="*/ 0 w 1182941"/>
              <a:gd name="connsiteY0" fmla="*/ 259242 h 571075"/>
              <a:gd name="connsiteX1" fmla="*/ 1182941 w 1182941"/>
              <a:gd name="connsiteY1" fmla="*/ 571075 h 571075"/>
              <a:gd name="connsiteX2" fmla="*/ 1182941 w 1182941"/>
              <a:gd name="connsiteY2" fmla="*/ 0 h 571075"/>
              <a:gd name="connsiteX3" fmla="*/ 0 w 1182941"/>
              <a:gd name="connsiteY3" fmla="*/ 259242 h 571075"/>
              <a:gd name="connsiteX0" fmla="*/ 576 w 1183517"/>
              <a:gd name="connsiteY0" fmla="*/ 259242 h 571075"/>
              <a:gd name="connsiteX1" fmla="*/ 9283 w 1183517"/>
              <a:gd name="connsiteY1" fmla="*/ 305851 h 571075"/>
              <a:gd name="connsiteX2" fmla="*/ 1183517 w 1183517"/>
              <a:gd name="connsiteY2" fmla="*/ 571075 h 571075"/>
              <a:gd name="connsiteX3" fmla="*/ 1183517 w 1183517"/>
              <a:gd name="connsiteY3" fmla="*/ 0 h 571075"/>
              <a:gd name="connsiteX4" fmla="*/ 576 w 1183517"/>
              <a:gd name="connsiteY4" fmla="*/ 259242 h 571075"/>
              <a:gd name="connsiteX0" fmla="*/ 0 w 1182941"/>
              <a:gd name="connsiteY0" fmla="*/ 259242 h 571075"/>
              <a:gd name="connsiteX1" fmla="*/ 8707 w 1182941"/>
              <a:gd name="connsiteY1" fmla="*/ 305851 h 571075"/>
              <a:gd name="connsiteX2" fmla="*/ 1182941 w 1182941"/>
              <a:gd name="connsiteY2" fmla="*/ 571075 h 571075"/>
              <a:gd name="connsiteX3" fmla="*/ 1182941 w 1182941"/>
              <a:gd name="connsiteY3" fmla="*/ 0 h 571075"/>
              <a:gd name="connsiteX4" fmla="*/ 0 w 1182941"/>
              <a:gd name="connsiteY4" fmla="*/ 259242 h 571075"/>
              <a:gd name="connsiteX0" fmla="*/ 0 w 1182941"/>
              <a:gd name="connsiteY0" fmla="*/ 259242 h 571075"/>
              <a:gd name="connsiteX1" fmla="*/ 8707 w 1182941"/>
              <a:gd name="connsiteY1" fmla="*/ 305851 h 571075"/>
              <a:gd name="connsiteX2" fmla="*/ 1182941 w 1182941"/>
              <a:gd name="connsiteY2" fmla="*/ 571075 h 571075"/>
              <a:gd name="connsiteX3" fmla="*/ 1182941 w 1182941"/>
              <a:gd name="connsiteY3" fmla="*/ 0 h 571075"/>
              <a:gd name="connsiteX4" fmla="*/ 0 w 1182941"/>
              <a:gd name="connsiteY4" fmla="*/ 259242 h 571075"/>
              <a:gd name="connsiteX0" fmla="*/ 1610 w 1184551"/>
              <a:gd name="connsiteY0" fmla="*/ 259242 h 571075"/>
              <a:gd name="connsiteX1" fmla="*/ 2982 w 1184551"/>
              <a:gd name="connsiteY1" fmla="*/ 303406 h 571075"/>
              <a:gd name="connsiteX2" fmla="*/ 1184551 w 1184551"/>
              <a:gd name="connsiteY2" fmla="*/ 571075 h 571075"/>
              <a:gd name="connsiteX3" fmla="*/ 1184551 w 1184551"/>
              <a:gd name="connsiteY3" fmla="*/ 0 h 571075"/>
              <a:gd name="connsiteX4" fmla="*/ 1610 w 1184551"/>
              <a:gd name="connsiteY4" fmla="*/ 259242 h 571075"/>
              <a:gd name="connsiteX0" fmla="*/ 0 w 1182941"/>
              <a:gd name="connsiteY0" fmla="*/ 259242 h 571075"/>
              <a:gd name="connsiteX1" fmla="*/ 1372 w 1182941"/>
              <a:gd name="connsiteY1" fmla="*/ 303406 h 571075"/>
              <a:gd name="connsiteX2" fmla="*/ 1182941 w 1182941"/>
              <a:gd name="connsiteY2" fmla="*/ 571075 h 571075"/>
              <a:gd name="connsiteX3" fmla="*/ 1182941 w 1182941"/>
              <a:gd name="connsiteY3" fmla="*/ 0 h 571075"/>
              <a:gd name="connsiteX4" fmla="*/ 0 w 1182941"/>
              <a:gd name="connsiteY4" fmla="*/ 259242 h 571075"/>
              <a:gd name="connsiteX0" fmla="*/ 0 w 1182941"/>
              <a:gd name="connsiteY0" fmla="*/ 266577 h 578410"/>
              <a:gd name="connsiteX1" fmla="*/ 1372 w 1182941"/>
              <a:gd name="connsiteY1" fmla="*/ 310741 h 578410"/>
              <a:gd name="connsiteX2" fmla="*/ 1182941 w 1182941"/>
              <a:gd name="connsiteY2" fmla="*/ 578410 h 578410"/>
              <a:gd name="connsiteX3" fmla="*/ 1180496 w 1182941"/>
              <a:gd name="connsiteY3" fmla="*/ 0 h 578410"/>
              <a:gd name="connsiteX4" fmla="*/ 0 w 1182941"/>
              <a:gd name="connsiteY4" fmla="*/ 266577 h 578410"/>
              <a:gd name="connsiteX0" fmla="*/ 0 w 1182941"/>
              <a:gd name="connsiteY0" fmla="*/ 266577 h 575743"/>
              <a:gd name="connsiteX1" fmla="*/ 1372 w 1182941"/>
              <a:gd name="connsiteY1" fmla="*/ 310741 h 575743"/>
              <a:gd name="connsiteX2" fmla="*/ 1182941 w 1182941"/>
              <a:gd name="connsiteY2" fmla="*/ 575743 h 575743"/>
              <a:gd name="connsiteX3" fmla="*/ 1180496 w 1182941"/>
              <a:gd name="connsiteY3" fmla="*/ 0 h 575743"/>
              <a:gd name="connsiteX4" fmla="*/ 0 w 1182941"/>
              <a:gd name="connsiteY4" fmla="*/ 266577 h 575743"/>
              <a:gd name="connsiteX0" fmla="*/ 0 w 1182941"/>
              <a:gd name="connsiteY0" fmla="*/ 261965 h 575743"/>
              <a:gd name="connsiteX1" fmla="*/ 1372 w 1182941"/>
              <a:gd name="connsiteY1" fmla="*/ 310741 h 575743"/>
              <a:gd name="connsiteX2" fmla="*/ 1182941 w 1182941"/>
              <a:gd name="connsiteY2" fmla="*/ 575743 h 575743"/>
              <a:gd name="connsiteX3" fmla="*/ 1180496 w 1182941"/>
              <a:gd name="connsiteY3" fmla="*/ 0 h 575743"/>
              <a:gd name="connsiteX4" fmla="*/ 0 w 1182941"/>
              <a:gd name="connsiteY4" fmla="*/ 261965 h 575743"/>
              <a:gd name="connsiteX0" fmla="*/ 0 w 1182941"/>
              <a:gd name="connsiteY0" fmla="*/ 261965 h 575743"/>
              <a:gd name="connsiteX1" fmla="*/ 1372 w 1182941"/>
              <a:gd name="connsiteY1" fmla="*/ 317659 h 575743"/>
              <a:gd name="connsiteX2" fmla="*/ 1182941 w 1182941"/>
              <a:gd name="connsiteY2" fmla="*/ 575743 h 575743"/>
              <a:gd name="connsiteX3" fmla="*/ 1180496 w 1182941"/>
              <a:gd name="connsiteY3" fmla="*/ 0 h 575743"/>
              <a:gd name="connsiteX4" fmla="*/ 0 w 1182941"/>
              <a:gd name="connsiteY4" fmla="*/ 261965 h 575743"/>
              <a:gd name="connsiteX0" fmla="*/ 966 w 1181569"/>
              <a:gd name="connsiteY0" fmla="*/ 261965 h 575743"/>
              <a:gd name="connsiteX1" fmla="*/ 0 w 1181569"/>
              <a:gd name="connsiteY1" fmla="*/ 317659 h 575743"/>
              <a:gd name="connsiteX2" fmla="*/ 1181569 w 1181569"/>
              <a:gd name="connsiteY2" fmla="*/ 575743 h 575743"/>
              <a:gd name="connsiteX3" fmla="*/ 1179124 w 1181569"/>
              <a:gd name="connsiteY3" fmla="*/ 0 h 575743"/>
              <a:gd name="connsiteX4" fmla="*/ 966 w 1181569"/>
              <a:gd name="connsiteY4" fmla="*/ 261965 h 575743"/>
              <a:gd name="connsiteX0" fmla="*/ 966 w 1181569"/>
              <a:gd name="connsiteY0" fmla="*/ 261965 h 575743"/>
              <a:gd name="connsiteX1" fmla="*/ 0 w 1181569"/>
              <a:gd name="connsiteY1" fmla="*/ 317659 h 575743"/>
              <a:gd name="connsiteX2" fmla="*/ 1181569 w 1181569"/>
              <a:gd name="connsiteY2" fmla="*/ 575743 h 575743"/>
              <a:gd name="connsiteX3" fmla="*/ 1179124 w 1181569"/>
              <a:gd name="connsiteY3" fmla="*/ 0 h 575743"/>
              <a:gd name="connsiteX4" fmla="*/ 966 w 1181569"/>
              <a:gd name="connsiteY4" fmla="*/ 261965 h 575743"/>
              <a:gd name="connsiteX0" fmla="*/ 1982 w 1182585"/>
              <a:gd name="connsiteY0" fmla="*/ 261965 h 575743"/>
              <a:gd name="connsiteX1" fmla="*/ 1016 w 1182585"/>
              <a:gd name="connsiteY1" fmla="*/ 317659 h 575743"/>
              <a:gd name="connsiteX2" fmla="*/ 1182585 w 1182585"/>
              <a:gd name="connsiteY2" fmla="*/ 575743 h 575743"/>
              <a:gd name="connsiteX3" fmla="*/ 1180140 w 1182585"/>
              <a:gd name="connsiteY3" fmla="*/ 0 h 575743"/>
              <a:gd name="connsiteX4" fmla="*/ 1982 w 1182585"/>
              <a:gd name="connsiteY4" fmla="*/ 261965 h 575743"/>
              <a:gd name="connsiteX0" fmla="*/ 2423 w 1183026"/>
              <a:gd name="connsiteY0" fmla="*/ 261965 h 575743"/>
              <a:gd name="connsiteX1" fmla="*/ 1457 w 1183026"/>
              <a:gd name="connsiteY1" fmla="*/ 317659 h 575743"/>
              <a:gd name="connsiteX2" fmla="*/ 1183026 w 1183026"/>
              <a:gd name="connsiteY2" fmla="*/ 575743 h 575743"/>
              <a:gd name="connsiteX3" fmla="*/ 1180581 w 1183026"/>
              <a:gd name="connsiteY3" fmla="*/ 0 h 575743"/>
              <a:gd name="connsiteX4" fmla="*/ 2423 w 1183026"/>
              <a:gd name="connsiteY4" fmla="*/ 261965 h 575743"/>
              <a:gd name="connsiteX0" fmla="*/ 1940 w 1182543"/>
              <a:gd name="connsiteY0" fmla="*/ 261965 h 575743"/>
              <a:gd name="connsiteX1" fmla="*/ 3312 w 1182543"/>
              <a:gd name="connsiteY1" fmla="*/ 317659 h 575743"/>
              <a:gd name="connsiteX2" fmla="*/ 1182543 w 1182543"/>
              <a:gd name="connsiteY2" fmla="*/ 575743 h 575743"/>
              <a:gd name="connsiteX3" fmla="*/ 1180098 w 1182543"/>
              <a:gd name="connsiteY3" fmla="*/ 0 h 575743"/>
              <a:gd name="connsiteX4" fmla="*/ 1940 w 1182543"/>
              <a:gd name="connsiteY4" fmla="*/ 261965 h 575743"/>
              <a:gd name="connsiteX0" fmla="*/ 2423 w 1183026"/>
              <a:gd name="connsiteY0" fmla="*/ 261965 h 575743"/>
              <a:gd name="connsiteX1" fmla="*/ 1457 w 1183026"/>
              <a:gd name="connsiteY1" fmla="*/ 315354 h 575743"/>
              <a:gd name="connsiteX2" fmla="*/ 1183026 w 1183026"/>
              <a:gd name="connsiteY2" fmla="*/ 575743 h 575743"/>
              <a:gd name="connsiteX3" fmla="*/ 1180581 w 1183026"/>
              <a:gd name="connsiteY3" fmla="*/ 0 h 575743"/>
              <a:gd name="connsiteX4" fmla="*/ 2423 w 1183026"/>
              <a:gd name="connsiteY4" fmla="*/ 261965 h 57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26" h="575743">
                <a:moveTo>
                  <a:pt x="2423" y="261965"/>
                </a:moveTo>
                <a:cubicBezTo>
                  <a:pt x="-3106" y="295430"/>
                  <a:pt x="2736" y="276999"/>
                  <a:pt x="1457" y="315354"/>
                </a:cubicBezTo>
                <a:lnTo>
                  <a:pt x="1183026" y="575743"/>
                </a:lnTo>
                <a:lnTo>
                  <a:pt x="1180581" y="0"/>
                </a:lnTo>
                <a:lnTo>
                  <a:pt x="2423" y="26196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51" name="Freeform 50">
            <a:extLst>
              <a:ext uri="{FF2B5EF4-FFF2-40B4-BE49-F238E27FC236}">
                <a16:creationId xmlns:a16="http://schemas.microsoft.com/office/drawing/2014/main" id="{EF093A73-EFF6-E68C-AFAA-C652548F7023}"/>
              </a:ext>
            </a:extLst>
          </p:cNvPr>
          <p:cNvSpPr/>
          <p:nvPr/>
        </p:nvSpPr>
        <p:spPr>
          <a:xfrm flipV="1">
            <a:off x="5541963" y="4049713"/>
            <a:ext cx="1201737" cy="2017712"/>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 fmla="*/ 0 w 1177747"/>
              <a:gd name="connsiteY0" fmla="*/ 1945843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45843 h 2001427"/>
              <a:gd name="connsiteX0" fmla="*/ 0 w 1177747"/>
              <a:gd name="connsiteY0" fmla="*/ 1905052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05052 h 2001427"/>
              <a:gd name="connsiteX0" fmla="*/ 0 w 1177747"/>
              <a:gd name="connsiteY0" fmla="*/ 1905052 h 1967434"/>
              <a:gd name="connsiteX1" fmla="*/ 1177747 w 1177747"/>
              <a:gd name="connsiteY1" fmla="*/ 0 h 1967434"/>
              <a:gd name="connsiteX2" fmla="*/ 1177747 w 1177747"/>
              <a:gd name="connsiteY2" fmla="*/ 563270 h 1967434"/>
              <a:gd name="connsiteX3" fmla="*/ 4432 w 1177747"/>
              <a:gd name="connsiteY3" fmla="*/ 1967434 h 1967434"/>
              <a:gd name="connsiteX4" fmla="*/ 0 w 1177747"/>
              <a:gd name="connsiteY4" fmla="*/ 1905052 h 1967434"/>
              <a:gd name="connsiteX0" fmla="*/ 0 w 1181147"/>
              <a:gd name="connsiteY0" fmla="*/ 1905052 h 1967434"/>
              <a:gd name="connsiteX1" fmla="*/ 1177747 w 1181147"/>
              <a:gd name="connsiteY1" fmla="*/ 0 h 1967434"/>
              <a:gd name="connsiteX2" fmla="*/ 1181147 w 1181147"/>
              <a:gd name="connsiteY2" fmla="*/ 580267 h 1967434"/>
              <a:gd name="connsiteX3" fmla="*/ 4432 w 1181147"/>
              <a:gd name="connsiteY3" fmla="*/ 1967434 h 1967434"/>
              <a:gd name="connsiteX4" fmla="*/ 0 w 1181147"/>
              <a:gd name="connsiteY4" fmla="*/ 1905052 h 1967434"/>
              <a:gd name="connsiteX0" fmla="*/ 0 w 1181147"/>
              <a:gd name="connsiteY0" fmla="*/ 1891455 h 1953837"/>
              <a:gd name="connsiteX1" fmla="*/ 1174347 w 1181147"/>
              <a:gd name="connsiteY1" fmla="*/ 0 h 1953837"/>
              <a:gd name="connsiteX2" fmla="*/ 1181147 w 1181147"/>
              <a:gd name="connsiteY2" fmla="*/ 566670 h 1953837"/>
              <a:gd name="connsiteX3" fmla="*/ 4432 w 1181147"/>
              <a:gd name="connsiteY3" fmla="*/ 1953837 h 1953837"/>
              <a:gd name="connsiteX4" fmla="*/ 0 w 1181147"/>
              <a:gd name="connsiteY4" fmla="*/ 1891455 h 1953837"/>
              <a:gd name="connsiteX0" fmla="*/ 0 w 1184694"/>
              <a:gd name="connsiteY0" fmla="*/ 1891455 h 1953837"/>
              <a:gd name="connsiteX1" fmla="*/ 1184544 w 1184694"/>
              <a:gd name="connsiteY1" fmla="*/ 0 h 1953837"/>
              <a:gd name="connsiteX2" fmla="*/ 1181147 w 1184694"/>
              <a:gd name="connsiteY2" fmla="*/ 566670 h 1953837"/>
              <a:gd name="connsiteX3" fmla="*/ 4432 w 1184694"/>
              <a:gd name="connsiteY3" fmla="*/ 1953837 h 1953837"/>
              <a:gd name="connsiteX4" fmla="*/ 0 w 1184694"/>
              <a:gd name="connsiteY4" fmla="*/ 1891455 h 1953837"/>
              <a:gd name="connsiteX0" fmla="*/ 0 w 1184694"/>
              <a:gd name="connsiteY0" fmla="*/ 1891455 h 1953837"/>
              <a:gd name="connsiteX1" fmla="*/ 1184544 w 1184694"/>
              <a:gd name="connsiteY1" fmla="*/ 0 h 1953837"/>
              <a:gd name="connsiteX2" fmla="*/ 1181147 w 1184694"/>
              <a:gd name="connsiteY2" fmla="*/ 573468 h 1953837"/>
              <a:gd name="connsiteX3" fmla="*/ 4432 w 1184694"/>
              <a:gd name="connsiteY3" fmla="*/ 1953837 h 1953837"/>
              <a:gd name="connsiteX4" fmla="*/ 0 w 1184694"/>
              <a:gd name="connsiteY4" fmla="*/ 1891455 h 1953837"/>
              <a:gd name="connsiteX0" fmla="*/ 457 w 1180262"/>
              <a:gd name="connsiteY0" fmla="*/ 1903679 h 1953837"/>
              <a:gd name="connsiteX1" fmla="*/ 1180112 w 1180262"/>
              <a:gd name="connsiteY1" fmla="*/ 0 h 1953837"/>
              <a:gd name="connsiteX2" fmla="*/ 1176715 w 1180262"/>
              <a:gd name="connsiteY2" fmla="*/ 573468 h 1953837"/>
              <a:gd name="connsiteX3" fmla="*/ 0 w 1180262"/>
              <a:gd name="connsiteY3" fmla="*/ 1953837 h 1953837"/>
              <a:gd name="connsiteX4" fmla="*/ 457 w 1180262"/>
              <a:gd name="connsiteY4" fmla="*/ 1903679 h 1953837"/>
              <a:gd name="connsiteX0" fmla="*/ 457 w 1183065"/>
              <a:gd name="connsiteY0" fmla="*/ 1903679 h 1953837"/>
              <a:gd name="connsiteX1" fmla="*/ 1180112 w 1183065"/>
              <a:gd name="connsiteY1" fmla="*/ 0 h 1953837"/>
              <a:gd name="connsiteX2" fmla="*/ 1183065 w 1183065"/>
              <a:gd name="connsiteY2" fmla="*/ 560768 h 1953837"/>
              <a:gd name="connsiteX3" fmla="*/ 0 w 1183065"/>
              <a:gd name="connsiteY3" fmla="*/ 1953837 h 1953837"/>
              <a:gd name="connsiteX4" fmla="*/ 457 w 1183065"/>
              <a:gd name="connsiteY4" fmla="*/ 1903679 h 1953837"/>
              <a:gd name="connsiteX0" fmla="*/ 457 w 1186612"/>
              <a:gd name="connsiteY0" fmla="*/ 1903679 h 1953837"/>
              <a:gd name="connsiteX1" fmla="*/ 1186462 w 1186612"/>
              <a:gd name="connsiteY1" fmla="*/ 0 h 1953837"/>
              <a:gd name="connsiteX2" fmla="*/ 1183065 w 1186612"/>
              <a:gd name="connsiteY2" fmla="*/ 560768 h 1953837"/>
              <a:gd name="connsiteX3" fmla="*/ 0 w 1186612"/>
              <a:gd name="connsiteY3" fmla="*/ 1953837 h 1953837"/>
              <a:gd name="connsiteX4" fmla="*/ 457 w 1186612"/>
              <a:gd name="connsiteY4" fmla="*/ 1903679 h 1953837"/>
              <a:gd name="connsiteX0" fmla="*/ 457 w 1183065"/>
              <a:gd name="connsiteY0" fmla="*/ 1903679 h 1953837"/>
              <a:gd name="connsiteX1" fmla="*/ 1180112 w 1183065"/>
              <a:gd name="connsiteY1" fmla="*/ 0 h 1953837"/>
              <a:gd name="connsiteX2" fmla="*/ 1183065 w 1183065"/>
              <a:gd name="connsiteY2" fmla="*/ 560768 h 1953837"/>
              <a:gd name="connsiteX3" fmla="*/ 0 w 1183065"/>
              <a:gd name="connsiteY3" fmla="*/ 1953837 h 1953837"/>
              <a:gd name="connsiteX4" fmla="*/ 457 w 1183065"/>
              <a:gd name="connsiteY4" fmla="*/ 1903679 h 1953837"/>
              <a:gd name="connsiteX0" fmla="*/ 457 w 1183262"/>
              <a:gd name="connsiteY0" fmla="*/ 1912094 h 1962252"/>
              <a:gd name="connsiteX1" fmla="*/ 1182917 w 1183262"/>
              <a:gd name="connsiteY1" fmla="*/ 0 h 1962252"/>
              <a:gd name="connsiteX2" fmla="*/ 1183065 w 1183262"/>
              <a:gd name="connsiteY2" fmla="*/ 569183 h 1962252"/>
              <a:gd name="connsiteX3" fmla="*/ 0 w 1183262"/>
              <a:gd name="connsiteY3" fmla="*/ 1962252 h 1962252"/>
              <a:gd name="connsiteX4" fmla="*/ 457 w 1183262"/>
              <a:gd name="connsiteY4" fmla="*/ 1912094 h 1962252"/>
              <a:gd name="connsiteX0" fmla="*/ 457 w 1183262"/>
              <a:gd name="connsiteY0" fmla="*/ 1912094 h 1962252"/>
              <a:gd name="connsiteX1" fmla="*/ 1182917 w 1183262"/>
              <a:gd name="connsiteY1" fmla="*/ 0 h 1962252"/>
              <a:gd name="connsiteX2" fmla="*/ 1183065 w 1183262"/>
              <a:gd name="connsiteY2" fmla="*/ 574518 h 1962252"/>
              <a:gd name="connsiteX3" fmla="*/ 0 w 1183262"/>
              <a:gd name="connsiteY3" fmla="*/ 1962252 h 1962252"/>
              <a:gd name="connsiteX4" fmla="*/ 457 w 1183262"/>
              <a:gd name="connsiteY4" fmla="*/ 1912094 h 1962252"/>
              <a:gd name="connsiteX0" fmla="*/ 3 w 1182808"/>
              <a:gd name="connsiteY0" fmla="*/ 1912094 h 1946110"/>
              <a:gd name="connsiteX1" fmla="*/ 1182463 w 1182808"/>
              <a:gd name="connsiteY1" fmla="*/ 0 h 1946110"/>
              <a:gd name="connsiteX2" fmla="*/ 1182611 w 1182808"/>
              <a:gd name="connsiteY2" fmla="*/ 574518 h 1946110"/>
              <a:gd name="connsiteX3" fmla="*/ 6561 w 1182808"/>
              <a:gd name="connsiteY3" fmla="*/ 1946110 h 1946110"/>
              <a:gd name="connsiteX4" fmla="*/ 3 w 1182808"/>
              <a:gd name="connsiteY4" fmla="*/ 1912094 h 1946110"/>
              <a:gd name="connsiteX0" fmla="*/ 8 w 1178136"/>
              <a:gd name="connsiteY0" fmla="*/ 1895953 h 1946110"/>
              <a:gd name="connsiteX1" fmla="*/ 1177791 w 1178136"/>
              <a:gd name="connsiteY1" fmla="*/ 0 h 1946110"/>
              <a:gd name="connsiteX2" fmla="*/ 1177939 w 1178136"/>
              <a:gd name="connsiteY2" fmla="*/ 574518 h 1946110"/>
              <a:gd name="connsiteX3" fmla="*/ 1889 w 1178136"/>
              <a:gd name="connsiteY3" fmla="*/ 1946110 h 1946110"/>
              <a:gd name="connsiteX4" fmla="*/ 8 w 1178136"/>
              <a:gd name="connsiteY4" fmla="*/ 1895953 h 1946110"/>
              <a:gd name="connsiteX0" fmla="*/ 457 w 1178585"/>
              <a:gd name="connsiteY0" fmla="*/ 1895953 h 1953027"/>
              <a:gd name="connsiteX1" fmla="*/ 1178240 w 1178585"/>
              <a:gd name="connsiteY1" fmla="*/ 0 h 1953027"/>
              <a:gd name="connsiteX2" fmla="*/ 1178388 w 1178585"/>
              <a:gd name="connsiteY2" fmla="*/ 574518 h 1953027"/>
              <a:gd name="connsiteX3" fmla="*/ 0 w 1178585"/>
              <a:gd name="connsiteY3" fmla="*/ 1953027 h 1953027"/>
              <a:gd name="connsiteX4" fmla="*/ 457 w 1178585"/>
              <a:gd name="connsiteY4" fmla="*/ 1895953 h 1953027"/>
              <a:gd name="connsiteX0" fmla="*/ 457 w 1178585"/>
              <a:gd name="connsiteY0" fmla="*/ 1895953 h 1953027"/>
              <a:gd name="connsiteX1" fmla="*/ 1178240 w 1178585"/>
              <a:gd name="connsiteY1" fmla="*/ 0 h 1953027"/>
              <a:gd name="connsiteX2" fmla="*/ 1178388 w 1178585"/>
              <a:gd name="connsiteY2" fmla="*/ 574518 h 1953027"/>
              <a:gd name="connsiteX3" fmla="*/ 0 w 1178585"/>
              <a:gd name="connsiteY3" fmla="*/ 1953027 h 1953027"/>
              <a:gd name="connsiteX4" fmla="*/ 457 w 1178585"/>
              <a:gd name="connsiteY4" fmla="*/ 1895953 h 1953027"/>
              <a:gd name="connsiteX0" fmla="*/ 2795 w 1180923"/>
              <a:gd name="connsiteY0" fmla="*/ 1895953 h 1948415"/>
              <a:gd name="connsiteX1" fmla="*/ 1180578 w 1180923"/>
              <a:gd name="connsiteY1" fmla="*/ 0 h 1948415"/>
              <a:gd name="connsiteX2" fmla="*/ 1180726 w 1180923"/>
              <a:gd name="connsiteY2" fmla="*/ 574518 h 1948415"/>
              <a:gd name="connsiteX3" fmla="*/ 0 w 1180923"/>
              <a:gd name="connsiteY3" fmla="*/ 1948415 h 1948415"/>
              <a:gd name="connsiteX4" fmla="*/ 2795 w 1180923"/>
              <a:gd name="connsiteY4" fmla="*/ 1895953 h 1948415"/>
              <a:gd name="connsiteX0" fmla="*/ 2795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2795 w 1180923"/>
              <a:gd name="connsiteY4" fmla="*/ 1895953 h 1953027"/>
              <a:gd name="connsiteX0" fmla="*/ 456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456 w 1180923"/>
              <a:gd name="connsiteY4" fmla="*/ 1895953 h 19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23" h="1953027">
                <a:moveTo>
                  <a:pt x="456" y="1895953"/>
                </a:moveTo>
                <a:lnTo>
                  <a:pt x="1180578" y="0"/>
                </a:lnTo>
                <a:cubicBezTo>
                  <a:pt x="1181711" y="193422"/>
                  <a:pt x="1179593" y="381096"/>
                  <a:pt x="1180726" y="574518"/>
                </a:cubicBezTo>
                <a:lnTo>
                  <a:pt x="0" y="1953027"/>
                </a:lnTo>
                <a:cubicBezTo>
                  <a:pt x="152" y="1936308"/>
                  <a:pt x="304" y="1912672"/>
                  <a:pt x="456" y="1895953"/>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52" name="Freeform 51">
            <a:extLst>
              <a:ext uri="{FF2B5EF4-FFF2-40B4-BE49-F238E27FC236}">
                <a16:creationId xmlns:a16="http://schemas.microsoft.com/office/drawing/2014/main" id="{BDDBE34D-35DD-9DAD-AE8F-027B6C603F30}"/>
              </a:ext>
            </a:extLst>
          </p:cNvPr>
          <p:cNvSpPr/>
          <p:nvPr/>
        </p:nvSpPr>
        <p:spPr>
          <a:xfrm flipV="1">
            <a:off x="5538788" y="3973513"/>
            <a:ext cx="1204912" cy="1174750"/>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 fmla="*/ 3399 w 1187831"/>
              <a:gd name="connsiteY0" fmla="*/ 1104759 h 1159147"/>
              <a:gd name="connsiteX1" fmla="*/ 1187831 w 1187831"/>
              <a:gd name="connsiteY1" fmla="*/ 0 h 1159147"/>
              <a:gd name="connsiteX2" fmla="*/ 1186340 w 1187831"/>
              <a:gd name="connsiteY2" fmla="*/ 554079 h 1159147"/>
              <a:gd name="connsiteX3" fmla="*/ 0 w 1187831"/>
              <a:gd name="connsiteY3" fmla="*/ 1159147 h 1159147"/>
              <a:gd name="connsiteX4" fmla="*/ 3399 w 1187831"/>
              <a:gd name="connsiteY4" fmla="*/ 1104759 h 1159147"/>
              <a:gd name="connsiteX0" fmla="*/ 3399 w 1187831"/>
              <a:gd name="connsiteY0" fmla="*/ 1104759 h 1159147"/>
              <a:gd name="connsiteX1" fmla="*/ 1187831 w 1187831"/>
              <a:gd name="connsiteY1" fmla="*/ 0 h 1159147"/>
              <a:gd name="connsiteX2" fmla="*/ 1183895 w 1187831"/>
              <a:gd name="connsiteY2" fmla="*/ 566304 h 1159147"/>
              <a:gd name="connsiteX3" fmla="*/ 0 w 1187831"/>
              <a:gd name="connsiteY3" fmla="*/ 1159147 h 1159147"/>
              <a:gd name="connsiteX4" fmla="*/ 3399 w 1187831"/>
              <a:gd name="connsiteY4" fmla="*/ 1104759 h 1159147"/>
              <a:gd name="connsiteX0" fmla="*/ 13179 w 1187831"/>
              <a:gd name="connsiteY0" fmla="*/ 1080310 h 1159147"/>
              <a:gd name="connsiteX1" fmla="*/ 1187831 w 1187831"/>
              <a:gd name="connsiteY1" fmla="*/ 0 h 1159147"/>
              <a:gd name="connsiteX2" fmla="*/ 1183895 w 1187831"/>
              <a:gd name="connsiteY2" fmla="*/ 566304 h 1159147"/>
              <a:gd name="connsiteX3" fmla="*/ 0 w 1187831"/>
              <a:gd name="connsiteY3" fmla="*/ 1159147 h 1159147"/>
              <a:gd name="connsiteX4" fmla="*/ 13179 w 1187831"/>
              <a:gd name="connsiteY4" fmla="*/ 1080310 h 1159147"/>
              <a:gd name="connsiteX0" fmla="*/ 955 w 1175607"/>
              <a:gd name="connsiteY0" fmla="*/ 1080310 h 1134698"/>
              <a:gd name="connsiteX1" fmla="*/ 1175607 w 1175607"/>
              <a:gd name="connsiteY1" fmla="*/ 0 h 1134698"/>
              <a:gd name="connsiteX2" fmla="*/ 1171671 w 1175607"/>
              <a:gd name="connsiteY2" fmla="*/ 566304 h 1134698"/>
              <a:gd name="connsiteX3" fmla="*/ 0 w 1175607"/>
              <a:gd name="connsiteY3" fmla="*/ 1134698 h 1134698"/>
              <a:gd name="connsiteX4" fmla="*/ 955 w 1175607"/>
              <a:gd name="connsiteY4" fmla="*/ 1080310 h 1134698"/>
              <a:gd name="connsiteX0" fmla="*/ 10 w 1181997"/>
              <a:gd name="connsiteY0" fmla="*/ 1082755 h 1134698"/>
              <a:gd name="connsiteX1" fmla="*/ 1181997 w 1181997"/>
              <a:gd name="connsiteY1" fmla="*/ 0 h 1134698"/>
              <a:gd name="connsiteX2" fmla="*/ 1178061 w 1181997"/>
              <a:gd name="connsiteY2" fmla="*/ 566304 h 1134698"/>
              <a:gd name="connsiteX3" fmla="*/ 6390 w 1181997"/>
              <a:gd name="connsiteY3" fmla="*/ 1134698 h 1134698"/>
              <a:gd name="connsiteX4" fmla="*/ 10 w 1181997"/>
              <a:gd name="connsiteY4" fmla="*/ 1082755 h 1134698"/>
              <a:gd name="connsiteX0" fmla="*/ 32 w 1182019"/>
              <a:gd name="connsiteY0" fmla="*/ 1082755 h 1134698"/>
              <a:gd name="connsiteX1" fmla="*/ 1182019 w 1182019"/>
              <a:gd name="connsiteY1" fmla="*/ 0 h 1134698"/>
              <a:gd name="connsiteX2" fmla="*/ 1178083 w 1182019"/>
              <a:gd name="connsiteY2" fmla="*/ 566304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3193 w 1182019"/>
              <a:gd name="connsiteY2" fmla="*/ 573639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5638 w 1182019"/>
              <a:gd name="connsiteY2" fmla="*/ 573639 h 1134698"/>
              <a:gd name="connsiteX3" fmla="*/ 1522 w 1182019"/>
              <a:gd name="connsiteY3" fmla="*/ 1134698 h 1134698"/>
              <a:gd name="connsiteX4" fmla="*/ 32 w 1182019"/>
              <a:gd name="connsiteY4" fmla="*/ 1082755 h 1134698"/>
              <a:gd name="connsiteX0" fmla="*/ 32 w 1182972"/>
              <a:gd name="connsiteY0" fmla="*/ 1082755 h 1134698"/>
              <a:gd name="connsiteX1" fmla="*/ 1182019 w 1182972"/>
              <a:gd name="connsiteY1" fmla="*/ 0 h 1134698"/>
              <a:gd name="connsiteX2" fmla="*/ 1182972 w 1182972"/>
              <a:gd name="connsiteY2" fmla="*/ 573639 h 1134698"/>
              <a:gd name="connsiteX3" fmla="*/ 1522 w 1182972"/>
              <a:gd name="connsiteY3" fmla="*/ 1134698 h 1134698"/>
              <a:gd name="connsiteX4" fmla="*/ 32 w 1182972"/>
              <a:gd name="connsiteY4" fmla="*/ 1082755 h 1134698"/>
              <a:gd name="connsiteX0" fmla="*/ 32 w 1182972"/>
              <a:gd name="connsiteY0" fmla="*/ 1085422 h 1137365"/>
              <a:gd name="connsiteX1" fmla="*/ 1182019 w 1182972"/>
              <a:gd name="connsiteY1" fmla="*/ 0 h 1137365"/>
              <a:gd name="connsiteX2" fmla="*/ 1182972 w 1182972"/>
              <a:gd name="connsiteY2" fmla="*/ 576306 h 1137365"/>
              <a:gd name="connsiteX3" fmla="*/ 1522 w 1182972"/>
              <a:gd name="connsiteY3" fmla="*/ 1137365 h 1137365"/>
              <a:gd name="connsiteX4" fmla="*/ 32 w 1182972"/>
              <a:gd name="connsiteY4" fmla="*/ 1085422 h 1137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72" h="1137365">
                <a:moveTo>
                  <a:pt x="32" y="1085422"/>
                </a:moveTo>
                <a:lnTo>
                  <a:pt x="1182019" y="0"/>
                </a:lnTo>
                <a:cubicBezTo>
                  <a:pt x="1182337" y="191213"/>
                  <a:pt x="1182654" y="385093"/>
                  <a:pt x="1182972" y="576306"/>
                </a:cubicBezTo>
                <a:lnTo>
                  <a:pt x="1522" y="1137365"/>
                </a:lnTo>
                <a:cubicBezTo>
                  <a:pt x="1840" y="1119236"/>
                  <a:pt x="-286" y="1103551"/>
                  <a:pt x="32" y="108542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74802" name="Rectangle 50">
            <a:extLst>
              <a:ext uri="{FF2B5EF4-FFF2-40B4-BE49-F238E27FC236}">
                <a16:creationId xmlns:a16="http://schemas.microsoft.com/office/drawing/2014/main" id="{F43391FB-CA67-6AD3-8774-2890DC98C338}"/>
              </a:ext>
            </a:extLst>
          </p:cNvPr>
          <p:cNvSpPr>
            <a:spLocks noChangeArrowheads="1"/>
          </p:cNvSpPr>
          <p:nvPr/>
        </p:nvSpPr>
        <p:spPr bwMode="auto">
          <a:xfrm>
            <a:off x="7627938" y="1858963"/>
            <a:ext cx="3675062"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500" b="1"/>
              <a:t>Yêu nước, đoàn kết  </a:t>
            </a:r>
          </a:p>
        </p:txBody>
      </p:sp>
      <p:sp>
        <p:nvSpPr>
          <p:cNvPr id="74804" name="Rectangle 52">
            <a:extLst>
              <a:ext uri="{FF2B5EF4-FFF2-40B4-BE49-F238E27FC236}">
                <a16:creationId xmlns:a16="http://schemas.microsoft.com/office/drawing/2014/main" id="{DD8C6655-DA7C-0B29-2531-A1E491E6446F}"/>
              </a:ext>
            </a:extLst>
          </p:cNvPr>
          <p:cNvSpPr>
            <a:spLocks noChangeArrowheads="1"/>
          </p:cNvSpPr>
          <p:nvPr/>
        </p:nvSpPr>
        <p:spPr bwMode="auto">
          <a:xfrm>
            <a:off x="7634288" y="2744788"/>
            <a:ext cx="200025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500" b="1"/>
              <a:t>Nhân nghĩa </a:t>
            </a:r>
          </a:p>
        </p:txBody>
      </p:sp>
      <p:sp>
        <p:nvSpPr>
          <p:cNvPr id="74805" name="Rectangle 53">
            <a:extLst>
              <a:ext uri="{FF2B5EF4-FFF2-40B4-BE49-F238E27FC236}">
                <a16:creationId xmlns:a16="http://schemas.microsoft.com/office/drawing/2014/main" id="{0C1B8BB0-06B5-7C7B-9FA9-787D847B7BF5}"/>
              </a:ext>
            </a:extLst>
          </p:cNvPr>
          <p:cNvSpPr>
            <a:spLocks noChangeArrowheads="1"/>
          </p:cNvSpPr>
          <p:nvPr/>
        </p:nvSpPr>
        <p:spPr bwMode="auto">
          <a:xfrm>
            <a:off x="7659688" y="3730625"/>
            <a:ext cx="2741612"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500" b="1"/>
              <a:t>Cần cù lao động </a:t>
            </a:r>
          </a:p>
        </p:txBody>
      </p:sp>
      <p:sp>
        <p:nvSpPr>
          <p:cNvPr id="74806" name="Rectangle 54">
            <a:extLst>
              <a:ext uri="{FF2B5EF4-FFF2-40B4-BE49-F238E27FC236}">
                <a16:creationId xmlns:a16="http://schemas.microsoft.com/office/drawing/2014/main" id="{3D13743D-F368-E27C-A9F0-1C50761C4A66}"/>
              </a:ext>
            </a:extLst>
          </p:cNvPr>
          <p:cNvSpPr>
            <a:spLocks noChangeArrowheads="1"/>
          </p:cNvSpPr>
          <p:nvPr/>
        </p:nvSpPr>
        <p:spPr bwMode="auto">
          <a:xfrm>
            <a:off x="7589838" y="4424363"/>
            <a:ext cx="43370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500" b="1"/>
              <a:t>Tôn sư trọng đạo, hiếu thảo </a:t>
            </a:r>
          </a:p>
        </p:txBody>
      </p:sp>
      <p:sp>
        <p:nvSpPr>
          <p:cNvPr id="74807" name="Rectangle 55">
            <a:extLst>
              <a:ext uri="{FF2B5EF4-FFF2-40B4-BE49-F238E27FC236}">
                <a16:creationId xmlns:a16="http://schemas.microsoft.com/office/drawing/2014/main" id="{58642DBF-B088-EFAA-DD3C-58E8E16AE4C1}"/>
              </a:ext>
            </a:extLst>
          </p:cNvPr>
          <p:cNvSpPr>
            <a:spLocks noChangeArrowheads="1"/>
          </p:cNvSpPr>
          <p:nvPr/>
        </p:nvSpPr>
        <p:spPr bwMode="auto">
          <a:xfrm>
            <a:off x="7661275" y="5545138"/>
            <a:ext cx="375602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500" b="1"/>
              <a:t>Uống nước nhớ nguồn </a:t>
            </a:r>
          </a:p>
        </p:txBody>
      </p:sp>
      <p:sp>
        <p:nvSpPr>
          <p:cNvPr id="74808" name="Rectangle 56">
            <a:extLst>
              <a:ext uri="{FF2B5EF4-FFF2-40B4-BE49-F238E27FC236}">
                <a16:creationId xmlns:a16="http://schemas.microsoft.com/office/drawing/2014/main" id="{06B68B56-ADE3-4E0C-5B1B-2767485526DE}"/>
              </a:ext>
            </a:extLst>
          </p:cNvPr>
          <p:cNvSpPr>
            <a:spLocks noChangeArrowheads="1"/>
          </p:cNvSpPr>
          <p:nvPr/>
        </p:nvSpPr>
        <p:spPr bwMode="auto">
          <a:xfrm>
            <a:off x="404813" y="373063"/>
            <a:ext cx="11542712"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en-US" sz="2500" b="1"/>
              <a:t>TRUYỀN THỐNG CỦA DÂN TỘC VIỆT NAM VÀ GIÁ TRỊ CỦA NHỮNG TRUYỀN THỐNG ĐÓ. </a:t>
            </a:r>
          </a:p>
        </p:txBody>
      </p:sp>
      <p:sp>
        <p:nvSpPr>
          <p:cNvPr id="74809" name="Rectangle 57">
            <a:extLst>
              <a:ext uri="{FF2B5EF4-FFF2-40B4-BE49-F238E27FC236}">
                <a16:creationId xmlns:a16="http://schemas.microsoft.com/office/drawing/2014/main" id="{1EE3DC32-1CFA-C1BD-EA71-29CE90A70100}"/>
              </a:ext>
            </a:extLst>
          </p:cNvPr>
          <p:cNvSpPr>
            <a:spLocks noChangeArrowheads="1"/>
          </p:cNvSpPr>
          <p:nvPr/>
        </p:nvSpPr>
        <p:spPr bwMode="auto">
          <a:xfrm>
            <a:off x="227013" y="1998663"/>
            <a:ext cx="5292725" cy="39116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500"/>
              <a:t>Truyền thống dân tộc góp phần tích cực vào quá trình phát triển của mỗi cá nhân, là nền tảng cho lòng tự hào, tự tôn, cho sự phát triển lành mạnh và hạnh phúc của mỗi người. Giá trị các truyền thống là nền tảng để xây dựng đất nước phát triển vững mạnh, là sức mạnh và bản sắc riêng của Việt Nam trong quả trình hội nhập quốc tế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808"/>
                                        </p:tgtEl>
                                        <p:attrNameLst>
                                          <p:attrName>style.visibility</p:attrName>
                                        </p:attrNameLst>
                                      </p:cBhvr>
                                      <p:to>
                                        <p:strVal val="visible"/>
                                      </p:to>
                                    </p:set>
                                    <p:animEffect transition="in" filter="blinds(horizontal)">
                                      <p:cBhvr>
                                        <p:cTn id="7" dur="500"/>
                                        <p:tgtEl>
                                          <p:spTgt spid="748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par>
                                <p:cTn id="13" presetID="3" presetClass="entr" presetSubtype="1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4802"/>
                                        </p:tgtEl>
                                        <p:attrNameLst>
                                          <p:attrName>style.visibility</p:attrName>
                                        </p:attrNameLst>
                                      </p:cBhvr>
                                      <p:to>
                                        <p:strVal val="visible"/>
                                      </p:to>
                                    </p:set>
                                    <p:animEffect transition="in" filter="blinds(horizontal)">
                                      <p:cBhvr>
                                        <p:cTn id="18" dur="500"/>
                                        <p:tgtEl>
                                          <p:spTgt spid="74802"/>
                                        </p:tgtEl>
                                      </p:cBhvr>
                                    </p:animEffect>
                                  </p:childTnLst>
                                </p:cTn>
                              </p:par>
                              <p:par>
                                <p:cTn id="19" presetID="3" presetClass="entr" presetSubtype="1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blinds(horizontal)">
                                      <p:cBhvr>
                                        <p:cTn id="21" dur="500"/>
                                        <p:tgtEl>
                                          <p:spTgt spid="4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linds(horizontal)">
                                      <p:cBhvr>
                                        <p:cTn id="26" dur="500"/>
                                        <p:tgtEl>
                                          <p:spTgt spid="24"/>
                                        </p:tgtEl>
                                      </p:cBhvr>
                                    </p:animEffect>
                                  </p:childTnLst>
                                </p:cTn>
                              </p:par>
                              <p:par>
                                <p:cTn id="27" presetID="3" presetClass="entr" presetSubtype="1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linds(horizontal)">
                                      <p:cBhvr>
                                        <p:cTn id="29" dur="500"/>
                                        <p:tgtEl>
                                          <p:spTgt spid="3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74804"/>
                                        </p:tgtEl>
                                        <p:attrNameLst>
                                          <p:attrName>style.visibility</p:attrName>
                                        </p:attrNameLst>
                                      </p:cBhvr>
                                      <p:to>
                                        <p:strVal val="visible"/>
                                      </p:to>
                                    </p:set>
                                    <p:animEffect transition="in" filter="blinds(horizontal)">
                                      <p:cBhvr>
                                        <p:cTn id="32" dur="500"/>
                                        <p:tgtEl>
                                          <p:spTgt spid="74804"/>
                                        </p:tgtEl>
                                      </p:cBhvr>
                                    </p:animEffect>
                                  </p:childTnLst>
                                </p:cTn>
                              </p:par>
                              <p:par>
                                <p:cTn id="33" presetID="3" presetClass="entr" presetSubtype="1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linds(horizontal)">
                                      <p:cBhvr>
                                        <p:cTn id="35" dur="500"/>
                                        <p:tgtEl>
                                          <p:spTgt spid="4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linds(horizontal)">
                                      <p:cBhvr>
                                        <p:cTn id="40" dur="500"/>
                                        <p:tgtEl>
                                          <p:spTgt spid="23"/>
                                        </p:tgtEl>
                                      </p:cBhvr>
                                    </p:animEffect>
                                  </p:childTnLst>
                                </p:cTn>
                              </p:par>
                              <p:par>
                                <p:cTn id="41" presetID="3" presetClass="entr" presetSubtype="1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linds(horizontal)">
                                      <p:cBhvr>
                                        <p:cTn id="43" dur="500"/>
                                        <p:tgtEl>
                                          <p:spTgt spid="31"/>
                                        </p:tgtEl>
                                      </p:cBhvr>
                                    </p:animEffect>
                                  </p:childTnLst>
                                </p:cTn>
                              </p:par>
                              <p:par>
                                <p:cTn id="44" presetID="3" presetClass="entr" presetSubtype="10"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blinds(horizontal)">
                                      <p:cBhvr>
                                        <p:cTn id="46" dur="500"/>
                                        <p:tgtEl>
                                          <p:spTgt spid="5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74805"/>
                                        </p:tgtEl>
                                        <p:attrNameLst>
                                          <p:attrName>style.visibility</p:attrName>
                                        </p:attrNameLst>
                                      </p:cBhvr>
                                      <p:to>
                                        <p:strVal val="visible"/>
                                      </p:to>
                                    </p:set>
                                    <p:animEffect transition="in" filter="blinds(horizontal)">
                                      <p:cBhvr>
                                        <p:cTn id="49" dur="500"/>
                                        <p:tgtEl>
                                          <p:spTgt spid="7480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linds(horizontal)">
                                      <p:cBhvr>
                                        <p:cTn id="54" dur="500"/>
                                        <p:tgtEl>
                                          <p:spTgt spid="22"/>
                                        </p:tgtEl>
                                      </p:cBhvr>
                                    </p:animEffect>
                                  </p:childTnLst>
                                </p:cTn>
                              </p:par>
                              <p:par>
                                <p:cTn id="55" presetID="3" presetClass="entr" presetSubtype="1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linds(horizontal)">
                                      <p:cBhvr>
                                        <p:cTn id="57" dur="500"/>
                                        <p:tgtEl>
                                          <p:spTgt spid="30"/>
                                        </p:tgtEl>
                                      </p:cBhvr>
                                    </p:animEffect>
                                  </p:childTnLst>
                                </p:cTn>
                              </p:par>
                              <p:par>
                                <p:cTn id="58" presetID="3" presetClass="entr" presetSubtype="10" fill="hold"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blinds(horizontal)">
                                      <p:cBhvr>
                                        <p:cTn id="60" dur="500"/>
                                        <p:tgtEl>
                                          <p:spTgt spid="52"/>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74806"/>
                                        </p:tgtEl>
                                        <p:attrNameLst>
                                          <p:attrName>style.visibility</p:attrName>
                                        </p:attrNameLst>
                                      </p:cBhvr>
                                      <p:to>
                                        <p:strVal val="visible"/>
                                      </p:to>
                                    </p:set>
                                    <p:animEffect transition="in" filter="blinds(horizontal)">
                                      <p:cBhvr>
                                        <p:cTn id="63" dur="500"/>
                                        <p:tgtEl>
                                          <p:spTgt spid="7480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blinds(horizontal)">
                                      <p:cBhvr>
                                        <p:cTn id="68" dur="500"/>
                                        <p:tgtEl>
                                          <p:spTgt spid="26"/>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74809"/>
                                        </p:tgtEl>
                                        <p:attrNameLst>
                                          <p:attrName>style.visibility</p:attrName>
                                        </p:attrNameLst>
                                      </p:cBhvr>
                                      <p:to>
                                        <p:strVal val="visible"/>
                                      </p:to>
                                    </p:set>
                                    <p:animEffect transition="in" filter="blinds(horizontal)">
                                      <p:cBhvr>
                                        <p:cTn id="73" dur="500"/>
                                        <p:tgtEl>
                                          <p:spTgt spid="74809"/>
                                        </p:tgtEl>
                                      </p:cBhvr>
                                    </p:animEffect>
                                  </p:childTnLst>
                                </p:cTn>
                              </p:par>
                              <p:par>
                                <p:cTn id="74" presetID="3" presetClass="entr" presetSubtype="10" fill="hold"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blinds(horizontal)">
                                      <p:cBhvr>
                                        <p:cTn id="76" dur="500"/>
                                        <p:tgtEl>
                                          <p:spTgt spid="28"/>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74807"/>
                                        </p:tgtEl>
                                        <p:attrNameLst>
                                          <p:attrName>style.visibility</p:attrName>
                                        </p:attrNameLst>
                                      </p:cBhvr>
                                      <p:to>
                                        <p:strVal val="visible"/>
                                      </p:to>
                                    </p:set>
                                    <p:animEffect transition="in" filter="blinds(horizontal)">
                                      <p:cBhvr>
                                        <p:cTn id="79" dur="500"/>
                                        <p:tgtEl>
                                          <p:spTgt spid="74807"/>
                                        </p:tgtEl>
                                      </p:cBhvr>
                                    </p:animEffect>
                                  </p:childTnLst>
                                </p:cTn>
                              </p:par>
                              <p:par>
                                <p:cTn id="80" presetID="3" presetClass="entr" presetSubtype="10" fill="hold"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blinds(horizontal)">
                                      <p:cBhvr>
                                        <p:cTn id="8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6" grpId="0" animBg="1"/>
      <p:bldP spid="27" grpId="0" animBg="1"/>
      <p:bldP spid="74802" grpId="0"/>
      <p:bldP spid="74804" grpId="0"/>
      <p:bldP spid="74805" grpId="0"/>
      <p:bldP spid="74806" grpId="0"/>
      <p:bldP spid="74807" grpId="0"/>
      <p:bldP spid="74808" grpId="0"/>
      <p:bldP spid="7480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inh-anh-thi-truong-canh-tranh-hoan-hao-1">
            <a:extLst>
              <a:ext uri="{FF2B5EF4-FFF2-40B4-BE49-F238E27FC236}">
                <a16:creationId xmlns:a16="http://schemas.microsoft.com/office/drawing/2014/main" id="{680FFE9D-8AB8-A605-B492-73E742B12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a:extLst>
              <a:ext uri="{FF2B5EF4-FFF2-40B4-BE49-F238E27FC236}">
                <a16:creationId xmlns:a16="http://schemas.microsoft.com/office/drawing/2014/main" id="{0F0C0EF3-A314-AFFE-1448-F6E9BD3C37C7}"/>
              </a:ext>
            </a:extLst>
          </p:cNvPr>
          <p:cNvSpPr>
            <a:spLocks noChangeArrowheads="1"/>
          </p:cNvSpPr>
          <p:nvPr/>
        </p:nvSpPr>
        <p:spPr bwMode="auto">
          <a:xfrm>
            <a:off x="4152900" y="5483225"/>
            <a:ext cx="34226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500" b="1">
                <a:solidFill>
                  <a:schemeClr val="bg1"/>
                </a:solidFill>
              </a:rPr>
              <a:t>LUYỆN TẬP</a:t>
            </a:r>
          </a:p>
        </p:txBody>
      </p:sp>
    </p:spTree>
  </p:cSld>
  <p:clrMapOvr>
    <a:masterClrMapping/>
  </p:clrMapOvr>
  <p:transition spd="slow">
    <p:split orient="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TotalTime>
  <Words>3921</Words>
  <Application>Microsoft Office PowerPoint</Application>
  <PresentationFormat>Widescreen</PresentationFormat>
  <Paragraphs>288</Paragraphs>
  <Slides>35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Arial Unicode MS</vt:lpstr>
      <vt:lpstr>맑은 고딕</vt:lpstr>
      <vt:lpstr>Times New Roman</vt:lpstr>
      <vt:lpstr>Arial </vt:lpstr>
      <vt:lpstr>Open Sans Semibold</vt:lpstr>
      <vt:lpstr>Tahoma</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Tran Thi My (IEC-QNI-iSC)</dc:creator>
  <cp:lastModifiedBy>Lan anh</cp:lastModifiedBy>
  <cp:revision>99</cp:revision>
  <dcterms:created xsi:type="dcterms:W3CDTF">2020-09-08T15:37:43Z</dcterms:created>
  <dcterms:modified xsi:type="dcterms:W3CDTF">2024-10-06T15:33:42Z</dcterms:modified>
</cp:coreProperties>
</file>