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22" r:id="rId2"/>
    <p:sldId id="323" r:id="rId3"/>
    <p:sldId id="324" r:id="rId4"/>
    <p:sldId id="325" r:id="rId5"/>
    <p:sldId id="326" r:id="rId6"/>
    <p:sldId id="327" r:id="rId7"/>
    <p:sldId id="328" r:id="rId8"/>
    <p:sldId id="329" r:id="rId9"/>
    <p:sldId id="330" r:id="rId10"/>
    <p:sldId id="331" r:id="rId11"/>
    <p:sldId id="310" r:id="rId12"/>
    <p:sldId id="311" r:id="rId13"/>
    <p:sldId id="306" r:id="rId14"/>
    <p:sldId id="332" r:id="rId15"/>
    <p:sldId id="333" r:id="rId16"/>
    <p:sldId id="334" r:id="rId17"/>
    <p:sldId id="335" r:id="rId18"/>
    <p:sldId id="336" r:id="rId19"/>
    <p:sldId id="337" r:id="rId20"/>
    <p:sldId id="338" r:id="rId21"/>
    <p:sldId id="339" r:id="rId22"/>
    <p:sldId id="318" r:id="rId23"/>
    <p:sldId id="319" r:id="rId24"/>
    <p:sldId id="315" r:id="rId25"/>
    <p:sldId id="340" r:id="rId26"/>
    <p:sldId id="341" r:id="rId27"/>
    <p:sldId id="342" r:id="rId28"/>
    <p:sldId id="343" r:id="rId29"/>
    <p:sldId id="344" r:id="rId30"/>
    <p:sldId id="345" r:id="rId31"/>
    <p:sldId id="346" r:id="rId32"/>
    <p:sldId id="347" r:id="rId33"/>
    <p:sldId id="321" r:id="rId34"/>
  </p:sldIdLst>
  <p:sldSz cx="12192000" cy="6858000"/>
  <p:notesSz cx="6858000" cy="9144000"/>
  <p:defaultTextStyle>
    <a:defPPr>
      <a:defRPr lang="vi-VN"/>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33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08" autoAdjust="0"/>
    <p:restoredTop sz="94660"/>
  </p:normalViewPr>
  <p:slideViewPr>
    <p:cSldViewPr snapToGrid="0">
      <p:cViewPr varScale="1">
        <p:scale>
          <a:sx n="66" d="100"/>
          <a:sy n="66" d="100"/>
        </p:scale>
        <p:origin x="828"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18CC66-99EB-A37F-AADA-7BA8950733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vi-VN"/>
          </a:p>
        </p:txBody>
      </p:sp>
      <p:sp>
        <p:nvSpPr>
          <p:cNvPr id="3" name="Date Placeholder 2">
            <a:extLst>
              <a:ext uri="{FF2B5EF4-FFF2-40B4-BE49-F238E27FC236}">
                <a16:creationId xmlns:a16="http://schemas.microsoft.com/office/drawing/2014/main" id="{016B049B-1CBD-476F-554F-92D3E1D6C11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B5962E6-A0AA-4D6E-B8B7-5F59B3F169B0}" type="datetimeFigureOut">
              <a:rPr lang="vi-VN"/>
              <a:pPr>
                <a:defRPr/>
              </a:pPr>
              <a:t>06/10/2024</a:t>
            </a:fld>
            <a:endParaRPr lang="vi-VN"/>
          </a:p>
        </p:txBody>
      </p:sp>
      <p:sp>
        <p:nvSpPr>
          <p:cNvPr id="4" name="Slide Image Placeholder 3">
            <a:extLst>
              <a:ext uri="{FF2B5EF4-FFF2-40B4-BE49-F238E27FC236}">
                <a16:creationId xmlns:a16="http://schemas.microsoft.com/office/drawing/2014/main" id="{D28A2F97-EF30-8819-D6AF-C0738403E23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vi-VN" noProof="0"/>
          </a:p>
        </p:txBody>
      </p:sp>
      <p:sp>
        <p:nvSpPr>
          <p:cNvPr id="5" name="Notes Placeholder 4">
            <a:extLst>
              <a:ext uri="{FF2B5EF4-FFF2-40B4-BE49-F238E27FC236}">
                <a16:creationId xmlns:a16="http://schemas.microsoft.com/office/drawing/2014/main" id="{B5AD12D5-DAEA-E614-5229-58EE9BB09B0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vi-VN" noProof="0"/>
          </a:p>
        </p:txBody>
      </p:sp>
      <p:sp>
        <p:nvSpPr>
          <p:cNvPr id="6" name="Footer Placeholder 5">
            <a:extLst>
              <a:ext uri="{FF2B5EF4-FFF2-40B4-BE49-F238E27FC236}">
                <a16:creationId xmlns:a16="http://schemas.microsoft.com/office/drawing/2014/main" id="{48C27193-323A-E93D-455B-6DBECE86331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vi-VN"/>
          </a:p>
        </p:txBody>
      </p:sp>
      <p:sp>
        <p:nvSpPr>
          <p:cNvPr id="7" name="Slide Number Placeholder 6">
            <a:extLst>
              <a:ext uri="{FF2B5EF4-FFF2-40B4-BE49-F238E27FC236}">
                <a16:creationId xmlns:a16="http://schemas.microsoft.com/office/drawing/2014/main" id="{55E98785-9E1A-006B-F550-459A022E7E9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E234153-BAE9-4C97-8FF4-245817EE21EE}" type="slidenum">
              <a:rPr lang="vi-VN" altLang="en-US"/>
              <a:pPr/>
              <a:t>‹#›</a:t>
            </a:fld>
            <a:endParaRPr lang="vi-V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a:extLst>
              <a:ext uri="{FF2B5EF4-FFF2-40B4-BE49-F238E27FC236}">
                <a16:creationId xmlns:a16="http://schemas.microsoft.com/office/drawing/2014/main" id="{ADC5F311-DD4C-DC9B-22E2-30D89E0F91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备注占位符 2">
            <a:extLst>
              <a:ext uri="{FF2B5EF4-FFF2-40B4-BE49-F238E27FC236}">
                <a16:creationId xmlns:a16="http://schemas.microsoft.com/office/drawing/2014/main" id="{8044F526-E77D-CAE9-1F9B-07042C8E26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latin typeface="Arial" panose="020B0604020202020204" pitchFamily="34" charset="0"/>
              <a:ea typeface="SimSun" panose="02010600030101010101" pitchFamily="2" charset="-122"/>
            </a:endParaRPr>
          </a:p>
        </p:txBody>
      </p:sp>
      <p:sp>
        <p:nvSpPr>
          <p:cNvPr id="86020" name="灯片编号占位符 3">
            <a:extLst>
              <a:ext uri="{FF2B5EF4-FFF2-40B4-BE49-F238E27FC236}">
                <a16:creationId xmlns:a16="http://schemas.microsoft.com/office/drawing/2014/main" id="{61F8175F-1DAD-1952-9473-2825D250F102}"/>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EB76CF44-556B-4BC6-A4AD-E8D52BB9CD6D}" type="slidenum">
              <a:rPr lang="zh-CN" altLang="en-US" sz="1200">
                <a:latin typeface="等线" panose="02010600030101010101" pitchFamily="2" charset="-122"/>
                <a:cs typeface="等线" panose="02010600030101010101" pitchFamily="2" charset="-122"/>
              </a:rPr>
              <a:pPr algn="r"/>
              <a:t>2</a:t>
            </a:fld>
            <a:endParaRPr lang="en-US" altLang="zh-CN" sz="1200">
              <a:latin typeface="等线" panose="02010600030101010101" pitchFamily="2" charset="-122"/>
              <a:cs typeface="等线"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E6A7B7DF-1441-5596-46C7-5F67652391D8}"/>
              </a:ext>
            </a:extLst>
          </p:cNvPr>
          <p:cNvSpPr txBox="1">
            <a:spLocks noGrp="1" noChangeArrowheads="1"/>
          </p:cNvSpPr>
          <p:nvPr/>
        </p:nvSpPr>
        <p:spPr bwMode="auto">
          <a:xfrm>
            <a:off x="3884613" y="8685213"/>
            <a:ext cx="2971800" cy="457200"/>
          </a:xfrm>
          <a:prstGeom prst="rect">
            <a:avLst/>
          </a:prstGeom>
          <a:noFill/>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E9188B3C-D7FB-4C45-AD7A-48A0133FC38D}" type="slidenum">
              <a:rPr lang="en-US" altLang="en-US" sz="1200"/>
              <a:pPr algn="r"/>
              <a:t>11</a:t>
            </a:fld>
            <a:endParaRPr lang="en-US" altLang="en-US" sz="1200"/>
          </a:p>
        </p:txBody>
      </p:sp>
      <p:sp>
        <p:nvSpPr>
          <p:cNvPr id="67587" name="Rectangle 2">
            <a:extLst>
              <a:ext uri="{FF2B5EF4-FFF2-40B4-BE49-F238E27FC236}">
                <a16:creationId xmlns:a16="http://schemas.microsoft.com/office/drawing/2014/main" id="{E6D4285E-D6F2-CB14-4408-7C044DF01D84}"/>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a:extLst>
              <a:ext uri="{FF2B5EF4-FFF2-40B4-BE49-F238E27FC236}">
                <a16:creationId xmlns:a16="http://schemas.microsoft.com/office/drawing/2014/main" id="{7475E981-8935-3879-0C24-FAD021787471}"/>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3BB536B9-E6F4-79D9-AF15-922A766EDFAF}"/>
              </a:ext>
            </a:extLst>
          </p:cNvPr>
          <p:cNvSpPr txBox="1">
            <a:spLocks noGrp="1" noChangeArrowheads="1"/>
          </p:cNvSpPr>
          <p:nvPr/>
        </p:nvSpPr>
        <p:spPr bwMode="auto">
          <a:xfrm>
            <a:off x="3884613" y="8685213"/>
            <a:ext cx="2971800" cy="457200"/>
          </a:xfrm>
          <a:prstGeom prst="rect">
            <a:avLst/>
          </a:prstGeom>
          <a:noFill/>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D3E1EA3C-09EA-45A1-8507-CB335F5A23C7}" type="slidenum">
              <a:rPr lang="en-US" altLang="en-US" sz="1200">
                <a:solidFill>
                  <a:srgbClr val="000000"/>
                </a:solidFill>
              </a:rPr>
              <a:pPr algn="r"/>
              <a:t>12</a:t>
            </a:fld>
            <a:endParaRPr lang="en-US" altLang="en-US" sz="1200">
              <a:solidFill>
                <a:srgbClr val="000000"/>
              </a:solidFill>
            </a:endParaRPr>
          </a:p>
        </p:txBody>
      </p:sp>
      <p:sp>
        <p:nvSpPr>
          <p:cNvPr id="69635" name="Rectangle 2">
            <a:extLst>
              <a:ext uri="{FF2B5EF4-FFF2-40B4-BE49-F238E27FC236}">
                <a16:creationId xmlns:a16="http://schemas.microsoft.com/office/drawing/2014/main" id="{D1A3AD9E-9216-0193-CDC5-2B18EE4A85B3}"/>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a:extLst>
              <a:ext uri="{FF2B5EF4-FFF2-40B4-BE49-F238E27FC236}">
                <a16:creationId xmlns:a16="http://schemas.microsoft.com/office/drawing/2014/main" id="{D6E3F42D-477D-94E2-CCEB-2FA50646747F}"/>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246117CD-FDE2-579D-E849-A8386F1B30BB}"/>
              </a:ext>
            </a:extLst>
          </p:cNvPr>
          <p:cNvSpPr txBox="1">
            <a:spLocks noGrp="1" noChangeArrowheads="1"/>
          </p:cNvSpPr>
          <p:nvPr/>
        </p:nvSpPr>
        <p:spPr bwMode="auto">
          <a:xfrm>
            <a:off x="3884613" y="8685213"/>
            <a:ext cx="2971800" cy="457200"/>
          </a:xfrm>
          <a:prstGeom prst="rect">
            <a:avLst/>
          </a:prstGeom>
          <a:noFill/>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0FF2BF2D-D038-4313-B4AA-94B40298F67D}" type="slidenum">
              <a:rPr lang="en-US" altLang="en-US" sz="1200"/>
              <a:pPr algn="r"/>
              <a:t>22</a:t>
            </a:fld>
            <a:endParaRPr lang="en-US" altLang="en-US" sz="1200"/>
          </a:p>
        </p:txBody>
      </p:sp>
      <p:sp>
        <p:nvSpPr>
          <p:cNvPr id="78851" name="Rectangle 2">
            <a:extLst>
              <a:ext uri="{FF2B5EF4-FFF2-40B4-BE49-F238E27FC236}">
                <a16:creationId xmlns:a16="http://schemas.microsoft.com/office/drawing/2014/main" id="{B5A50FDC-D12A-2611-4797-053CE81B4F5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a:extLst>
              <a:ext uri="{FF2B5EF4-FFF2-40B4-BE49-F238E27FC236}">
                <a16:creationId xmlns:a16="http://schemas.microsoft.com/office/drawing/2014/main" id="{5ABCEC9F-D588-1A18-B481-7FBA61F12B75}"/>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E66EA99B-974D-065D-E246-4BCCF453BF7C}"/>
              </a:ext>
            </a:extLst>
          </p:cNvPr>
          <p:cNvSpPr txBox="1">
            <a:spLocks noGrp="1" noChangeArrowheads="1"/>
          </p:cNvSpPr>
          <p:nvPr/>
        </p:nvSpPr>
        <p:spPr bwMode="auto">
          <a:xfrm>
            <a:off x="3884613" y="8685213"/>
            <a:ext cx="2971800" cy="457200"/>
          </a:xfrm>
          <a:prstGeom prst="rect">
            <a:avLst/>
          </a:prstGeom>
          <a:noFill/>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E60D643B-CC84-4086-A028-6DF95A20FF12}" type="slidenum">
              <a:rPr lang="en-US" altLang="en-US" sz="1200"/>
              <a:pPr algn="r"/>
              <a:t>32</a:t>
            </a:fld>
            <a:endParaRPr lang="en-US" altLang="en-US" sz="1200"/>
          </a:p>
        </p:txBody>
      </p:sp>
      <p:sp>
        <p:nvSpPr>
          <p:cNvPr id="113667" name="Rectangle 2">
            <a:extLst>
              <a:ext uri="{FF2B5EF4-FFF2-40B4-BE49-F238E27FC236}">
                <a16:creationId xmlns:a16="http://schemas.microsoft.com/office/drawing/2014/main" id="{748489CC-2BF3-D448-500B-55201F9A3A83}"/>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a:extLst>
              <a:ext uri="{FF2B5EF4-FFF2-40B4-BE49-F238E27FC236}">
                <a16:creationId xmlns:a16="http://schemas.microsoft.com/office/drawing/2014/main" id="{178FB4DD-51C8-4F33-C119-27396442254A}"/>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B96849A-DD4C-2633-C56C-B066EB3ABEFA}"/>
              </a:ext>
            </a:extLst>
          </p:cNvPr>
          <p:cNvSpPr>
            <a:spLocks noGrp="1"/>
          </p:cNvSpPr>
          <p:nvPr>
            <p:ph type="dt" sz="half" idx="10"/>
          </p:nvPr>
        </p:nvSpPr>
        <p:spPr/>
        <p:txBody>
          <a:bodyPr/>
          <a:lstStyle>
            <a:lvl1pPr>
              <a:defRPr/>
            </a:lvl1pPr>
          </a:lstStyle>
          <a:p>
            <a:pPr>
              <a:defRPr/>
            </a:pPr>
            <a:fld id="{D0A2E706-9397-44D2-A51E-FA0543A6ACF1}" type="datetimeFigureOut">
              <a:rPr lang="vi-VN"/>
              <a:pPr>
                <a:defRPr/>
              </a:pPr>
              <a:t>06/10/2024</a:t>
            </a:fld>
            <a:endParaRPr lang="vi-VN"/>
          </a:p>
        </p:txBody>
      </p:sp>
      <p:sp>
        <p:nvSpPr>
          <p:cNvPr id="5" name="Footer Placeholder 4">
            <a:extLst>
              <a:ext uri="{FF2B5EF4-FFF2-40B4-BE49-F238E27FC236}">
                <a16:creationId xmlns:a16="http://schemas.microsoft.com/office/drawing/2014/main" id="{D4E090F7-53F7-4B3E-46BE-57C2303A3FEA}"/>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4F0BC5A6-1FD1-9BC3-392E-0DB7197E8012}"/>
              </a:ext>
            </a:extLst>
          </p:cNvPr>
          <p:cNvSpPr>
            <a:spLocks noGrp="1"/>
          </p:cNvSpPr>
          <p:nvPr>
            <p:ph type="sldNum" sz="quarter" idx="12"/>
          </p:nvPr>
        </p:nvSpPr>
        <p:spPr/>
        <p:txBody>
          <a:bodyPr/>
          <a:lstStyle>
            <a:lvl1pPr>
              <a:defRPr/>
            </a:lvl1pPr>
          </a:lstStyle>
          <a:p>
            <a:fld id="{9C339344-CF6F-43EA-BCFB-F277FCFBB1EB}" type="slidenum">
              <a:rPr lang="vi-VN" altLang="en-US"/>
              <a:pPr/>
              <a:t>‹#›</a:t>
            </a:fld>
            <a:endParaRPr lang="vi-VN" altLang="en-US"/>
          </a:p>
        </p:txBody>
      </p:sp>
    </p:spTree>
    <p:extLst>
      <p:ext uri="{BB962C8B-B14F-4D97-AF65-F5344CB8AC3E}">
        <p14:creationId xmlns:p14="http://schemas.microsoft.com/office/powerpoint/2010/main" val="426471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E87B29-0EE4-469D-1282-D81C36466E0F}"/>
              </a:ext>
            </a:extLst>
          </p:cNvPr>
          <p:cNvSpPr>
            <a:spLocks noGrp="1"/>
          </p:cNvSpPr>
          <p:nvPr>
            <p:ph type="dt" sz="half" idx="10"/>
          </p:nvPr>
        </p:nvSpPr>
        <p:spPr/>
        <p:txBody>
          <a:bodyPr/>
          <a:lstStyle>
            <a:lvl1pPr>
              <a:defRPr/>
            </a:lvl1pPr>
          </a:lstStyle>
          <a:p>
            <a:pPr>
              <a:defRPr/>
            </a:pPr>
            <a:fld id="{CBC2CDA0-5409-4270-B68C-2448E545CFD7}" type="datetimeFigureOut">
              <a:rPr lang="vi-VN"/>
              <a:pPr>
                <a:defRPr/>
              </a:pPr>
              <a:t>06/10/2024</a:t>
            </a:fld>
            <a:endParaRPr lang="vi-VN"/>
          </a:p>
        </p:txBody>
      </p:sp>
      <p:sp>
        <p:nvSpPr>
          <p:cNvPr id="5" name="Footer Placeholder 4">
            <a:extLst>
              <a:ext uri="{FF2B5EF4-FFF2-40B4-BE49-F238E27FC236}">
                <a16:creationId xmlns:a16="http://schemas.microsoft.com/office/drawing/2014/main" id="{689991B2-5123-B0B9-D7F4-A2B5FC4AF362}"/>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033C3967-0AC7-BA61-F566-EB6F081B3617}"/>
              </a:ext>
            </a:extLst>
          </p:cNvPr>
          <p:cNvSpPr>
            <a:spLocks noGrp="1"/>
          </p:cNvSpPr>
          <p:nvPr>
            <p:ph type="sldNum" sz="quarter" idx="12"/>
          </p:nvPr>
        </p:nvSpPr>
        <p:spPr/>
        <p:txBody>
          <a:bodyPr/>
          <a:lstStyle>
            <a:lvl1pPr>
              <a:defRPr/>
            </a:lvl1pPr>
          </a:lstStyle>
          <a:p>
            <a:fld id="{2BDDBDCC-8771-4424-800F-F51707E633A0}" type="slidenum">
              <a:rPr lang="vi-VN" altLang="en-US"/>
              <a:pPr/>
              <a:t>‹#›</a:t>
            </a:fld>
            <a:endParaRPr lang="vi-VN" altLang="en-US"/>
          </a:p>
        </p:txBody>
      </p:sp>
    </p:spTree>
    <p:extLst>
      <p:ext uri="{BB962C8B-B14F-4D97-AF65-F5344CB8AC3E}">
        <p14:creationId xmlns:p14="http://schemas.microsoft.com/office/powerpoint/2010/main" val="2517152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68B3972-9A8C-80B7-A567-94406B79C39E}"/>
              </a:ext>
            </a:extLst>
          </p:cNvPr>
          <p:cNvSpPr>
            <a:spLocks noGrp="1"/>
          </p:cNvSpPr>
          <p:nvPr>
            <p:ph type="dt" sz="half" idx="10"/>
          </p:nvPr>
        </p:nvSpPr>
        <p:spPr/>
        <p:txBody>
          <a:bodyPr/>
          <a:lstStyle>
            <a:lvl1pPr>
              <a:defRPr/>
            </a:lvl1pPr>
          </a:lstStyle>
          <a:p>
            <a:pPr>
              <a:defRPr/>
            </a:pPr>
            <a:fld id="{9EC73476-5334-4227-8C4E-A15740F2C8EF}" type="datetimeFigureOut">
              <a:rPr lang="vi-VN"/>
              <a:pPr>
                <a:defRPr/>
              </a:pPr>
              <a:t>06/10/2024</a:t>
            </a:fld>
            <a:endParaRPr lang="vi-VN"/>
          </a:p>
        </p:txBody>
      </p:sp>
      <p:sp>
        <p:nvSpPr>
          <p:cNvPr id="5" name="Footer Placeholder 4">
            <a:extLst>
              <a:ext uri="{FF2B5EF4-FFF2-40B4-BE49-F238E27FC236}">
                <a16:creationId xmlns:a16="http://schemas.microsoft.com/office/drawing/2014/main" id="{17C42B1A-EE64-0880-8D66-FCFC327B0D4A}"/>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06CA1117-B772-C70C-A6DF-55EA3F6813CC}"/>
              </a:ext>
            </a:extLst>
          </p:cNvPr>
          <p:cNvSpPr>
            <a:spLocks noGrp="1"/>
          </p:cNvSpPr>
          <p:nvPr>
            <p:ph type="sldNum" sz="quarter" idx="12"/>
          </p:nvPr>
        </p:nvSpPr>
        <p:spPr/>
        <p:txBody>
          <a:bodyPr/>
          <a:lstStyle>
            <a:lvl1pPr>
              <a:defRPr/>
            </a:lvl1pPr>
          </a:lstStyle>
          <a:p>
            <a:fld id="{C0CD4C69-E3FF-4C5C-9F36-5B98F47B0E91}" type="slidenum">
              <a:rPr lang="vi-VN" altLang="en-US"/>
              <a:pPr/>
              <a:t>‹#›</a:t>
            </a:fld>
            <a:endParaRPr lang="vi-VN" altLang="en-US"/>
          </a:p>
        </p:txBody>
      </p:sp>
    </p:spTree>
    <p:extLst>
      <p:ext uri="{BB962C8B-B14F-4D97-AF65-F5344CB8AC3E}">
        <p14:creationId xmlns:p14="http://schemas.microsoft.com/office/powerpoint/2010/main" val="2275244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C0D23E2-B29B-62BE-5506-6CB2010FA27D}"/>
              </a:ext>
            </a:extLst>
          </p:cNvPr>
          <p:cNvSpPr>
            <a:spLocks noGrp="1"/>
          </p:cNvSpPr>
          <p:nvPr>
            <p:ph type="dt" sz="half" idx="10"/>
          </p:nvPr>
        </p:nvSpPr>
        <p:spPr/>
        <p:txBody>
          <a:bodyPr/>
          <a:lstStyle>
            <a:lvl1pPr>
              <a:defRPr/>
            </a:lvl1pPr>
          </a:lstStyle>
          <a:p>
            <a:pPr>
              <a:defRPr/>
            </a:pPr>
            <a:fld id="{13AB09E4-1544-4939-ACF5-510D2C88DB0E}" type="datetimeFigureOut">
              <a:rPr lang="vi-VN"/>
              <a:pPr>
                <a:defRPr/>
              </a:pPr>
              <a:t>06/10/2024</a:t>
            </a:fld>
            <a:endParaRPr lang="vi-VN"/>
          </a:p>
        </p:txBody>
      </p:sp>
      <p:sp>
        <p:nvSpPr>
          <p:cNvPr id="5" name="Footer Placeholder 4">
            <a:extLst>
              <a:ext uri="{FF2B5EF4-FFF2-40B4-BE49-F238E27FC236}">
                <a16:creationId xmlns:a16="http://schemas.microsoft.com/office/drawing/2014/main" id="{D2BEE11D-444F-5A61-63E4-F6FFCB5D311C}"/>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10736CFA-0437-22AB-2104-0B313EDCF6EA}"/>
              </a:ext>
            </a:extLst>
          </p:cNvPr>
          <p:cNvSpPr>
            <a:spLocks noGrp="1"/>
          </p:cNvSpPr>
          <p:nvPr>
            <p:ph type="sldNum" sz="quarter" idx="12"/>
          </p:nvPr>
        </p:nvSpPr>
        <p:spPr/>
        <p:txBody>
          <a:bodyPr/>
          <a:lstStyle>
            <a:lvl1pPr>
              <a:defRPr/>
            </a:lvl1pPr>
          </a:lstStyle>
          <a:p>
            <a:fld id="{D337D728-E68C-435F-AF4E-F262A97AE476}" type="slidenum">
              <a:rPr lang="vi-VN" altLang="en-US"/>
              <a:pPr/>
              <a:t>‹#›</a:t>
            </a:fld>
            <a:endParaRPr lang="vi-VN" altLang="en-US"/>
          </a:p>
        </p:txBody>
      </p:sp>
    </p:spTree>
    <p:extLst>
      <p:ext uri="{BB962C8B-B14F-4D97-AF65-F5344CB8AC3E}">
        <p14:creationId xmlns:p14="http://schemas.microsoft.com/office/powerpoint/2010/main" val="1658226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A3AC6EC-F4AD-1F47-E3DC-AFF4AD5D74DB}"/>
              </a:ext>
            </a:extLst>
          </p:cNvPr>
          <p:cNvSpPr>
            <a:spLocks noGrp="1"/>
          </p:cNvSpPr>
          <p:nvPr>
            <p:ph type="dt" sz="half" idx="10"/>
          </p:nvPr>
        </p:nvSpPr>
        <p:spPr/>
        <p:txBody>
          <a:bodyPr/>
          <a:lstStyle>
            <a:lvl1pPr>
              <a:defRPr/>
            </a:lvl1pPr>
          </a:lstStyle>
          <a:p>
            <a:pPr>
              <a:defRPr/>
            </a:pPr>
            <a:fld id="{77837E1B-4908-4C76-B908-BBDA319F1930}" type="datetimeFigureOut">
              <a:rPr lang="vi-VN"/>
              <a:pPr>
                <a:defRPr/>
              </a:pPr>
              <a:t>06/10/2024</a:t>
            </a:fld>
            <a:endParaRPr lang="vi-VN"/>
          </a:p>
        </p:txBody>
      </p:sp>
      <p:sp>
        <p:nvSpPr>
          <p:cNvPr id="5" name="Footer Placeholder 4">
            <a:extLst>
              <a:ext uri="{FF2B5EF4-FFF2-40B4-BE49-F238E27FC236}">
                <a16:creationId xmlns:a16="http://schemas.microsoft.com/office/drawing/2014/main" id="{147E4648-51FC-DBE1-AC65-DF63083E3859}"/>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B9E14790-4EB5-85A3-4F92-325DA5C0626F}"/>
              </a:ext>
            </a:extLst>
          </p:cNvPr>
          <p:cNvSpPr>
            <a:spLocks noGrp="1"/>
          </p:cNvSpPr>
          <p:nvPr>
            <p:ph type="sldNum" sz="quarter" idx="12"/>
          </p:nvPr>
        </p:nvSpPr>
        <p:spPr/>
        <p:txBody>
          <a:bodyPr/>
          <a:lstStyle>
            <a:lvl1pPr>
              <a:defRPr/>
            </a:lvl1pPr>
          </a:lstStyle>
          <a:p>
            <a:fld id="{83466A99-1BF8-4292-A659-EB2E7D89D3D0}" type="slidenum">
              <a:rPr lang="vi-VN" altLang="en-US"/>
              <a:pPr/>
              <a:t>‹#›</a:t>
            </a:fld>
            <a:endParaRPr lang="vi-VN" altLang="en-US"/>
          </a:p>
        </p:txBody>
      </p:sp>
    </p:spTree>
    <p:extLst>
      <p:ext uri="{BB962C8B-B14F-4D97-AF65-F5344CB8AC3E}">
        <p14:creationId xmlns:p14="http://schemas.microsoft.com/office/powerpoint/2010/main" val="284155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558FFF91-4A6D-B2D4-BD1F-02CC9C5F606D}"/>
              </a:ext>
            </a:extLst>
          </p:cNvPr>
          <p:cNvSpPr>
            <a:spLocks noGrp="1"/>
          </p:cNvSpPr>
          <p:nvPr>
            <p:ph type="dt" sz="half" idx="10"/>
          </p:nvPr>
        </p:nvSpPr>
        <p:spPr/>
        <p:txBody>
          <a:bodyPr/>
          <a:lstStyle>
            <a:lvl1pPr>
              <a:defRPr/>
            </a:lvl1pPr>
          </a:lstStyle>
          <a:p>
            <a:pPr>
              <a:defRPr/>
            </a:pPr>
            <a:fld id="{32870BDB-7CEB-4BAD-A778-BF33FA320B65}" type="datetimeFigureOut">
              <a:rPr lang="vi-VN"/>
              <a:pPr>
                <a:defRPr/>
              </a:pPr>
              <a:t>06/10/2024</a:t>
            </a:fld>
            <a:endParaRPr lang="vi-VN"/>
          </a:p>
        </p:txBody>
      </p:sp>
      <p:sp>
        <p:nvSpPr>
          <p:cNvPr id="6" name="Footer Placeholder 4">
            <a:extLst>
              <a:ext uri="{FF2B5EF4-FFF2-40B4-BE49-F238E27FC236}">
                <a16:creationId xmlns:a16="http://schemas.microsoft.com/office/drawing/2014/main" id="{AB43B592-528B-4FFD-9F72-7EBF2162CE07}"/>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F87D75A1-98B0-D756-1526-2A8274AAFCC7}"/>
              </a:ext>
            </a:extLst>
          </p:cNvPr>
          <p:cNvSpPr>
            <a:spLocks noGrp="1"/>
          </p:cNvSpPr>
          <p:nvPr>
            <p:ph type="sldNum" sz="quarter" idx="12"/>
          </p:nvPr>
        </p:nvSpPr>
        <p:spPr/>
        <p:txBody>
          <a:bodyPr/>
          <a:lstStyle>
            <a:lvl1pPr>
              <a:defRPr/>
            </a:lvl1pPr>
          </a:lstStyle>
          <a:p>
            <a:fld id="{D5E60211-0176-47F5-9C87-D1493F965F5B}" type="slidenum">
              <a:rPr lang="vi-VN" altLang="en-US"/>
              <a:pPr/>
              <a:t>‹#›</a:t>
            </a:fld>
            <a:endParaRPr lang="vi-VN" altLang="en-US"/>
          </a:p>
        </p:txBody>
      </p:sp>
    </p:spTree>
    <p:extLst>
      <p:ext uri="{BB962C8B-B14F-4D97-AF65-F5344CB8AC3E}">
        <p14:creationId xmlns:p14="http://schemas.microsoft.com/office/powerpoint/2010/main" val="3558074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5B48C6CD-A207-463B-103B-09741094959E}"/>
              </a:ext>
            </a:extLst>
          </p:cNvPr>
          <p:cNvSpPr>
            <a:spLocks noGrp="1"/>
          </p:cNvSpPr>
          <p:nvPr>
            <p:ph type="dt" sz="half" idx="10"/>
          </p:nvPr>
        </p:nvSpPr>
        <p:spPr/>
        <p:txBody>
          <a:bodyPr/>
          <a:lstStyle>
            <a:lvl1pPr>
              <a:defRPr/>
            </a:lvl1pPr>
          </a:lstStyle>
          <a:p>
            <a:pPr>
              <a:defRPr/>
            </a:pPr>
            <a:fld id="{AD1F2BEB-B5C4-4D25-8186-DA4CAE46AD7B}" type="datetimeFigureOut">
              <a:rPr lang="vi-VN"/>
              <a:pPr>
                <a:defRPr/>
              </a:pPr>
              <a:t>06/10/2024</a:t>
            </a:fld>
            <a:endParaRPr lang="vi-VN"/>
          </a:p>
        </p:txBody>
      </p:sp>
      <p:sp>
        <p:nvSpPr>
          <p:cNvPr id="8" name="Footer Placeholder 4">
            <a:extLst>
              <a:ext uri="{FF2B5EF4-FFF2-40B4-BE49-F238E27FC236}">
                <a16:creationId xmlns:a16="http://schemas.microsoft.com/office/drawing/2014/main" id="{8F4BCCEE-B36E-4E25-CE41-36EEE6218F48}"/>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id="{D9E4361D-3733-E99E-F039-C9AC03084258}"/>
              </a:ext>
            </a:extLst>
          </p:cNvPr>
          <p:cNvSpPr>
            <a:spLocks noGrp="1"/>
          </p:cNvSpPr>
          <p:nvPr>
            <p:ph type="sldNum" sz="quarter" idx="12"/>
          </p:nvPr>
        </p:nvSpPr>
        <p:spPr/>
        <p:txBody>
          <a:bodyPr/>
          <a:lstStyle>
            <a:lvl1pPr>
              <a:defRPr/>
            </a:lvl1pPr>
          </a:lstStyle>
          <a:p>
            <a:fld id="{C356FDA2-062D-4680-A6E3-D0EF5011E637}" type="slidenum">
              <a:rPr lang="vi-VN" altLang="en-US"/>
              <a:pPr/>
              <a:t>‹#›</a:t>
            </a:fld>
            <a:endParaRPr lang="vi-VN" altLang="en-US"/>
          </a:p>
        </p:txBody>
      </p:sp>
    </p:spTree>
    <p:extLst>
      <p:ext uri="{BB962C8B-B14F-4D97-AF65-F5344CB8AC3E}">
        <p14:creationId xmlns:p14="http://schemas.microsoft.com/office/powerpoint/2010/main" val="2661312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8A6124AE-9584-9382-CF41-198AED2EF4BA}"/>
              </a:ext>
            </a:extLst>
          </p:cNvPr>
          <p:cNvSpPr>
            <a:spLocks noGrp="1"/>
          </p:cNvSpPr>
          <p:nvPr>
            <p:ph type="dt" sz="half" idx="10"/>
          </p:nvPr>
        </p:nvSpPr>
        <p:spPr/>
        <p:txBody>
          <a:bodyPr/>
          <a:lstStyle>
            <a:lvl1pPr>
              <a:defRPr/>
            </a:lvl1pPr>
          </a:lstStyle>
          <a:p>
            <a:pPr>
              <a:defRPr/>
            </a:pPr>
            <a:fld id="{A3EF2387-A912-49E3-AA50-3A261A7180D3}" type="datetimeFigureOut">
              <a:rPr lang="vi-VN"/>
              <a:pPr>
                <a:defRPr/>
              </a:pPr>
              <a:t>06/10/2024</a:t>
            </a:fld>
            <a:endParaRPr lang="vi-VN"/>
          </a:p>
        </p:txBody>
      </p:sp>
      <p:sp>
        <p:nvSpPr>
          <p:cNvPr id="4" name="Footer Placeholder 4">
            <a:extLst>
              <a:ext uri="{FF2B5EF4-FFF2-40B4-BE49-F238E27FC236}">
                <a16:creationId xmlns:a16="http://schemas.microsoft.com/office/drawing/2014/main" id="{E3A61277-A67B-6C8F-358F-E69659358375}"/>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16901183-BBD8-B95D-56CD-ED27F481112E}"/>
              </a:ext>
            </a:extLst>
          </p:cNvPr>
          <p:cNvSpPr>
            <a:spLocks noGrp="1"/>
          </p:cNvSpPr>
          <p:nvPr>
            <p:ph type="sldNum" sz="quarter" idx="12"/>
          </p:nvPr>
        </p:nvSpPr>
        <p:spPr/>
        <p:txBody>
          <a:bodyPr/>
          <a:lstStyle>
            <a:lvl1pPr>
              <a:defRPr/>
            </a:lvl1pPr>
          </a:lstStyle>
          <a:p>
            <a:fld id="{94AE03CF-BDB0-4A42-8125-8003592903E8}" type="slidenum">
              <a:rPr lang="vi-VN" altLang="en-US"/>
              <a:pPr/>
              <a:t>‹#›</a:t>
            </a:fld>
            <a:endParaRPr lang="vi-VN" altLang="en-US"/>
          </a:p>
        </p:txBody>
      </p:sp>
    </p:spTree>
    <p:extLst>
      <p:ext uri="{BB962C8B-B14F-4D97-AF65-F5344CB8AC3E}">
        <p14:creationId xmlns:p14="http://schemas.microsoft.com/office/powerpoint/2010/main" val="3075953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E2B001C-FF1F-EE7F-6E97-951FE4536B85}"/>
              </a:ext>
            </a:extLst>
          </p:cNvPr>
          <p:cNvSpPr>
            <a:spLocks noGrp="1"/>
          </p:cNvSpPr>
          <p:nvPr>
            <p:ph type="dt" sz="half" idx="10"/>
          </p:nvPr>
        </p:nvSpPr>
        <p:spPr/>
        <p:txBody>
          <a:bodyPr/>
          <a:lstStyle>
            <a:lvl1pPr>
              <a:defRPr/>
            </a:lvl1pPr>
          </a:lstStyle>
          <a:p>
            <a:pPr>
              <a:defRPr/>
            </a:pPr>
            <a:fld id="{9E7C5441-EF9E-49A1-B5E6-6306548AA3F7}" type="datetimeFigureOut">
              <a:rPr lang="vi-VN"/>
              <a:pPr>
                <a:defRPr/>
              </a:pPr>
              <a:t>06/10/2024</a:t>
            </a:fld>
            <a:endParaRPr lang="vi-VN"/>
          </a:p>
        </p:txBody>
      </p:sp>
      <p:sp>
        <p:nvSpPr>
          <p:cNvPr id="3" name="Footer Placeholder 4">
            <a:extLst>
              <a:ext uri="{FF2B5EF4-FFF2-40B4-BE49-F238E27FC236}">
                <a16:creationId xmlns:a16="http://schemas.microsoft.com/office/drawing/2014/main" id="{62BD2BB8-5BB0-F629-F322-545DC2CF0EFE}"/>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id="{6ABB952D-9611-5FBE-A1FC-893BADD27014}"/>
              </a:ext>
            </a:extLst>
          </p:cNvPr>
          <p:cNvSpPr>
            <a:spLocks noGrp="1"/>
          </p:cNvSpPr>
          <p:nvPr>
            <p:ph type="sldNum" sz="quarter" idx="12"/>
          </p:nvPr>
        </p:nvSpPr>
        <p:spPr/>
        <p:txBody>
          <a:bodyPr/>
          <a:lstStyle>
            <a:lvl1pPr>
              <a:defRPr/>
            </a:lvl1pPr>
          </a:lstStyle>
          <a:p>
            <a:fld id="{5E885BFD-0C5E-4DE1-904C-19E77F762940}" type="slidenum">
              <a:rPr lang="vi-VN" altLang="en-US"/>
              <a:pPr/>
              <a:t>‹#›</a:t>
            </a:fld>
            <a:endParaRPr lang="vi-VN" altLang="en-US"/>
          </a:p>
        </p:txBody>
      </p:sp>
    </p:spTree>
    <p:extLst>
      <p:ext uri="{BB962C8B-B14F-4D97-AF65-F5344CB8AC3E}">
        <p14:creationId xmlns:p14="http://schemas.microsoft.com/office/powerpoint/2010/main" val="887723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775FA1FD-3B84-087B-C9FE-A3CDE06E149D}"/>
              </a:ext>
            </a:extLst>
          </p:cNvPr>
          <p:cNvSpPr>
            <a:spLocks noGrp="1"/>
          </p:cNvSpPr>
          <p:nvPr>
            <p:ph type="dt" sz="half" idx="10"/>
          </p:nvPr>
        </p:nvSpPr>
        <p:spPr/>
        <p:txBody>
          <a:bodyPr/>
          <a:lstStyle>
            <a:lvl1pPr>
              <a:defRPr/>
            </a:lvl1pPr>
          </a:lstStyle>
          <a:p>
            <a:pPr>
              <a:defRPr/>
            </a:pPr>
            <a:fld id="{C3F50822-BCE3-4629-B835-AA73D0CDC38D}" type="datetimeFigureOut">
              <a:rPr lang="vi-VN"/>
              <a:pPr>
                <a:defRPr/>
              </a:pPr>
              <a:t>06/10/2024</a:t>
            </a:fld>
            <a:endParaRPr lang="vi-VN"/>
          </a:p>
        </p:txBody>
      </p:sp>
      <p:sp>
        <p:nvSpPr>
          <p:cNvPr id="6" name="Footer Placeholder 4">
            <a:extLst>
              <a:ext uri="{FF2B5EF4-FFF2-40B4-BE49-F238E27FC236}">
                <a16:creationId xmlns:a16="http://schemas.microsoft.com/office/drawing/2014/main" id="{873BB4CB-B031-3201-DD02-F352BB785B10}"/>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6875E179-624C-8D93-E11B-449D8AB0B2C8}"/>
              </a:ext>
            </a:extLst>
          </p:cNvPr>
          <p:cNvSpPr>
            <a:spLocks noGrp="1"/>
          </p:cNvSpPr>
          <p:nvPr>
            <p:ph type="sldNum" sz="quarter" idx="12"/>
          </p:nvPr>
        </p:nvSpPr>
        <p:spPr/>
        <p:txBody>
          <a:bodyPr/>
          <a:lstStyle>
            <a:lvl1pPr>
              <a:defRPr/>
            </a:lvl1pPr>
          </a:lstStyle>
          <a:p>
            <a:fld id="{D4262573-2D64-461B-A142-0C6E0281D193}" type="slidenum">
              <a:rPr lang="vi-VN" altLang="en-US"/>
              <a:pPr/>
              <a:t>‹#›</a:t>
            </a:fld>
            <a:endParaRPr lang="vi-VN" altLang="en-US"/>
          </a:p>
        </p:txBody>
      </p:sp>
    </p:spTree>
    <p:extLst>
      <p:ext uri="{BB962C8B-B14F-4D97-AF65-F5344CB8AC3E}">
        <p14:creationId xmlns:p14="http://schemas.microsoft.com/office/powerpoint/2010/main" val="1927396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2158982F-A93E-1278-317F-EC7BF7FAD208}"/>
              </a:ext>
            </a:extLst>
          </p:cNvPr>
          <p:cNvSpPr>
            <a:spLocks noGrp="1"/>
          </p:cNvSpPr>
          <p:nvPr>
            <p:ph type="dt" sz="half" idx="10"/>
          </p:nvPr>
        </p:nvSpPr>
        <p:spPr/>
        <p:txBody>
          <a:bodyPr/>
          <a:lstStyle>
            <a:lvl1pPr>
              <a:defRPr/>
            </a:lvl1pPr>
          </a:lstStyle>
          <a:p>
            <a:pPr>
              <a:defRPr/>
            </a:pPr>
            <a:fld id="{6742B7A9-348B-4831-AB63-552F0839308B}" type="datetimeFigureOut">
              <a:rPr lang="vi-VN"/>
              <a:pPr>
                <a:defRPr/>
              </a:pPr>
              <a:t>06/10/2024</a:t>
            </a:fld>
            <a:endParaRPr lang="vi-VN"/>
          </a:p>
        </p:txBody>
      </p:sp>
      <p:sp>
        <p:nvSpPr>
          <p:cNvPr id="6" name="Footer Placeholder 4">
            <a:extLst>
              <a:ext uri="{FF2B5EF4-FFF2-40B4-BE49-F238E27FC236}">
                <a16:creationId xmlns:a16="http://schemas.microsoft.com/office/drawing/2014/main" id="{25AE2AF0-5469-5A03-BC96-DCF2B95068BF}"/>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69E35E07-65BE-6380-A6CD-D19BA520F50D}"/>
              </a:ext>
            </a:extLst>
          </p:cNvPr>
          <p:cNvSpPr>
            <a:spLocks noGrp="1"/>
          </p:cNvSpPr>
          <p:nvPr>
            <p:ph type="sldNum" sz="quarter" idx="12"/>
          </p:nvPr>
        </p:nvSpPr>
        <p:spPr/>
        <p:txBody>
          <a:bodyPr/>
          <a:lstStyle>
            <a:lvl1pPr>
              <a:defRPr/>
            </a:lvl1pPr>
          </a:lstStyle>
          <a:p>
            <a:fld id="{2725F801-7E23-4970-8725-782CA270E907}" type="slidenum">
              <a:rPr lang="vi-VN" altLang="en-US"/>
              <a:pPr/>
              <a:t>‹#›</a:t>
            </a:fld>
            <a:endParaRPr lang="vi-VN" altLang="en-US"/>
          </a:p>
        </p:txBody>
      </p:sp>
    </p:spTree>
    <p:extLst>
      <p:ext uri="{BB962C8B-B14F-4D97-AF65-F5344CB8AC3E}">
        <p14:creationId xmlns:p14="http://schemas.microsoft.com/office/powerpoint/2010/main" val="4098883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314CD84-FFCF-F6CD-2A57-DA57E9A8A8E3}"/>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a:extLst>
              <a:ext uri="{FF2B5EF4-FFF2-40B4-BE49-F238E27FC236}">
                <a16:creationId xmlns:a16="http://schemas.microsoft.com/office/drawing/2014/main" id="{446C05EB-DE7C-43EC-95A1-EFB8DB1E45D4}"/>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id="{06407D51-A047-26B7-2C79-6046BE17FF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0F10CFC-04D0-43AA-BD4F-20CF9064DC95}" type="datetimeFigureOut">
              <a:rPr lang="vi-VN"/>
              <a:pPr>
                <a:defRPr/>
              </a:pPr>
              <a:t>06/10/2024</a:t>
            </a:fld>
            <a:endParaRPr lang="vi-VN"/>
          </a:p>
        </p:txBody>
      </p:sp>
      <p:sp>
        <p:nvSpPr>
          <p:cNvPr id="5" name="Footer Placeholder 4">
            <a:extLst>
              <a:ext uri="{FF2B5EF4-FFF2-40B4-BE49-F238E27FC236}">
                <a16:creationId xmlns:a16="http://schemas.microsoft.com/office/drawing/2014/main" id="{E8A88A40-C701-1F42-86AB-B52C6C0E2C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p>
        </p:txBody>
      </p:sp>
      <p:sp>
        <p:nvSpPr>
          <p:cNvPr id="6" name="Slide Number Placeholder 5">
            <a:extLst>
              <a:ext uri="{FF2B5EF4-FFF2-40B4-BE49-F238E27FC236}">
                <a16:creationId xmlns:a16="http://schemas.microsoft.com/office/drawing/2014/main" id="{D04C05F9-FE9B-5ED6-838D-BAAB650D5FCC}"/>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BB5D922-A972-4F90-8BC5-04EFFFBCB2CD}" type="slidenum">
              <a:rPr lang="vi-VN" altLang="en-US"/>
              <a:pPr/>
              <a:t>‹#›</a:t>
            </a:fld>
            <a:endParaRPr lang="vi-VN" altLang="en-US"/>
          </a:p>
        </p:txBody>
      </p:sp>
      <p:pic>
        <p:nvPicPr>
          <p:cNvPr id="1031" name="Picture 6">
            <a:extLst>
              <a:ext uri="{FF2B5EF4-FFF2-40B4-BE49-F238E27FC236}">
                <a16:creationId xmlns:a16="http://schemas.microsoft.com/office/drawing/2014/main" id="{E689D449-E833-12AD-E5D5-265CD33DF32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Times New Roman" panose="02020603050405020304" pitchFamily="18" charset="0"/>
        </a:defRPr>
      </a:lvl2pPr>
      <a:lvl3pPr algn="l" rtl="0" fontAlgn="base">
        <a:lnSpc>
          <a:spcPct val="90000"/>
        </a:lnSpc>
        <a:spcBef>
          <a:spcPct val="0"/>
        </a:spcBef>
        <a:spcAft>
          <a:spcPct val="0"/>
        </a:spcAft>
        <a:defRPr sz="4400">
          <a:solidFill>
            <a:schemeClr val="tx1"/>
          </a:solidFill>
          <a:latin typeface="Times New Roman" panose="02020603050405020304" pitchFamily="18" charset="0"/>
        </a:defRPr>
      </a:lvl3pPr>
      <a:lvl4pPr algn="l" rtl="0" fontAlgn="base">
        <a:lnSpc>
          <a:spcPct val="90000"/>
        </a:lnSpc>
        <a:spcBef>
          <a:spcPct val="0"/>
        </a:spcBef>
        <a:spcAft>
          <a:spcPct val="0"/>
        </a:spcAft>
        <a:defRPr sz="4400">
          <a:solidFill>
            <a:schemeClr val="tx1"/>
          </a:solidFill>
          <a:latin typeface="Times New Roman" panose="02020603050405020304" pitchFamily="18" charset="0"/>
        </a:defRPr>
      </a:lvl4pPr>
      <a:lvl5pPr algn="l" rtl="0" fontAlgn="base">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AEF1F87F-D909-1EE9-4BB9-B4E86AB9AFED}"/>
              </a:ext>
            </a:extLst>
          </p:cNvPr>
          <p:cNvSpPr>
            <a:spLocks noGrp="1"/>
          </p:cNvSpPr>
          <p:nvPr>
            <p:ph type="ctrTitle" idx="4294967295"/>
          </p:nvPr>
        </p:nvSpPr>
        <p:spPr>
          <a:xfrm>
            <a:off x="1524000" y="1122363"/>
            <a:ext cx="9144000" cy="2387600"/>
          </a:xfrm>
        </p:spPr>
        <p:txBody>
          <a:bodyPr anchor="b"/>
          <a:lstStyle/>
          <a:p>
            <a:pPr algn="ctr"/>
            <a:endParaRPr lang="en-US" altLang="en-US" sz="6000">
              <a:latin typeface="Times New Roman" panose="02020603050405020304" pitchFamily="18" charset="0"/>
            </a:endParaRPr>
          </a:p>
        </p:txBody>
      </p:sp>
      <p:sp>
        <p:nvSpPr>
          <p:cNvPr id="83971" name="Subtitle 2">
            <a:extLst>
              <a:ext uri="{FF2B5EF4-FFF2-40B4-BE49-F238E27FC236}">
                <a16:creationId xmlns:a16="http://schemas.microsoft.com/office/drawing/2014/main" id="{7F6BF10F-F359-1F84-21B9-E8ABABDAC965}"/>
              </a:ext>
            </a:extLst>
          </p:cNvPr>
          <p:cNvSpPr>
            <a:spLocks noGrp="1"/>
          </p:cNvSpPr>
          <p:nvPr>
            <p:ph type="subTitle" idx="4294967295"/>
          </p:nvPr>
        </p:nvSpPr>
        <p:spPr>
          <a:xfrm>
            <a:off x="1524000" y="3602038"/>
            <a:ext cx="9144000" cy="1655762"/>
          </a:xfrm>
        </p:spPr>
        <p:txBody>
          <a:bodyPr/>
          <a:lstStyle/>
          <a:p>
            <a:pPr marL="0" indent="0" algn="ctr">
              <a:buFont typeface="Arial" panose="020B0604020202020204" pitchFamily="34" charset="0"/>
              <a:buNone/>
            </a:pPr>
            <a:endParaRPr lang="en-US" altLang="en-US" sz="2400">
              <a:latin typeface="Arial" panose="020B0604020202020204" pitchFamily="34" charset="0"/>
            </a:endParaRPr>
          </a:p>
        </p:txBody>
      </p:sp>
      <p:pic>
        <p:nvPicPr>
          <p:cNvPr id="83972" name="Picture 3">
            <a:extLst>
              <a:ext uri="{FF2B5EF4-FFF2-40B4-BE49-F238E27FC236}">
                <a16:creationId xmlns:a16="http://schemas.microsoft.com/office/drawing/2014/main" id="{0EAF2D9B-2160-C258-09F8-F6E4646285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B43AFF1E-8349-30DB-8136-2B5A238B46D7}"/>
              </a:ext>
            </a:extLst>
          </p:cNvPr>
          <p:cNvSpPr txBox="1">
            <a:spLocks noChangeArrowheads="1"/>
          </p:cNvSpPr>
          <p:nvPr/>
        </p:nvSpPr>
        <p:spPr bwMode="auto">
          <a:xfrm>
            <a:off x="4581525" y="2817813"/>
            <a:ext cx="683895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Font typeface="Arial" panose="020B0604020202020204" pitchFamily="34" charset="0"/>
              <a:buNone/>
            </a:pPr>
            <a:r>
              <a:rPr lang="vi-VN" altLang="zh-CN" sz="6000" b="1">
                <a:solidFill>
                  <a:srgbClr val="3333FF"/>
                </a:solidFill>
                <a:latin typeface="Arial Unicode MS" pitchFamily="34" charset="-128"/>
                <a:ea typeface="Arial Unicode MS" pitchFamily="34" charset="-128"/>
                <a:cs typeface="Calibri" panose="020F0502020204030204" pitchFamily="34" charset="0"/>
              </a:rPr>
              <a:t>BÀI 1: TỰ HÀO VỀ </a:t>
            </a:r>
          </a:p>
          <a:p>
            <a:pPr algn="ctr">
              <a:buFont typeface="Arial" panose="020B0604020202020204" pitchFamily="34" charset="0"/>
              <a:buNone/>
            </a:pPr>
            <a:r>
              <a:rPr lang="vi-VN" altLang="zh-CN" sz="6000" b="1">
                <a:solidFill>
                  <a:srgbClr val="3333FF"/>
                </a:solidFill>
                <a:latin typeface="Arial Unicode MS" pitchFamily="34" charset="-128"/>
                <a:ea typeface="Arial Unicode MS" pitchFamily="34" charset="-128"/>
                <a:cs typeface="Calibri" panose="020F0502020204030204" pitchFamily="34" charset="0"/>
              </a:rPr>
              <a:t>TRUYỀN THỐNG </a:t>
            </a:r>
          </a:p>
          <a:p>
            <a:pPr algn="ctr">
              <a:buFont typeface="Arial" panose="020B0604020202020204" pitchFamily="34" charset="0"/>
              <a:buNone/>
            </a:pPr>
            <a:r>
              <a:rPr lang="vi-VN" altLang="zh-CN" sz="6000" b="1">
                <a:solidFill>
                  <a:srgbClr val="3333FF"/>
                </a:solidFill>
                <a:latin typeface="Arial Unicode MS" pitchFamily="34" charset="-128"/>
                <a:ea typeface="Arial Unicode MS" pitchFamily="34" charset="-128"/>
                <a:cs typeface="Calibri" panose="020F0502020204030204" pitchFamily="34" charset="0"/>
              </a:rPr>
              <a:t>QUÊ HƯƠNG</a:t>
            </a:r>
            <a:endParaRPr lang="zh-CN" altLang="en-US" sz="6000" b="1">
              <a:solidFill>
                <a:srgbClr val="3333FF"/>
              </a:solidFill>
              <a:latin typeface="Arial Unicode MS" pitchFamily="34" charset="-128"/>
              <a:ea typeface="Arial Unicode MS" pitchFamily="34" charset="-128"/>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Box 4">
            <a:extLst>
              <a:ext uri="{FF2B5EF4-FFF2-40B4-BE49-F238E27FC236}">
                <a16:creationId xmlns:a16="http://schemas.microsoft.com/office/drawing/2014/main" id="{B21D946E-2D0A-41D2-4747-4EC456420A34}"/>
              </a:ext>
            </a:extLst>
          </p:cNvPr>
          <p:cNvSpPr txBox="1">
            <a:spLocks noChangeArrowheads="1"/>
          </p:cNvSpPr>
          <p:nvPr/>
        </p:nvSpPr>
        <p:spPr bwMode="auto">
          <a:xfrm>
            <a:off x="5605463" y="309563"/>
            <a:ext cx="11541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b="1">
                <a:solidFill>
                  <a:srgbClr val="7F7F7F"/>
                </a:solidFill>
              </a:rPr>
              <a:t>Bài 1</a:t>
            </a:r>
          </a:p>
        </p:txBody>
      </p:sp>
      <p:grpSp>
        <p:nvGrpSpPr>
          <p:cNvPr id="94211" name="Group 12">
            <a:extLst>
              <a:ext uri="{FF2B5EF4-FFF2-40B4-BE49-F238E27FC236}">
                <a16:creationId xmlns:a16="http://schemas.microsoft.com/office/drawing/2014/main" id="{48D1DF05-DFCC-697D-1D6D-11DB7920B715}"/>
              </a:ext>
            </a:extLst>
          </p:cNvPr>
          <p:cNvGrpSpPr>
            <a:grpSpLocks/>
          </p:cNvGrpSpPr>
          <p:nvPr/>
        </p:nvGrpSpPr>
        <p:grpSpPr bwMode="auto">
          <a:xfrm>
            <a:off x="1760538" y="1190625"/>
            <a:ext cx="8413750" cy="5365750"/>
            <a:chOff x="1365362" y="1190172"/>
            <a:chExt cx="6310086" cy="5366751"/>
          </a:xfrm>
        </p:grpSpPr>
        <p:grpSp>
          <p:nvGrpSpPr>
            <p:cNvPr id="94212" name="Group 10">
              <a:extLst>
                <a:ext uri="{FF2B5EF4-FFF2-40B4-BE49-F238E27FC236}">
                  <a16:creationId xmlns:a16="http://schemas.microsoft.com/office/drawing/2014/main" id="{E26D44FC-9093-80DB-F813-0D5700F8EFF4}"/>
                </a:ext>
              </a:extLst>
            </p:cNvPr>
            <p:cNvGrpSpPr>
              <a:grpSpLocks/>
            </p:cNvGrpSpPr>
            <p:nvPr/>
          </p:nvGrpSpPr>
          <p:grpSpPr bwMode="auto">
            <a:xfrm>
              <a:off x="1365362" y="1190172"/>
              <a:ext cx="6310086" cy="1748660"/>
              <a:chOff x="1728357" y="1304449"/>
              <a:chExt cx="5477985" cy="1518067"/>
            </a:xfrm>
          </p:grpSpPr>
          <p:grpSp>
            <p:nvGrpSpPr>
              <p:cNvPr id="94213" name="Group 7">
                <a:extLst>
                  <a:ext uri="{FF2B5EF4-FFF2-40B4-BE49-F238E27FC236}">
                    <a16:creationId xmlns:a16="http://schemas.microsoft.com/office/drawing/2014/main" id="{D47A3EFF-88D3-C57E-E443-63149EAEA60F}"/>
                  </a:ext>
                </a:extLst>
              </p:cNvPr>
              <p:cNvGrpSpPr>
                <a:grpSpLocks/>
              </p:cNvGrpSpPr>
              <p:nvPr/>
            </p:nvGrpSpPr>
            <p:grpSpPr bwMode="auto">
              <a:xfrm>
                <a:off x="1803761" y="1455420"/>
                <a:ext cx="5402581" cy="1367096"/>
                <a:chOff x="1803761" y="1455420"/>
                <a:chExt cx="5402581" cy="1367096"/>
              </a:xfrm>
            </p:grpSpPr>
            <p:pic>
              <p:nvPicPr>
                <p:cNvPr id="94214" name="Picture 345" descr="shadow_1_m">
                  <a:extLst>
                    <a:ext uri="{FF2B5EF4-FFF2-40B4-BE49-F238E27FC236}">
                      <a16:creationId xmlns:a16="http://schemas.microsoft.com/office/drawing/2014/main" id="{F18E1321-0FAD-60C2-C8C7-1A47BB82C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18" b="2"/>
                <a:stretch>
                  <a:fillRect/>
                </a:stretch>
              </p:blipFill>
              <p:spPr bwMode="gray">
                <a:xfrm>
                  <a:off x="1803761" y="2510102"/>
                  <a:ext cx="5402581" cy="31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a:extLst>
                    <a:ext uri="{FF2B5EF4-FFF2-40B4-BE49-F238E27FC236}">
                      <a16:creationId xmlns:a16="http://schemas.microsoft.com/office/drawing/2014/main" id="{F0C5756C-08F8-B6AA-F991-5393C3A8ADD8}"/>
                    </a:ext>
                  </a:extLst>
                </p:cNvPr>
                <p:cNvSpPr/>
                <p:nvPr/>
              </p:nvSpPr>
              <p:spPr>
                <a:xfrm>
                  <a:off x="2286491" y="1453318"/>
                  <a:ext cx="4639750" cy="1251602"/>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Rectangle 1">
                  <a:extLst>
                    <a:ext uri="{FF2B5EF4-FFF2-40B4-BE49-F238E27FC236}">
                      <a16:creationId xmlns:a16="http://schemas.microsoft.com/office/drawing/2014/main" id="{F0686BF1-9021-4DEC-341A-7EFE53341A54}"/>
                    </a:ext>
                  </a:extLst>
                </p:cNvPr>
                <p:cNvSpPr/>
                <p:nvPr/>
              </p:nvSpPr>
              <p:spPr>
                <a:xfrm>
                  <a:off x="2392950" y="1559456"/>
                  <a:ext cx="4442336" cy="1031055"/>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94217" name="Group 6">
                <a:extLst>
                  <a:ext uri="{FF2B5EF4-FFF2-40B4-BE49-F238E27FC236}">
                    <a16:creationId xmlns:a16="http://schemas.microsoft.com/office/drawing/2014/main" id="{0FC8FEEE-A7D0-AE52-BA1A-43454990F8B6}"/>
                  </a:ext>
                </a:extLst>
              </p:cNvPr>
              <p:cNvGrpSpPr>
                <a:grpSpLocks/>
              </p:cNvGrpSpPr>
              <p:nvPr/>
            </p:nvGrpSpPr>
            <p:grpSpPr bwMode="auto">
              <a:xfrm>
                <a:off x="1728357" y="1304449"/>
                <a:ext cx="2001385" cy="1320641"/>
                <a:chOff x="1728357" y="1304449"/>
                <a:chExt cx="2001385" cy="1320641"/>
              </a:xfrm>
            </p:grpSpPr>
            <p:sp>
              <p:nvSpPr>
                <p:cNvPr id="6" name="Right Triangle 5">
                  <a:extLst>
                    <a:ext uri="{FF2B5EF4-FFF2-40B4-BE49-F238E27FC236}">
                      <a16:creationId xmlns:a16="http://schemas.microsoft.com/office/drawing/2014/main" id="{91F559D8-15F8-8E63-2690-0B27D6AC4335}"/>
                    </a:ext>
                  </a:extLst>
                </p:cNvPr>
                <p:cNvSpPr/>
                <p:nvPr/>
              </p:nvSpPr>
              <p:spPr>
                <a:xfrm flipH="1">
                  <a:off x="2113883" y="2473345"/>
                  <a:ext cx="172609"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ight Triangle 41">
                  <a:extLst>
                    <a:ext uri="{FF2B5EF4-FFF2-40B4-BE49-F238E27FC236}">
                      <a16:creationId xmlns:a16="http://schemas.microsoft.com/office/drawing/2014/main" id="{E4E57F81-9239-BE96-B622-416443C12B04}"/>
                    </a:ext>
                  </a:extLst>
                </p:cNvPr>
                <p:cNvSpPr/>
                <p:nvPr/>
              </p:nvSpPr>
              <p:spPr>
                <a:xfrm flipH="1">
                  <a:off x="3449271" y="1304449"/>
                  <a:ext cx="172609"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rapezoid 2">
                  <a:extLst>
                    <a:ext uri="{FF2B5EF4-FFF2-40B4-BE49-F238E27FC236}">
                      <a16:creationId xmlns:a16="http://schemas.microsoft.com/office/drawing/2014/main" id="{D072DA20-7B11-32B8-C61C-15D7C48D2620}"/>
                    </a:ext>
                  </a:extLst>
                </p:cNvPr>
                <p:cNvSpPr/>
                <p:nvPr/>
              </p:nvSpPr>
              <p:spPr>
                <a:xfrm rot="19191503">
                  <a:off x="1728357" y="1570484"/>
                  <a:ext cx="2001015"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94221" name="Group 46">
              <a:extLst>
                <a:ext uri="{FF2B5EF4-FFF2-40B4-BE49-F238E27FC236}">
                  <a16:creationId xmlns:a16="http://schemas.microsoft.com/office/drawing/2014/main" id="{32D78437-AC45-FAE6-C089-BE6BEBBDF249}"/>
                </a:ext>
              </a:extLst>
            </p:cNvPr>
            <p:cNvGrpSpPr>
              <a:grpSpLocks/>
            </p:cNvGrpSpPr>
            <p:nvPr/>
          </p:nvGrpSpPr>
          <p:grpSpPr bwMode="auto">
            <a:xfrm>
              <a:off x="1365362" y="3004323"/>
              <a:ext cx="6310086" cy="1748660"/>
              <a:chOff x="1728357" y="1304449"/>
              <a:chExt cx="5477985" cy="1518067"/>
            </a:xfrm>
          </p:grpSpPr>
          <p:grpSp>
            <p:nvGrpSpPr>
              <p:cNvPr id="94222" name="Group 49">
                <a:extLst>
                  <a:ext uri="{FF2B5EF4-FFF2-40B4-BE49-F238E27FC236}">
                    <a16:creationId xmlns:a16="http://schemas.microsoft.com/office/drawing/2014/main" id="{C22160B5-B1EB-D541-4B96-CC1A2D882F6B}"/>
                  </a:ext>
                </a:extLst>
              </p:cNvPr>
              <p:cNvGrpSpPr>
                <a:grpSpLocks/>
              </p:cNvGrpSpPr>
              <p:nvPr/>
            </p:nvGrpSpPr>
            <p:grpSpPr bwMode="auto">
              <a:xfrm>
                <a:off x="1803761" y="1455420"/>
                <a:ext cx="5402581" cy="1367096"/>
                <a:chOff x="1803761" y="1455420"/>
                <a:chExt cx="5402581" cy="1367096"/>
              </a:xfrm>
            </p:grpSpPr>
            <p:pic>
              <p:nvPicPr>
                <p:cNvPr id="94223" name="Picture 345" descr="shadow_1_m">
                  <a:extLst>
                    <a:ext uri="{FF2B5EF4-FFF2-40B4-BE49-F238E27FC236}">
                      <a16:creationId xmlns:a16="http://schemas.microsoft.com/office/drawing/2014/main" id="{F35AC928-F30C-BB91-234F-EB49B358B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18" b="2"/>
                <a:stretch>
                  <a:fillRect/>
                </a:stretch>
              </p:blipFill>
              <p:spPr bwMode="gray">
                <a:xfrm>
                  <a:off x="1803761" y="2510102"/>
                  <a:ext cx="5402581" cy="31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61">
                  <a:extLst>
                    <a:ext uri="{FF2B5EF4-FFF2-40B4-BE49-F238E27FC236}">
                      <a16:creationId xmlns:a16="http://schemas.microsoft.com/office/drawing/2014/main" id="{D42D0ABC-A1F3-1FB7-E13D-38C887E4709A}"/>
                    </a:ext>
                  </a:extLst>
                </p:cNvPr>
                <p:cNvSpPr/>
                <p:nvPr/>
              </p:nvSpPr>
              <p:spPr>
                <a:xfrm>
                  <a:off x="2286491" y="1455304"/>
                  <a:ext cx="4639750" cy="1250224"/>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 name="Rectangle 62">
                  <a:extLst>
                    <a:ext uri="{FF2B5EF4-FFF2-40B4-BE49-F238E27FC236}">
                      <a16:creationId xmlns:a16="http://schemas.microsoft.com/office/drawing/2014/main" id="{2E25014A-2BF5-A118-5F31-729A9A80D5AA}"/>
                    </a:ext>
                  </a:extLst>
                </p:cNvPr>
                <p:cNvSpPr/>
                <p:nvPr/>
              </p:nvSpPr>
              <p:spPr>
                <a:xfrm>
                  <a:off x="2392950" y="1561442"/>
                  <a:ext cx="4442336" cy="1029676"/>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94226" name="Group 50">
                <a:extLst>
                  <a:ext uri="{FF2B5EF4-FFF2-40B4-BE49-F238E27FC236}">
                    <a16:creationId xmlns:a16="http://schemas.microsoft.com/office/drawing/2014/main" id="{2A7C9D5D-2EC1-0F25-47F2-039B06F8D1D0}"/>
                  </a:ext>
                </a:extLst>
              </p:cNvPr>
              <p:cNvGrpSpPr>
                <a:grpSpLocks/>
              </p:cNvGrpSpPr>
              <p:nvPr/>
            </p:nvGrpSpPr>
            <p:grpSpPr bwMode="auto">
              <a:xfrm>
                <a:off x="1728357" y="1304449"/>
                <a:ext cx="2001385" cy="1320641"/>
                <a:chOff x="1728357" y="1304449"/>
                <a:chExt cx="2001385" cy="1320641"/>
              </a:xfrm>
            </p:grpSpPr>
            <p:sp>
              <p:nvSpPr>
                <p:cNvPr id="52" name="Right Triangle 51">
                  <a:extLst>
                    <a:ext uri="{FF2B5EF4-FFF2-40B4-BE49-F238E27FC236}">
                      <a16:creationId xmlns:a16="http://schemas.microsoft.com/office/drawing/2014/main" id="{D68E2DBE-08AE-08F7-DF8A-F180E721FEF6}"/>
                    </a:ext>
                  </a:extLst>
                </p:cNvPr>
                <p:cNvSpPr/>
                <p:nvPr/>
              </p:nvSpPr>
              <p:spPr>
                <a:xfrm flipH="1">
                  <a:off x="2113883" y="2473953"/>
                  <a:ext cx="172609"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Right Triangle 52">
                  <a:extLst>
                    <a:ext uri="{FF2B5EF4-FFF2-40B4-BE49-F238E27FC236}">
                      <a16:creationId xmlns:a16="http://schemas.microsoft.com/office/drawing/2014/main" id="{0C65B24E-40E0-F06A-F83C-D3DF83AA65E3}"/>
                    </a:ext>
                  </a:extLst>
                </p:cNvPr>
                <p:cNvSpPr/>
                <p:nvPr/>
              </p:nvSpPr>
              <p:spPr>
                <a:xfrm flipH="1">
                  <a:off x="3449271" y="1305057"/>
                  <a:ext cx="172609"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Trapezoid 2">
                  <a:extLst>
                    <a:ext uri="{FF2B5EF4-FFF2-40B4-BE49-F238E27FC236}">
                      <a16:creationId xmlns:a16="http://schemas.microsoft.com/office/drawing/2014/main" id="{01EA5DDD-8CC1-5D46-81AF-24DF0485E8EB}"/>
                    </a:ext>
                  </a:extLst>
                </p:cNvPr>
                <p:cNvSpPr/>
                <p:nvPr/>
              </p:nvSpPr>
              <p:spPr>
                <a:xfrm rot="19191503">
                  <a:off x="1728357" y="1571091"/>
                  <a:ext cx="2001015"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94230" name="Group 63">
              <a:extLst>
                <a:ext uri="{FF2B5EF4-FFF2-40B4-BE49-F238E27FC236}">
                  <a16:creationId xmlns:a16="http://schemas.microsoft.com/office/drawing/2014/main" id="{6297C717-5B3A-CBAB-BA85-B25BC04166B9}"/>
                </a:ext>
              </a:extLst>
            </p:cNvPr>
            <p:cNvGrpSpPr>
              <a:grpSpLocks/>
            </p:cNvGrpSpPr>
            <p:nvPr/>
          </p:nvGrpSpPr>
          <p:grpSpPr bwMode="auto">
            <a:xfrm>
              <a:off x="1365362" y="4808263"/>
              <a:ext cx="6310086" cy="1748660"/>
              <a:chOff x="1728357" y="1304449"/>
              <a:chExt cx="5477985" cy="1518067"/>
            </a:xfrm>
          </p:grpSpPr>
          <p:grpSp>
            <p:nvGrpSpPr>
              <p:cNvPr id="94231" name="Group 67">
                <a:extLst>
                  <a:ext uri="{FF2B5EF4-FFF2-40B4-BE49-F238E27FC236}">
                    <a16:creationId xmlns:a16="http://schemas.microsoft.com/office/drawing/2014/main" id="{59B104B2-D44F-EFFB-AF2E-CA6A0B0140F1}"/>
                  </a:ext>
                </a:extLst>
              </p:cNvPr>
              <p:cNvGrpSpPr>
                <a:grpSpLocks/>
              </p:cNvGrpSpPr>
              <p:nvPr/>
            </p:nvGrpSpPr>
            <p:grpSpPr bwMode="auto">
              <a:xfrm>
                <a:off x="1803761" y="1455420"/>
                <a:ext cx="5402581" cy="1367096"/>
                <a:chOff x="1803761" y="1455420"/>
                <a:chExt cx="5402581" cy="1367096"/>
              </a:xfrm>
            </p:grpSpPr>
            <p:pic>
              <p:nvPicPr>
                <p:cNvPr id="94232" name="Picture 345" descr="shadow_1_m">
                  <a:extLst>
                    <a:ext uri="{FF2B5EF4-FFF2-40B4-BE49-F238E27FC236}">
                      <a16:creationId xmlns:a16="http://schemas.microsoft.com/office/drawing/2014/main" id="{44101ACB-9181-C743-A8E0-A4D44AF2DE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18" b="2"/>
                <a:stretch>
                  <a:fillRect/>
                </a:stretch>
              </p:blipFill>
              <p:spPr bwMode="gray">
                <a:xfrm>
                  <a:off x="1803761" y="2510102"/>
                  <a:ext cx="5402581" cy="31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ectangle 85">
                  <a:extLst>
                    <a:ext uri="{FF2B5EF4-FFF2-40B4-BE49-F238E27FC236}">
                      <a16:creationId xmlns:a16="http://schemas.microsoft.com/office/drawing/2014/main" id="{F6A55F92-B3E3-628D-314B-A7D701DDC5F9}"/>
                    </a:ext>
                  </a:extLst>
                </p:cNvPr>
                <p:cNvSpPr/>
                <p:nvPr/>
              </p:nvSpPr>
              <p:spPr>
                <a:xfrm>
                  <a:off x="2286491" y="1455127"/>
                  <a:ext cx="4639750" cy="1250224"/>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7" name="Rectangle 86">
                  <a:extLst>
                    <a:ext uri="{FF2B5EF4-FFF2-40B4-BE49-F238E27FC236}">
                      <a16:creationId xmlns:a16="http://schemas.microsoft.com/office/drawing/2014/main" id="{053D27C7-98DF-B0E8-7EA7-50DAAE56EF08}"/>
                    </a:ext>
                  </a:extLst>
                </p:cNvPr>
                <p:cNvSpPr/>
                <p:nvPr/>
              </p:nvSpPr>
              <p:spPr>
                <a:xfrm>
                  <a:off x="2392950" y="1561266"/>
                  <a:ext cx="4442336" cy="1029676"/>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94235" name="Group 68">
                <a:extLst>
                  <a:ext uri="{FF2B5EF4-FFF2-40B4-BE49-F238E27FC236}">
                    <a16:creationId xmlns:a16="http://schemas.microsoft.com/office/drawing/2014/main" id="{33E9C61E-1A13-DB2C-80A2-39252EB159C9}"/>
                  </a:ext>
                </a:extLst>
              </p:cNvPr>
              <p:cNvGrpSpPr>
                <a:grpSpLocks/>
              </p:cNvGrpSpPr>
              <p:nvPr/>
            </p:nvGrpSpPr>
            <p:grpSpPr bwMode="auto">
              <a:xfrm>
                <a:off x="1728357" y="1304449"/>
                <a:ext cx="2001385" cy="1320641"/>
                <a:chOff x="1728357" y="1304449"/>
                <a:chExt cx="2001385" cy="1320641"/>
              </a:xfrm>
            </p:grpSpPr>
            <p:sp>
              <p:nvSpPr>
                <p:cNvPr id="74" name="Right Triangle 73">
                  <a:extLst>
                    <a:ext uri="{FF2B5EF4-FFF2-40B4-BE49-F238E27FC236}">
                      <a16:creationId xmlns:a16="http://schemas.microsoft.com/office/drawing/2014/main" id="{A62E9165-86E5-A7CA-3248-73BFC055830C}"/>
                    </a:ext>
                  </a:extLst>
                </p:cNvPr>
                <p:cNvSpPr/>
                <p:nvPr/>
              </p:nvSpPr>
              <p:spPr>
                <a:xfrm flipH="1">
                  <a:off x="2113883" y="2473777"/>
                  <a:ext cx="172609"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9" name="Right Triangle 78">
                  <a:extLst>
                    <a:ext uri="{FF2B5EF4-FFF2-40B4-BE49-F238E27FC236}">
                      <a16:creationId xmlns:a16="http://schemas.microsoft.com/office/drawing/2014/main" id="{0B6105DC-8C16-8999-56BB-624718B0235B}"/>
                    </a:ext>
                  </a:extLst>
                </p:cNvPr>
                <p:cNvSpPr/>
                <p:nvPr/>
              </p:nvSpPr>
              <p:spPr>
                <a:xfrm flipH="1">
                  <a:off x="3449271" y="1304881"/>
                  <a:ext cx="172609"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2" name="Trapezoid 2">
                  <a:extLst>
                    <a:ext uri="{FF2B5EF4-FFF2-40B4-BE49-F238E27FC236}">
                      <a16:creationId xmlns:a16="http://schemas.microsoft.com/office/drawing/2014/main" id="{B4D660BD-3C1D-A9DC-5633-B324D2E9760E}"/>
                    </a:ext>
                  </a:extLst>
                </p:cNvPr>
                <p:cNvSpPr/>
                <p:nvPr/>
              </p:nvSpPr>
              <p:spPr>
                <a:xfrm rot="19191503">
                  <a:off x="1728357" y="1570914"/>
                  <a:ext cx="2001015"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sp>
        <p:nvSpPr>
          <p:cNvPr id="88" name="5-Point Star 87">
            <a:extLst>
              <a:ext uri="{FF2B5EF4-FFF2-40B4-BE49-F238E27FC236}">
                <a16:creationId xmlns:a16="http://schemas.microsoft.com/office/drawing/2014/main" id="{85C4AD19-3BCD-5423-E372-6FDE72F725F7}"/>
              </a:ext>
            </a:extLst>
          </p:cNvPr>
          <p:cNvSpPr/>
          <p:nvPr/>
        </p:nvSpPr>
        <p:spPr bwMode="auto">
          <a:xfrm>
            <a:off x="8326438" y="3578225"/>
            <a:ext cx="749300" cy="568325"/>
          </a:xfrm>
          <a:prstGeom prst="star5">
            <a:avLst>
              <a:gd name="adj" fmla="val 26056"/>
              <a:gd name="hf" fmla="val 105146"/>
              <a:gd name="vf" fmla="val 1105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89" name="Group 88">
            <a:extLst>
              <a:ext uri="{FF2B5EF4-FFF2-40B4-BE49-F238E27FC236}">
                <a16:creationId xmlns:a16="http://schemas.microsoft.com/office/drawing/2014/main" id="{04FB5630-1D74-D9ED-A76B-3C81C2B0534F}"/>
              </a:ext>
            </a:extLst>
          </p:cNvPr>
          <p:cNvGrpSpPr/>
          <p:nvPr/>
        </p:nvGrpSpPr>
        <p:grpSpPr>
          <a:xfrm>
            <a:off x="8344132" y="5486399"/>
            <a:ext cx="823545" cy="455157"/>
            <a:chOff x="5210175" y="2278856"/>
            <a:chExt cx="235744" cy="173831"/>
          </a:xfrm>
          <a:solidFill>
            <a:schemeClr val="tx2"/>
          </a:solidFill>
        </p:grpSpPr>
        <p:sp>
          <p:nvSpPr>
            <p:cNvPr id="90" name="Frame 89">
              <a:extLst>
                <a:ext uri="{FF2B5EF4-FFF2-40B4-BE49-F238E27FC236}">
                  <a16:creationId xmlns:a16="http://schemas.microsoft.com/office/drawing/2014/main" id="{B3DB755F-8F37-094C-B041-12B6DFB0F60C}"/>
                </a:ext>
              </a:extLst>
            </p:cNvPr>
            <p:cNvSpPr/>
            <p:nvPr/>
          </p:nvSpPr>
          <p:spPr>
            <a:xfrm>
              <a:off x="5226244" y="2278856"/>
              <a:ext cx="163128" cy="159546"/>
            </a:xfrm>
            <a:prstGeom prst="frame">
              <a:avLst>
                <a:gd name="adj1" fmla="val 5556"/>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91" name="Freeform 90">
              <a:extLst>
                <a:ext uri="{FF2B5EF4-FFF2-40B4-BE49-F238E27FC236}">
                  <a16:creationId xmlns:a16="http://schemas.microsoft.com/office/drawing/2014/main" id="{2544DEF8-0F77-6495-3465-99B29BA1A539}"/>
                </a:ext>
              </a:extLst>
            </p:cNvPr>
            <p:cNvSpPr/>
            <p:nvPr/>
          </p:nvSpPr>
          <p:spPr>
            <a:xfrm>
              <a:off x="5210175" y="2297000"/>
              <a:ext cx="235744" cy="155687"/>
            </a:xfrm>
            <a:custGeom>
              <a:avLst/>
              <a:gdLst>
                <a:gd name="connsiteX0" fmla="*/ 66675 w 235744"/>
                <a:gd name="connsiteY0" fmla="*/ 78582 h 154782"/>
                <a:gd name="connsiteX1" fmla="*/ 0 w 235744"/>
                <a:gd name="connsiteY1" fmla="*/ 50007 h 154782"/>
                <a:gd name="connsiteX2" fmla="*/ 80963 w 235744"/>
                <a:gd name="connsiteY2" fmla="*/ 154782 h 154782"/>
                <a:gd name="connsiteX3" fmla="*/ 235744 w 235744"/>
                <a:gd name="connsiteY3" fmla="*/ 0 h 154782"/>
                <a:gd name="connsiteX4" fmla="*/ 66675 w 235744"/>
                <a:gd name="connsiteY4" fmla="*/ 78582 h 154782"/>
                <a:gd name="connsiteX0" fmla="*/ 66675 w 235744"/>
                <a:gd name="connsiteY0" fmla="*/ 85726 h 154782"/>
                <a:gd name="connsiteX1" fmla="*/ 0 w 235744"/>
                <a:gd name="connsiteY1" fmla="*/ 50007 h 154782"/>
                <a:gd name="connsiteX2" fmla="*/ 80963 w 235744"/>
                <a:gd name="connsiteY2" fmla="*/ 154782 h 154782"/>
                <a:gd name="connsiteX3" fmla="*/ 235744 w 235744"/>
                <a:gd name="connsiteY3" fmla="*/ 0 h 154782"/>
                <a:gd name="connsiteX4" fmla="*/ 66675 w 235744"/>
                <a:gd name="connsiteY4" fmla="*/ 85726 h 154782"/>
                <a:gd name="connsiteX0" fmla="*/ 66675 w 235744"/>
                <a:gd name="connsiteY0" fmla="*/ 85726 h 154782"/>
                <a:gd name="connsiteX1" fmla="*/ 0 w 235744"/>
                <a:gd name="connsiteY1" fmla="*/ 50007 h 154782"/>
                <a:gd name="connsiteX2" fmla="*/ 80963 w 235744"/>
                <a:gd name="connsiteY2" fmla="*/ 154782 h 154782"/>
                <a:gd name="connsiteX3" fmla="*/ 235744 w 235744"/>
                <a:gd name="connsiteY3" fmla="*/ 0 h 154782"/>
                <a:gd name="connsiteX4" fmla="*/ 66675 w 235744"/>
                <a:gd name="connsiteY4" fmla="*/ 85726 h 154782"/>
                <a:gd name="connsiteX0" fmla="*/ 66675 w 235744"/>
                <a:gd name="connsiteY0" fmla="*/ 85726 h 154782"/>
                <a:gd name="connsiteX1" fmla="*/ 0 w 235744"/>
                <a:gd name="connsiteY1" fmla="*/ 50007 h 154782"/>
                <a:gd name="connsiteX2" fmla="*/ 80963 w 235744"/>
                <a:gd name="connsiteY2" fmla="*/ 154782 h 154782"/>
                <a:gd name="connsiteX3" fmla="*/ 235744 w 235744"/>
                <a:gd name="connsiteY3" fmla="*/ 0 h 154782"/>
                <a:gd name="connsiteX4" fmla="*/ 66675 w 235744"/>
                <a:gd name="connsiteY4" fmla="*/ 85726 h 154782"/>
                <a:gd name="connsiteX0" fmla="*/ 66675 w 235744"/>
                <a:gd name="connsiteY0" fmla="*/ 85726 h 154782"/>
                <a:gd name="connsiteX1" fmla="*/ 0 w 235744"/>
                <a:gd name="connsiteY1" fmla="*/ 50007 h 154782"/>
                <a:gd name="connsiteX2" fmla="*/ 80963 w 235744"/>
                <a:gd name="connsiteY2" fmla="*/ 154782 h 154782"/>
                <a:gd name="connsiteX3" fmla="*/ 235744 w 235744"/>
                <a:gd name="connsiteY3" fmla="*/ 0 h 154782"/>
                <a:gd name="connsiteX4" fmla="*/ 66675 w 235744"/>
                <a:gd name="connsiteY4" fmla="*/ 85726 h 154782"/>
                <a:gd name="connsiteX0" fmla="*/ 66675 w 235744"/>
                <a:gd name="connsiteY0" fmla="*/ 86631 h 155687"/>
                <a:gd name="connsiteX1" fmla="*/ 0 w 235744"/>
                <a:gd name="connsiteY1" fmla="*/ 50912 h 155687"/>
                <a:gd name="connsiteX2" fmla="*/ 80963 w 235744"/>
                <a:gd name="connsiteY2" fmla="*/ 155687 h 155687"/>
                <a:gd name="connsiteX3" fmla="*/ 235744 w 235744"/>
                <a:gd name="connsiteY3" fmla="*/ 905 h 155687"/>
                <a:gd name="connsiteX4" fmla="*/ 66675 w 235744"/>
                <a:gd name="connsiteY4" fmla="*/ 86631 h 155687"/>
                <a:gd name="connsiteX0" fmla="*/ 66675 w 235744"/>
                <a:gd name="connsiteY0" fmla="*/ 86631 h 155687"/>
                <a:gd name="connsiteX1" fmla="*/ 0 w 235744"/>
                <a:gd name="connsiteY1" fmla="*/ 50912 h 155687"/>
                <a:gd name="connsiteX2" fmla="*/ 80963 w 235744"/>
                <a:gd name="connsiteY2" fmla="*/ 155687 h 155687"/>
                <a:gd name="connsiteX3" fmla="*/ 235744 w 235744"/>
                <a:gd name="connsiteY3" fmla="*/ 905 h 155687"/>
                <a:gd name="connsiteX4" fmla="*/ 66675 w 235744"/>
                <a:gd name="connsiteY4" fmla="*/ 86631 h 155687"/>
                <a:gd name="connsiteX0" fmla="*/ 66675 w 235744"/>
                <a:gd name="connsiteY0" fmla="*/ 86631 h 155687"/>
                <a:gd name="connsiteX1" fmla="*/ 0 w 235744"/>
                <a:gd name="connsiteY1" fmla="*/ 50912 h 155687"/>
                <a:gd name="connsiteX2" fmla="*/ 80963 w 235744"/>
                <a:gd name="connsiteY2" fmla="*/ 155687 h 155687"/>
                <a:gd name="connsiteX3" fmla="*/ 235744 w 235744"/>
                <a:gd name="connsiteY3" fmla="*/ 905 h 155687"/>
                <a:gd name="connsiteX4" fmla="*/ 66675 w 235744"/>
                <a:gd name="connsiteY4" fmla="*/ 86631 h 155687"/>
                <a:gd name="connsiteX0" fmla="*/ 66675 w 235744"/>
                <a:gd name="connsiteY0" fmla="*/ 86631 h 155687"/>
                <a:gd name="connsiteX1" fmla="*/ 0 w 235744"/>
                <a:gd name="connsiteY1" fmla="*/ 50912 h 155687"/>
                <a:gd name="connsiteX2" fmla="*/ 80963 w 235744"/>
                <a:gd name="connsiteY2" fmla="*/ 155687 h 155687"/>
                <a:gd name="connsiteX3" fmla="*/ 235744 w 235744"/>
                <a:gd name="connsiteY3" fmla="*/ 905 h 155687"/>
                <a:gd name="connsiteX4" fmla="*/ 66675 w 235744"/>
                <a:gd name="connsiteY4" fmla="*/ 86631 h 155687"/>
                <a:gd name="connsiteX0" fmla="*/ 66675 w 235744"/>
                <a:gd name="connsiteY0" fmla="*/ 86631 h 155687"/>
                <a:gd name="connsiteX1" fmla="*/ 0 w 235744"/>
                <a:gd name="connsiteY1" fmla="*/ 50912 h 155687"/>
                <a:gd name="connsiteX2" fmla="*/ 80963 w 235744"/>
                <a:gd name="connsiteY2" fmla="*/ 155687 h 155687"/>
                <a:gd name="connsiteX3" fmla="*/ 235744 w 235744"/>
                <a:gd name="connsiteY3" fmla="*/ 905 h 155687"/>
                <a:gd name="connsiteX4" fmla="*/ 66675 w 235744"/>
                <a:gd name="connsiteY4" fmla="*/ 86631 h 155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4" h="155687">
                  <a:moveTo>
                    <a:pt x="66675" y="86631"/>
                  </a:moveTo>
                  <a:cubicBezTo>
                    <a:pt x="49212" y="67581"/>
                    <a:pt x="34131" y="53293"/>
                    <a:pt x="0" y="50912"/>
                  </a:cubicBezTo>
                  <a:cubicBezTo>
                    <a:pt x="34132" y="78693"/>
                    <a:pt x="65881" y="113618"/>
                    <a:pt x="80963" y="155687"/>
                  </a:cubicBezTo>
                  <a:cubicBezTo>
                    <a:pt x="108745" y="94568"/>
                    <a:pt x="141287" y="31068"/>
                    <a:pt x="235744" y="905"/>
                  </a:cubicBezTo>
                  <a:cubicBezTo>
                    <a:pt x="157957" y="-6239"/>
                    <a:pt x="103981" y="29481"/>
                    <a:pt x="66675" y="86631"/>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92" name="Group 91">
            <a:extLst>
              <a:ext uri="{FF2B5EF4-FFF2-40B4-BE49-F238E27FC236}">
                <a16:creationId xmlns:a16="http://schemas.microsoft.com/office/drawing/2014/main" id="{43D4C5BB-B5B5-06DD-2396-DCF0A07EDC0E}"/>
              </a:ext>
            </a:extLst>
          </p:cNvPr>
          <p:cNvGrpSpPr/>
          <p:nvPr/>
        </p:nvGrpSpPr>
        <p:grpSpPr>
          <a:xfrm>
            <a:off x="8271697" y="1682472"/>
            <a:ext cx="852732" cy="718295"/>
            <a:chOff x="4290008" y="4767262"/>
            <a:chExt cx="902113" cy="1014412"/>
          </a:xfrm>
          <a:solidFill>
            <a:schemeClr val="accent3"/>
          </a:solidFill>
        </p:grpSpPr>
        <p:sp>
          <p:nvSpPr>
            <p:cNvPr id="93" name="Freeform 92">
              <a:extLst>
                <a:ext uri="{FF2B5EF4-FFF2-40B4-BE49-F238E27FC236}">
                  <a16:creationId xmlns:a16="http://schemas.microsoft.com/office/drawing/2014/main" id="{87F94E40-399C-40D9-06FA-A92D9F89765C}"/>
                </a:ext>
              </a:extLst>
            </p:cNvPr>
            <p:cNvSpPr/>
            <p:nvPr/>
          </p:nvSpPr>
          <p:spPr>
            <a:xfrm>
              <a:off x="4444110" y="4922044"/>
              <a:ext cx="602358" cy="590550"/>
            </a:xfrm>
            <a:custGeom>
              <a:avLst/>
              <a:gdLst>
                <a:gd name="connsiteX0" fmla="*/ 107157 w 564357"/>
                <a:gd name="connsiteY0" fmla="*/ 600075 h 600075"/>
                <a:gd name="connsiteX1" fmla="*/ 107157 w 564357"/>
                <a:gd name="connsiteY1" fmla="*/ 531019 h 600075"/>
                <a:gd name="connsiteX2" fmla="*/ 0 w 564357"/>
                <a:gd name="connsiteY2" fmla="*/ 173831 h 600075"/>
                <a:gd name="connsiteX3" fmla="*/ 283369 w 564357"/>
                <a:gd name="connsiteY3" fmla="*/ 0 h 600075"/>
                <a:gd name="connsiteX4" fmla="*/ 526257 w 564357"/>
                <a:gd name="connsiteY4" fmla="*/ 138112 h 600075"/>
                <a:gd name="connsiteX5" fmla="*/ 564357 w 564357"/>
                <a:gd name="connsiteY5" fmla="*/ 407194 h 600075"/>
                <a:gd name="connsiteX6" fmla="*/ 445294 w 564357"/>
                <a:gd name="connsiteY6" fmla="*/ 557212 h 600075"/>
                <a:gd name="connsiteX7" fmla="*/ 445294 w 564357"/>
                <a:gd name="connsiteY7" fmla="*/ 588169 h 600075"/>
                <a:gd name="connsiteX8" fmla="*/ 342900 w 564357"/>
                <a:gd name="connsiteY8" fmla="*/ 588169 h 600075"/>
                <a:gd name="connsiteX9" fmla="*/ 342900 w 564357"/>
                <a:gd name="connsiteY9" fmla="*/ 481012 h 600075"/>
                <a:gd name="connsiteX10" fmla="*/ 476250 w 564357"/>
                <a:gd name="connsiteY10" fmla="*/ 307181 h 600075"/>
                <a:gd name="connsiteX11" fmla="*/ 285750 w 564357"/>
                <a:gd name="connsiteY11" fmla="*/ 119062 h 600075"/>
                <a:gd name="connsiteX12" fmla="*/ 92869 w 564357"/>
                <a:gd name="connsiteY12" fmla="*/ 316706 h 600075"/>
                <a:gd name="connsiteX13" fmla="*/ 207169 w 564357"/>
                <a:gd name="connsiteY13" fmla="*/ 485775 h 600075"/>
                <a:gd name="connsiteX14" fmla="*/ 207169 w 564357"/>
                <a:gd name="connsiteY14" fmla="*/ 592931 h 600075"/>
                <a:gd name="connsiteX15" fmla="*/ 107157 w 564357"/>
                <a:gd name="connsiteY15" fmla="*/ 600075 h 600075"/>
                <a:gd name="connsiteX0" fmla="*/ 109538 w 564357"/>
                <a:gd name="connsiteY0" fmla="*/ 590550 h 592931"/>
                <a:gd name="connsiteX1" fmla="*/ 107157 w 564357"/>
                <a:gd name="connsiteY1" fmla="*/ 531019 h 592931"/>
                <a:gd name="connsiteX2" fmla="*/ 0 w 564357"/>
                <a:gd name="connsiteY2" fmla="*/ 173831 h 592931"/>
                <a:gd name="connsiteX3" fmla="*/ 283369 w 564357"/>
                <a:gd name="connsiteY3" fmla="*/ 0 h 592931"/>
                <a:gd name="connsiteX4" fmla="*/ 526257 w 564357"/>
                <a:gd name="connsiteY4" fmla="*/ 138112 h 592931"/>
                <a:gd name="connsiteX5" fmla="*/ 564357 w 564357"/>
                <a:gd name="connsiteY5" fmla="*/ 407194 h 592931"/>
                <a:gd name="connsiteX6" fmla="*/ 445294 w 564357"/>
                <a:gd name="connsiteY6" fmla="*/ 557212 h 592931"/>
                <a:gd name="connsiteX7" fmla="*/ 445294 w 564357"/>
                <a:gd name="connsiteY7" fmla="*/ 588169 h 592931"/>
                <a:gd name="connsiteX8" fmla="*/ 342900 w 564357"/>
                <a:gd name="connsiteY8" fmla="*/ 588169 h 592931"/>
                <a:gd name="connsiteX9" fmla="*/ 342900 w 564357"/>
                <a:gd name="connsiteY9" fmla="*/ 481012 h 592931"/>
                <a:gd name="connsiteX10" fmla="*/ 476250 w 564357"/>
                <a:gd name="connsiteY10" fmla="*/ 307181 h 592931"/>
                <a:gd name="connsiteX11" fmla="*/ 285750 w 564357"/>
                <a:gd name="connsiteY11" fmla="*/ 119062 h 592931"/>
                <a:gd name="connsiteX12" fmla="*/ 92869 w 564357"/>
                <a:gd name="connsiteY12" fmla="*/ 316706 h 592931"/>
                <a:gd name="connsiteX13" fmla="*/ 207169 w 564357"/>
                <a:gd name="connsiteY13" fmla="*/ 485775 h 592931"/>
                <a:gd name="connsiteX14" fmla="*/ 207169 w 564357"/>
                <a:gd name="connsiteY14" fmla="*/ 592931 h 592931"/>
                <a:gd name="connsiteX15" fmla="*/ 109538 w 564357"/>
                <a:gd name="connsiteY15" fmla="*/ 590550 h 592931"/>
                <a:gd name="connsiteX0" fmla="*/ 121444 w 576263"/>
                <a:gd name="connsiteY0" fmla="*/ 590550 h 592931"/>
                <a:gd name="connsiteX1" fmla="*/ 119063 w 576263"/>
                <a:gd name="connsiteY1" fmla="*/ 531019 h 592931"/>
                <a:gd name="connsiteX2" fmla="*/ 11906 w 576263"/>
                <a:gd name="connsiteY2" fmla="*/ 173831 h 592931"/>
                <a:gd name="connsiteX3" fmla="*/ 295275 w 576263"/>
                <a:gd name="connsiteY3" fmla="*/ 0 h 592931"/>
                <a:gd name="connsiteX4" fmla="*/ 538163 w 576263"/>
                <a:gd name="connsiteY4" fmla="*/ 138112 h 592931"/>
                <a:gd name="connsiteX5" fmla="*/ 576263 w 576263"/>
                <a:gd name="connsiteY5" fmla="*/ 407194 h 592931"/>
                <a:gd name="connsiteX6" fmla="*/ 457200 w 576263"/>
                <a:gd name="connsiteY6" fmla="*/ 557212 h 592931"/>
                <a:gd name="connsiteX7" fmla="*/ 457200 w 576263"/>
                <a:gd name="connsiteY7" fmla="*/ 588169 h 592931"/>
                <a:gd name="connsiteX8" fmla="*/ 354806 w 576263"/>
                <a:gd name="connsiteY8" fmla="*/ 588169 h 592931"/>
                <a:gd name="connsiteX9" fmla="*/ 354806 w 576263"/>
                <a:gd name="connsiteY9" fmla="*/ 481012 h 592931"/>
                <a:gd name="connsiteX10" fmla="*/ 488156 w 576263"/>
                <a:gd name="connsiteY10" fmla="*/ 307181 h 592931"/>
                <a:gd name="connsiteX11" fmla="*/ 297656 w 576263"/>
                <a:gd name="connsiteY11" fmla="*/ 119062 h 592931"/>
                <a:gd name="connsiteX12" fmla="*/ 104775 w 576263"/>
                <a:gd name="connsiteY12" fmla="*/ 316706 h 592931"/>
                <a:gd name="connsiteX13" fmla="*/ 219075 w 576263"/>
                <a:gd name="connsiteY13" fmla="*/ 485775 h 592931"/>
                <a:gd name="connsiteX14" fmla="*/ 219075 w 576263"/>
                <a:gd name="connsiteY14" fmla="*/ 592931 h 592931"/>
                <a:gd name="connsiteX15" fmla="*/ 121444 w 576263"/>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97304"/>
                <a:gd name="connsiteY0" fmla="*/ 590550 h 592931"/>
                <a:gd name="connsiteX1" fmla="*/ 123129 w 597304"/>
                <a:gd name="connsiteY1" fmla="*/ 531019 h 592931"/>
                <a:gd name="connsiteX2" fmla="*/ 15972 w 597304"/>
                <a:gd name="connsiteY2" fmla="*/ 173831 h 592931"/>
                <a:gd name="connsiteX3" fmla="*/ 299341 w 597304"/>
                <a:gd name="connsiteY3" fmla="*/ 0 h 592931"/>
                <a:gd name="connsiteX4" fmla="*/ 542229 w 597304"/>
                <a:gd name="connsiteY4" fmla="*/ 138112 h 592931"/>
                <a:gd name="connsiteX5" fmla="*/ 580329 w 597304"/>
                <a:gd name="connsiteY5" fmla="*/ 407194 h 592931"/>
                <a:gd name="connsiteX6" fmla="*/ 461266 w 597304"/>
                <a:gd name="connsiteY6" fmla="*/ 557212 h 592931"/>
                <a:gd name="connsiteX7" fmla="*/ 461266 w 597304"/>
                <a:gd name="connsiteY7" fmla="*/ 588169 h 592931"/>
                <a:gd name="connsiteX8" fmla="*/ 358872 w 597304"/>
                <a:gd name="connsiteY8" fmla="*/ 588169 h 592931"/>
                <a:gd name="connsiteX9" fmla="*/ 358872 w 597304"/>
                <a:gd name="connsiteY9" fmla="*/ 481012 h 592931"/>
                <a:gd name="connsiteX10" fmla="*/ 492222 w 597304"/>
                <a:gd name="connsiteY10" fmla="*/ 307181 h 592931"/>
                <a:gd name="connsiteX11" fmla="*/ 301722 w 597304"/>
                <a:gd name="connsiteY11" fmla="*/ 119062 h 592931"/>
                <a:gd name="connsiteX12" fmla="*/ 108841 w 597304"/>
                <a:gd name="connsiteY12" fmla="*/ 316706 h 592931"/>
                <a:gd name="connsiteX13" fmla="*/ 223141 w 597304"/>
                <a:gd name="connsiteY13" fmla="*/ 485775 h 592931"/>
                <a:gd name="connsiteX14" fmla="*/ 223141 w 597304"/>
                <a:gd name="connsiteY14" fmla="*/ 592931 h 592931"/>
                <a:gd name="connsiteX15" fmla="*/ 125510 w 597304"/>
                <a:gd name="connsiteY15" fmla="*/ 590550 h 592931"/>
                <a:gd name="connsiteX0" fmla="*/ 125510 w 599510"/>
                <a:gd name="connsiteY0" fmla="*/ 590550 h 592931"/>
                <a:gd name="connsiteX1" fmla="*/ 123129 w 599510"/>
                <a:gd name="connsiteY1" fmla="*/ 531019 h 592931"/>
                <a:gd name="connsiteX2" fmla="*/ 15972 w 599510"/>
                <a:gd name="connsiteY2" fmla="*/ 173831 h 592931"/>
                <a:gd name="connsiteX3" fmla="*/ 299341 w 599510"/>
                <a:gd name="connsiteY3" fmla="*/ 0 h 592931"/>
                <a:gd name="connsiteX4" fmla="*/ 549373 w 599510"/>
                <a:gd name="connsiteY4" fmla="*/ 133349 h 592931"/>
                <a:gd name="connsiteX5" fmla="*/ 580329 w 599510"/>
                <a:gd name="connsiteY5" fmla="*/ 407194 h 592931"/>
                <a:gd name="connsiteX6" fmla="*/ 461266 w 599510"/>
                <a:gd name="connsiteY6" fmla="*/ 557212 h 592931"/>
                <a:gd name="connsiteX7" fmla="*/ 461266 w 599510"/>
                <a:gd name="connsiteY7" fmla="*/ 588169 h 592931"/>
                <a:gd name="connsiteX8" fmla="*/ 358872 w 599510"/>
                <a:gd name="connsiteY8" fmla="*/ 588169 h 592931"/>
                <a:gd name="connsiteX9" fmla="*/ 358872 w 599510"/>
                <a:gd name="connsiteY9" fmla="*/ 481012 h 592931"/>
                <a:gd name="connsiteX10" fmla="*/ 492222 w 599510"/>
                <a:gd name="connsiteY10" fmla="*/ 307181 h 592931"/>
                <a:gd name="connsiteX11" fmla="*/ 301722 w 599510"/>
                <a:gd name="connsiteY11" fmla="*/ 119062 h 592931"/>
                <a:gd name="connsiteX12" fmla="*/ 108841 w 599510"/>
                <a:gd name="connsiteY12" fmla="*/ 316706 h 592931"/>
                <a:gd name="connsiteX13" fmla="*/ 223141 w 599510"/>
                <a:gd name="connsiteY13" fmla="*/ 485775 h 592931"/>
                <a:gd name="connsiteX14" fmla="*/ 223141 w 599510"/>
                <a:gd name="connsiteY14" fmla="*/ 592931 h 592931"/>
                <a:gd name="connsiteX15" fmla="*/ 125510 w 599510"/>
                <a:gd name="connsiteY15" fmla="*/ 590550 h 592931"/>
                <a:gd name="connsiteX0" fmla="*/ 125510 w 599510"/>
                <a:gd name="connsiteY0" fmla="*/ 590550 h 592931"/>
                <a:gd name="connsiteX1" fmla="*/ 123129 w 599510"/>
                <a:gd name="connsiteY1" fmla="*/ 531019 h 592931"/>
                <a:gd name="connsiteX2" fmla="*/ 15972 w 599510"/>
                <a:gd name="connsiteY2" fmla="*/ 173831 h 592931"/>
                <a:gd name="connsiteX3" fmla="*/ 299341 w 599510"/>
                <a:gd name="connsiteY3" fmla="*/ 0 h 592931"/>
                <a:gd name="connsiteX4" fmla="*/ 549373 w 599510"/>
                <a:gd name="connsiteY4" fmla="*/ 133349 h 592931"/>
                <a:gd name="connsiteX5" fmla="*/ 580329 w 599510"/>
                <a:gd name="connsiteY5" fmla="*/ 407194 h 592931"/>
                <a:gd name="connsiteX6" fmla="*/ 461266 w 599510"/>
                <a:gd name="connsiteY6" fmla="*/ 557212 h 592931"/>
                <a:gd name="connsiteX7" fmla="*/ 461266 w 599510"/>
                <a:gd name="connsiteY7" fmla="*/ 588169 h 592931"/>
                <a:gd name="connsiteX8" fmla="*/ 358872 w 599510"/>
                <a:gd name="connsiteY8" fmla="*/ 588169 h 592931"/>
                <a:gd name="connsiteX9" fmla="*/ 358872 w 599510"/>
                <a:gd name="connsiteY9" fmla="*/ 481012 h 592931"/>
                <a:gd name="connsiteX10" fmla="*/ 492222 w 599510"/>
                <a:gd name="connsiteY10" fmla="*/ 307181 h 592931"/>
                <a:gd name="connsiteX11" fmla="*/ 301722 w 599510"/>
                <a:gd name="connsiteY11" fmla="*/ 119062 h 592931"/>
                <a:gd name="connsiteX12" fmla="*/ 108841 w 599510"/>
                <a:gd name="connsiteY12" fmla="*/ 316706 h 592931"/>
                <a:gd name="connsiteX13" fmla="*/ 223141 w 599510"/>
                <a:gd name="connsiteY13" fmla="*/ 485775 h 592931"/>
                <a:gd name="connsiteX14" fmla="*/ 223141 w 599510"/>
                <a:gd name="connsiteY14" fmla="*/ 592931 h 592931"/>
                <a:gd name="connsiteX15" fmla="*/ 125510 w 599510"/>
                <a:gd name="connsiteY15" fmla="*/ 590550 h 592931"/>
                <a:gd name="connsiteX0" fmla="*/ 125510 w 595939"/>
                <a:gd name="connsiteY0" fmla="*/ 590550 h 592931"/>
                <a:gd name="connsiteX1" fmla="*/ 123129 w 595939"/>
                <a:gd name="connsiteY1" fmla="*/ 531019 h 592931"/>
                <a:gd name="connsiteX2" fmla="*/ 15972 w 595939"/>
                <a:gd name="connsiteY2" fmla="*/ 173831 h 592931"/>
                <a:gd name="connsiteX3" fmla="*/ 299341 w 595939"/>
                <a:gd name="connsiteY3" fmla="*/ 0 h 592931"/>
                <a:gd name="connsiteX4" fmla="*/ 549373 w 595939"/>
                <a:gd name="connsiteY4" fmla="*/ 133349 h 592931"/>
                <a:gd name="connsiteX5" fmla="*/ 580329 w 595939"/>
                <a:gd name="connsiteY5" fmla="*/ 407194 h 592931"/>
                <a:gd name="connsiteX6" fmla="*/ 461266 w 595939"/>
                <a:gd name="connsiteY6" fmla="*/ 557212 h 592931"/>
                <a:gd name="connsiteX7" fmla="*/ 461266 w 595939"/>
                <a:gd name="connsiteY7" fmla="*/ 588169 h 592931"/>
                <a:gd name="connsiteX8" fmla="*/ 358872 w 595939"/>
                <a:gd name="connsiteY8" fmla="*/ 588169 h 592931"/>
                <a:gd name="connsiteX9" fmla="*/ 358872 w 595939"/>
                <a:gd name="connsiteY9" fmla="*/ 481012 h 592931"/>
                <a:gd name="connsiteX10" fmla="*/ 492222 w 595939"/>
                <a:gd name="connsiteY10" fmla="*/ 307181 h 592931"/>
                <a:gd name="connsiteX11" fmla="*/ 301722 w 595939"/>
                <a:gd name="connsiteY11" fmla="*/ 119062 h 592931"/>
                <a:gd name="connsiteX12" fmla="*/ 108841 w 595939"/>
                <a:gd name="connsiteY12" fmla="*/ 316706 h 592931"/>
                <a:gd name="connsiteX13" fmla="*/ 223141 w 595939"/>
                <a:gd name="connsiteY13" fmla="*/ 485775 h 592931"/>
                <a:gd name="connsiteX14" fmla="*/ 223141 w 595939"/>
                <a:gd name="connsiteY14" fmla="*/ 592931 h 592931"/>
                <a:gd name="connsiteX15" fmla="*/ 125510 w 595939"/>
                <a:gd name="connsiteY15" fmla="*/ 590550 h 592931"/>
                <a:gd name="connsiteX0" fmla="*/ 125510 w 595939"/>
                <a:gd name="connsiteY0" fmla="*/ 590550 h 592931"/>
                <a:gd name="connsiteX1" fmla="*/ 123129 w 595939"/>
                <a:gd name="connsiteY1" fmla="*/ 531019 h 592931"/>
                <a:gd name="connsiteX2" fmla="*/ 15972 w 595939"/>
                <a:gd name="connsiteY2" fmla="*/ 173831 h 592931"/>
                <a:gd name="connsiteX3" fmla="*/ 299341 w 595939"/>
                <a:gd name="connsiteY3" fmla="*/ 0 h 592931"/>
                <a:gd name="connsiteX4" fmla="*/ 549373 w 595939"/>
                <a:gd name="connsiteY4" fmla="*/ 133349 h 592931"/>
                <a:gd name="connsiteX5" fmla="*/ 580329 w 595939"/>
                <a:gd name="connsiteY5" fmla="*/ 407194 h 592931"/>
                <a:gd name="connsiteX6" fmla="*/ 461266 w 595939"/>
                <a:gd name="connsiteY6" fmla="*/ 557212 h 592931"/>
                <a:gd name="connsiteX7" fmla="*/ 461266 w 595939"/>
                <a:gd name="connsiteY7" fmla="*/ 588169 h 592931"/>
                <a:gd name="connsiteX8" fmla="*/ 358872 w 595939"/>
                <a:gd name="connsiteY8" fmla="*/ 588169 h 592931"/>
                <a:gd name="connsiteX9" fmla="*/ 358872 w 595939"/>
                <a:gd name="connsiteY9" fmla="*/ 481012 h 592931"/>
                <a:gd name="connsiteX10" fmla="*/ 492222 w 595939"/>
                <a:gd name="connsiteY10" fmla="*/ 307181 h 592931"/>
                <a:gd name="connsiteX11" fmla="*/ 301722 w 595939"/>
                <a:gd name="connsiteY11" fmla="*/ 119062 h 592931"/>
                <a:gd name="connsiteX12" fmla="*/ 108841 w 595939"/>
                <a:gd name="connsiteY12" fmla="*/ 316706 h 592931"/>
                <a:gd name="connsiteX13" fmla="*/ 223141 w 595939"/>
                <a:gd name="connsiteY13" fmla="*/ 485775 h 592931"/>
                <a:gd name="connsiteX14" fmla="*/ 223141 w 595939"/>
                <a:gd name="connsiteY14" fmla="*/ 592931 h 592931"/>
                <a:gd name="connsiteX15" fmla="*/ 125510 w 595939"/>
                <a:gd name="connsiteY15" fmla="*/ 590550 h 592931"/>
                <a:gd name="connsiteX0" fmla="*/ 125510 w 553955"/>
                <a:gd name="connsiteY0" fmla="*/ 590550 h 592931"/>
                <a:gd name="connsiteX1" fmla="*/ 123129 w 553955"/>
                <a:gd name="connsiteY1" fmla="*/ 531019 h 592931"/>
                <a:gd name="connsiteX2" fmla="*/ 15972 w 553955"/>
                <a:gd name="connsiteY2" fmla="*/ 173831 h 592931"/>
                <a:gd name="connsiteX3" fmla="*/ 299341 w 553955"/>
                <a:gd name="connsiteY3" fmla="*/ 0 h 592931"/>
                <a:gd name="connsiteX4" fmla="*/ 549373 w 553955"/>
                <a:gd name="connsiteY4" fmla="*/ 133349 h 592931"/>
                <a:gd name="connsiteX5" fmla="*/ 461266 w 553955"/>
                <a:gd name="connsiteY5" fmla="*/ 557212 h 592931"/>
                <a:gd name="connsiteX6" fmla="*/ 461266 w 553955"/>
                <a:gd name="connsiteY6" fmla="*/ 588169 h 592931"/>
                <a:gd name="connsiteX7" fmla="*/ 358872 w 553955"/>
                <a:gd name="connsiteY7" fmla="*/ 588169 h 592931"/>
                <a:gd name="connsiteX8" fmla="*/ 358872 w 553955"/>
                <a:gd name="connsiteY8" fmla="*/ 481012 h 592931"/>
                <a:gd name="connsiteX9" fmla="*/ 492222 w 553955"/>
                <a:gd name="connsiteY9" fmla="*/ 307181 h 592931"/>
                <a:gd name="connsiteX10" fmla="*/ 301722 w 553955"/>
                <a:gd name="connsiteY10" fmla="*/ 119062 h 592931"/>
                <a:gd name="connsiteX11" fmla="*/ 108841 w 553955"/>
                <a:gd name="connsiteY11" fmla="*/ 316706 h 592931"/>
                <a:gd name="connsiteX12" fmla="*/ 223141 w 553955"/>
                <a:gd name="connsiteY12" fmla="*/ 485775 h 592931"/>
                <a:gd name="connsiteX13" fmla="*/ 223141 w 553955"/>
                <a:gd name="connsiteY13" fmla="*/ 592931 h 592931"/>
                <a:gd name="connsiteX14" fmla="*/ 125510 w 553955"/>
                <a:gd name="connsiteY14" fmla="*/ 590550 h 592931"/>
                <a:gd name="connsiteX0" fmla="*/ 125510 w 596292"/>
                <a:gd name="connsiteY0" fmla="*/ 590550 h 592931"/>
                <a:gd name="connsiteX1" fmla="*/ 123129 w 596292"/>
                <a:gd name="connsiteY1" fmla="*/ 531019 h 592931"/>
                <a:gd name="connsiteX2" fmla="*/ 15972 w 596292"/>
                <a:gd name="connsiteY2" fmla="*/ 173831 h 592931"/>
                <a:gd name="connsiteX3" fmla="*/ 299341 w 596292"/>
                <a:gd name="connsiteY3" fmla="*/ 0 h 592931"/>
                <a:gd name="connsiteX4" fmla="*/ 549373 w 596292"/>
                <a:gd name="connsiteY4" fmla="*/ 133349 h 592931"/>
                <a:gd name="connsiteX5" fmla="*/ 461266 w 596292"/>
                <a:gd name="connsiteY5" fmla="*/ 557212 h 592931"/>
                <a:gd name="connsiteX6" fmla="*/ 461266 w 596292"/>
                <a:gd name="connsiteY6" fmla="*/ 588169 h 592931"/>
                <a:gd name="connsiteX7" fmla="*/ 358872 w 596292"/>
                <a:gd name="connsiteY7" fmla="*/ 588169 h 592931"/>
                <a:gd name="connsiteX8" fmla="*/ 358872 w 596292"/>
                <a:gd name="connsiteY8" fmla="*/ 481012 h 592931"/>
                <a:gd name="connsiteX9" fmla="*/ 492222 w 596292"/>
                <a:gd name="connsiteY9" fmla="*/ 307181 h 592931"/>
                <a:gd name="connsiteX10" fmla="*/ 301722 w 596292"/>
                <a:gd name="connsiteY10" fmla="*/ 119062 h 592931"/>
                <a:gd name="connsiteX11" fmla="*/ 108841 w 596292"/>
                <a:gd name="connsiteY11" fmla="*/ 316706 h 592931"/>
                <a:gd name="connsiteX12" fmla="*/ 223141 w 596292"/>
                <a:gd name="connsiteY12" fmla="*/ 485775 h 592931"/>
                <a:gd name="connsiteX13" fmla="*/ 223141 w 596292"/>
                <a:gd name="connsiteY13" fmla="*/ 592931 h 592931"/>
                <a:gd name="connsiteX14" fmla="*/ 125510 w 596292"/>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58872 w 602358"/>
                <a:gd name="connsiteY8" fmla="*/ 48101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15997 w 602358"/>
                <a:gd name="connsiteY12" fmla="*/ 495300 h 592931"/>
                <a:gd name="connsiteX13" fmla="*/ 223141 w 602358"/>
                <a:gd name="connsiteY13" fmla="*/ 592931 h 592931"/>
                <a:gd name="connsiteX14" fmla="*/ 125510 w 602358"/>
                <a:gd name="connsiteY14" fmla="*/ 590550 h 592931"/>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11957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02432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02432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02432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02393 h 592931"/>
                <a:gd name="connsiteX11" fmla="*/ 108841 w 602358"/>
                <a:gd name="connsiteY11" fmla="*/ 316706 h 592931"/>
                <a:gd name="connsiteX12" fmla="*/ 215997 w 602358"/>
                <a:gd name="connsiteY12" fmla="*/ 495300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02393 h 592931"/>
                <a:gd name="connsiteX11" fmla="*/ 108841 w 602358"/>
                <a:gd name="connsiteY11" fmla="*/ 316706 h 592931"/>
                <a:gd name="connsiteX12" fmla="*/ 215997 w 602358"/>
                <a:gd name="connsiteY12" fmla="*/ 495300 h 592931"/>
                <a:gd name="connsiteX13" fmla="*/ 223141 w 602358"/>
                <a:gd name="connsiteY13" fmla="*/ 592931 h 592931"/>
                <a:gd name="connsiteX14" fmla="*/ 125510 w 602358"/>
                <a:gd name="connsiteY14" fmla="*/ 590550 h 592931"/>
                <a:gd name="connsiteX0" fmla="*/ 125510 w 602358"/>
                <a:gd name="connsiteY0" fmla="*/ 590550 h 590550"/>
                <a:gd name="connsiteX1" fmla="*/ 123129 w 602358"/>
                <a:gd name="connsiteY1" fmla="*/ 531019 h 590550"/>
                <a:gd name="connsiteX2" fmla="*/ 15972 w 602358"/>
                <a:gd name="connsiteY2" fmla="*/ 173831 h 590550"/>
                <a:gd name="connsiteX3" fmla="*/ 299341 w 602358"/>
                <a:gd name="connsiteY3" fmla="*/ 0 h 590550"/>
                <a:gd name="connsiteX4" fmla="*/ 549373 w 602358"/>
                <a:gd name="connsiteY4" fmla="*/ 133349 h 590550"/>
                <a:gd name="connsiteX5" fmla="*/ 461266 w 602358"/>
                <a:gd name="connsiteY5" fmla="*/ 557212 h 590550"/>
                <a:gd name="connsiteX6" fmla="*/ 461266 w 602358"/>
                <a:gd name="connsiteY6" fmla="*/ 588169 h 590550"/>
                <a:gd name="connsiteX7" fmla="*/ 358872 w 602358"/>
                <a:gd name="connsiteY7" fmla="*/ 588169 h 590550"/>
                <a:gd name="connsiteX8" fmla="*/ 368397 w 602358"/>
                <a:gd name="connsiteY8" fmla="*/ 500062 h 590550"/>
                <a:gd name="connsiteX9" fmla="*/ 492222 w 602358"/>
                <a:gd name="connsiteY9" fmla="*/ 307181 h 590550"/>
                <a:gd name="connsiteX10" fmla="*/ 304103 w 602358"/>
                <a:gd name="connsiteY10" fmla="*/ 102393 h 590550"/>
                <a:gd name="connsiteX11" fmla="*/ 108841 w 602358"/>
                <a:gd name="connsiteY11" fmla="*/ 316706 h 590550"/>
                <a:gd name="connsiteX12" fmla="*/ 215997 w 602358"/>
                <a:gd name="connsiteY12" fmla="*/ 495300 h 590550"/>
                <a:gd name="connsiteX13" fmla="*/ 223141 w 602358"/>
                <a:gd name="connsiteY13" fmla="*/ 583406 h 590550"/>
                <a:gd name="connsiteX14" fmla="*/ 125510 w 602358"/>
                <a:gd name="connsiteY14" fmla="*/ 590550 h 590550"/>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02393 h 592931"/>
                <a:gd name="connsiteX11" fmla="*/ 108841 w 602358"/>
                <a:gd name="connsiteY11" fmla="*/ 316706 h 592931"/>
                <a:gd name="connsiteX12" fmla="*/ 215997 w 602358"/>
                <a:gd name="connsiteY12" fmla="*/ 495300 h 592931"/>
                <a:gd name="connsiteX13" fmla="*/ 220760 w 602358"/>
                <a:gd name="connsiteY13" fmla="*/ 592931 h 592931"/>
                <a:gd name="connsiteX14" fmla="*/ 125510 w 602358"/>
                <a:gd name="connsiteY14" fmla="*/ 590550 h 592931"/>
                <a:gd name="connsiteX0" fmla="*/ 125510 w 602358"/>
                <a:gd name="connsiteY0" fmla="*/ 590550 h 590550"/>
                <a:gd name="connsiteX1" fmla="*/ 123129 w 602358"/>
                <a:gd name="connsiteY1" fmla="*/ 531019 h 590550"/>
                <a:gd name="connsiteX2" fmla="*/ 15972 w 602358"/>
                <a:gd name="connsiteY2" fmla="*/ 173831 h 590550"/>
                <a:gd name="connsiteX3" fmla="*/ 299341 w 602358"/>
                <a:gd name="connsiteY3" fmla="*/ 0 h 590550"/>
                <a:gd name="connsiteX4" fmla="*/ 549373 w 602358"/>
                <a:gd name="connsiteY4" fmla="*/ 133349 h 590550"/>
                <a:gd name="connsiteX5" fmla="*/ 461266 w 602358"/>
                <a:gd name="connsiteY5" fmla="*/ 557212 h 590550"/>
                <a:gd name="connsiteX6" fmla="*/ 461266 w 602358"/>
                <a:gd name="connsiteY6" fmla="*/ 588169 h 590550"/>
                <a:gd name="connsiteX7" fmla="*/ 358872 w 602358"/>
                <a:gd name="connsiteY7" fmla="*/ 588169 h 590550"/>
                <a:gd name="connsiteX8" fmla="*/ 368397 w 602358"/>
                <a:gd name="connsiteY8" fmla="*/ 500062 h 590550"/>
                <a:gd name="connsiteX9" fmla="*/ 492222 w 602358"/>
                <a:gd name="connsiteY9" fmla="*/ 307181 h 590550"/>
                <a:gd name="connsiteX10" fmla="*/ 304103 w 602358"/>
                <a:gd name="connsiteY10" fmla="*/ 102393 h 590550"/>
                <a:gd name="connsiteX11" fmla="*/ 108841 w 602358"/>
                <a:gd name="connsiteY11" fmla="*/ 316706 h 590550"/>
                <a:gd name="connsiteX12" fmla="*/ 215997 w 602358"/>
                <a:gd name="connsiteY12" fmla="*/ 495300 h 590550"/>
                <a:gd name="connsiteX13" fmla="*/ 223141 w 602358"/>
                <a:gd name="connsiteY13" fmla="*/ 585787 h 590550"/>
                <a:gd name="connsiteX14" fmla="*/ 125510 w 602358"/>
                <a:gd name="connsiteY14" fmla="*/ 5905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2358" h="590550">
                  <a:moveTo>
                    <a:pt x="125510" y="590550"/>
                  </a:moveTo>
                  <a:cubicBezTo>
                    <a:pt x="124716" y="570706"/>
                    <a:pt x="123923" y="550863"/>
                    <a:pt x="123129" y="531019"/>
                  </a:cubicBezTo>
                  <a:cubicBezTo>
                    <a:pt x="42166" y="507206"/>
                    <a:pt x="-34034" y="338138"/>
                    <a:pt x="15972" y="173831"/>
                  </a:cubicBezTo>
                  <a:cubicBezTo>
                    <a:pt x="77090" y="44450"/>
                    <a:pt x="178691" y="3174"/>
                    <a:pt x="299341" y="0"/>
                  </a:cubicBezTo>
                  <a:cubicBezTo>
                    <a:pt x="439835" y="7937"/>
                    <a:pt x="499366" y="58737"/>
                    <a:pt x="549373" y="133349"/>
                  </a:cubicBezTo>
                  <a:cubicBezTo>
                    <a:pt x="688279" y="373856"/>
                    <a:pt x="516432" y="512365"/>
                    <a:pt x="461266" y="557212"/>
                  </a:cubicBezTo>
                  <a:lnTo>
                    <a:pt x="461266" y="588169"/>
                  </a:lnTo>
                  <a:lnTo>
                    <a:pt x="358872" y="588169"/>
                  </a:lnTo>
                  <a:lnTo>
                    <a:pt x="368397" y="500062"/>
                  </a:lnTo>
                  <a:cubicBezTo>
                    <a:pt x="440628" y="454818"/>
                    <a:pt x="486666" y="392906"/>
                    <a:pt x="492222" y="307181"/>
                  </a:cubicBezTo>
                  <a:cubicBezTo>
                    <a:pt x="483490" y="175419"/>
                    <a:pt x="384272" y="107949"/>
                    <a:pt x="304103" y="102393"/>
                  </a:cubicBezTo>
                  <a:cubicBezTo>
                    <a:pt x="172341" y="111125"/>
                    <a:pt x="116778" y="186531"/>
                    <a:pt x="108841" y="316706"/>
                  </a:cubicBezTo>
                  <a:cubicBezTo>
                    <a:pt x="113603" y="434975"/>
                    <a:pt x="175515" y="460375"/>
                    <a:pt x="215997" y="495300"/>
                  </a:cubicBezTo>
                  <a:lnTo>
                    <a:pt x="223141" y="585787"/>
                  </a:lnTo>
                  <a:lnTo>
                    <a:pt x="125510" y="590550"/>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4" name="Freeform 93">
              <a:extLst>
                <a:ext uri="{FF2B5EF4-FFF2-40B4-BE49-F238E27FC236}">
                  <a16:creationId xmlns:a16="http://schemas.microsoft.com/office/drawing/2014/main" id="{5687FAA0-309C-9B36-97DB-416946CB8CEF}"/>
                </a:ext>
              </a:extLst>
            </p:cNvPr>
            <p:cNvSpPr/>
            <p:nvPr/>
          </p:nvSpPr>
          <p:spPr>
            <a:xfrm>
              <a:off x="4567238" y="5510213"/>
              <a:ext cx="346491" cy="271461"/>
            </a:xfrm>
            <a:custGeom>
              <a:avLst/>
              <a:gdLst>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52411"/>
                <a:gd name="connsiteX1" fmla="*/ 345281 w 345281"/>
                <a:gd name="connsiteY1" fmla="*/ 0 h 252411"/>
                <a:gd name="connsiteX2" fmla="*/ 321468 w 345281"/>
                <a:gd name="connsiteY2" fmla="*/ 107156 h 252411"/>
                <a:gd name="connsiteX3" fmla="*/ 335756 w 345281"/>
                <a:gd name="connsiteY3" fmla="*/ 204787 h 252411"/>
                <a:gd name="connsiteX4" fmla="*/ 164306 w 345281"/>
                <a:gd name="connsiteY4" fmla="*/ 252411 h 252411"/>
                <a:gd name="connsiteX5" fmla="*/ 11906 w 345281"/>
                <a:gd name="connsiteY5" fmla="*/ 200025 h 252411"/>
                <a:gd name="connsiteX6" fmla="*/ 38100 w 345281"/>
                <a:gd name="connsiteY6" fmla="*/ 95250 h 252411"/>
                <a:gd name="connsiteX7" fmla="*/ 0 w 345281"/>
                <a:gd name="connsiteY7" fmla="*/ 0 h 252411"/>
                <a:gd name="connsiteX0" fmla="*/ 0 w 345281"/>
                <a:gd name="connsiteY0" fmla="*/ 0 h 252595"/>
                <a:gd name="connsiteX1" fmla="*/ 345281 w 345281"/>
                <a:gd name="connsiteY1" fmla="*/ 0 h 252595"/>
                <a:gd name="connsiteX2" fmla="*/ 321468 w 345281"/>
                <a:gd name="connsiteY2" fmla="*/ 107156 h 252595"/>
                <a:gd name="connsiteX3" fmla="*/ 335756 w 345281"/>
                <a:gd name="connsiteY3" fmla="*/ 204787 h 252595"/>
                <a:gd name="connsiteX4" fmla="*/ 164306 w 345281"/>
                <a:gd name="connsiteY4" fmla="*/ 252411 h 252595"/>
                <a:gd name="connsiteX5" fmla="*/ 11906 w 345281"/>
                <a:gd name="connsiteY5" fmla="*/ 200025 h 252595"/>
                <a:gd name="connsiteX6" fmla="*/ 38100 w 345281"/>
                <a:gd name="connsiteY6" fmla="*/ 95250 h 252595"/>
                <a:gd name="connsiteX7" fmla="*/ 0 w 345281"/>
                <a:gd name="connsiteY7" fmla="*/ 0 h 252595"/>
                <a:gd name="connsiteX0" fmla="*/ 0 w 345281"/>
                <a:gd name="connsiteY0" fmla="*/ 0 h 271527"/>
                <a:gd name="connsiteX1" fmla="*/ 345281 w 345281"/>
                <a:gd name="connsiteY1" fmla="*/ 0 h 271527"/>
                <a:gd name="connsiteX2" fmla="*/ 321468 w 345281"/>
                <a:gd name="connsiteY2" fmla="*/ 107156 h 271527"/>
                <a:gd name="connsiteX3" fmla="*/ 335756 w 345281"/>
                <a:gd name="connsiteY3" fmla="*/ 204787 h 271527"/>
                <a:gd name="connsiteX4" fmla="*/ 171449 w 345281"/>
                <a:gd name="connsiteY4" fmla="*/ 271461 h 271527"/>
                <a:gd name="connsiteX5" fmla="*/ 11906 w 345281"/>
                <a:gd name="connsiteY5" fmla="*/ 200025 h 271527"/>
                <a:gd name="connsiteX6" fmla="*/ 38100 w 345281"/>
                <a:gd name="connsiteY6" fmla="*/ 95250 h 271527"/>
                <a:gd name="connsiteX7" fmla="*/ 0 w 345281"/>
                <a:gd name="connsiteY7" fmla="*/ 0 h 271527"/>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6941"/>
                <a:gd name="connsiteY0" fmla="*/ 0 h 271461"/>
                <a:gd name="connsiteX1" fmla="*/ 345281 w 346941"/>
                <a:gd name="connsiteY1" fmla="*/ 0 h 271461"/>
                <a:gd name="connsiteX2" fmla="*/ 321468 w 346941"/>
                <a:gd name="connsiteY2" fmla="*/ 107156 h 271461"/>
                <a:gd name="connsiteX3" fmla="*/ 335756 w 346941"/>
                <a:gd name="connsiteY3" fmla="*/ 204787 h 271461"/>
                <a:gd name="connsiteX4" fmla="*/ 171449 w 346941"/>
                <a:gd name="connsiteY4" fmla="*/ 271461 h 271461"/>
                <a:gd name="connsiteX5" fmla="*/ 11906 w 346941"/>
                <a:gd name="connsiteY5" fmla="*/ 200025 h 271461"/>
                <a:gd name="connsiteX6" fmla="*/ 38100 w 346941"/>
                <a:gd name="connsiteY6" fmla="*/ 95250 h 271461"/>
                <a:gd name="connsiteX7" fmla="*/ 0 w 346941"/>
                <a:gd name="connsiteY7" fmla="*/ 0 h 271461"/>
                <a:gd name="connsiteX0" fmla="*/ 0 w 346491"/>
                <a:gd name="connsiteY0" fmla="*/ 0 h 271461"/>
                <a:gd name="connsiteX1" fmla="*/ 345281 w 346491"/>
                <a:gd name="connsiteY1" fmla="*/ 0 h 271461"/>
                <a:gd name="connsiteX2" fmla="*/ 314324 w 346491"/>
                <a:gd name="connsiteY2" fmla="*/ 100012 h 271461"/>
                <a:gd name="connsiteX3" fmla="*/ 335756 w 346491"/>
                <a:gd name="connsiteY3" fmla="*/ 204787 h 271461"/>
                <a:gd name="connsiteX4" fmla="*/ 171449 w 346491"/>
                <a:gd name="connsiteY4" fmla="*/ 271461 h 271461"/>
                <a:gd name="connsiteX5" fmla="*/ 11906 w 346491"/>
                <a:gd name="connsiteY5" fmla="*/ 200025 h 271461"/>
                <a:gd name="connsiteX6" fmla="*/ 38100 w 346491"/>
                <a:gd name="connsiteY6" fmla="*/ 95250 h 271461"/>
                <a:gd name="connsiteX7" fmla="*/ 0 w 346491"/>
                <a:gd name="connsiteY7" fmla="*/ 0 h 27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491" h="271461">
                  <a:moveTo>
                    <a:pt x="0" y="0"/>
                  </a:moveTo>
                  <a:lnTo>
                    <a:pt x="345281" y="0"/>
                  </a:lnTo>
                  <a:cubicBezTo>
                    <a:pt x="351630" y="45244"/>
                    <a:pt x="331787" y="71436"/>
                    <a:pt x="314324" y="100012"/>
                  </a:cubicBezTo>
                  <a:cubicBezTo>
                    <a:pt x="330993" y="125412"/>
                    <a:pt x="352425" y="167481"/>
                    <a:pt x="335756" y="204787"/>
                  </a:cubicBezTo>
                  <a:cubicBezTo>
                    <a:pt x="283369" y="236537"/>
                    <a:pt x="223837" y="263523"/>
                    <a:pt x="171449" y="271461"/>
                  </a:cubicBezTo>
                  <a:cubicBezTo>
                    <a:pt x="111124" y="265906"/>
                    <a:pt x="69850" y="246062"/>
                    <a:pt x="11906" y="200025"/>
                  </a:cubicBezTo>
                  <a:cubicBezTo>
                    <a:pt x="3968" y="160338"/>
                    <a:pt x="5556" y="130175"/>
                    <a:pt x="38100" y="95250"/>
                  </a:cubicBezTo>
                  <a:cubicBezTo>
                    <a:pt x="20638" y="70644"/>
                    <a:pt x="3175" y="60325"/>
                    <a:pt x="0"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5" name="Rounded Rectangle 94">
              <a:extLst>
                <a:ext uri="{FF2B5EF4-FFF2-40B4-BE49-F238E27FC236}">
                  <a16:creationId xmlns:a16="http://schemas.microsoft.com/office/drawing/2014/main" id="{E623A606-D186-A28D-6D6A-EE82DDCD40C9}"/>
                </a:ext>
              </a:extLst>
            </p:cNvPr>
            <p:cNvSpPr/>
            <p:nvPr/>
          </p:nvSpPr>
          <p:spPr>
            <a:xfrm>
              <a:off x="4698201" y="4767262"/>
              <a:ext cx="76200" cy="119061"/>
            </a:xfrm>
            <a:prstGeom prst="round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6" name="Rounded Rectangle 95">
              <a:extLst>
                <a:ext uri="{FF2B5EF4-FFF2-40B4-BE49-F238E27FC236}">
                  <a16:creationId xmlns:a16="http://schemas.microsoft.com/office/drawing/2014/main" id="{C58C0519-553F-C634-C081-FE92735D8C67}"/>
                </a:ext>
              </a:extLst>
            </p:cNvPr>
            <p:cNvSpPr/>
            <p:nvPr/>
          </p:nvSpPr>
          <p:spPr>
            <a:xfrm rot="2620869">
              <a:off x="5017892" y="4912519"/>
              <a:ext cx="76200" cy="119061"/>
            </a:xfrm>
            <a:prstGeom prst="round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7" name="Rounded Rectangle 96">
              <a:extLst>
                <a:ext uri="{FF2B5EF4-FFF2-40B4-BE49-F238E27FC236}">
                  <a16:creationId xmlns:a16="http://schemas.microsoft.com/office/drawing/2014/main" id="{502088BC-4924-E920-62E6-0D05425DBF18}"/>
                </a:ext>
              </a:extLst>
            </p:cNvPr>
            <p:cNvSpPr/>
            <p:nvPr/>
          </p:nvSpPr>
          <p:spPr>
            <a:xfrm rot="6417779">
              <a:off x="5094491" y="5261143"/>
              <a:ext cx="76200" cy="119061"/>
            </a:xfrm>
            <a:prstGeom prst="round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8" name="Rounded Rectangle 97">
              <a:extLst>
                <a:ext uri="{FF2B5EF4-FFF2-40B4-BE49-F238E27FC236}">
                  <a16:creationId xmlns:a16="http://schemas.microsoft.com/office/drawing/2014/main" id="{CC8705AD-AF38-D8BE-07E3-35D442470D72}"/>
                </a:ext>
              </a:extLst>
            </p:cNvPr>
            <p:cNvSpPr/>
            <p:nvPr/>
          </p:nvSpPr>
          <p:spPr>
            <a:xfrm rot="18979131" flipH="1">
              <a:off x="4378730" y="4919661"/>
              <a:ext cx="76200" cy="119061"/>
            </a:xfrm>
            <a:prstGeom prst="round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9" name="Rounded Rectangle 98">
              <a:extLst>
                <a:ext uri="{FF2B5EF4-FFF2-40B4-BE49-F238E27FC236}">
                  <a16:creationId xmlns:a16="http://schemas.microsoft.com/office/drawing/2014/main" id="{E26739C1-79F1-207F-7F40-55E53A434CF3}"/>
                </a:ext>
              </a:extLst>
            </p:cNvPr>
            <p:cNvSpPr/>
            <p:nvPr/>
          </p:nvSpPr>
          <p:spPr>
            <a:xfrm rot="15182221" flipH="1">
              <a:off x="4311439" y="5261143"/>
              <a:ext cx="76200" cy="119061"/>
            </a:xfrm>
            <a:prstGeom prst="round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1" name="Rectangle 100">
            <a:extLst>
              <a:ext uri="{FF2B5EF4-FFF2-40B4-BE49-F238E27FC236}">
                <a16:creationId xmlns:a16="http://schemas.microsoft.com/office/drawing/2014/main" id="{FDDD28DB-E0A6-A399-12D3-1A9C631AC459}"/>
              </a:ext>
            </a:extLst>
          </p:cNvPr>
          <p:cNvSpPr/>
          <p:nvPr/>
        </p:nvSpPr>
        <p:spPr>
          <a:xfrm>
            <a:off x="3802063" y="1565275"/>
            <a:ext cx="4668837" cy="1006475"/>
          </a:xfrm>
          <a:prstGeom prst="rect">
            <a:avLst/>
          </a:prstGeom>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a:solidFill>
                  <a:srgbClr val="595959"/>
                </a:solidFill>
              </a:rPr>
              <a:t>Vì dòng họ tổ tiên mình đã góp phần tạo nên truyền thống tốt đẹp của quê hương</a:t>
            </a:r>
          </a:p>
        </p:txBody>
      </p:sp>
      <p:sp>
        <p:nvSpPr>
          <p:cNvPr id="102" name="Rectangle 101">
            <a:extLst>
              <a:ext uri="{FF2B5EF4-FFF2-40B4-BE49-F238E27FC236}">
                <a16:creationId xmlns:a16="http://schemas.microsoft.com/office/drawing/2014/main" id="{10762A6B-3B0C-CABF-168E-9569693E6B3C}"/>
              </a:ext>
            </a:extLst>
          </p:cNvPr>
          <p:cNvSpPr/>
          <p:nvPr/>
        </p:nvSpPr>
        <p:spPr>
          <a:xfrm>
            <a:off x="3802063" y="3511550"/>
            <a:ext cx="4630737" cy="701675"/>
          </a:xfrm>
          <a:prstGeom prst="rect">
            <a:avLst/>
          </a:prstGeom>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a:solidFill>
                  <a:srgbClr val="595959"/>
                </a:solidFill>
              </a:rPr>
              <a:t>Nghề thủ công vẫn còn những giá trị tốt đẹp trong cuộc sống hiện nay.</a:t>
            </a:r>
          </a:p>
        </p:txBody>
      </p:sp>
      <p:sp>
        <p:nvSpPr>
          <p:cNvPr id="103" name="Rectangle 102">
            <a:extLst>
              <a:ext uri="{FF2B5EF4-FFF2-40B4-BE49-F238E27FC236}">
                <a16:creationId xmlns:a16="http://schemas.microsoft.com/office/drawing/2014/main" id="{F120BA38-566A-DAA6-68F5-565486C81988}"/>
              </a:ext>
            </a:extLst>
          </p:cNvPr>
          <p:cNvSpPr/>
          <p:nvPr/>
        </p:nvSpPr>
        <p:spPr>
          <a:xfrm>
            <a:off x="3802063" y="5191125"/>
            <a:ext cx="4275137" cy="1006475"/>
          </a:xfrm>
          <a:prstGeom prst="rect">
            <a:avLst/>
          </a:prstGeom>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a:solidFill>
                  <a:srgbClr val="595959"/>
                </a:solidFill>
              </a:rPr>
              <a:t>Truyện dân gian và dân ca góp phần ca ngợi những giá trị tốt đẹp của quê hương.</a:t>
            </a:r>
          </a:p>
        </p:txBody>
      </p:sp>
      <p:sp>
        <p:nvSpPr>
          <p:cNvPr id="104" name="Rectangle 103">
            <a:extLst>
              <a:ext uri="{FF2B5EF4-FFF2-40B4-BE49-F238E27FC236}">
                <a16:creationId xmlns:a16="http://schemas.microsoft.com/office/drawing/2014/main" id="{7B47F5A4-9825-B8E8-D9FB-8F58C1E21919}"/>
              </a:ext>
            </a:extLst>
          </p:cNvPr>
          <p:cNvSpPr/>
          <p:nvPr/>
        </p:nvSpPr>
        <p:spPr>
          <a:xfrm rot="19126099">
            <a:off x="2120900" y="1487488"/>
            <a:ext cx="2438400" cy="473075"/>
          </a:xfrm>
          <a:prstGeom prst="rect">
            <a:avLst/>
          </a:prstGeom>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500" b="1">
                <a:solidFill>
                  <a:srgbClr val="7F7F7F"/>
                </a:solidFill>
              </a:rPr>
              <a:t>Đồng ý</a:t>
            </a:r>
          </a:p>
        </p:txBody>
      </p:sp>
      <p:sp>
        <p:nvSpPr>
          <p:cNvPr id="105" name="Rectangle 104">
            <a:extLst>
              <a:ext uri="{FF2B5EF4-FFF2-40B4-BE49-F238E27FC236}">
                <a16:creationId xmlns:a16="http://schemas.microsoft.com/office/drawing/2014/main" id="{FAE02B3E-525C-02E2-41DC-7AB3E2C2E6D0}"/>
              </a:ext>
            </a:extLst>
          </p:cNvPr>
          <p:cNvSpPr/>
          <p:nvPr/>
        </p:nvSpPr>
        <p:spPr>
          <a:xfrm rot="19126099">
            <a:off x="2120900" y="3297238"/>
            <a:ext cx="2438400" cy="473075"/>
          </a:xfrm>
          <a:prstGeom prst="rect">
            <a:avLst/>
          </a:prstGeom>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500" b="1">
                <a:solidFill>
                  <a:srgbClr val="7F7F7F"/>
                </a:solidFill>
              </a:rPr>
              <a:t>Không đồng ý</a:t>
            </a:r>
          </a:p>
        </p:txBody>
      </p:sp>
      <p:sp>
        <p:nvSpPr>
          <p:cNvPr id="106" name="Rectangle 105">
            <a:extLst>
              <a:ext uri="{FF2B5EF4-FFF2-40B4-BE49-F238E27FC236}">
                <a16:creationId xmlns:a16="http://schemas.microsoft.com/office/drawing/2014/main" id="{3231A1E4-5656-2AF0-DB68-D21B55D80B5B}"/>
              </a:ext>
            </a:extLst>
          </p:cNvPr>
          <p:cNvSpPr/>
          <p:nvPr/>
        </p:nvSpPr>
        <p:spPr>
          <a:xfrm rot="19126099">
            <a:off x="2120900" y="5118100"/>
            <a:ext cx="2438400" cy="473075"/>
          </a:xfrm>
          <a:prstGeom prst="rect">
            <a:avLst/>
          </a:prstGeom>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500" b="1">
                <a:solidFill>
                  <a:srgbClr val="7F7F7F"/>
                </a:solidFill>
              </a:rPr>
              <a:t>Đồng ý</a:t>
            </a:r>
          </a:p>
        </p:txBody>
      </p:sp>
      <p:grpSp>
        <p:nvGrpSpPr>
          <p:cNvPr id="94248" name="Group 3">
            <a:extLst>
              <a:ext uri="{FF2B5EF4-FFF2-40B4-BE49-F238E27FC236}">
                <a16:creationId xmlns:a16="http://schemas.microsoft.com/office/drawing/2014/main" id="{8B4F33F5-63FA-4E30-F160-9E638FD1D48B}"/>
              </a:ext>
            </a:extLst>
          </p:cNvPr>
          <p:cNvGrpSpPr>
            <a:grpSpLocks/>
          </p:cNvGrpSpPr>
          <p:nvPr/>
        </p:nvGrpSpPr>
        <p:grpSpPr bwMode="auto">
          <a:xfrm>
            <a:off x="1054100" y="1820863"/>
            <a:ext cx="1016000" cy="665162"/>
            <a:chOff x="1110" y="2656"/>
            <a:chExt cx="1549" cy="1351"/>
          </a:xfrm>
        </p:grpSpPr>
        <p:sp>
          <p:nvSpPr>
            <p:cNvPr id="94249" name="AutoShape 4">
              <a:extLst>
                <a:ext uri="{FF2B5EF4-FFF2-40B4-BE49-F238E27FC236}">
                  <a16:creationId xmlns:a16="http://schemas.microsoft.com/office/drawing/2014/main" id="{EDC3428E-2104-0E21-7629-D8F418E5CCB0}"/>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94250" name="AutoShape 5">
              <a:extLst>
                <a:ext uri="{FF2B5EF4-FFF2-40B4-BE49-F238E27FC236}">
                  <a16:creationId xmlns:a16="http://schemas.microsoft.com/office/drawing/2014/main" id="{1F62822C-360A-E5F5-2F3F-2B6CE909471A}"/>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40966" name="AutoShape 6">
              <a:extLst>
                <a:ext uri="{FF2B5EF4-FFF2-40B4-BE49-F238E27FC236}">
                  <a16:creationId xmlns:a16="http://schemas.microsoft.com/office/drawing/2014/main" id="{50A92D16-D4A3-2C95-C754-0F151806634E}"/>
                </a:ext>
              </a:extLst>
            </p:cNvPr>
            <p:cNvSpPr>
              <a:spLocks noChangeArrowheads="1"/>
            </p:cNvSpPr>
            <p:nvPr/>
          </p:nvSpPr>
          <p:spPr bwMode="gray">
            <a:xfrm>
              <a:off x="1200" y="2737"/>
              <a:ext cx="1351"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mn-cs"/>
              </a:endParaRPr>
            </a:p>
          </p:txBody>
        </p:sp>
      </p:grpSp>
      <p:grpSp>
        <p:nvGrpSpPr>
          <p:cNvPr id="94252" name="Group 7">
            <a:extLst>
              <a:ext uri="{FF2B5EF4-FFF2-40B4-BE49-F238E27FC236}">
                <a16:creationId xmlns:a16="http://schemas.microsoft.com/office/drawing/2014/main" id="{2565D172-3D05-BBB4-C006-B9384875D6C4}"/>
              </a:ext>
            </a:extLst>
          </p:cNvPr>
          <p:cNvGrpSpPr>
            <a:grpSpLocks/>
          </p:cNvGrpSpPr>
          <p:nvPr/>
        </p:nvGrpSpPr>
        <p:grpSpPr bwMode="auto">
          <a:xfrm>
            <a:off x="1054100" y="3586163"/>
            <a:ext cx="1016000" cy="665162"/>
            <a:chOff x="3174" y="2656"/>
            <a:chExt cx="1549" cy="1351"/>
          </a:xfrm>
        </p:grpSpPr>
        <p:sp>
          <p:nvSpPr>
            <p:cNvPr id="94253" name="AutoShape 8">
              <a:extLst>
                <a:ext uri="{FF2B5EF4-FFF2-40B4-BE49-F238E27FC236}">
                  <a16:creationId xmlns:a16="http://schemas.microsoft.com/office/drawing/2014/main" id="{DA983D31-6557-ED36-802B-1E02B7FA36E9}"/>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94254" name="AutoShape 9">
              <a:extLst>
                <a:ext uri="{FF2B5EF4-FFF2-40B4-BE49-F238E27FC236}">
                  <a16:creationId xmlns:a16="http://schemas.microsoft.com/office/drawing/2014/main" id="{79547DC8-28BD-D243-457F-410E1467454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40970" name="AutoShape 10">
              <a:extLst>
                <a:ext uri="{FF2B5EF4-FFF2-40B4-BE49-F238E27FC236}">
                  <a16:creationId xmlns:a16="http://schemas.microsoft.com/office/drawing/2014/main" id="{32E24640-16B6-6E03-F421-E5BBE60DAB99}"/>
                </a:ext>
              </a:extLst>
            </p:cNvPr>
            <p:cNvSpPr>
              <a:spLocks noChangeArrowheads="1"/>
            </p:cNvSpPr>
            <p:nvPr/>
          </p:nvSpPr>
          <p:spPr bwMode="gray">
            <a:xfrm>
              <a:off x="3264" y="2737"/>
              <a:ext cx="1351"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mn-cs"/>
              </a:endParaRPr>
            </a:p>
          </p:txBody>
        </p:sp>
      </p:grpSp>
      <p:sp>
        <p:nvSpPr>
          <p:cNvPr id="94256" name="Text Box 13">
            <a:extLst>
              <a:ext uri="{FF2B5EF4-FFF2-40B4-BE49-F238E27FC236}">
                <a16:creationId xmlns:a16="http://schemas.microsoft.com/office/drawing/2014/main" id="{B4C18CA3-702A-E430-4A69-B3842A5D5F5B}"/>
              </a:ext>
            </a:extLst>
          </p:cNvPr>
          <p:cNvSpPr txBox="1">
            <a:spLocks noChangeArrowheads="1"/>
          </p:cNvSpPr>
          <p:nvPr/>
        </p:nvSpPr>
        <p:spPr bwMode="gray">
          <a:xfrm>
            <a:off x="1374775" y="1919288"/>
            <a:ext cx="354013"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rPr>
              <a:t>a</a:t>
            </a:r>
          </a:p>
        </p:txBody>
      </p:sp>
      <p:sp>
        <p:nvSpPr>
          <p:cNvPr id="94257" name="Text Box 16">
            <a:extLst>
              <a:ext uri="{FF2B5EF4-FFF2-40B4-BE49-F238E27FC236}">
                <a16:creationId xmlns:a16="http://schemas.microsoft.com/office/drawing/2014/main" id="{49D07C8E-ECB6-387C-8FC0-7E80CE3F0566}"/>
              </a:ext>
            </a:extLst>
          </p:cNvPr>
          <p:cNvSpPr txBox="1">
            <a:spLocks noChangeArrowheads="1"/>
          </p:cNvSpPr>
          <p:nvPr/>
        </p:nvSpPr>
        <p:spPr bwMode="gray">
          <a:xfrm>
            <a:off x="1366838" y="3684588"/>
            <a:ext cx="369887"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rPr>
              <a:t>b</a:t>
            </a:r>
          </a:p>
        </p:txBody>
      </p:sp>
      <p:grpSp>
        <p:nvGrpSpPr>
          <p:cNvPr id="94258" name="Group 17">
            <a:extLst>
              <a:ext uri="{FF2B5EF4-FFF2-40B4-BE49-F238E27FC236}">
                <a16:creationId xmlns:a16="http://schemas.microsoft.com/office/drawing/2014/main" id="{C5307A5C-5F49-A857-E7FF-AFD253922BE0}"/>
              </a:ext>
            </a:extLst>
          </p:cNvPr>
          <p:cNvGrpSpPr>
            <a:grpSpLocks/>
          </p:cNvGrpSpPr>
          <p:nvPr/>
        </p:nvGrpSpPr>
        <p:grpSpPr bwMode="auto">
          <a:xfrm>
            <a:off x="1054100" y="5481638"/>
            <a:ext cx="1016000" cy="665162"/>
            <a:chOff x="1110" y="2656"/>
            <a:chExt cx="1549" cy="1351"/>
          </a:xfrm>
        </p:grpSpPr>
        <p:sp>
          <p:nvSpPr>
            <p:cNvPr id="94259" name="AutoShape 18">
              <a:extLst>
                <a:ext uri="{FF2B5EF4-FFF2-40B4-BE49-F238E27FC236}">
                  <a16:creationId xmlns:a16="http://schemas.microsoft.com/office/drawing/2014/main" id="{524FF3BE-8FCA-C116-774D-91B457367B0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94260" name="AutoShape 19">
              <a:extLst>
                <a:ext uri="{FF2B5EF4-FFF2-40B4-BE49-F238E27FC236}">
                  <a16:creationId xmlns:a16="http://schemas.microsoft.com/office/drawing/2014/main" id="{A8F43919-CC48-43D9-B936-AE0FA176A771}"/>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40980" name="AutoShape 20">
              <a:extLst>
                <a:ext uri="{FF2B5EF4-FFF2-40B4-BE49-F238E27FC236}">
                  <a16:creationId xmlns:a16="http://schemas.microsoft.com/office/drawing/2014/main" id="{3AD45764-B734-6903-10B7-CC243DA891CB}"/>
                </a:ext>
              </a:extLst>
            </p:cNvPr>
            <p:cNvSpPr>
              <a:spLocks noChangeArrowheads="1"/>
            </p:cNvSpPr>
            <p:nvPr/>
          </p:nvSpPr>
          <p:spPr bwMode="gray">
            <a:xfrm>
              <a:off x="1200" y="2737"/>
              <a:ext cx="1351"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mn-cs"/>
              </a:endParaRPr>
            </a:p>
          </p:txBody>
        </p:sp>
      </p:grpSp>
      <p:sp>
        <p:nvSpPr>
          <p:cNvPr id="94262" name="Text Box 27">
            <a:extLst>
              <a:ext uri="{FF2B5EF4-FFF2-40B4-BE49-F238E27FC236}">
                <a16:creationId xmlns:a16="http://schemas.microsoft.com/office/drawing/2014/main" id="{9956178B-7AB7-208F-7100-FBAE7DF751B2}"/>
              </a:ext>
            </a:extLst>
          </p:cNvPr>
          <p:cNvSpPr txBox="1">
            <a:spLocks noChangeArrowheads="1"/>
          </p:cNvSpPr>
          <p:nvPr/>
        </p:nvSpPr>
        <p:spPr bwMode="gray">
          <a:xfrm>
            <a:off x="1374775" y="5580063"/>
            <a:ext cx="354013"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rPr>
              <a: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blinds(horizontal)">
                                      <p:cBhvr>
                                        <p:cTn id="7" dur="500"/>
                                        <p:tgtEl>
                                          <p:spTgt spid="942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4248"/>
                                        </p:tgtEl>
                                        <p:attrNameLst>
                                          <p:attrName>style.visibility</p:attrName>
                                        </p:attrNameLst>
                                      </p:cBhvr>
                                      <p:to>
                                        <p:strVal val="visible"/>
                                      </p:to>
                                    </p:set>
                                    <p:animEffect transition="in" filter="blinds(horizontal)">
                                      <p:cBhvr>
                                        <p:cTn id="12" dur="500"/>
                                        <p:tgtEl>
                                          <p:spTgt spid="94248"/>
                                        </p:tgtEl>
                                      </p:cBhvr>
                                    </p:animEffect>
                                  </p:childTnLst>
                                </p:cTn>
                              </p:par>
                              <p:par>
                                <p:cTn id="13" presetID="3" presetClass="entr" presetSubtype="10" fill="hold" nodeType="withEffect">
                                  <p:stCondLst>
                                    <p:cond delay="0"/>
                                  </p:stCondLst>
                                  <p:childTnLst>
                                    <p:set>
                                      <p:cBhvr>
                                        <p:cTn id="14" dur="1" fill="hold">
                                          <p:stCondLst>
                                            <p:cond delay="0"/>
                                          </p:stCondLst>
                                        </p:cTn>
                                        <p:tgtEl>
                                          <p:spTgt spid="94252"/>
                                        </p:tgtEl>
                                        <p:attrNameLst>
                                          <p:attrName>style.visibility</p:attrName>
                                        </p:attrNameLst>
                                      </p:cBhvr>
                                      <p:to>
                                        <p:strVal val="visible"/>
                                      </p:to>
                                    </p:set>
                                    <p:animEffect transition="in" filter="blinds(horizontal)">
                                      <p:cBhvr>
                                        <p:cTn id="15" dur="500"/>
                                        <p:tgtEl>
                                          <p:spTgt spid="9425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4256"/>
                                        </p:tgtEl>
                                        <p:attrNameLst>
                                          <p:attrName>style.visibility</p:attrName>
                                        </p:attrNameLst>
                                      </p:cBhvr>
                                      <p:to>
                                        <p:strVal val="visible"/>
                                      </p:to>
                                    </p:set>
                                    <p:animEffect transition="in" filter="blinds(horizontal)">
                                      <p:cBhvr>
                                        <p:cTn id="18" dur="500"/>
                                        <p:tgtEl>
                                          <p:spTgt spid="9425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4257"/>
                                        </p:tgtEl>
                                        <p:attrNameLst>
                                          <p:attrName>style.visibility</p:attrName>
                                        </p:attrNameLst>
                                      </p:cBhvr>
                                      <p:to>
                                        <p:strVal val="visible"/>
                                      </p:to>
                                    </p:set>
                                    <p:animEffect transition="in" filter="blinds(horizontal)">
                                      <p:cBhvr>
                                        <p:cTn id="21" dur="500"/>
                                        <p:tgtEl>
                                          <p:spTgt spid="94257"/>
                                        </p:tgtEl>
                                      </p:cBhvr>
                                    </p:animEffect>
                                  </p:childTnLst>
                                </p:cTn>
                              </p:par>
                              <p:par>
                                <p:cTn id="22" presetID="3" presetClass="entr" presetSubtype="10" fill="hold" nodeType="withEffect">
                                  <p:stCondLst>
                                    <p:cond delay="0"/>
                                  </p:stCondLst>
                                  <p:childTnLst>
                                    <p:set>
                                      <p:cBhvr>
                                        <p:cTn id="23" dur="1" fill="hold">
                                          <p:stCondLst>
                                            <p:cond delay="0"/>
                                          </p:stCondLst>
                                        </p:cTn>
                                        <p:tgtEl>
                                          <p:spTgt spid="94258"/>
                                        </p:tgtEl>
                                        <p:attrNameLst>
                                          <p:attrName>style.visibility</p:attrName>
                                        </p:attrNameLst>
                                      </p:cBhvr>
                                      <p:to>
                                        <p:strVal val="visible"/>
                                      </p:to>
                                    </p:set>
                                    <p:animEffect transition="in" filter="blinds(horizontal)">
                                      <p:cBhvr>
                                        <p:cTn id="24" dur="500"/>
                                        <p:tgtEl>
                                          <p:spTgt spid="94258"/>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94262"/>
                                        </p:tgtEl>
                                        <p:attrNameLst>
                                          <p:attrName>style.visibility</p:attrName>
                                        </p:attrNameLst>
                                      </p:cBhvr>
                                      <p:to>
                                        <p:strVal val="visible"/>
                                      </p:to>
                                    </p:set>
                                    <p:animEffect transition="in" filter="blinds(horizontal)">
                                      <p:cBhvr>
                                        <p:cTn id="27" dur="500"/>
                                        <p:tgtEl>
                                          <p:spTgt spid="9426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94211"/>
                                        </p:tgtEl>
                                        <p:attrNameLst>
                                          <p:attrName>style.visibility</p:attrName>
                                        </p:attrNameLst>
                                      </p:cBhvr>
                                      <p:to>
                                        <p:strVal val="visible"/>
                                      </p:to>
                                    </p:set>
                                    <p:animEffect transition="in" filter="blinds(horizontal)">
                                      <p:cBhvr>
                                        <p:cTn id="32" dur="500"/>
                                        <p:tgtEl>
                                          <p:spTgt spid="942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blinds(horizontal)">
                                      <p:cBhvr>
                                        <p:cTn id="37" dur="500"/>
                                        <p:tgtEl>
                                          <p:spTgt spid="10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2"/>
                                        </p:tgtEl>
                                        <p:attrNameLst>
                                          <p:attrName>style.visibility</p:attrName>
                                        </p:attrNameLst>
                                      </p:cBhvr>
                                      <p:to>
                                        <p:strVal val="visible"/>
                                      </p:to>
                                    </p:set>
                                    <p:animEffect transition="in" filter="blinds(horizontal)">
                                      <p:cBhvr>
                                        <p:cTn id="42" dur="500"/>
                                        <p:tgtEl>
                                          <p:spTgt spid="10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3"/>
                                        </p:tgtEl>
                                        <p:attrNameLst>
                                          <p:attrName>style.visibility</p:attrName>
                                        </p:attrNameLst>
                                      </p:cBhvr>
                                      <p:to>
                                        <p:strVal val="visible"/>
                                      </p:to>
                                    </p:set>
                                    <p:animEffect transition="in" filter="blinds(horizontal)">
                                      <p:cBhvr>
                                        <p:cTn id="4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P spid="101" grpId="0"/>
      <p:bldP spid="102" grpId="0"/>
      <p:bldP spid="103" grpId="0"/>
      <p:bldP spid="94256" grpId="0"/>
      <p:bldP spid="94257" grpId="0"/>
      <p:bldP spid="9426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Hình chữ nhật 4">
            <a:extLst>
              <a:ext uri="{FF2B5EF4-FFF2-40B4-BE49-F238E27FC236}">
                <a16:creationId xmlns:a16="http://schemas.microsoft.com/office/drawing/2014/main" id="{198934DE-92A3-CAC8-1590-E913082A5992}"/>
              </a:ext>
            </a:extLst>
          </p:cNvPr>
          <p:cNvSpPr>
            <a:spLocks noChangeArrowheads="1"/>
          </p:cNvSpPr>
          <p:nvPr/>
        </p:nvSpPr>
        <p:spPr bwMode="auto">
          <a:xfrm>
            <a:off x="0" y="4953000"/>
            <a:ext cx="12192000" cy="1600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sz="2400"/>
          </a:p>
        </p:txBody>
      </p:sp>
      <p:sp>
        <p:nvSpPr>
          <p:cNvPr id="7" name="Rectangle 3">
            <a:extLst>
              <a:ext uri="{FF2B5EF4-FFF2-40B4-BE49-F238E27FC236}">
                <a16:creationId xmlns:a16="http://schemas.microsoft.com/office/drawing/2014/main" id="{EAD5E9C9-DD84-1812-4C04-E9E081B52210}"/>
              </a:ext>
            </a:extLst>
          </p:cNvPr>
          <p:cNvSpPr>
            <a:spLocks noGrp="1" noChangeArrowheads="1"/>
          </p:cNvSpPr>
          <p:nvPr>
            <p:ph type="subTitle" idx="4294967295"/>
          </p:nvPr>
        </p:nvSpPr>
        <p:spPr>
          <a:xfrm>
            <a:off x="800100" y="1978025"/>
            <a:ext cx="10058400" cy="650875"/>
          </a:xfrm>
        </p:spPr>
        <p:txBody>
          <a:bodyPr anchor="ctr"/>
          <a:lstStyle/>
          <a:p>
            <a:pPr marL="0" indent="0" algn="ctr">
              <a:buFont typeface="Arial" panose="020B0604020202020204" pitchFamily="34" charset="0"/>
              <a:buNone/>
            </a:pPr>
            <a:r>
              <a:rPr lang="en-US" altLang="en-US" sz="8000" b="1">
                <a:solidFill>
                  <a:srgbClr val="3333FF"/>
                </a:solidFill>
                <a:latin typeface="Verdana" panose="020B0604030504040204" pitchFamily="34" charset="0"/>
                <a:cs typeface="Arial" panose="020B0604020202020204" pitchFamily="34" charset="0"/>
              </a:rPr>
              <a:t>VẬN DỤNG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Freeform 12">
            <a:extLst>
              <a:ext uri="{FF2B5EF4-FFF2-40B4-BE49-F238E27FC236}">
                <a16:creationId xmlns:a16="http://schemas.microsoft.com/office/drawing/2014/main" id="{CF1A8E08-D351-B4DB-E454-E0D09F1CA24A}"/>
              </a:ext>
            </a:extLst>
          </p:cNvPr>
          <p:cNvSpPr>
            <a:spLocks/>
          </p:cNvSpPr>
          <p:nvPr/>
        </p:nvSpPr>
        <p:spPr bwMode="auto">
          <a:xfrm>
            <a:off x="1016000" y="3146425"/>
            <a:ext cx="9291638" cy="1601788"/>
          </a:xfrm>
          <a:custGeom>
            <a:avLst/>
            <a:gdLst/>
            <a:ahLst/>
            <a:cxnLst>
              <a:cxn ang="0">
                <a:pos x="0" y="0"/>
              </a:cxn>
              <a:cxn ang="0">
                <a:pos x="3861" y="0"/>
              </a:cxn>
              <a:cxn ang="0">
                <a:pos x="3335" y="336"/>
              </a:cxn>
              <a:cxn ang="0">
                <a:pos x="3861" y="683"/>
              </a:cxn>
              <a:cxn ang="0">
                <a:pos x="0" y="683"/>
              </a:cxn>
              <a:cxn ang="0">
                <a:pos x="0" y="0"/>
              </a:cxn>
            </a:cxnLst>
            <a:rect l="0" t="0" r="r" b="b"/>
            <a:pathLst>
              <a:path w="3861" h="683">
                <a:moveTo>
                  <a:pt x="0" y="0"/>
                </a:moveTo>
                <a:lnTo>
                  <a:pt x="3861" y="0"/>
                </a:lnTo>
                <a:lnTo>
                  <a:pt x="3335" y="336"/>
                </a:lnTo>
                <a:lnTo>
                  <a:pt x="3861" y="683"/>
                </a:lnTo>
                <a:lnTo>
                  <a:pt x="0" y="683"/>
                </a:lnTo>
                <a:lnTo>
                  <a:pt x="0" y="0"/>
                </a:lnTo>
                <a:close/>
              </a:path>
            </a:pathLst>
          </a:custGeom>
          <a:gradFill rotWithShape="1">
            <a:gsLst>
              <a:gs pos="0">
                <a:srgbClr val="5A8C1E">
                  <a:shade val="51000"/>
                  <a:satMod val="130000"/>
                </a:srgbClr>
              </a:gs>
              <a:gs pos="80000">
                <a:srgbClr val="5A8C1E">
                  <a:shade val="93000"/>
                  <a:satMod val="130000"/>
                </a:srgbClr>
              </a:gs>
              <a:gs pos="100000">
                <a:srgbClr val="5A8C1E">
                  <a:shade val="94000"/>
                  <a:satMod val="135000"/>
                </a:srgbClr>
              </a:gs>
            </a:gsLst>
            <a:lin ang="16200000" scaled="0"/>
          </a:gradFill>
          <a:ln w="9525" cap="flat" cmpd="sng" algn="ctr">
            <a:solidFill>
              <a:srgbClr val="5A8C1E">
                <a:shade val="95000"/>
                <a:satMod val="105000"/>
              </a:srgbClr>
            </a:solidFill>
            <a:prstDash val="solid"/>
            <a:headEnd/>
            <a:tailEnd/>
          </a:ln>
          <a:effectLst>
            <a:outerShdw blurRad="76200" dist="76200" dir="18900000" algn="bl" rotWithShape="0">
              <a:prstClr val="black">
                <a:alpha val="40000"/>
              </a:prstClr>
            </a:outerShdw>
          </a:effectLst>
        </p:spPr>
        <p:txBody>
          <a:bodyPr/>
          <a:lstStyle/>
          <a:p>
            <a:pPr fontAlgn="auto">
              <a:spcBef>
                <a:spcPts val="0"/>
              </a:spcBef>
              <a:spcAft>
                <a:spcPts val="0"/>
              </a:spcAft>
              <a:defRPr/>
            </a:pPr>
            <a:endParaRPr lang="en-US" kern="0">
              <a:solidFill>
                <a:prstClr val="white"/>
              </a:solidFill>
              <a:latin typeface="Calibri"/>
              <a:cs typeface="+mn-cs"/>
            </a:endParaRPr>
          </a:p>
        </p:txBody>
      </p:sp>
      <p:sp>
        <p:nvSpPr>
          <p:cNvPr id="96" name="Freeform 13">
            <a:extLst>
              <a:ext uri="{FF2B5EF4-FFF2-40B4-BE49-F238E27FC236}">
                <a16:creationId xmlns:a16="http://schemas.microsoft.com/office/drawing/2014/main" id="{621F2DE9-2E70-CD4D-E842-2C55C3B46A63}"/>
              </a:ext>
            </a:extLst>
          </p:cNvPr>
          <p:cNvSpPr>
            <a:spLocks/>
          </p:cNvSpPr>
          <p:nvPr/>
        </p:nvSpPr>
        <p:spPr bwMode="auto">
          <a:xfrm>
            <a:off x="990600" y="5072063"/>
            <a:ext cx="9637713" cy="1443037"/>
          </a:xfrm>
          <a:custGeom>
            <a:avLst/>
            <a:gdLst/>
            <a:ahLst/>
            <a:cxnLst>
              <a:cxn ang="0">
                <a:pos x="0" y="0"/>
              </a:cxn>
              <a:cxn ang="0">
                <a:pos x="5190" y="0"/>
              </a:cxn>
              <a:cxn ang="0">
                <a:pos x="4664" y="339"/>
              </a:cxn>
              <a:cxn ang="0">
                <a:pos x="5190" y="683"/>
              </a:cxn>
              <a:cxn ang="0">
                <a:pos x="0" y="683"/>
              </a:cxn>
              <a:cxn ang="0">
                <a:pos x="0" y="0"/>
              </a:cxn>
            </a:cxnLst>
            <a:rect l="0" t="0" r="r" b="b"/>
            <a:pathLst>
              <a:path w="5190" h="683">
                <a:moveTo>
                  <a:pt x="0" y="0"/>
                </a:moveTo>
                <a:lnTo>
                  <a:pt x="5190" y="0"/>
                </a:lnTo>
                <a:lnTo>
                  <a:pt x="4664" y="339"/>
                </a:lnTo>
                <a:lnTo>
                  <a:pt x="5190" y="683"/>
                </a:lnTo>
                <a:lnTo>
                  <a:pt x="0" y="683"/>
                </a:lnTo>
                <a:lnTo>
                  <a:pt x="0" y="0"/>
                </a:lnTo>
                <a:close/>
              </a:path>
            </a:pathLst>
          </a:custGeom>
          <a:gradFill flip="none" rotWithShape="1">
            <a:gsLst>
              <a:gs pos="0">
                <a:sysClr val="window" lastClr="FFFFFF">
                  <a:lumMod val="85000"/>
                </a:sysClr>
              </a:gs>
              <a:gs pos="47000">
                <a:sysClr val="window" lastClr="FFFFFF">
                  <a:lumMod val="75000"/>
                </a:sysClr>
              </a:gs>
              <a:gs pos="100000">
                <a:sysClr val="window" lastClr="FFFFFF">
                  <a:lumMod val="65000"/>
                </a:sysClr>
              </a:gs>
            </a:gsLst>
            <a:lin ang="5400000" scaled="1"/>
            <a:tileRect/>
          </a:gradFill>
          <a:ln w="9525" cap="flat" cmpd="sng" algn="ctr">
            <a:noFill/>
            <a:prstDash val="solid"/>
            <a:headEnd/>
            <a:tailEnd/>
          </a:ln>
          <a:effectLst>
            <a:outerShdw blurRad="76200" dist="76200" dir="18900000" algn="bl" rotWithShape="0">
              <a:prstClr val="black">
                <a:alpha val="40000"/>
              </a:prstClr>
            </a:outerShdw>
          </a:effectLst>
        </p:spPr>
        <p:txBody>
          <a:bodyPr/>
          <a:lstStyle/>
          <a:p>
            <a:pPr fontAlgn="auto">
              <a:spcBef>
                <a:spcPts val="0"/>
              </a:spcBef>
              <a:spcAft>
                <a:spcPts val="0"/>
              </a:spcAft>
              <a:defRPr/>
            </a:pPr>
            <a:endParaRPr lang="en-US" kern="0">
              <a:solidFill>
                <a:prstClr val="white"/>
              </a:solidFill>
              <a:latin typeface="Calibri"/>
              <a:cs typeface="+mn-cs"/>
            </a:endParaRPr>
          </a:p>
        </p:txBody>
      </p:sp>
      <p:sp>
        <p:nvSpPr>
          <p:cNvPr id="97" name="Freeform 6">
            <a:extLst>
              <a:ext uri="{FF2B5EF4-FFF2-40B4-BE49-F238E27FC236}">
                <a16:creationId xmlns:a16="http://schemas.microsoft.com/office/drawing/2014/main" id="{EA8AB9C4-66BA-2C49-9840-2A426A4F877D}"/>
              </a:ext>
            </a:extLst>
          </p:cNvPr>
          <p:cNvSpPr>
            <a:spLocks/>
          </p:cNvSpPr>
          <p:nvPr/>
        </p:nvSpPr>
        <p:spPr bwMode="auto">
          <a:xfrm>
            <a:off x="990600" y="1181100"/>
            <a:ext cx="9207500" cy="1674813"/>
          </a:xfrm>
          <a:custGeom>
            <a:avLst/>
            <a:gdLst/>
            <a:ahLst/>
            <a:cxnLst>
              <a:cxn ang="0">
                <a:pos x="0" y="0"/>
              </a:cxn>
              <a:cxn ang="0">
                <a:pos x="4723" y="0"/>
              </a:cxn>
              <a:cxn ang="0">
                <a:pos x="4197" y="338"/>
              </a:cxn>
              <a:cxn ang="0">
                <a:pos x="4723" y="685"/>
              </a:cxn>
              <a:cxn ang="0">
                <a:pos x="0" y="685"/>
              </a:cxn>
              <a:cxn ang="0">
                <a:pos x="0" y="0"/>
              </a:cxn>
            </a:cxnLst>
            <a:rect l="0" t="0" r="r" b="b"/>
            <a:pathLst>
              <a:path w="4723" h="685">
                <a:moveTo>
                  <a:pt x="0" y="0"/>
                </a:moveTo>
                <a:lnTo>
                  <a:pt x="4723" y="0"/>
                </a:lnTo>
                <a:lnTo>
                  <a:pt x="4197" y="338"/>
                </a:lnTo>
                <a:lnTo>
                  <a:pt x="4723" y="685"/>
                </a:lnTo>
                <a:lnTo>
                  <a:pt x="0" y="685"/>
                </a:lnTo>
                <a:lnTo>
                  <a:pt x="0" y="0"/>
                </a:lnTo>
                <a:close/>
              </a:path>
            </a:pathLst>
          </a:custGeom>
          <a:gradFill rotWithShape="1">
            <a:gsLst>
              <a:gs pos="0">
                <a:srgbClr val="AE1D0E">
                  <a:shade val="51000"/>
                  <a:satMod val="130000"/>
                </a:srgbClr>
              </a:gs>
              <a:gs pos="80000">
                <a:srgbClr val="AE1D0E">
                  <a:shade val="93000"/>
                  <a:satMod val="130000"/>
                </a:srgbClr>
              </a:gs>
              <a:gs pos="100000">
                <a:srgbClr val="AE1D0E">
                  <a:shade val="94000"/>
                  <a:satMod val="135000"/>
                </a:srgbClr>
              </a:gs>
            </a:gsLst>
            <a:lin ang="16200000" scaled="0"/>
          </a:gradFill>
          <a:ln w="9525" cap="flat" cmpd="sng" algn="ctr">
            <a:solidFill>
              <a:srgbClr val="AE1D0E">
                <a:shade val="95000"/>
                <a:satMod val="105000"/>
              </a:srgbClr>
            </a:solidFill>
            <a:prstDash val="solid"/>
            <a:headEnd/>
            <a:tailEnd/>
          </a:ln>
          <a:effectLst>
            <a:outerShdw blurRad="76200" dist="76200" dir="18900000" algn="bl" rotWithShape="0">
              <a:prstClr val="black">
                <a:alpha val="40000"/>
              </a:prstClr>
            </a:outerShdw>
          </a:effectLst>
        </p:spPr>
        <p:txBody>
          <a:bodyPr/>
          <a:lstStyle/>
          <a:p>
            <a:pPr fontAlgn="auto">
              <a:spcBef>
                <a:spcPts val="0"/>
              </a:spcBef>
              <a:spcAft>
                <a:spcPts val="0"/>
              </a:spcAft>
              <a:defRPr/>
            </a:pPr>
            <a:endParaRPr lang="en-US" kern="0">
              <a:solidFill>
                <a:prstClr val="white"/>
              </a:solidFill>
              <a:latin typeface="Calibri"/>
              <a:cs typeface="+mn-cs"/>
            </a:endParaRPr>
          </a:p>
        </p:txBody>
      </p:sp>
      <p:pic>
        <p:nvPicPr>
          <p:cNvPr id="68613" name="Picture 2" descr="D:\Phuong Mai EU\INBOUND VN\Khách hàng\Powerpoint dep\Tuyển tập tài liệu Powerpoint\BST Hình\BST Icon\Tổng hợp\Customer Online Interface Icon_260x260.png">
            <a:extLst>
              <a:ext uri="{FF2B5EF4-FFF2-40B4-BE49-F238E27FC236}">
                <a16:creationId xmlns:a16="http://schemas.microsoft.com/office/drawing/2014/main" id="{F150F3DE-079A-8215-3DFB-5B14B2D22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713" y="5264150"/>
            <a:ext cx="1338262"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3" descr="D:\Phuong Mai EU\INBOUND VN\Khách hàng\Powerpoint dep\Tuyển tập tài liệu Powerpoint\BST Hình\BST Icon\Tổng hợp\WLM-icon.png">
            <a:extLst>
              <a:ext uri="{FF2B5EF4-FFF2-40B4-BE49-F238E27FC236}">
                <a16:creationId xmlns:a16="http://schemas.microsoft.com/office/drawing/2014/main" id="{1E2140CF-8E70-4067-B239-13DB908F94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3" y="3382963"/>
            <a:ext cx="1646237"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4" descr="D:\Phuong Mai EU\INBOUND VN\Khách hàng\Powerpoint dep\Tuyển tập tài liệu Powerpoint\BST Hình\BST Icon\Tổng hợp\2Do-icon (1).png">
            <a:extLst>
              <a:ext uri="{FF2B5EF4-FFF2-40B4-BE49-F238E27FC236}">
                <a16:creationId xmlns:a16="http://schemas.microsoft.com/office/drawing/2014/main" id="{25220673-1579-DC6B-2121-BE4AFFFEB9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3325" y="1462088"/>
            <a:ext cx="1084263"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Прямоугольник 121">
            <a:extLst>
              <a:ext uri="{FF2B5EF4-FFF2-40B4-BE49-F238E27FC236}">
                <a16:creationId xmlns:a16="http://schemas.microsoft.com/office/drawing/2014/main" id="{00734EEF-C07B-2023-9207-9699A4CC803D}"/>
              </a:ext>
            </a:extLst>
          </p:cNvPr>
          <p:cNvSpPr>
            <a:spLocks noChangeArrowheads="1"/>
          </p:cNvSpPr>
          <p:nvPr/>
        </p:nvSpPr>
        <p:spPr bwMode="auto">
          <a:xfrm>
            <a:off x="2468563" y="1395413"/>
            <a:ext cx="658177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500">
                <a:solidFill>
                  <a:schemeClr val="bg1"/>
                </a:solidFill>
                <a:latin typeface="Arial Unicode MS" pitchFamily="34" charset="-128"/>
                <a:ea typeface="Arial Unicode MS" pitchFamily="34" charset="-128"/>
              </a:rPr>
              <a:t>Em hãy tìm hiểu một truyền thống của quê hương và viết bài giới thiệu truyền thống đó cho mọi người.</a:t>
            </a:r>
            <a:endParaRPr lang="ru-RU" altLang="en-US" sz="2500">
              <a:solidFill>
                <a:schemeClr val="bg1"/>
              </a:solidFill>
              <a:latin typeface="Arial Unicode MS" pitchFamily="34" charset="-128"/>
              <a:ea typeface="Arial Unicode MS" pitchFamily="34" charset="-128"/>
            </a:endParaRPr>
          </a:p>
        </p:txBody>
      </p:sp>
      <p:sp>
        <p:nvSpPr>
          <p:cNvPr id="68617" name="Прямоугольник 121">
            <a:extLst>
              <a:ext uri="{FF2B5EF4-FFF2-40B4-BE49-F238E27FC236}">
                <a16:creationId xmlns:a16="http://schemas.microsoft.com/office/drawing/2014/main" id="{BC46947A-D47F-8CCD-0A44-D17DEFAC4D71}"/>
              </a:ext>
            </a:extLst>
          </p:cNvPr>
          <p:cNvSpPr>
            <a:spLocks noChangeArrowheads="1"/>
          </p:cNvSpPr>
          <p:nvPr/>
        </p:nvSpPr>
        <p:spPr bwMode="auto">
          <a:xfrm>
            <a:off x="2638425" y="5153025"/>
            <a:ext cx="75755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a:t>Yêu cầu về bài viết phải nêu được</a:t>
            </a:r>
          </a:p>
          <a:p>
            <a:r>
              <a:rPr lang="en-US" altLang="en-US" sz="2000" b="1"/>
              <a:t>+ Nội dung truyền thống</a:t>
            </a:r>
          </a:p>
          <a:p>
            <a:r>
              <a:rPr lang="en-US" altLang="en-US" sz="2000" b="1"/>
              <a:t>+ Giá trị mà truyền thống đó mang lại</a:t>
            </a:r>
          </a:p>
          <a:p>
            <a:r>
              <a:rPr lang="en-US" altLang="en-US" sz="2000" b="1"/>
              <a:t>+ Những việc làm để phát huy truyền thống đó</a:t>
            </a:r>
            <a:endParaRPr lang="ru-RU" altLang="en-US" sz="2000"/>
          </a:p>
        </p:txBody>
      </p:sp>
      <p:sp>
        <p:nvSpPr>
          <p:cNvPr id="7" name="Rectangle 3">
            <a:extLst>
              <a:ext uri="{FF2B5EF4-FFF2-40B4-BE49-F238E27FC236}">
                <a16:creationId xmlns:a16="http://schemas.microsoft.com/office/drawing/2014/main" id="{7D74125A-5571-BE6A-F55F-D55065CC9B82}"/>
              </a:ext>
            </a:extLst>
          </p:cNvPr>
          <p:cNvSpPr>
            <a:spLocks noChangeArrowheads="1"/>
          </p:cNvSpPr>
          <p:nvPr/>
        </p:nvSpPr>
        <p:spPr bwMode="auto">
          <a:xfrm>
            <a:off x="2171700" y="330200"/>
            <a:ext cx="75438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lnSpc>
                <a:spcPct val="90000"/>
              </a:lnSpc>
              <a:spcBef>
                <a:spcPts val="1000"/>
              </a:spcBef>
              <a:buFont typeface="Arial" panose="020B0604020202020204" pitchFamily="34" charset="0"/>
              <a:defRPr sz="2800">
                <a:solidFill>
                  <a:schemeClr val="tx1"/>
                </a:solidFill>
                <a:latin typeface="Arial" panose="020B0604020202020204" pitchFamily="34" charset="0"/>
              </a:defRPr>
            </a:lvl1pPr>
            <a:lvl2pPr marL="742950" indent="-285750" algn="ctr">
              <a:lnSpc>
                <a:spcPct val="90000"/>
              </a:lnSpc>
              <a:spcBef>
                <a:spcPts val="500"/>
              </a:spcBef>
              <a:buFont typeface="Arial" panose="020B0604020202020204" pitchFamily="34" charset="0"/>
              <a:defRPr sz="2400">
                <a:solidFill>
                  <a:schemeClr val="tx1"/>
                </a:solidFill>
                <a:latin typeface="Arial" panose="020B0604020202020204" pitchFamily="34" charset="0"/>
              </a:defRPr>
            </a:lvl2pPr>
            <a:lvl3pPr marL="1143000" indent="-228600" algn="ctr">
              <a:lnSpc>
                <a:spcPct val="90000"/>
              </a:lnSpc>
              <a:spcBef>
                <a:spcPts val="500"/>
              </a:spcBef>
              <a:buFont typeface="Arial" panose="020B0604020202020204" pitchFamily="34" charset="0"/>
              <a:defRPr sz="2000">
                <a:solidFill>
                  <a:schemeClr val="tx1"/>
                </a:solidFill>
                <a:latin typeface="Arial" panose="020B0604020202020204" pitchFamily="34" charset="0"/>
              </a:defRPr>
            </a:lvl3pPr>
            <a:lvl4pPr marL="1600200" indent="-228600" algn="ctr">
              <a:lnSpc>
                <a:spcPct val="90000"/>
              </a:lnSpc>
              <a:spcBef>
                <a:spcPts val="500"/>
              </a:spcBef>
              <a:buFont typeface="Arial" panose="020B0604020202020204" pitchFamily="34" charset="0"/>
              <a:defRPr>
                <a:solidFill>
                  <a:schemeClr val="tx1"/>
                </a:solidFill>
                <a:latin typeface="Arial" panose="020B0604020202020204" pitchFamily="34" charset="0"/>
              </a:defRPr>
            </a:lvl4pPr>
            <a:lvl5pPr marL="2057400" indent="-228600" algn="ctr">
              <a:lnSpc>
                <a:spcPct val="90000"/>
              </a:lnSpc>
              <a:spcBef>
                <a:spcPts val="500"/>
              </a:spcBef>
              <a:buFont typeface="Arial" panose="020B0604020202020204" pitchFamily="34" charset="0"/>
              <a:defRPr>
                <a:solidFill>
                  <a:schemeClr val="tx1"/>
                </a:solidFill>
                <a:latin typeface="Arial" panose="020B0604020202020204" pitchFamily="34" charset="0"/>
              </a:defRPr>
            </a:lvl5pPr>
            <a:lvl6pPr marL="2514600" indent="-228600" algn="ctr" fontAlgn="base">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algn="ctr" fontAlgn="base">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algn="ctr" fontAlgn="base">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algn="ctr" fontAlgn="base">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defRPr>
            </a:lvl9pPr>
          </a:lstStyle>
          <a:p>
            <a:r>
              <a:rPr lang="en-US" altLang="en-US" b="1">
                <a:solidFill>
                  <a:srgbClr val="03597B"/>
                </a:solidFill>
                <a:latin typeface="Verdana" panose="020B0604030504040204" pitchFamily="34" charset="0"/>
              </a:rPr>
              <a:t>Bài tập 1</a:t>
            </a:r>
          </a:p>
        </p:txBody>
      </p:sp>
      <p:sp>
        <p:nvSpPr>
          <p:cNvPr id="68619" name="Прямоугольник 121">
            <a:extLst>
              <a:ext uri="{FF2B5EF4-FFF2-40B4-BE49-F238E27FC236}">
                <a16:creationId xmlns:a16="http://schemas.microsoft.com/office/drawing/2014/main" id="{3CF731BD-5A47-92C6-3E4D-B95FA8224848}"/>
              </a:ext>
            </a:extLst>
          </p:cNvPr>
          <p:cNvSpPr>
            <a:spLocks noChangeArrowheads="1"/>
          </p:cNvSpPr>
          <p:nvPr/>
        </p:nvSpPr>
        <p:spPr bwMode="auto">
          <a:xfrm>
            <a:off x="2841625" y="3349625"/>
            <a:ext cx="75755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a:solidFill>
                  <a:schemeClr val="bg1"/>
                </a:solidFill>
              </a:rPr>
              <a:t>Cách thức thực hiện</a:t>
            </a:r>
          </a:p>
          <a:p>
            <a:pPr>
              <a:buFontTx/>
              <a:buChar char="-"/>
            </a:pPr>
            <a:r>
              <a:rPr lang="en-US" altLang="en-US" sz="2000" b="1">
                <a:solidFill>
                  <a:schemeClr val="bg1"/>
                </a:solidFill>
              </a:rPr>
              <a:t>Học sinh làm việc cá nhân</a:t>
            </a:r>
          </a:p>
          <a:p>
            <a:pPr>
              <a:buFontTx/>
              <a:buChar char="-"/>
            </a:pPr>
            <a:r>
              <a:rPr lang="en-US" altLang="en-US" sz="2000" b="1">
                <a:solidFill>
                  <a:schemeClr val="bg1"/>
                </a:solidFill>
              </a:rPr>
              <a:t>Hoàn thành bài tập dưới dạng một bài viết</a:t>
            </a:r>
          </a:p>
          <a:p>
            <a:endParaRPr lang="ru-RU" altLang="en-US" sz="200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F365363A-8E20-827A-1483-AC55BA4605EC}"/>
              </a:ext>
            </a:extLst>
          </p:cNvPr>
          <p:cNvSpPr>
            <a:spLocks noGrp="1"/>
          </p:cNvSpPr>
          <p:nvPr>
            <p:ph type="ctrTitle" idx="4294967295"/>
          </p:nvPr>
        </p:nvSpPr>
        <p:spPr>
          <a:xfrm>
            <a:off x="1524000" y="1122363"/>
            <a:ext cx="9144000" cy="2387600"/>
          </a:xfrm>
        </p:spPr>
        <p:txBody>
          <a:bodyPr anchor="b"/>
          <a:lstStyle/>
          <a:p>
            <a:pPr algn="ctr"/>
            <a:endParaRPr lang="en-US" altLang="en-US" sz="6000">
              <a:latin typeface="Times New Roman" panose="02020603050405020304" pitchFamily="18" charset="0"/>
            </a:endParaRPr>
          </a:p>
        </p:txBody>
      </p:sp>
      <p:sp>
        <p:nvSpPr>
          <p:cNvPr id="62467" name="Subtitle 2">
            <a:extLst>
              <a:ext uri="{FF2B5EF4-FFF2-40B4-BE49-F238E27FC236}">
                <a16:creationId xmlns:a16="http://schemas.microsoft.com/office/drawing/2014/main" id="{68F318CD-2AD6-35A4-4C46-05E3AE8D61B5}"/>
              </a:ext>
            </a:extLst>
          </p:cNvPr>
          <p:cNvSpPr>
            <a:spLocks noGrp="1"/>
          </p:cNvSpPr>
          <p:nvPr>
            <p:ph type="subTitle" idx="4294967295"/>
          </p:nvPr>
        </p:nvSpPr>
        <p:spPr>
          <a:xfrm>
            <a:off x="1524000" y="3602038"/>
            <a:ext cx="9144000" cy="1655762"/>
          </a:xfrm>
        </p:spPr>
        <p:txBody>
          <a:bodyPr/>
          <a:lstStyle/>
          <a:p>
            <a:pPr marL="0" indent="0" algn="ctr">
              <a:buFont typeface="Arial" panose="020B0604020202020204" pitchFamily="34" charset="0"/>
              <a:buNone/>
            </a:pPr>
            <a:endParaRPr lang="en-US" altLang="en-US" sz="2400">
              <a:latin typeface="Arial" panose="020B0604020202020204" pitchFamily="34" charset="0"/>
            </a:endParaRPr>
          </a:p>
        </p:txBody>
      </p:sp>
      <p:pic>
        <p:nvPicPr>
          <p:cNvPr id="62468" name="Picture 3">
            <a:extLst>
              <a:ext uri="{FF2B5EF4-FFF2-40B4-BE49-F238E27FC236}">
                <a16:creationId xmlns:a16="http://schemas.microsoft.com/office/drawing/2014/main" id="{03B211C5-70D2-4722-3B4C-8461ACEC75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8E766FAB-BEEE-5DE7-15DC-D01CA8EFD31B}"/>
              </a:ext>
            </a:extLst>
          </p:cNvPr>
          <p:cNvSpPr txBox="1">
            <a:spLocks noChangeArrowheads="1"/>
          </p:cNvSpPr>
          <p:nvPr/>
        </p:nvSpPr>
        <p:spPr bwMode="auto">
          <a:xfrm>
            <a:off x="4581525" y="671513"/>
            <a:ext cx="683895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Font typeface="Arial" panose="020B0604020202020204" pitchFamily="34" charset="0"/>
              <a:buNone/>
            </a:pPr>
            <a:r>
              <a:rPr lang="vi-VN" altLang="zh-CN" sz="6000" b="1">
                <a:solidFill>
                  <a:srgbClr val="3333FF"/>
                </a:solidFill>
                <a:latin typeface="Arial Unicode MS" pitchFamily="34" charset="-128"/>
                <a:ea typeface="Arial Unicode MS" pitchFamily="34" charset="-128"/>
                <a:cs typeface="Calibri" panose="020F0502020204030204" pitchFamily="34" charset="0"/>
              </a:rPr>
              <a:t>BÀI 1: TỰ HÀO VỀ </a:t>
            </a:r>
          </a:p>
          <a:p>
            <a:pPr algn="ctr">
              <a:buFont typeface="Arial" panose="020B0604020202020204" pitchFamily="34" charset="0"/>
              <a:buNone/>
            </a:pPr>
            <a:r>
              <a:rPr lang="vi-VN" altLang="zh-CN" sz="6000" b="1">
                <a:solidFill>
                  <a:srgbClr val="3333FF"/>
                </a:solidFill>
                <a:latin typeface="Arial Unicode MS" pitchFamily="34" charset="-128"/>
                <a:ea typeface="Arial Unicode MS" pitchFamily="34" charset="-128"/>
                <a:cs typeface="Calibri" panose="020F0502020204030204" pitchFamily="34" charset="0"/>
              </a:rPr>
              <a:t>TRUYỀN THỐNG </a:t>
            </a:r>
          </a:p>
          <a:p>
            <a:pPr algn="ctr">
              <a:buFont typeface="Arial" panose="020B0604020202020204" pitchFamily="34" charset="0"/>
              <a:buNone/>
            </a:pPr>
            <a:r>
              <a:rPr lang="vi-VN" altLang="zh-CN" sz="6000" b="1">
                <a:solidFill>
                  <a:srgbClr val="3333FF"/>
                </a:solidFill>
                <a:latin typeface="Arial Unicode MS" pitchFamily="34" charset="-128"/>
                <a:ea typeface="Arial Unicode MS" pitchFamily="34" charset="-128"/>
                <a:cs typeface="Calibri" panose="020F0502020204030204" pitchFamily="34" charset="0"/>
              </a:rPr>
              <a:t>QUÊ HƯƠNG</a:t>
            </a:r>
            <a:endParaRPr lang="zh-CN" altLang="en-US" sz="6000" b="1">
              <a:solidFill>
                <a:srgbClr val="3333FF"/>
              </a:solidFill>
              <a:latin typeface="Arial Unicode MS" pitchFamily="34" charset="-128"/>
              <a:ea typeface="Arial Unicode MS" pitchFamily="34" charset="-128"/>
              <a:cs typeface="Calibri" panose="020F0502020204030204" pitchFamily="34" charset="0"/>
            </a:endParaRPr>
          </a:p>
        </p:txBody>
      </p:sp>
      <p:sp>
        <p:nvSpPr>
          <p:cNvPr id="2" name="TextBox 5">
            <a:extLst>
              <a:ext uri="{FF2B5EF4-FFF2-40B4-BE49-F238E27FC236}">
                <a16:creationId xmlns:a16="http://schemas.microsoft.com/office/drawing/2014/main" id="{1B766FBB-6631-9381-A5B3-810FF19BFC3C}"/>
              </a:ext>
            </a:extLst>
          </p:cNvPr>
          <p:cNvSpPr txBox="1">
            <a:spLocks noChangeArrowheads="1"/>
          </p:cNvSpPr>
          <p:nvPr/>
        </p:nvSpPr>
        <p:spPr bwMode="auto">
          <a:xfrm>
            <a:off x="6727825" y="4175125"/>
            <a:ext cx="20923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Font typeface="Arial" panose="020B0604020202020204" pitchFamily="34" charset="0"/>
              <a:buNone/>
            </a:pPr>
            <a:r>
              <a:rPr lang="vi-VN" altLang="zh-CN" sz="6000" b="1">
                <a:solidFill>
                  <a:srgbClr val="3333FF"/>
                </a:solidFill>
                <a:latin typeface="Arial Unicode MS" pitchFamily="34" charset="-128"/>
                <a:ea typeface="Arial Unicode MS" pitchFamily="34" charset="-128"/>
                <a:cs typeface="Calibri" panose="020F0502020204030204" pitchFamily="34" charset="0"/>
              </a:rPr>
              <a:t>Tiết 2</a:t>
            </a:r>
            <a:endParaRPr lang="zh-CN" altLang="en-US" sz="6000" b="1">
              <a:solidFill>
                <a:srgbClr val="3333FF"/>
              </a:solidFill>
              <a:latin typeface="Arial Unicode MS" pitchFamily="34" charset="-128"/>
              <a:ea typeface="Arial Unicode MS" pitchFamily="34" charset="-128"/>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par>
                          <p:cTn id="11" fill="hold" nodeType="afterGroup">
                            <p:stCondLst>
                              <p:cond delay="40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by="(-#ppt_w*2)" calcmode="lin" valueType="num">
                                      <p:cBhvr rctx="PPT">
                                        <p:cTn id="14" dur="500" autoRev="1" fill="hold">
                                          <p:stCondLst>
                                            <p:cond delay="0"/>
                                          </p:stCondLst>
                                        </p:cTn>
                                        <p:tgtEl>
                                          <p:spTgt spid="2"/>
                                        </p:tgtEl>
                                        <p:attrNameLst>
                                          <p:attrName>ppt_w</p:attrName>
                                        </p:attrNameLst>
                                      </p:cBhvr>
                                    </p:anim>
                                    <p:anim by="(#ppt_w*0.50)" calcmode="lin" valueType="num">
                                      <p:cBhvr>
                                        <p:cTn id="15" dur="500" decel="50000" autoRev="1" fill="hold">
                                          <p:stCondLst>
                                            <p:cond delay="0"/>
                                          </p:stCondLst>
                                        </p:cTn>
                                        <p:tgtEl>
                                          <p:spTgt spid="2"/>
                                        </p:tgtEl>
                                        <p:attrNameLst>
                                          <p:attrName>ppt_x</p:attrName>
                                        </p:attrNameLst>
                                      </p:cBhvr>
                                    </p:anim>
                                    <p:anim from="(-#ppt_h/2)" to="(#ppt_y)" calcmode="lin" valueType="num">
                                      <p:cBhvr>
                                        <p:cTn id="16" dur="1000" fill="hold">
                                          <p:stCondLst>
                                            <p:cond delay="0"/>
                                          </p:stCondLst>
                                        </p:cTn>
                                        <p:tgtEl>
                                          <p:spTgt spid="2"/>
                                        </p:tgtEl>
                                        <p:attrNameLst>
                                          <p:attrName>ppt_y</p:attrName>
                                        </p:attrNameLst>
                                      </p:cBhvr>
                                    </p:anim>
                                    <p:animRot by="21600000">
                                      <p:cBhvr>
                                        <p:cTn id="17"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0C19C537-2B1F-528E-38B0-7A1236066D9C}"/>
              </a:ext>
            </a:extLst>
          </p:cNvPr>
          <p:cNvSpPr>
            <a:spLocks noChangeArrowheads="1"/>
          </p:cNvSpPr>
          <p:nvPr/>
        </p:nvSpPr>
        <p:spPr bwMode="auto">
          <a:xfrm>
            <a:off x="327025" y="152400"/>
            <a:ext cx="113061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ts val="1000"/>
              </a:spcBef>
              <a:buFont typeface="Arial" panose="020B0604020202020204" pitchFamily="34" charset="0"/>
              <a:buNone/>
            </a:pPr>
            <a:r>
              <a:rPr lang="en-US" altLang="en-US" sz="3000">
                <a:solidFill>
                  <a:srgbClr val="0000FF"/>
                </a:solidFill>
              </a:rPr>
              <a:t>Em </a:t>
            </a:r>
            <a:r>
              <a:rPr lang="vi-VN" altLang="en-US" sz="3000">
                <a:solidFill>
                  <a:srgbClr val="0000FF"/>
                </a:solidFill>
              </a:rPr>
              <a:t>quan sát ô chữ, ghép các chữ cái để tìm ra được tên các truyền thống quê hương</a:t>
            </a:r>
            <a:r>
              <a:rPr lang="en-US" altLang="en-US" sz="3000">
                <a:solidFill>
                  <a:srgbClr val="0000FF"/>
                </a:solidFill>
              </a:rPr>
              <a:t>?</a:t>
            </a:r>
          </a:p>
        </p:txBody>
      </p:sp>
      <p:pic>
        <p:nvPicPr>
          <p:cNvPr id="95235" name="Picture 3">
            <a:extLst>
              <a:ext uri="{FF2B5EF4-FFF2-40B4-BE49-F238E27FC236}">
                <a16:creationId xmlns:a16="http://schemas.microsoft.com/office/drawing/2014/main" id="{099B75D0-E669-B311-60BF-F494376E6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058863"/>
            <a:ext cx="5400675" cy="5400675"/>
          </a:xfrm>
          <a:prstGeom prst="rect">
            <a:avLst/>
          </a:prstGeom>
          <a:noFill/>
          <a:extLst>
            <a:ext uri="{909E8E84-426E-40DD-AFC4-6F175D3DCCD1}">
              <a14:hiddenFill xmlns:a14="http://schemas.microsoft.com/office/drawing/2010/main">
                <a:solidFill>
                  <a:srgbClr val="FFFFFF"/>
                </a:solidFill>
              </a14:hiddenFill>
            </a:ext>
          </a:extLst>
        </p:spPr>
      </p:pic>
      <p:grpSp>
        <p:nvGrpSpPr>
          <p:cNvPr id="95236" name="Group 3">
            <a:extLst>
              <a:ext uri="{FF2B5EF4-FFF2-40B4-BE49-F238E27FC236}">
                <a16:creationId xmlns:a16="http://schemas.microsoft.com/office/drawing/2014/main" id="{5AFF626A-BA56-689B-E682-6D967E205770}"/>
              </a:ext>
            </a:extLst>
          </p:cNvPr>
          <p:cNvGrpSpPr>
            <a:grpSpLocks/>
          </p:cNvGrpSpPr>
          <p:nvPr/>
        </p:nvGrpSpPr>
        <p:grpSpPr bwMode="auto">
          <a:xfrm>
            <a:off x="6502400" y="1757363"/>
            <a:ext cx="762000" cy="665162"/>
            <a:chOff x="1110" y="2656"/>
            <a:chExt cx="1549" cy="1351"/>
          </a:xfrm>
        </p:grpSpPr>
        <p:sp>
          <p:nvSpPr>
            <p:cNvPr id="95237" name="AutoShape 4">
              <a:extLst>
                <a:ext uri="{FF2B5EF4-FFF2-40B4-BE49-F238E27FC236}">
                  <a16:creationId xmlns:a16="http://schemas.microsoft.com/office/drawing/2014/main" id="{3E5BC095-1B8D-90D3-7CDA-369B07D1CB7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95238" name="AutoShape 5">
              <a:extLst>
                <a:ext uri="{FF2B5EF4-FFF2-40B4-BE49-F238E27FC236}">
                  <a16:creationId xmlns:a16="http://schemas.microsoft.com/office/drawing/2014/main" id="{BC10E331-8001-AAA1-951B-BB7011BD51E3}"/>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40966" name="AutoShape 6">
              <a:extLst>
                <a:ext uri="{FF2B5EF4-FFF2-40B4-BE49-F238E27FC236}">
                  <a16:creationId xmlns:a16="http://schemas.microsoft.com/office/drawing/2014/main" id="{8E145CE1-CD37-59AF-81DE-64D7809FD5DD}"/>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mn-cs"/>
              </a:endParaRPr>
            </a:p>
          </p:txBody>
        </p:sp>
      </p:grpSp>
      <p:grpSp>
        <p:nvGrpSpPr>
          <p:cNvPr id="95240" name="Group 7">
            <a:extLst>
              <a:ext uri="{FF2B5EF4-FFF2-40B4-BE49-F238E27FC236}">
                <a16:creationId xmlns:a16="http://schemas.microsoft.com/office/drawing/2014/main" id="{1A13217F-0A34-2AE7-6062-82FBE792EF7B}"/>
              </a:ext>
            </a:extLst>
          </p:cNvPr>
          <p:cNvGrpSpPr>
            <a:grpSpLocks/>
          </p:cNvGrpSpPr>
          <p:nvPr/>
        </p:nvGrpSpPr>
        <p:grpSpPr bwMode="auto">
          <a:xfrm>
            <a:off x="6502400" y="2671763"/>
            <a:ext cx="762000" cy="665162"/>
            <a:chOff x="3174" y="2656"/>
            <a:chExt cx="1549" cy="1351"/>
          </a:xfrm>
        </p:grpSpPr>
        <p:sp>
          <p:nvSpPr>
            <p:cNvPr id="95241" name="AutoShape 8">
              <a:extLst>
                <a:ext uri="{FF2B5EF4-FFF2-40B4-BE49-F238E27FC236}">
                  <a16:creationId xmlns:a16="http://schemas.microsoft.com/office/drawing/2014/main" id="{A659717F-52DF-A1C5-A132-13E435638653}"/>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95242" name="AutoShape 9">
              <a:extLst>
                <a:ext uri="{FF2B5EF4-FFF2-40B4-BE49-F238E27FC236}">
                  <a16:creationId xmlns:a16="http://schemas.microsoft.com/office/drawing/2014/main" id="{95F9B5EE-194F-F4B9-D6E8-00005521B791}"/>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40970" name="AutoShape 10">
              <a:extLst>
                <a:ext uri="{FF2B5EF4-FFF2-40B4-BE49-F238E27FC236}">
                  <a16:creationId xmlns:a16="http://schemas.microsoft.com/office/drawing/2014/main" id="{C1208451-EB59-CDCF-08A6-9D40E29410B6}"/>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mn-cs"/>
              </a:endParaRPr>
            </a:p>
          </p:txBody>
        </p:sp>
      </p:grpSp>
      <p:sp>
        <p:nvSpPr>
          <p:cNvPr id="95244" name="Line 11">
            <a:extLst>
              <a:ext uri="{FF2B5EF4-FFF2-40B4-BE49-F238E27FC236}">
                <a16:creationId xmlns:a16="http://schemas.microsoft.com/office/drawing/2014/main" id="{4D4926B3-A336-01BA-0F9F-80A31E65381C}"/>
              </a:ext>
            </a:extLst>
          </p:cNvPr>
          <p:cNvSpPr>
            <a:spLocks noChangeShapeType="1"/>
          </p:cNvSpPr>
          <p:nvPr/>
        </p:nvSpPr>
        <p:spPr bwMode="auto">
          <a:xfrm>
            <a:off x="7112000" y="236696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5" name="Text Box 12">
            <a:extLst>
              <a:ext uri="{FF2B5EF4-FFF2-40B4-BE49-F238E27FC236}">
                <a16:creationId xmlns:a16="http://schemas.microsoft.com/office/drawing/2014/main" id="{298DF7B3-ADAD-80AB-F74E-2222430E0DE7}"/>
              </a:ext>
            </a:extLst>
          </p:cNvPr>
          <p:cNvSpPr txBox="1">
            <a:spLocks noChangeArrowheads="1"/>
          </p:cNvSpPr>
          <p:nvPr/>
        </p:nvSpPr>
        <p:spPr bwMode="auto">
          <a:xfrm>
            <a:off x="8026400" y="1833563"/>
            <a:ext cx="1538288"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r>
              <a:rPr lang="en-US" altLang="en-US" sz="2400"/>
              <a:t>Yêu nước</a:t>
            </a:r>
          </a:p>
        </p:txBody>
      </p:sp>
      <p:sp>
        <p:nvSpPr>
          <p:cNvPr id="95246" name="Text Box 13">
            <a:extLst>
              <a:ext uri="{FF2B5EF4-FFF2-40B4-BE49-F238E27FC236}">
                <a16:creationId xmlns:a16="http://schemas.microsoft.com/office/drawing/2014/main" id="{9F14CBAB-6B54-A95A-932A-5D69F560524B}"/>
              </a:ext>
            </a:extLst>
          </p:cNvPr>
          <p:cNvSpPr txBox="1">
            <a:spLocks noChangeArrowheads="1"/>
          </p:cNvSpPr>
          <p:nvPr/>
        </p:nvSpPr>
        <p:spPr bwMode="gray">
          <a:xfrm>
            <a:off x="6699250" y="1855788"/>
            <a:ext cx="354013"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rPr>
              <a:t>1</a:t>
            </a:r>
          </a:p>
        </p:txBody>
      </p:sp>
      <p:sp>
        <p:nvSpPr>
          <p:cNvPr id="95247" name="Line 14">
            <a:extLst>
              <a:ext uri="{FF2B5EF4-FFF2-40B4-BE49-F238E27FC236}">
                <a16:creationId xmlns:a16="http://schemas.microsoft.com/office/drawing/2014/main" id="{FE6B60D2-2C77-EEA9-F8EF-CB7A3A4C704C}"/>
              </a:ext>
            </a:extLst>
          </p:cNvPr>
          <p:cNvSpPr>
            <a:spLocks noChangeShapeType="1"/>
          </p:cNvSpPr>
          <p:nvPr/>
        </p:nvSpPr>
        <p:spPr bwMode="auto">
          <a:xfrm>
            <a:off x="7112000" y="328136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8" name="Text Box 15">
            <a:extLst>
              <a:ext uri="{FF2B5EF4-FFF2-40B4-BE49-F238E27FC236}">
                <a16:creationId xmlns:a16="http://schemas.microsoft.com/office/drawing/2014/main" id="{33A0AD26-040A-A055-8059-90DDE60FD444}"/>
              </a:ext>
            </a:extLst>
          </p:cNvPr>
          <p:cNvSpPr txBox="1">
            <a:spLocks noChangeArrowheads="1"/>
          </p:cNvSpPr>
          <p:nvPr/>
        </p:nvSpPr>
        <p:spPr bwMode="auto">
          <a:xfrm>
            <a:off x="8026400" y="2747963"/>
            <a:ext cx="1457325"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r>
              <a:rPr lang="en-US" altLang="en-US" sz="2400"/>
              <a:t>Lao động</a:t>
            </a:r>
          </a:p>
        </p:txBody>
      </p:sp>
      <p:sp>
        <p:nvSpPr>
          <p:cNvPr id="95249" name="Text Box 16">
            <a:extLst>
              <a:ext uri="{FF2B5EF4-FFF2-40B4-BE49-F238E27FC236}">
                <a16:creationId xmlns:a16="http://schemas.microsoft.com/office/drawing/2014/main" id="{90A0112D-543F-3B52-DD47-2392BDC75EA2}"/>
              </a:ext>
            </a:extLst>
          </p:cNvPr>
          <p:cNvSpPr txBox="1">
            <a:spLocks noChangeArrowheads="1"/>
          </p:cNvSpPr>
          <p:nvPr/>
        </p:nvSpPr>
        <p:spPr bwMode="gray">
          <a:xfrm>
            <a:off x="6699250" y="2770188"/>
            <a:ext cx="354013"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rPr>
              <a:t>2</a:t>
            </a:r>
          </a:p>
        </p:txBody>
      </p:sp>
      <p:grpSp>
        <p:nvGrpSpPr>
          <p:cNvPr id="95250" name="Group 17">
            <a:extLst>
              <a:ext uri="{FF2B5EF4-FFF2-40B4-BE49-F238E27FC236}">
                <a16:creationId xmlns:a16="http://schemas.microsoft.com/office/drawing/2014/main" id="{B10961AF-5C83-725F-32D9-3B3B7F3C8AE7}"/>
              </a:ext>
            </a:extLst>
          </p:cNvPr>
          <p:cNvGrpSpPr>
            <a:grpSpLocks/>
          </p:cNvGrpSpPr>
          <p:nvPr/>
        </p:nvGrpSpPr>
        <p:grpSpPr bwMode="auto">
          <a:xfrm>
            <a:off x="6502400" y="3563938"/>
            <a:ext cx="762000" cy="665162"/>
            <a:chOff x="1110" y="2656"/>
            <a:chExt cx="1549" cy="1351"/>
          </a:xfrm>
        </p:grpSpPr>
        <p:sp>
          <p:nvSpPr>
            <p:cNvPr id="95251" name="AutoShape 18">
              <a:extLst>
                <a:ext uri="{FF2B5EF4-FFF2-40B4-BE49-F238E27FC236}">
                  <a16:creationId xmlns:a16="http://schemas.microsoft.com/office/drawing/2014/main" id="{34769368-9806-004F-E5A8-80C202FC64D3}"/>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95252" name="AutoShape 19">
              <a:extLst>
                <a:ext uri="{FF2B5EF4-FFF2-40B4-BE49-F238E27FC236}">
                  <a16:creationId xmlns:a16="http://schemas.microsoft.com/office/drawing/2014/main" id="{64D614D2-05D4-741C-2D9A-8A29BDCB58FA}"/>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40980" name="AutoShape 20">
              <a:extLst>
                <a:ext uri="{FF2B5EF4-FFF2-40B4-BE49-F238E27FC236}">
                  <a16:creationId xmlns:a16="http://schemas.microsoft.com/office/drawing/2014/main" id="{A4B227DA-2B2A-B4C4-8CD9-CB15D235BAD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mn-cs"/>
              </a:endParaRPr>
            </a:p>
          </p:txBody>
        </p:sp>
      </p:grpSp>
      <p:grpSp>
        <p:nvGrpSpPr>
          <p:cNvPr id="95254" name="Group 21">
            <a:extLst>
              <a:ext uri="{FF2B5EF4-FFF2-40B4-BE49-F238E27FC236}">
                <a16:creationId xmlns:a16="http://schemas.microsoft.com/office/drawing/2014/main" id="{5ADF68FB-7138-6B63-1B4D-1C9AE78C8950}"/>
              </a:ext>
            </a:extLst>
          </p:cNvPr>
          <p:cNvGrpSpPr>
            <a:grpSpLocks/>
          </p:cNvGrpSpPr>
          <p:nvPr/>
        </p:nvGrpSpPr>
        <p:grpSpPr bwMode="auto">
          <a:xfrm>
            <a:off x="6502400" y="4478338"/>
            <a:ext cx="762000" cy="665162"/>
            <a:chOff x="3174" y="2656"/>
            <a:chExt cx="1549" cy="1351"/>
          </a:xfrm>
        </p:grpSpPr>
        <p:sp>
          <p:nvSpPr>
            <p:cNvPr id="95255" name="AutoShape 22">
              <a:extLst>
                <a:ext uri="{FF2B5EF4-FFF2-40B4-BE49-F238E27FC236}">
                  <a16:creationId xmlns:a16="http://schemas.microsoft.com/office/drawing/2014/main" id="{06FAB0A6-3B22-FDDD-2DB6-3C2D7427C9A2}"/>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95256" name="AutoShape 23">
              <a:extLst>
                <a:ext uri="{FF2B5EF4-FFF2-40B4-BE49-F238E27FC236}">
                  <a16:creationId xmlns:a16="http://schemas.microsoft.com/office/drawing/2014/main" id="{518B9986-6FCB-1F2A-8E35-15141731211B}"/>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40984" name="AutoShape 24">
              <a:extLst>
                <a:ext uri="{FF2B5EF4-FFF2-40B4-BE49-F238E27FC236}">
                  <a16:creationId xmlns:a16="http://schemas.microsoft.com/office/drawing/2014/main" id="{FDA4C1C4-C949-EDB4-D33C-9D689D5347F8}"/>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mn-cs"/>
              </a:endParaRPr>
            </a:p>
          </p:txBody>
        </p:sp>
      </p:grpSp>
      <p:sp>
        <p:nvSpPr>
          <p:cNvPr id="95258" name="Line 25">
            <a:extLst>
              <a:ext uri="{FF2B5EF4-FFF2-40B4-BE49-F238E27FC236}">
                <a16:creationId xmlns:a16="http://schemas.microsoft.com/office/drawing/2014/main" id="{6CFF1E29-EE92-16F9-186A-317E07A5F618}"/>
              </a:ext>
            </a:extLst>
          </p:cNvPr>
          <p:cNvSpPr>
            <a:spLocks noChangeShapeType="1"/>
          </p:cNvSpPr>
          <p:nvPr/>
        </p:nvSpPr>
        <p:spPr bwMode="auto">
          <a:xfrm>
            <a:off x="7112000" y="417353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9" name="Text Box 26">
            <a:extLst>
              <a:ext uri="{FF2B5EF4-FFF2-40B4-BE49-F238E27FC236}">
                <a16:creationId xmlns:a16="http://schemas.microsoft.com/office/drawing/2014/main" id="{08CCCFDC-EC99-2698-B6B9-BD91F8F6BE32}"/>
              </a:ext>
            </a:extLst>
          </p:cNvPr>
          <p:cNvSpPr txBox="1">
            <a:spLocks noChangeArrowheads="1"/>
          </p:cNvSpPr>
          <p:nvPr/>
        </p:nvSpPr>
        <p:spPr bwMode="auto">
          <a:xfrm>
            <a:off x="8026400" y="3640138"/>
            <a:ext cx="1336675"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r>
              <a:rPr lang="en-US" altLang="en-US" sz="2400"/>
              <a:t>Ẩm thực</a:t>
            </a:r>
          </a:p>
        </p:txBody>
      </p:sp>
      <p:sp>
        <p:nvSpPr>
          <p:cNvPr id="95260" name="Text Box 27">
            <a:extLst>
              <a:ext uri="{FF2B5EF4-FFF2-40B4-BE49-F238E27FC236}">
                <a16:creationId xmlns:a16="http://schemas.microsoft.com/office/drawing/2014/main" id="{5C86A3C8-B29B-8E33-C994-59BD344CFCF8}"/>
              </a:ext>
            </a:extLst>
          </p:cNvPr>
          <p:cNvSpPr txBox="1">
            <a:spLocks noChangeArrowheads="1"/>
          </p:cNvSpPr>
          <p:nvPr/>
        </p:nvSpPr>
        <p:spPr bwMode="gray">
          <a:xfrm>
            <a:off x="6699250" y="3662363"/>
            <a:ext cx="354013"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rPr>
              <a:t>3</a:t>
            </a:r>
          </a:p>
        </p:txBody>
      </p:sp>
      <p:sp>
        <p:nvSpPr>
          <p:cNvPr id="95261" name="Line 28">
            <a:extLst>
              <a:ext uri="{FF2B5EF4-FFF2-40B4-BE49-F238E27FC236}">
                <a16:creationId xmlns:a16="http://schemas.microsoft.com/office/drawing/2014/main" id="{B3E58E54-D0C5-FA67-15FD-49386F0AED8A}"/>
              </a:ext>
            </a:extLst>
          </p:cNvPr>
          <p:cNvSpPr>
            <a:spLocks noChangeShapeType="1"/>
          </p:cNvSpPr>
          <p:nvPr/>
        </p:nvSpPr>
        <p:spPr bwMode="auto">
          <a:xfrm>
            <a:off x="7112000" y="508793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2" name="Text Box 29">
            <a:extLst>
              <a:ext uri="{FF2B5EF4-FFF2-40B4-BE49-F238E27FC236}">
                <a16:creationId xmlns:a16="http://schemas.microsoft.com/office/drawing/2014/main" id="{A540A7F2-CBA9-6A4B-5395-B2530324CCFA}"/>
              </a:ext>
            </a:extLst>
          </p:cNvPr>
          <p:cNvSpPr txBox="1">
            <a:spLocks noChangeArrowheads="1"/>
          </p:cNvSpPr>
          <p:nvPr/>
        </p:nvSpPr>
        <p:spPr bwMode="auto">
          <a:xfrm>
            <a:off x="8026400" y="4554538"/>
            <a:ext cx="1236663"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r>
              <a:rPr lang="en-US" altLang="en-US" sz="2400"/>
              <a:t>Nhân ái</a:t>
            </a:r>
          </a:p>
        </p:txBody>
      </p:sp>
      <p:sp>
        <p:nvSpPr>
          <p:cNvPr id="95263" name="Text Box 30">
            <a:extLst>
              <a:ext uri="{FF2B5EF4-FFF2-40B4-BE49-F238E27FC236}">
                <a16:creationId xmlns:a16="http://schemas.microsoft.com/office/drawing/2014/main" id="{B0A41552-A136-8FC4-999A-16A1BC18D878}"/>
              </a:ext>
            </a:extLst>
          </p:cNvPr>
          <p:cNvSpPr txBox="1">
            <a:spLocks noChangeArrowheads="1"/>
          </p:cNvSpPr>
          <p:nvPr/>
        </p:nvSpPr>
        <p:spPr bwMode="gray">
          <a:xfrm>
            <a:off x="6699250" y="4576763"/>
            <a:ext cx="354013"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rPr>
              <a:t>4</a:t>
            </a:r>
          </a:p>
        </p:txBody>
      </p:sp>
      <p:pic>
        <p:nvPicPr>
          <p:cNvPr id="95264" name="Picture 32">
            <a:extLst>
              <a:ext uri="{FF2B5EF4-FFF2-40B4-BE49-F238E27FC236}">
                <a16:creationId xmlns:a16="http://schemas.microsoft.com/office/drawing/2014/main" id="{D273D194-120D-45F8-F9EC-70FD7A722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058863"/>
            <a:ext cx="5400675" cy="5400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5234"/>
                                        </p:tgtEl>
                                        <p:attrNameLst>
                                          <p:attrName>style.visibility</p:attrName>
                                        </p:attrNameLst>
                                      </p:cBhvr>
                                      <p:to>
                                        <p:strVal val="visible"/>
                                      </p:to>
                                    </p:set>
                                    <p:animEffect transition="in" filter="blinds(horizontal)">
                                      <p:cBhvr>
                                        <p:cTn id="7" dur="500"/>
                                        <p:tgtEl>
                                          <p:spTgt spid="952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5235"/>
                                        </p:tgtEl>
                                        <p:attrNameLst>
                                          <p:attrName>style.visibility</p:attrName>
                                        </p:attrNameLst>
                                      </p:cBhvr>
                                      <p:to>
                                        <p:strVal val="visible"/>
                                      </p:to>
                                    </p:set>
                                    <p:animEffect transition="in" filter="blinds(horizontal)">
                                      <p:cBhvr>
                                        <p:cTn id="12" dur="500"/>
                                        <p:tgtEl>
                                          <p:spTgt spid="95235"/>
                                        </p:tgtEl>
                                      </p:cBhvr>
                                    </p:animEffect>
                                  </p:childTnLst>
                                </p:cTn>
                              </p:par>
                              <p:par>
                                <p:cTn id="13" presetID="3" presetClass="entr" presetSubtype="10" fill="hold" nodeType="withEffect">
                                  <p:stCondLst>
                                    <p:cond delay="0"/>
                                  </p:stCondLst>
                                  <p:childTnLst>
                                    <p:set>
                                      <p:cBhvr>
                                        <p:cTn id="14" dur="1" fill="hold">
                                          <p:stCondLst>
                                            <p:cond delay="0"/>
                                          </p:stCondLst>
                                        </p:cTn>
                                        <p:tgtEl>
                                          <p:spTgt spid="95264"/>
                                        </p:tgtEl>
                                        <p:attrNameLst>
                                          <p:attrName>style.visibility</p:attrName>
                                        </p:attrNameLst>
                                      </p:cBhvr>
                                      <p:to>
                                        <p:strVal val="visible"/>
                                      </p:to>
                                    </p:set>
                                    <p:animEffect transition="in" filter="blinds(horizontal)">
                                      <p:cBhvr>
                                        <p:cTn id="15" dur="500"/>
                                        <p:tgtEl>
                                          <p:spTgt spid="952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95236"/>
                                        </p:tgtEl>
                                        <p:attrNameLst>
                                          <p:attrName>style.visibility</p:attrName>
                                        </p:attrNameLst>
                                      </p:cBhvr>
                                      <p:to>
                                        <p:strVal val="visible"/>
                                      </p:to>
                                    </p:set>
                                    <p:animEffect transition="in" filter="box(in)">
                                      <p:cBhvr>
                                        <p:cTn id="20" dur="500"/>
                                        <p:tgtEl>
                                          <p:spTgt spid="95236"/>
                                        </p:tgtEl>
                                      </p:cBhvr>
                                    </p:animEffect>
                                  </p:childTnLst>
                                </p:cTn>
                              </p:par>
                              <p:par>
                                <p:cTn id="21" presetID="4" presetClass="entr" presetSubtype="16" fill="hold" nodeType="withEffect">
                                  <p:stCondLst>
                                    <p:cond delay="0"/>
                                  </p:stCondLst>
                                  <p:childTnLst>
                                    <p:set>
                                      <p:cBhvr>
                                        <p:cTn id="22" dur="1" fill="hold">
                                          <p:stCondLst>
                                            <p:cond delay="0"/>
                                          </p:stCondLst>
                                        </p:cTn>
                                        <p:tgtEl>
                                          <p:spTgt spid="95244"/>
                                        </p:tgtEl>
                                        <p:attrNameLst>
                                          <p:attrName>style.visibility</p:attrName>
                                        </p:attrNameLst>
                                      </p:cBhvr>
                                      <p:to>
                                        <p:strVal val="visible"/>
                                      </p:to>
                                    </p:set>
                                    <p:animEffect transition="in" filter="box(in)">
                                      <p:cBhvr>
                                        <p:cTn id="23" dur="500"/>
                                        <p:tgtEl>
                                          <p:spTgt spid="95244"/>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95245"/>
                                        </p:tgtEl>
                                        <p:attrNameLst>
                                          <p:attrName>style.visibility</p:attrName>
                                        </p:attrNameLst>
                                      </p:cBhvr>
                                      <p:to>
                                        <p:strVal val="visible"/>
                                      </p:to>
                                    </p:set>
                                    <p:animEffect transition="in" filter="box(in)">
                                      <p:cBhvr>
                                        <p:cTn id="26" dur="500"/>
                                        <p:tgtEl>
                                          <p:spTgt spid="95245"/>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95246"/>
                                        </p:tgtEl>
                                        <p:attrNameLst>
                                          <p:attrName>style.visibility</p:attrName>
                                        </p:attrNameLst>
                                      </p:cBhvr>
                                      <p:to>
                                        <p:strVal val="visible"/>
                                      </p:to>
                                    </p:set>
                                    <p:animEffect transition="in" filter="box(in)">
                                      <p:cBhvr>
                                        <p:cTn id="29" dur="500"/>
                                        <p:tgtEl>
                                          <p:spTgt spid="952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nodeType="clickEffect">
                                  <p:stCondLst>
                                    <p:cond delay="0"/>
                                  </p:stCondLst>
                                  <p:childTnLst>
                                    <p:set>
                                      <p:cBhvr>
                                        <p:cTn id="33" dur="1" fill="hold">
                                          <p:stCondLst>
                                            <p:cond delay="0"/>
                                          </p:stCondLst>
                                        </p:cTn>
                                        <p:tgtEl>
                                          <p:spTgt spid="95240"/>
                                        </p:tgtEl>
                                        <p:attrNameLst>
                                          <p:attrName>style.visibility</p:attrName>
                                        </p:attrNameLst>
                                      </p:cBhvr>
                                      <p:to>
                                        <p:strVal val="visible"/>
                                      </p:to>
                                    </p:set>
                                    <p:animEffect transition="in" filter="box(in)">
                                      <p:cBhvr>
                                        <p:cTn id="34" dur="500"/>
                                        <p:tgtEl>
                                          <p:spTgt spid="95240"/>
                                        </p:tgtEl>
                                      </p:cBhvr>
                                    </p:animEffect>
                                  </p:childTnLst>
                                </p:cTn>
                              </p:par>
                              <p:par>
                                <p:cTn id="35" presetID="4" presetClass="entr" presetSubtype="16" fill="hold" nodeType="withEffect">
                                  <p:stCondLst>
                                    <p:cond delay="0"/>
                                  </p:stCondLst>
                                  <p:childTnLst>
                                    <p:set>
                                      <p:cBhvr>
                                        <p:cTn id="36" dur="1" fill="hold">
                                          <p:stCondLst>
                                            <p:cond delay="0"/>
                                          </p:stCondLst>
                                        </p:cTn>
                                        <p:tgtEl>
                                          <p:spTgt spid="95247"/>
                                        </p:tgtEl>
                                        <p:attrNameLst>
                                          <p:attrName>style.visibility</p:attrName>
                                        </p:attrNameLst>
                                      </p:cBhvr>
                                      <p:to>
                                        <p:strVal val="visible"/>
                                      </p:to>
                                    </p:set>
                                    <p:animEffect transition="in" filter="box(in)">
                                      <p:cBhvr>
                                        <p:cTn id="37" dur="500"/>
                                        <p:tgtEl>
                                          <p:spTgt spid="95247"/>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95248"/>
                                        </p:tgtEl>
                                        <p:attrNameLst>
                                          <p:attrName>style.visibility</p:attrName>
                                        </p:attrNameLst>
                                      </p:cBhvr>
                                      <p:to>
                                        <p:strVal val="visible"/>
                                      </p:to>
                                    </p:set>
                                    <p:animEffect transition="in" filter="box(in)">
                                      <p:cBhvr>
                                        <p:cTn id="40" dur="500"/>
                                        <p:tgtEl>
                                          <p:spTgt spid="95248"/>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95249"/>
                                        </p:tgtEl>
                                        <p:attrNameLst>
                                          <p:attrName>style.visibility</p:attrName>
                                        </p:attrNameLst>
                                      </p:cBhvr>
                                      <p:to>
                                        <p:strVal val="visible"/>
                                      </p:to>
                                    </p:set>
                                    <p:animEffect transition="in" filter="box(in)">
                                      <p:cBhvr>
                                        <p:cTn id="43" dur="500"/>
                                        <p:tgtEl>
                                          <p:spTgt spid="952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nodeType="clickEffect">
                                  <p:stCondLst>
                                    <p:cond delay="0"/>
                                  </p:stCondLst>
                                  <p:childTnLst>
                                    <p:set>
                                      <p:cBhvr>
                                        <p:cTn id="47" dur="1" fill="hold">
                                          <p:stCondLst>
                                            <p:cond delay="0"/>
                                          </p:stCondLst>
                                        </p:cTn>
                                        <p:tgtEl>
                                          <p:spTgt spid="95250"/>
                                        </p:tgtEl>
                                        <p:attrNameLst>
                                          <p:attrName>style.visibility</p:attrName>
                                        </p:attrNameLst>
                                      </p:cBhvr>
                                      <p:to>
                                        <p:strVal val="visible"/>
                                      </p:to>
                                    </p:set>
                                    <p:animEffect transition="in" filter="blinds(horizontal)">
                                      <p:cBhvr>
                                        <p:cTn id="48" dur="500"/>
                                        <p:tgtEl>
                                          <p:spTgt spid="95250"/>
                                        </p:tgtEl>
                                      </p:cBhvr>
                                    </p:animEffect>
                                  </p:childTnLst>
                                </p:cTn>
                              </p:par>
                              <p:par>
                                <p:cTn id="49" presetID="3" presetClass="entr" presetSubtype="10" fill="hold" nodeType="withEffect">
                                  <p:stCondLst>
                                    <p:cond delay="0"/>
                                  </p:stCondLst>
                                  <p:childTnLst>
                                    <p:set>
                                      <p:cBhvr>
                                        <p:cTn id="50" dur="1" fill="hold">
                                          <p:stCondLst>
                                            <p:cond delay="0"/>
                                          </p:stCondLst>
                                        </p:cTn>
                                        <p:tgtEl>
                                          <p:spTgt spid="95258"/>
                                        </p:tgtEl>
                                        <p:attrNameLst>
                                          <p:attrName>style.visibility</p:attrName>
                                        </p:attrNameLst>
                                      </p:cBhvr>
                                      <p:to>
                                        <p:strVal val="visible"/>
                                      </p:to>
                                    </p:set>
                                    <p:animEffect transition="in" filter="blinds(horizontal)">
                                      <p:cBhvr>
                                        <p:cTn id="51" dur="500"/>
                                        <p:tgtEl>
                                          <p:spTgt spid="95258"/>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95259"/>
                                        </p:tgtEl>
                                        <p:attrNameLst>
                                          <p:attrName>style.visibility</p:attrName>
                                        </p:attrNameLst>
                                      </p:cBhvr>
                                      <p:to>
                                        <p:strVal val="visible"/>
                                      </p:to>
                                    </p:set>
                                    <p:animEffect transition="in" filter="blinds(horizontal)">
                                      <p:cBhvr>
                                        <p:cTn id="54" dur="500"/>
                                        <p:tgtEl>
                                          <p:spTgt spid="95259"/>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95260"/>
                                        </p:tgtEl>
                                        <p:attrNameLst>
                                          <p:attrName>style.visibility</p:attrName>
                                        </p:attrNameLst>
                                      </p:cBhvr>
                                      <p:to>
                                        <p:strVal val="visible"/>
                                      </p:to>
                                    </p:set>
                                    <p:animEffect transition="in" filter="blinds(horizontal)">
                                      <p:cBhvr>
                                        <p:cTn id="57" dur="500"/>
                                        <p:tgtEl>
                                          <p:spTgt spid="9526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95254"/>
                                        </p:tgtEl>
                                        <p:attrNameLst>
                                          <p:attrName>style.visibility</p:attrName>
                                        </p:attrNameLst>
                                      </p:cBhvr>
                                      <p:to>
                                        <p:strVal val="visible"/>
                                      </p:to>
                                    </p:set>
                                    <p:animEffect transition="in" filter="blinds(horizontal)">
                                      <p:cBhvr>
                                        <p:cTn id="62" dur="500"/>
                                        <p:tgtEl>
                                          <p:spTgt spid="95254"/>
                                        </p:tgtEl>
                                      </p:cBhvr>
                                    </p:animEffect>
                                  </p:childTnLst>
                                </p:cTn>
                              </p:par>
                              <p:par>
                                <p:cTn id="63" presetID="3" presetClass="entr" presetSubtype="10" fill="hold" nodeType="withEffect">
                                  <p:stCondLst>
                                    <p:cond delay="0"/>
                                  </p:stCondLst>
                                  <p:childTnLst>
                                    <p:set>
                                      <p:cBhvr>
                                        <p:cTn id="64" dur="1" fill="hold">
                                          <p:stCondLst>
                                            <p:cond delay="0"/>
                                          </p:stCondLst>
                                        </p:cTn>
                                        <p:tgtEl>
                                          <p:spTgt spid="95261"/>
                                        </p:tgtEl>
                                        <p:attrNameLst>
                                          <p:attrName>style.visibility</p:attrName>
                                        </p:attrNameLst>
                                      </p:cBhvr>
                                      <p:to>
                                        <p:strVal val="visible"/>
                                      </p:to>
                                    </p:set>
                                    <p:animEffect transition="in" filter="blinds(horizontal)">
                                      <p:cBhvr>
                                        <p:cTn id="65" dur="500"/>
                                        <p:tgtEl>
                                          <p:spTgt spid="95261"/>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95262"/>
                                        </p:tgtEl>
                                        <p:attrNameLst>
                                          <p:attrName>style.visibility</p:attrName>
                                        </p:attrNameLst>
                                      </p:cBhvr>
                                      <p:to>
                                        <p:strVal val="visible"/>
                                      </p:to>
                                    </p:set>
                                    <p:animEffect transition="in" filter="blinds(horizontal)">
                                      <p:cBhvr>
                                        <p:cTn id="68" dur="500"/>
                                        <p:tgtEl>
                                          <p:spTgt spid="95262"/>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95263"/>
                                        </p:tgtEl>
                                        <p:attrNameLst>
                                          <p:attrName>style.visibility</p:attrName>
                                        </p:attrNameLst>
                                      </p:cBhvr>
                                      <p:to>
                                        <p:strVal val="visible"/>
                                      </p:to>
                                    </p:set>
                                    <p:animEffect transition="in" filter="blinds(horizontal)">
                                      <p:cBhvr>
                                        <p:cTn id="71" dur="500"/>
                                        <p:tgtEl>
                                          <p:spTgt spid="95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p:bldP spid="95245" grpId="0"/>
      <p:bldP spid="95246" grpId="0"/>
      <p:bldP spid="95248" grpId="0"/>
      <p:bldP spid="95249" grpId="0"/>
      <p:bldP spid="95259" grpId="0"/>
      <p:bldP spid="95260" grpId="0"/>
      <p:bldP spid="95262" grpId="0"/>
      <p:bldP spid="9526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29809-EE6A-AD28-FD62-9F744D136B4D}"/>
              </a:ext>
            </a:extLst>
          </p:cNvPr>
          <p:cNvSpPr>
            <a:spLocks noGrp="1"/>
          </p:cNvSpPr>
          <p:nvPr>
            <p:ph type="title" idx="4294967295"/>
          </p:nvPr>
        </p:nvSpPr>
        <p:spPr>
          <a:xfrm>
            <a:off x="0" y="0"/>
            <a:ext cx="10668000" cy="749300"/>
          </a:xfrm>
        </p:spPr>
        <p:txBody>
          <a:bodyPr>
            <a:noAutofit/>
          </a:bodyPr>
          <a:lstStyle/>
          <a:p>
            <a:r>
              <a:rPr lang="en-US" altLang="en-US" sz="3500" b="1">
                <a:solidFill>
                  <a:srgbClr val="FF0000"/>
                </a:solidFill>
                <a:latin typeface="Times New Roman" panose="02020603050405020304" pitchFamily="18" charset="0"/>
                <a:cs typeface="Times New Roman" panose="02020603050405020304" pitchFamily="18" charset="0"/>
              </a:rPr>
              <a:t>2. Giữ gìn và phát huy truyền thống của quê hương</a:t>
            </a:r>
            <a:endParaRPr lang="en-US" altLang="en-US" sz="3500" b="1">
              <a:solidFill>
                <a:srgbClr val="00B050"/>
              </a:solidFill>
              <a:latin typeface="Times New Roman" panose="02020603050405020304" pitchFamily="18" charset="0"/>
              <a:cs typeface="Times New Roman" panose="02020603050405020304" pitchFamily="18" charset="0"/>
            </a:endParaRPr>
          </a:p>
        </p:txBody>
      </p:sp>
      <p:pic>
        <p:nvPicPr>
          <p:cNvPr id="98307" name="Picture 3">
            <a:extLst>
              <a:ext uri="{FF2B5EF4-FFF2-40B4-BE49-F238E27FC236}">
                <a16:creationId xmlns:a16="http://schemas.microsoft.com/office/drawing/2014/main" id="{DCF06B5B-F4AD-BCCF-C376-962ED9882F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2938"/>
            <a:ext cx="12192000" cy="62150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8307"/>
                                        </p:tgtEl>
                                        <p:attrNameLst>
                                          <p:attrName>style.visibility</p:attrName>
                                        </p:attrNameLst>
                                      </p:cBhvr>
                                      <p:to>
                                        <p:strVal val="visible"/>
                                      </p:to>
                                    </p:set>
                                    <p:animEffect transition="in" filter="blinds(horizontal)">
                                      <p:cBhvr>
                                        <p:cTn id="12" dur="500"/>
                                        <p:tgtEl>
                                          <p:spTgt spid="98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2D371-3168-B5F8-0364-A75A948CC6DF}"/>
              </a:ext>
            </a:extLst>
          </p:cNvPr>
          <p:cNvSpPr>
            <a:spLocks noGrp="1"/>
          </p:cNvSpPr>
          <p:nvPr>
            <p:ph type="title" idx="4294967295"/>
          </p:nvPr>
        </p:nvSpPr>
        <p:spPr>
          <a:xfrm>
            <a:off x="0" y="0"/>
            <a:ext cx="10668000" cy="749300"/>
          </a:xfrm>
        </p:spPr>
        <p:txBody>
          <a:bodyPr>
            <a:noAutofit/>
          </a:bodyPr>
          <a:lstStyle/>
          <a:p>
            <a:r>
              <a:rPr lang="en-US" altLang="en-US" sz="3500" b="1">
                <a:solidFill>
                  <a:srgbClr val="FF0000"/>
                </a:solidFill>
                <a:latin typeface="Times New Roman" panose="02020603050405020304" pitchFamily="18" charset="0"/>
                <a:cs typeface="Times New Roman" panose="02020603050405020304" pitchFamily="18" charset="0"/>
              </a:rPr>
              <a:t>2. Giữ gìn và phát huy truyền thống của quê hương</a:t>
            </a:r>
            <a:endParaRPr lang="en-US" altLang="en-US" sz="3500" b="1">
              <a:solidFill>
                <a:srgbClr val="00B050"/>
              </a:solidFill>
              <a:latin typeface="Times New Roman" panose="02020603050405020304" pitchFamily="18" charset="0"/>
              <a:cs typeface="Times New Roman" panose="02020603050405020304" pitchFamily="18" charset="0"/>
            </a:endParaRPr>
          </a:p>
        </p:txBody>
      </p:sp>
      <p:pic>
        <p:nvPicPr>
          <p:cNvPr id="99331" name="Picture 3">
            <a:extLst>
              <a:ext uri="{FF2B5EF4-FFF2-40B4-BE49-F238E27FC236}">
                <a16:creationId xmlns:a16="http://schemas.microsoft.com/office/drawing/2014/main" id="{5D43107E-BA63-FA31-262D-8FCDE402F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809625"/>
            <a:ext cx="11703050" cy="3725863"/>
          </a:xfrm>
          <a:prstGeom prst="rect">
            <a:avLst/>
          </a:prstGeom>
          <a:noFill/>
          <a:extLst>
            <a:ext uri="{909E8E84-426E-40DD-AFC4-6F175D3DCCD1}">
              <a14:hiddenFill xmlns:a14="http://schemas.microsoft.com/office/drawing/2010/main">
                <a:solidFill>
                  <a:srgbClr val="FFFFFF"/>
                </a:solidFill>
              </a14:hiddenFill>
            </a:ext>
          </a:extLst>
        </p:spPr>
      </p:pic>
      <p:pic>
        <p:nvPicPr>
          <p:cNvPr id="99332" name="Picture 4">
            <a:extLst>
              <a:ext uri="{FF2B5EF4-FFF2-40B4-BE49-F238E27FC236}">
                <a16:creationId xmlns:a16="http://schemas.microsoft.com/office/drawing/2014/main" id="{50EDF119-78A0-315C-244A-E3E25B31F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4675188"/>
            <a:ext cx="11347450" cy="1831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9331"/>
                                        </p:tgtEl>
                                        <p:attrNameLst>
                                          <p:attrName>style.visibility</p:attrName>
                                        </p:attrNameLst>
                                      </p:cBhvr>
                                      <p:to>
                                        <p:strVal val="visible"/>
                                      </p:to>
                                    </p:set>
                                    <p:animEffect transition="in" filter="blinds(horizontal)">
                                      <p:cBhvr>
                                        <p:cTn id="12" dur="500"/>
                                        <p:tgtEl>
                                          <p:spTgt spid="993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9332"/>
                                        </p:tgtEl>
                                        <p:attrNameLst>
                                          <p:attrName>style.visibility</p:attrName>
                                        </p:attrNameLst>
                                      </p:cBhvr>
                                      <p:to>
                                        <p:strVal val="visible"/>
                                      </p:to>
                                    </p:set>
                                    <p:animEffect transition="in" filter="blinds(horizontal)">
                                      <p:cBhvr>
                                        <p:cTn id="17" dur="500"/>
                                        <p:tgtEl>
                                          <p:spTgt spid="99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AutoShape 3">
            <a:extLst>
              <a:ext uri="{FF2B5EF4-FFF2-40B4-BE49-F238E27FC236}">
                <a16:creationId xmlns:a16="http://schemas.microsoft.com/office/drawing/2014/main" id="{0EE63FC8-4B6A-0EF2-B97A-2650AF5D2389}"/>
              </a:ext>
            </a:extLst>
          </p:cNvPr>
          <p:cNvSpPr>
            <a:spLocks noChangeArrowheads="1"/>
          </p:cNvSpPr>
          <p:nvPr/>
        </p:nvSpPr>
        <p:spPr bwMode="auto">
          <a:xfrm>
            <a:off x="698500" y="2921000"/>
            <a:ext cx="3365500" cy="3175000"/>
          </a:xfrm>
          <a:prstGeom prst="roundRect">
            <a:avLst>
              <a:gd name="adj" fmla="val 13745"/>
            </a:avLst>
          </a:prstGeom>
          <a:noFill/>
          <a:ln w="38100">
            <a:solidFill>
              <a:srgbClr val="FF0000"/>
            </a:solidFill>
            <a:round/>
            <a:headEnd/>
            <a:tailEnd/>
          </a:ln>
          <a:effectLst/>
          <a:extLst>
            <a:ext uri="{909E8E84-426E-40DD-AFC4-6F175D3DCCD1}">
              <a14:hiddenFill xmlns:a14="http://schemas.microsoft.com/office/drawing/2010/main">
                <a:solidFill>
                  <a:srgbClr val="C0C0C0">
                    <a:alpha val="31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200">
              <a:latin typeface="Verdana" panose="020B0604030504040204" pitchFamily="34" charset="0"/>
            </a:endParaRPr>
          </a:p>
        </p:txBody>
      </p:sp>
      <p:sp>
        <p:nvSpPr>
          <p:cNvPr id="100355" name="Rectangle 5">
            <a:extLst>
              <a:ext uri="{FF2B5EF4-FFF2-40B4-BE49-F238E27FC236}">
                <a16:creationId xmlns:a16="http://schemas.microsoft.com/office/drawing/2014/main" id="{6D1836B5-FCBC-7BD6-3693-4A037B04D5F5}"/>
              </a:ext>
            </a:extLst>
          </p:cNvPr>
          <p:cNvSpPr>
            <a:spLocks noGrp="1" noChangeArrowheads="1"/>
          </p:cNvSpPr>
          <p:nvPr>
            <p:ph type="title" idx="4294967295"/>
          </p:nvPr>
        </p:nvSpPr>
        <p:spPr>
          <a:xfrm>
            <a:off x="292100" y="0"/>
            <a:ext cx="11595100" cy="882650"/>
          </a:xfrm>
        </p:spPr>
        <p:txBody>
          <a:bodyPr/>
          <a:lstStyle/>
          <a:p>
            <a:r>
              <a:rPr lang="en-US" altLang="en-US" sz="3300" b="1">
                <a:solidFill>
                  <a:srgbClr val="FF3300"/>
                </a:solidFill>
                <a:latin typeface="Times New Roman" panose="02020603050405020304" pitchFamily="18" charset="0"/>
              </a:rPr>
              <a:t>Những hoạt động giữ gìn và phát huy truyền thống quê hương</a:t>
            </a:r>
          </a:p>
        </p:txBody>
      </p:sp>
      <p:sp>
        <p:nvSpPr>
          <p:cNvPr id="100356" name="AutoShape 6">
            <a:extLst>
              <a:ext uri="{FF2B5EF4-FFF2-40B4-BE49-F238E27FC236}">
                <a16:creationId xmlns:a16="http://schemas.microsoft.com/office/drawing/2014/main" id="{630CD384-71BE-659B-A186-F5CD0FAA9ABC}"/>
              </a:ext>
            </a:extLst>
          </p:cNvPr>
          <p:cNvSpPr>
            <a:spLocks noChangeArrowheads="1"/>
          </p:cNvSpPr>
          <p:nvPr/>
        </p:nvSpPr>
        <p:spPr bwMode="gray">
          <a:xfrm>
            <a:off x="4202113" y="1665288"/>
            <a:ext cx="533400" cy="449262"/>
          </a:xfrm>
          <a:prstGeom prst="chevron">
            <a:avLst>
              <a:gd name="adj" fmla="val 62349"/>
            </a:avLst>
          </a:prstGeom>
          <a:solidFill>
            <a:schemeClr val="accent1"/>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sp>
        <p:nvSpPr>
          <p:cNvPr id="100357" name="AutoShape 7">
            <a:extLst>
              <a:ext uri="{FF2B5EF4-FFF2-40B4-BE49-F238E27FC236}">
                <a16:creationId xmlns:a16="http://schemas.microsoft.com/office/drawing/2014/main" id="{C89B4543-277F-6CC0-4D52-C3F4ACBF1672}"/>
              </a:ext>
            </a:extLst>
          </p:cNvPr>
          <p:cNvSpPr>
            <a:spLocks noChangeArrowheads="1"/>
          </p:cNvSpPr>
          <p:nvPr/>
        </p:nvSpPr>
        <p:spPr bwMode="gray">
          <a:xfrm>
            <a:off x="7485063" y="1665288"/>
            <a:ext cx="530225" cy="449262"/>
          </a:xfrm>
          <a:prstGeom prst="chevron">
            <a:avLst>
              <a:gd name="adj" fmla="val 61978"/>
            </a:avLst>
          </a:prstGeom>
          <a:solidFill>
            <a:schemeClr val="hlink"/>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sp>
        <p:nvSpPr>
          <p:cNvPr id="89096" name="Oval 8">
            <a:extLst>
              <a:ext uri="{FF2B5EF4-FFF2-40B4-BE49-F238E27FC236}">
                <a16:creationId xmlns:a16="http://schemas.microsoft.com/office/drawing/2014/main" id="{63C55CA4-2BD6-B15C-3A1C-BA4DD630EBAA}"/>
              </a:ext>
            </a:extLst>
          </p:cNvPr>
          <p:cNvSpPr>
            <a:spLocks noChangeArrowheads="1"/>
          </p:cNvSpPr>
          <p:nvPr/>
        </p:nvSpPr>
        <p:spPr bwMode="gray">
          <a:xfrm>
            <a:off x="9236075" y="1649413"/>
            <a:ext cx="184150" cy="48101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defRPr/>
            </a:pPr>
            <a:endParaRPr lang="en-US">
              <a:cs typeface="+mn-cs"/>
            </a:endParaRPr>
          </a:p>
        </p:txBody>
      </p:sp>
      <p:sp>
        <p:nvSpPr>
          <p:cNvPr id="89097" name="Oval 9">
            <a:extLst>
              <a:ext uri="{FF2B5EF4-FFF2-40B4-BE49-F238E27FC236}">
                <a16:creationId xmlns:a16="http://schemas.microsoft.com/office/drawing/2014/main" id="{B117F5EF-1A2F-6DCA-16D7-5D0075F080E5}"/>
              </a:ext>
            </a:extLst>
          </p:cNvPr>
          <p:cNvSpPr>
            <a:spLocks noChangeArrowheads="1"/>
          </p:cNvSpPr>
          <p:nvPr/>
        </p:nvSpPr>
        <p:spPr bwMode="gray">
          <a:xfrm>
            <a:off x="8929688" y="1649413"/>
            <a:ext cx="2271712" cy="481012"/>
          </a:xfrm>
          <a:prstGeom prst="ellipse">
            <a:avLst/>
          </a:prstGeom>
          <a:gradFill rotWithShape="1">
            <a:gsLst>
              <a:gs pos="0">
                <a:schemeClr val="hlink">
                  <a:alpha val="32001"/>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defRPr/>
            </a:pPr>
            <a:endParaRPr lang="en-US">
              <a:cs typeface="+mn-cs"/>
            </a:endParaRPr>
          </a:p>
        </p:txBody>
      </p:sp>
      <p:sp>
        <p:nvSpPr>
          <p:cNvPr id="89098" name="Oval 10">
            <a:extLst>
              <a:ext uri="{FF2B5EF4-FFF2-40B4-BE49-F238E27FC236}">
                <a16:creationId xmlns:a16="http://schemas.microsoft.com/office/drawing/2014/main" id="{A28C39B3-FADC-B3F9-DAA1-7C59C3139604}"/>
              </a:ext>
            </a:extLst>
          </p:cNvPr>
          <p:cNvSpPr>
            <a:spLocks noChangeArrowheads="1"/>
          </p:cNvSpPr>
          <p:nvPr/>
        </p:nvSpPr>
        <p:spPr bwMode="gray">
          <a:xfrm>
            <a:off x="9077325" y="1649413"/>
            <a:ext cx="1976438" cy="48101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defRPr/>
            </a:pPr>
            <a:endParaRPr lang="en-US">
              <a:cs typeface="+mn-cs"/>
            </a:endParaRPr>
          </a:p>
        </p:txBody>
      </p:sp>
      <p:sp>
        <p:nvSpPr>
          <p:cNvPr id="89099" name="Oval 11">
            <a:extLst>
              <a:ext uri="{FF2B5EF4-FFF2-40B4-BE49-F238E27FC236}">
                <a16:creationId xmlns:a16="http://schemas.microsoft.com/office/drawing/2014/main" id="{20BA1766-0C7D-0E15-A1AA-CE4F4813ACE7}"/>
              </a:ext>
            </a:extLst>
          </p:cNvPr>
          <p:cNvSpPr>
            <a:spLocks noChangeArrowheads="1"/>
          </p:cNvSpPr>
          <p:nvPr/>
        </p:nvSpPr>
        <p:spPr bwMode="gray">
          <a:xfrm>
            <a:off x="9110663" y="1657350"/>
            <a:ext cx="1976437" cy="481013"/>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defRPr/>
            </a:pPr>
            <a:endParaRPr lang="en-US">
              <a:cs typeface="+mn-cs"/>
            </a:endParaRPr>
          </a:p>
        </p:txBody>
      </p:sp>
      <p:sp>
        <p:nvSpPr>
          <p:cNvPr id="100362" name="Oval 12">
            <a:extLst>
              <a:ext uri="{FF2B5EF4-FFF2-40B4-BE49-F238E27FC236}">
                <a16:creationId xmlns:a16="http://schemas.microsoft.com/office/drawing/2014/main" id="{FE93A137-1F68-3190-01FE-9A1ECDD9AE72}"/>
              </a:ext>
            </a:extLst>
          </p:cNvPr>
          <p:cNvSpPr>
            <a:spLocks noChangeArrowheads="1"/>
          </p:cNvSpPr>
          <p:nvPr/>
        </p:nvSpPr>
        <p:spPr bwMode="gray">
          <a:xfrm>
            <a:off x="9185275" y="1687513"/>
            <a:ext cx="1779588" cy="404812"/>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sp>
        <p:nvSpPr>
          <p:cNvPr id="89101" name="Oval 13">
            <a:extLst>
              <a:ext uri="{FF2B5EF4-FFF2-40B4-BE49-F238E27FC236}">
                <a16:creationId xmlns:a16="http://schemas.microsoft.com/office/drawing/2014/main" id="{35BC453C-6A1B-9302-DEC2-7D96637038F8}"/>
              </a:ext>
            </a:extLst>
          </p:cNvPr>
          <p:cNvSpPr>
            <a:spLocks noChangeArrowheads="1"/>
          </p:cNvSpPr>
          <p:nvPr/>
        </p:nvSpPr>
        <p:spPr bwMode="gray">
          <a:xfrm>
            <a:off x="1525588" y="1644650"/>
            <a:ext cx="184150" cy="481013"/>
          </a:xfrm>
          <a:prstGeom prst="ellipse">
            <a:avLst/>
          </a:prstGeom>
          <a:gradFill rotWithShape="1">
            <a:gsLst>
              <a:gs pos="0">
                <a:schemeClr val="folHlink">
                  <a:gamma/>
                  <a:tint val="0"/>
                  <a:invGamma/>
                </a:schemeClr>
              </a:gs>
              <a:gs pos="50000">
                <a:schemeClr val="folHlink"/>
              </a:gs>
              <a:gs pos="100000">
                <a:schemeClr val="fo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defRPr/>
            </a:pPr>
            <a:endParaRPr lang="en-US">
              <a:cs typeface="+mn-cs"/>
            </a:endParaRPr>
          </a:p>
        </p:txBody>
      </p:sp>
      <p:sp>
        <p:nvSpPr>
          <p:cNvPr id="89102" name="Oval 14">
            <a:extLst>
              <a:ext uri="{FF2B5EF4-FFF2-40B4-BE49-F238E27FC236}">
                <a16:creationId xmlns:a16="http://schemas.microsoft.com/office/drawing/2014/main" id="{82BCA5DA-99A8-4EEA-19B0-4CEE6587A4EC}"/>
              </a:ext>
            </a:extLst>
          </p:cNvPr>
          <p:cNvSpPr>
            <a:spLocks noChangeArrowheads="1"/>
          </p:cNvSpPr>
          <p:nvPr/>
        </p:nvSpPr>
        <p:spPr bwMode="gray">
          <a:xfrm>
            <a:off x="1525588" y="1644650"/>
            <a:ext cx="184150" cy="481013"/>
          </a:xfrm>
          <a:prstGeom prst="ellipse">
            <a:avLst/>
          </a:prstGeom>
          <a:gradFill rotWithShape="1">
            <a:gsLst>
              <a:gs pos="0">
                <a:schemeClr val="folHlink">
                  <a:alpha val="32001"/>
                </a:schemeClr>
              </a:gs>
              <a:gs pos="100000">
                <a:schemeClr val="folHlink">
                  <a:gamma/>
                  <a:shade val="0"/>
                  <a:invGamma/>
                  <a:alpha val="89999"/>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defRPr/>
            </a:pPr>
            <a:endParaRPr lang="en-US">
              <a:cs typeface="+mn-cs"/>
            </a:endParaRPr>
          </a:p>
        </p:txBody>
      </p:sp>
      <p:sp>
        <p:nvSpPr>
          <p:cNvPr id="89103" name="Oval 15">
            <a:extLst>
              <a:ext uri="{FF2B5EF4-FFF2-40B4-BE49-F238E27FC236}">
                <a16:creationId xmlns:a16="http://schemas.microsoft.com/office/drawing/2014/main" id="{8148225E-30EC-E22D-672F-0861FE89018A}"/>
              </a:ext>
            </a:extLst>
          </p:cNvPr>
          <p:cNvSpPr>
            <a:spLocks noChangeArrowheads="1"/>
          </p:cNvSpPr>
          <p:nvPr/>
        </p:nvSpPr>
        <p:spPr bwMode="gray">
          <a:xfrm>
            <a:off x="1365250" y="1643063"/>
            <a:ext cx="1976438" cy="481012"/>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defRPr/>
            </a:pPr>
            <a:endParaRPr lang="en-US">
              <a:cs typeface="+mn-cs"/>
            </a:endParaRPr>
          </a:p>
        </p:txBody>
      </p:sp>
      <p:sp>
        <p:nvSpPr>
          <p:cNvPr id="89104" name="Oval 16">
            <a:extLst>
              <a:ext uri="{FF2B5EF4-FFF2-40B4-BE49-F238E27FC236}">
                <a16:creationId xmlns:a16="http://schemas.microsoft.com/office/drawing/2014/main" id="{9BE92CE9-40A4-4E20-F970-27071CA4C7B2}"/>
              </a:ext>
            </a:extLst>
          </p:cNvPr>
          <p:cNvSpPr>
            <a:spLocks noChangeArrowheads="1"/>
          </p:cNvSpPr>
          <p:nvPr/>
        </p:nvSpPr>
        <p:spPr bwMode="gray">
          <a:xfrm>
            <a:off x="1368425" y="1646238"/>
            <a:ext cx="1976438" cy="481012"/>
          </a:xfrm>
          <a:prstGeom prst="ellipse">
            <a:avLst/>
          </a:prstGeom>
          <a:gradFill rotWithShape="1">
            <a:gsLst>
              <a:gs pos="0">
                <a:schemeClr val="folHlink">
                  <a:gamma/>
                  <a:shade val="63529"/>
                  <a:invGamma/>
                </a:schemeClr>
              </a:gs>
              <a:gs pos="100000">
                <a:schemeClr val="folHlink">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defRPr/>
            </a:pPr>
            <a:endParaRPr lang="en-US">
              <a:cs typeface="+mn-cs"/>
            </a:endParaRPr>
          </a:p>
        </p:txBody>
      </p:sp>
      <p:sp>
        <p:nvSpPr>
          <p:cNvPr id="100367" name="Oval 17">
            <a:extLst>
              <a:ext uri="{FF2B5EF4-FFF2-40B4-BE49-F238E27FC236}">
                <a16:creationId xmlns:a16="http://schemas.microsoft.com/office/drawing/2014/main" id="{459D29EA-1CCD-49B2-D148-FAC946979F98}"/>
              </a:ext>
            </a:extLst>
          </p:cNvPr>
          <p:cNvSpPr>
            <a:spLocks noChangeArrowheads="1"/>
          </p:cNvSpPr>
          <p:nvPr/>
        </p:nvSpPr>
        <p:spPr bwMode="gray">
          <a:xfrm>
            <a:off x="1466850" y="1684338"/>
            <a:ext cx="1778000" cy="404812"/>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grpSp>
        <p:nvGrpSpPr>
          <p:cNvPr id="100368" name="Group 18">
            <a:extLst>
              <a:ext uri="{FF2B5EF4-FFF2-40B4-BE49-F238E27FC236}">
                <a16:creationId xmlns:a16="http://schemas.microsoft.com/office/drawing/2014/main" id="{9C933156-9DE3-49F9-B341-404F66121B78}"/>
              </a:ext>
            </a:extLst>
          </p:cNvPr>
          <p:cNvGrpSpPr>
            <a:grpSpLocks/>
          </p:cNvGrpSpPr>
          <p:nvPr/>
        </p:nvGrpSpPr>
        <p:grpSpPr bwMode="auto">
          <a:xfrm>
            <a:off x="1493838" y="1244600"/>
            <a:ext cx="1720850" cy="1277938"/>
            <a:chOff x="4166" y="1706"/>
            <a:chExt cx="1252" cy="1252"/>
          </a:xfrm>
        </p:grpSpPr>
        <p:sp>
          <p:nvSpPr>
            <p:cNvPr id="100369" name="Oval 19">
              <a:extLst>
                <a:ext uri="{FF2B5EF4-FFF2-40B4-BE49-F238E27FC236}">
                  <a16:creationId xmlns:a16="http://schemas.microsoft.com/office/drawing/2014/main" id="{DA130A66-D797-C09B-0E5B-B0290E6AB69A}"/>
                </a:ext>
              </a:extLst>
            </p:cNvPr>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sp>
          <p:nvSpPr>
            <p:cNvPr id="100370" name="Oval 20">
              <a:extLst>
                <a:ext uri="{FF2B5EF4-FFF2-40B4-BE49-F238E27FC236}">
                  <a16:creationId xmlns:a16="http://schemas.microsoft.com/office/drawing/2014/main" id="{BBFC7490-C415-8775-15E2-3D45A593A2C4}"/>
                </a:ext>
              </a:extLst>
            </p:cNvPr>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sp>
          <p:nvSpPr>
            <p:cNvPr id="100371" name="Oval 21">
              <a:extLst>
                <a:ext uri="{FF2B5EF4-FFF2-40B4-BE49-F238E27FC236}">
                  <a16:creationId xmlns:a16="http://schemas.microsoft.com/office/drawing/2014/main" id="{AA330F31-0DE0-486B-ADE8-92898D68FDA4}"/>
                </a:ext>
              </a:extLst>
            </p:cNvPr>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sp>
          <p:nvSpPr>
            <p:cNvPr id="100372" name="Oval 22">
              <a:extLst>
                <a:ext uri="{FF2B5EF4-FFF2-40B4-BE49-F238E27FC236}">
                  <a16:creationId xmlns:a16="http://schemas.microsoft.com/office/drawing/2014/main" id="{2718483E-8F6A-2BAD-070F-E50C1435C668}"/>
                </a:ext>
              </a:extLst>
            </p:cNvPr>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grpSp>
      <p:sp>
        <p:nvSpPr>
          <p:cNvPr id="89111" name="Oval 23">
            <a:extLst>
              <a:ext uri="{FF2B5EF4-FFF2-40B4-BE49-F238E27FC236}">
                <a16:creationId xmlns:a16="http://schemas.microsoft.com/office/drawing/2014/main" id="{65274B43-34F8-6BB4-F23C-C36BD22D628A}"/>
              </a:ext>
            </a:extLst>
          </p:cNvPr>
          <p:cNvSpPr>
            <a:spLocks noChangeArrowheads="1"/>
          </p:cNvSpPr>
          <p:nvPr/>
        </p:nvSpPr>
        <p:spPr bwMode="gray">
          <a:xfrm>
            <a:off x="5318125" y="1649413"/>
            <a:ext cx="184150" cy="481012"/>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defRPr/>
            </a:pPr>
            <a:endParaRPr lang="en-US">
              <a:cs typeface="+mn-cs"/>
            </a:endParaRPr>
          </a:p>
        </p:txBody>
      </p:sp>
      <p:sp>
        <p:nvSpPr>
          <p:cNvPr id="89112" name="Oval 24">
            <a:extLst>
              <a:ext uri="{FF2B5EF4-FFF2-40B4-BE49-F238E27FC236}">
                <a16:creationId xmlns:a16="http://schemas.microsoft.com/office/drawing/2014/main" id="{5014A0DD-FB30-5852-E222-68677507A34C}"/>
              </a:ext>
            </a:extLst>
          </p:cNvPr>
          <p:cNvSpPr>
            <a:spLocks noChangeArrowheads="1"/>
          </p:cNvSpPr>
          <p:nvPr/>
        </p:nvSpPr>
        <p:spPr bwMode="gray">
          <a:xfrm>
            <a:off x="5318125" y="1649413"/>
            <a:ext cx="184150" cy="481012"/>
          </a:xfrm>
          <a:prstGeom prst="ellipse">
            <a:avLst/>
          </a:prstGeom>
          <a:gradFill rotWithShape="1">
            <a:gsLst>
              <a:gs pos="0">
                <a:schemeClr val="accent1">
                  <a:alpha val="32001"/>
                </a:schemeClr>
              </a:gs>
              <a:gs pos="100000">
                <a:schemeClr val="accent1">
                  <a:gamma/>
                  <a:shade val="46275"/>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defRPr/>
            </a:pPr>
            <a:endParaRPr lang="en-US">
              <a:cs typeface="+mn-cs"/>
            </a:endParaRPr>
          </a:p>
        </p:txBody>
      </p:sp>
      <p:sp>
        <p:nvSpPr>
          <p:cNvPr id="89113" name="Oval 25">
            <a:extLst>
              <a:ext uri="{FF2B5EF4-FFF2-40B4-BE49-F238E27FC236}">
                <a16:creationId xmlns:a16="http://schemas.microsoft.com/office/drawing/2014/main" id="{6706311A-F9E1-DB04-9833-85B2D3708C9A}"/>
              </a:ext>
            </a:extLst>
          </p:cNvPr>
          <p:cNvSpPr>
            <a:spLocks noChangeArrowheads="1"/>
          </p:cNvSpPr>
          <p:nvPr/>
        </p:nvSpPr>
        <p:spPr bwMode="gray">
          <a:xfrm>
            <a:off x="5159375" y="1649413"/>
            <a:ext cx="1976438" cy="481012"/>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defRPr/>
            </a:pPr>
            <a:endParaRPr lang="en-US">
              <a:cs typeface="+mn-cs"/>
            </a:endParaRPr>
          </a:p>
        </p:txBody>
      </p:sp>
      <p:sp>
        <p:nvSpPr>
          <p:cNvPr id="89114" name="Oval 26">
            <a:extLst>
              <a:ext uri="{FF2B5EF4-FFF2-40B4-BE49-F238E27FC236}">
                <a16:creationId xmlns:a16="http://schemas.microsoft.com/office/drawing/2014/main" id="{99032433-FC07-9177-EC68-C8D718A30767}"/>
              </a:ext>
            </a:extLst>
          </p:cNvPr>
          <p:cNvSpPr>
            <a:spLocks noChangeArrowheads="1"/>
          </p:cNvSpPr>
          <p:nvPr/>
        </p:nvSpPr>
        <p:spPr bwMode="gray">
          <a:xfrm>
            <a:off x="5160963" y="1651000"/>
            <a:ext cx="1976437" cy="481013"/>
          </a:xfrm>
          <a:prstGeom prst="ellipse">
            <a:avLst/>
          </a:prstGeom>
          <a:gradFill rotWithShape="1">
            <a:gsLst>
              <a:gs pos="0">
                <a:schemeClr val="accent1">
                  <a:gamma/>
                  <a:shade val="63529"/>
                  <a:invGamma/>
                </a:schemeClr>
              </a:gs>
              <a:gs pos="100000">
                <a:schemeClr val="accent1">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defRPr/>
            </a:pPr>
            <a:endParaRPr lang="en-US">
              <a:cs typeface="+mn-cs"/>
            </a:endParaRPr>
          </a:p>
        </p:txBody>
      </p:sp>
      <p:sp>
        <p:nvSpPr>
          <p:cNvPr id="100377" name="Oval 27">
            <a:extLst>
              <a:ext uri="{FF2B5EF4-FFF2-40B4-BE49-F238E27FC236}">
                <a16:creationId xmlns:a16="http://schemas.microsoft.com/office/drawing/2014/main" id="{5304E849-B460-961C-999B-95EA68D3E813}"/>
              </a:ext>
            </a:extLst>
          </p:cNvPr>
          <p:cNvSpPr>
            <a:spLocks noChangeArrowheads="1"/>
          </p:cNvSpPr>
          <p:nvPr/>
        </p:nvSpPr>
        <p:spPr bwMode="gray">
          <a:xfrm>
            <a:off x="5257800" y="1687513"/>
            <a:ext cx="1778000" cy="404812"/>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grpSp>
        <p:nvGrpSpPr>
          <p:cNvPr id="100378" name="Group 28">
            <a:extLst>
              <a:ext uri="{FF2B5EF4-FFF2-40B4-BE49-F238E27FC236}">
                <a16:creationId xmlns:a16="http://schemas.microsoft.com/office/drawing/2014/main" id="{EB5A9F27-0CF1-7E6B-FA78-C5C84F506DA7}"/>
              </a:ext>
            </a:extLst>
          </p:cNvPr>
          <p:cNvGrpSpPr>
            <a:grpSpLocks/>
          </p:cNvGrpSpPr>
          <p:nvPr/>
        </p:nvGrpSpPr>
        <p:grpSpPr bwMode="auto">
          <a:xfrm>
            <a:off x="5287963" y="1244600"/>
            <a:ext cx="1720850" cy="1277938"/>
            <a:chOff x="4166" y="1706"/>
            <a:chExt cx="1252" cy="1252"/>
          </a:xfrm>
        </p:grpSpPr>
        <p:sp>
          <p:nvSpPr>
            <p:cNvPr id="100379" name="Oval 29">
              <a:extLst>
                <a:ext uri="{FF2B5EF4-FFF2-40B4-BE49-F238E27FC236}">
                  <a16:creationId xmlns:a16="http://schemas.microsoft.com/office/drawing/2014/main" id="{2CCCC7A4-FB82-7C25-3C2B-E8FBB8A90DE3}"/>
                </a:ext>
              </a:extLst>
            </p:cNvPr>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sp>
          <p:nvSpPr>
            <p:cNvPr id="100380" name="Oval 30">
              <a:extLst>
                <a:ext uri="{FF2B5EF4-FFF2-40B4-BE49-F238E27FC236}">
                  <a16:creationId xmlns:a16="http://schemas.microsoft.com/office/drawing/2014/main" id="{91B5EB45-EB08-1864-3901-DC4B035036F0}"/>
                </a:ext>
              </a:extLst>
            </p:cNvPr>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sp>
          <p:nvSpPr>
            <p:cNvPr id="100381" name="Oval 31">
              <a:extLst>
                <a:ext uri="{FF2B5EF4-FFF2-40B4-BE49-F238E27FC236}">
                  <a16:creationId xmlns:a16="http://schemas.microsoft.com/office/drawing/2014/main" id="{C6E0F3B5-74B9-A00B-196F-1D6361AAF74E}"/>
                </a:ext>
              </a:extLst>
            </p:cNvPr>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sp>
          <p:nvSpPr>
            <p:cNvPr id="100382" name="Oval 32">
              <a:extLst>
                <a:ext uri="{FF2B5EF4-FFF2-40B4-BE49-F238E27FC236}">
                  <a16:creationId xmlns:a16="http://schemas.microsoft.com/office/drawing/2014/main" id="{2CB17233-2E87-D826-7A7F-23CB64D2FE56}"/>
                </a:ext>
              </a:extLst>
            </p:cNvPr>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grpSp>
      <p:grpSp>
        <p:nvGrpSpPr>
          <p:cNvPr id="100383" name="Group 33">
            <a:extLst>
              <a:ext uri="{FF2B5EF4-FFF2-40B4-BE49-F238E27FC236}">
                <a16:creationId xmlns:a16="http://schemas.microsoft.com/office/drawing/2014/main" id="{ADA16BA2-D8C2-134D-C039-C62CC1735B0C}"/>
              </a:ext>
            </a:extLst>
          </p:cNvPr>
          <p:cNvGrpSpPr>
            <a:grpSpLocks/>
          </p:cNvGrpSpPr>
          <p:nvPr/>
        </p:nvGrpSpPr>
        <p:grpSpPr bwMode="auto">
          <a:xfrm>
            <a:off x="9215438" y="1244600"/>
            <a:ext cx="1724025" cy="1277938"/>
            <a:chOff x="4166" y="1706"/>
            <a:chExt cx="1252" cy="1252"/>
          </a:xfrm>
        </p:grpSpPr>
        <p:sp>
          <p:nvSpPr>
            <p:cNvPr id="100384" name="Oval 34">
              <a:extLst>
                <a:ext uri="{FF2B5EF4-FFF2-40B4-BE49-F238E27FC236}">
                  <a16:creationId xmlns:a16="http://schemas.microsoft.com/office/drawing/2014/main" id="{42E4262D-DAC4-2EDB-B1D2-9BBED0F9CAD0}"/>
                </a:ext>
              </a:extLst>
            </p:cNvPr>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sp>
          <p:nvSpPr>
            <p:cNvPr id="100385" name="Oval 35">
              <a:extLst>
                <a:ext uri="{FF2B5EF4-FFF2-40B4-BE49-F238E27FC236}">
                  <a16:creationId xmlns:a16="http://schemas.microsoft.com/office/drawing/2014/main" id="{2DAA5E49-233A-AD42-7DA8-924F9B015FC3}"/>
                </a:ext>
              </a:extLst>
            </p:cNvPr>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sp>
          <p:nvSpPr>
            <p:cNvPr id="100386" name="Oval 36">
              <a:extLst>
                <a:ext uri="{FF2B5EF4-FFF2-40B4-BE49-F238E27FC236}">
                  <a16:creationId xmlns:a16="http://schemas.microsoft.com/office/drawing/2014/main" id="{F7A339B1-3BC7-5D8F-CF02-82DD31142B67}"/>
                </a:ext>
              </a:extLst>
            </p:cNvPr>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sp>
          <p:nvSpPr>
            <p:cNvPr id="100387" name="Oval 37">
              <a:extLst>
                <a:ext uri="{FF2B5EF4-FFF2-40B4-BE49-F238E27FC236}">
                  <a16:creationId xmlns:a16="http://schemas.microsoft.com/office/drawing/2014/main" id="{E7840D2D-32DE-F4A3-624C-D673B5C19927}"/>
                </a:ext>
              </a:extLst>
            </p:cNvPr>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grpSp>
      <p:sp>
        <p:nvSpPr>
          <p:cNvPr id="100388" name="Text Box 38">
            <a:extLst>
              <a:ext uri="{FF2B5EF4-FFF2-40B4-BE49-F238E27FC236}">
                <a16:creationId xmlns:a16="http://schemas.microsoft.com/office/drawing/2014/main" id="{A5C922B1-A790-5337-58B9-51180CD97A75}"/>
              </a:ext>
            </a:extLst>
          </p:cNvPr>
          <p:cNvSpPr txBox="1">
            <a:spLocks noChangeArrowheads="1"/>
          </p:cNvSpPr>
          <p:nvPr/>
        </p:nvSpPr>
        <p:spPr bwMode="gray">
          <a:xfrm>
            <a:off x="1649413" y="1552575"/>
            <a:ext cx="1433512"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en-US" sz="2500" b="1">
                <a:solidFill>
                  <a:srgbClr val="000000"/>
                </a:solidFill>
              </a:rPr>
              <a:t>Trường </a:t>
            </a:r>
          </a:p>
          <a:p>
            <a:pPr algn="ctr">
              <a:spcBef>
                <a:spcPct val="0"/>
              </a:spcBef>
              <a:buFontTx/>
              <a:buNone/>
            </a:pPr>
            <a:r>
              <a:rPr lang="en-US" altLang="en-US" sz="2500" b="1">
                <a:solidFill>
                  <a:srgbClr val="000000"/>
                </a:solidFill>
              </a:rPr>
              <a:t>hợp 1</a:t>
            </a:r>
          </a:p>
        </p:txBody>
      </p:sp>
      <p:sp>
        <p:nvSpPr>
          <p:cNvPr id="100389" name="Text Box 39">
            <a:extLst>
              <a:ext uri="{FF2B5EF4-FFF2-40B4-BE49-F238E27FC236}">
                <a16:creationId xmlns:a16="http://schemas.microsoft.com/office/drawing/2014/main" id="{EF950709-6871-9458-5254-C28D8831906A}"/>
              </a:ext>
            </a:extLst>
          </p:cNvPr>
          <p:cNvSpPr txBox="1">
            <a:spLocks noChangeArrowheads="1"/>
          </p:cNvSpPr>
          <p:nvPr/>
        </p:nvSpPr>
        <p:spPr bwMode="gray">
          <a:xfrm>
            <a:off x="5392738" y="1514475"/>
            <a:ext cx="1433512"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en-US" sz="2500" b="1">
                <a:solidFill>
                  <a:srgbClr val="000000"/>
                </a:solidFill>
              </a:rPr>
              <a:t>Trường </a:t>
            </a:r>
          </a:p>
          <a:p>
            <a:pPr algn="ctr">
              <a:spcBef>
                <a:spcPct val="0"/>
              </a:spcBef>
              <a:buFontTx/>
              <a:buNone/>
            </a:pPr>
            <a:r>
              <a:rPr lang="en-US" altLang="en-US" sz="2500" b="1">
                <a:solidFill>
                  <a:srgbClr val="000000"/>
                </a:solidFill>
              </a:rPr>
              <a:t>hợp 2</a:t>
            </a:r>
          </a:p>
        </p:txBody>
      </p:sp>
      <p:sp>
        <p:nvSpPr>
          <p:cNvPr id="100390" name="Text Box 40">
            <a:extLst>
              <a:ext uri="{FF2B5EF4-FFF2-40B4-BE49-F238E27FC236}">
                <a16:creationId xmlns:a16="http://schemas.microsoft.com/office/drawing/2014/main" id="{FB262A1D-FA60-5079-4484-FD29DCC52856}"/>
              </a:ext>
            </a:extLst>
          </p:cNvPr>
          <p:cNvSpPr txBox="1">
            <a:spLocks noChangeArrowheads="1"/>
          </p:cNvSpPr>
          <p:nvPr/>
        </p:nvSpPr>
        <p:spPr bwMode="gray">
          <a:xfrm>
            <a:off x="9367838" y="1539875"/>
            <a:ext cx="1433512"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en-US" sz="2500" b="1">
                <a:solidFill>
                  <a:srgbClr val="000000"/>
                </a:solidFill>
              </a:rPr>
              <a:t>Trường </a:t>
            </a:r>
          </a:p>
          <a:p>
            <a:pPr algn="ctr">
              <a:spcBef>
                <a:spcPct val="0"/>
              </a:spcBef>
              <a:buFontTx/>
              <a:buNone/>
            </a:pPr>
            <a:r>
              <a:rPr lang="en-US" altLang="en-US" sz="2500" b="1">
                <a:solidFill>
                  <a:srgbClr val="000000"/>
                </a:solidFill>
              </a:rPr>
              <a:t>hợp 3</a:t>
            </a:r>
          </a:p>
        </p:txBody>
      </p:sp>
      <p:sp>
        <p:nvSpPr>
          <p:cNvPr id="100391" name="Rectangle 39">
            <a:extLst>
              <a:ext uri="{FF2B5EF4-FFF2-40B4-BE49-F238E27FC236}">
                <a16:creationId xmlns:a16="http://schemas.microsoft.com/office/drawing/2014/main" id="{B32289C6-F9EE-CCFA-A58D-FC3C833897A2}"/>
              </a:ext>
            </a:extLst>
          </p:cNvPr>
          <p:cNvSpPr>
            <a:spLocks noChangeArrowheads="1"/>
          </p:cNvSpPr>
          <p:nvPr/>
        </p:nvSpPr>
        <p:spPr bwMode="auto">
          <a:xfrm>
            <a:off x="781050" y="3368675"/>
            <a:ext cx="3162300"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ko-KR" sz="2200">
                <a:latin typeface="Arial Unicode MS" pitchFamily="34" charset="-128"/>
                <a:ea typeface="Arial Unicode MS" pitchFamily="34" charset="-128"/>
              </a:rPr>
              <a:t>Thanh thấy tự hào về tuyền thống yêu nước chống giặc của quê hương mình và đã hành động để giữ gìn và phát triển truyền thống đó </a:t>
            </a:r>
          </a:p>
        </p:txBody>
      </p:sp>
      <p:sp>
        <p:nvSpPr>
          <p:cNvPr id="100392" name="AutoShape 3">
            <a:extLst>
              <a:ext uri="{FF2B5EF4-FFF2-40B4-BE49-F238E27FC236}">
                <a16:creationId xmlns:a16="http://schemas.microsoft.com/office/drawing/2014/main" id="{4BDFC856-AE3A-7244-7984-F50A5F5E42BA}"/>
              </a:ext>
            </a:extLst>
          </p:cNvPr>
          <p:cNvSpPr>
            <a:spLocks noChangeArrowheads="1"/>
          </p:cNvSpPr>
          <p:nvPr/>
        </p:nvSpPr>
        <p:spPr bwMode="auto">
          <a:xfrm>
            <a:off x="4381500" y="2946400"/>
            <a:ext cx="3441700" cy="3200400"/>
          </a:xfrm>
          <a:prstGeom prst="roundRect">
            <a:avLst>
              <a:gd name="adj" fmla="val 13745"/>
            </a:avLst>
          </a:prstGeom>
          <a:noFill/>
          <a:ln w="38100">
            <a:solidFill>
              <a:srgbClr val="FF0000"/>
            </a:solidFill>
            <a:round/>
            <a:headEnd/>
            <a:tailEnd/>
          </a:ln>
          <a:effectLst/>
          <a:extLst>
            <a:ext uri="{909E8E84-426E-40DD-AFC4-6F175D3DCCD1}">
              <a14:hiddenFill xmlns:a14="http://schemas.microsoft.com/office/drawing/2010/main">
                <a:solidFill>
                  <a:srgbClr val="C0C0C0">
                    <a:alpha val="31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200">
              <a:latin typeface="Verdana" panose="020B0604030504040204" pitchFamily="34" charset="0"/>
            </a:endParaRPr>
          </a:p>
        </p:txBody>
      </p:sp>
      <p:sp>
        <p:nvSpPr>
          <p:cNvPr id="100393" name="Rectangle 41">
            <a:extLst>
              <a:ext uri="{FF2B5EF4-FFF2-40B4-BE49-F238E27FC236}">
                <a16:creationId xmlns:a16="http://schemas.microsoft.com/office/drawing/2014/main" id="{FE68AD73-A3EF-F401-127C-D892B6374CCE}"/>
              </a:ext>
            </a:extLst>
          </p:cNvPr>
          <p:cNvSpPr>
            <a:spLocks noChangeArrowheads="1"/>
          </p:cNvSpPr>
          <p:nvPr/>
        </p:nvSpPr>
        <p:spPr bwMode="auto">
          <a:xfrm>
            <a:off x="4519613" y="3194050"/>
            <a:ext cx="3084512" cy="254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ko-KR" sz="2300">
                <a:latin typeface="Arial Unicode MS" pitchFamily="34" charset="-128"/>
                <a:ea typeface="Arial Unicode MS" pitchFamily="34" charset="-128"/>
              </a:rPr>
              <a:t>Hòa đã tham gia câu lạc bộ may, thêu trang phục truyền thống và mong muốn được mặc bộ trang phục truyền thống trong lễ tốt nghiệp THCS. </a:t>
            </a:r>
          </a:p>
        </p:txBody>
      </p:sp>
      <p:sp>
        <p:nvSpPr>
          <p:cNvPr id="100394" name="AutoShape 3">
            <a:extLst>
              <a:ext uri="{FF2B5EF4-FFF2-40B4-BE49-F238E27FC236}">
                <a16:creationId xmlns:a16="http://schemas.microsoft.com/office/drawing/2014/main" id="{CB3D42E7-B64A-FCCD-8893-A44218FA6C2A}"/>
              </a:ext>
            </a:extLst>
          </p:cNvPr>
          <p:cNvSpPr>
            <a:spLocks noChangeArrowheads="1"/>
          </p:cNvSpPr>
          <p:nvPr/>
        </p:nvSpPr>
        <p:spPr bwMode="auto">
          <a:xfrm>
            <a:off x="8255000" y="2933700"/>
            <a:ext cx="3594100" cy="3162300"/>
          </a:xfrm>
          <a:prstGeom prst="roundRect">
            <a:avLst>
              <a:gd name="adj" fmla="val 13745"/>
            </a:avLst>
          </a:prstGeom>
          <a:noFill/>
          <a:ln w="38100">
            <a:solidFill>
              <a:srgbClr val="FF0000"/>
            </a:solidFill>
            <a:round/>
            <a:headEnd/>
            <a:tailEnd/>
          </a:ln>
          <a:effectLst/>
          <a:extLst>
            <a:ext uri="{909E8E84-426E-40DD-AFC4-6F175D3DCCD1}">
              <a14:hiddenFill xmlns:a14="http://schemas.microsoft.com/office/drawing/2010/main">
                <a:solidFill>
                  <a:srgbClr val="C0C0C0">
                    <a:alpha val="31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200">
              <a:latin typeface="Verdana" panose="020B0604030504040204" pitchFamily="34" charset="0"/>
            </a:endParaRPr>
          </a:p>
        </p:txBody>
      </p:sp>
      <p:sp>
        <p:nvSpPr>
          <p:cNvPr id="100395" name="Rectangle 43">
            <a:extLst>
              <a:ext uri="{FF2B5EF4-FFF2-40B4-BE49-F238E27FC236}">
                <a16:creationId xmlns:a16="http://schemas.microsoft.com/office/drawing/2014/main" id="{08801B49-4E4F-2BC0-C2C6-A3D845D56286}"/>
              </a:ext>
            </a:extLst>
          </p:cNvPr>
          <p:cNvSpPr>
            <a:spLocks noChangeArrowheads="1"/>
          </p:cNvSpPr>
          <p:nvPr/>
        </p:nvSpPr>
        <p:spPr bwMode="auto">
          <a:xfrm>
            <a:off x="8415338" y="3160713"/>
            <a:ext cx="3375025"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ko-KR" sz="2200">
                <a:latin typeface="Arial Unicode MS" pitchFamily="34" charset="-128"/>
                <a:ea typeface="Arial Unicode MS" pitchFamily="34" charset="-128"/>
              </a:rPr>
              <a:t>Phê phản những hành động làm mất đi vẻ đẹp truyền thống của lễ hội quê hương như: vứt rác bừa bãi, hạn chế việc thắp hương và báo với các chú công an khi thấy hiện tượng tiêu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blinds(horizontal)">
                                      <p:cBhvr>
                                        <p:cTn id="7" dur="500"/>
                                        <p:tgtEl>
                                          <p:spTgt spid="1003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9101"/>
                                        </p:tgtEl>
                                        <p:attrNameLst>
                                          <p:attrName>style.visibility</p:attrName>
                                        </p:attrNameLst>
                                      </p:cBhvr>
                                      <p:to>
                                        <p:strVal val="visible"/>
                                      </p:to>
                                    </p:set>
                                    <p:animEffect transition="in" filter="blinds(horizontal)">
                                      <p:cBhvr>
                                        <p:cTn id="12" dur="500"/>
                                        <p:tgtEl>
                                          <p:spTgt spid="8910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9102"/>
                                        </p:tgtEl>
                                        <p:attrNameLst>
                                          <p:attrName>style.visibility</p:attrName>
                                        </p:attrNameLst>
                                      </p:cBhvr>
                                      <p:to>
                                        <p:strVal val="visible"/>
                                      </p:to>
                                    </p:set>
                                    <p:animEffect transition="in" filter="blinds(horizontal)">
                                      <p:cBhvr>
                                        <p:cTn id="15" dur="500"/>
                                        <p:tgtEl>
                                          <p:spTgt spid="8910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9103"/>
                                        </p:tgtEl>
                                        <p:attrNameLst>
                                          <p:attrName>style.visibility</p:attrName>
                                        </p:attrNameLst>
                                      </p:cBhvr>
                                      <p:to>
                                        <p:strVal val="visible"/>
                                      </p:to>
                                    </p:set>
                                    <p:animEffect transition="in" filter="blinds(horizontal)">
                                      <p:cBhvr>
                                        <p:cTn id="18" dur="500"/>
                                        <p:tgtEl>
                                          <p:spTgt spid="8910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89104"/>
                                        </p:tgtEl>
                                        <p:attrNameLst>
                                          <p:attrName>style.visibility</p:attrName>
                                        </p:attrNameLst>
                                      </p:cBhvr>
                                      <p:to>
                                        <p:strVal val="visible"/>
                                      </p:to>
                                    </p:set>
                                    <p:animEffect transition="in" filter="blinds(horizontal)">
                                      <p:cBhvr>
                                        <p:cTn id="21" dur="500"/>
                                        <p:tgtEl>
                                          <p:spTgt spid="8910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00367"/>
                                        </p:tgtEl>
                                        <p:attrNameLst>
                                          <p:attrName>style.visibility</p:attrName>
                                        </p:attrNameLst>
                                      </p:cBhvr>
                                      <p:to>
                                        <p:strVal val="visible"/>
                                      </p:to>
                                    </p:set>
                                    <p:animEffect transition="in" filter="blinds(horizontal)">
                                      <p:cBhvr>
                                        <p:cTn id="24" dur="500"/>
                                        <p:tgtEl>
                                          <p:spTgt spid="100367"/>
                                        </p:tgtEl>
                                      </p:cBhvr>
                                    </p:animEffect>
                                  </p:childTnLst>
                                </p:cTn>
                              </p:par>
                              <p:par>
                                <p:cTn id="25" presetID="3" presetClass="entr" presetSubtype="10" fill="hold" nodeType="withEffect">
                                  <p:stCondLst>
                                    <p:cond delay="0"/>
                                  </p:stCondLst>
                                  <p:childTnLst>
                                    <p:set>
                                      <p:cBhvr>
                                        <p:cTn id="26" dur="1" fill="hold">
                                          <p:stCondLst>
                                            <p:cond delay="0"/>
                                          </p:stCondLst>
                                        </p:cTn>
                                        <p:tgtEl>
                                          <p:spTgt spid="100368"/>
                                        </p:tgtEl>
                                        <p:attrNameLst>
                                          <p:attrName>style.visibility</p:attrName>
                                        </p:attrNameLst>
                                      </p:cBhvr>
                                      <p:to>
                                        <p:strVal val="visible"/>
                                      </p:to>
                                    </p:set>
                                    <p:animEffect transition="in" filter="blinds(horizontal)">
                                      <p:cBhvr>
                                        <p:cTn id="27" dur="500"/>
                                        <p:tgtEl>
                                          <p:spTgt spid="100368"/>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00388"/>
                                        </p:tgtEl>
                                        <p:attrNameLst>
                                          <p:attrName>style.visibility</p:attrName>
                                        </p:attrNameLst>
                                      </p:cBhvr>
                                      <p:to>
                                        <p:strVal val="visible"/>
                                      </p:to>
                                    </p:set>
                                    <p:animEffect transition="in" filter="blinds(horizontal)">
                                      <p:cBhvr>
                                        <p:cTn id="30" dur="500"/>
                                        <p:tgtEl>
                                          <p:spTgt spid="10038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00354"/>
                                        </p:tgtEl>
                                        <p:attrNameLst>
                                          <p:attrName>style.visibility</p:attrName>
                                        </p:attrNameLst>
                                      </p:cBhvr>
                                      <p:to>
                                        <p:strVal val="visible"/>
                                      </p:to>
                                    </p:set>
                                    <p:animEffect transition="in" filter="blinds(horizontal)">
                                      <p:cBhvr>
                                        <p:cTn id="35" dur="500"/>
                                        <p:tgtEl>
                                          <p:spTgt spid="100354"/>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00391"/>
                                        </p:tgtEl>
                                        <p:attrNameLst>
                                          <p:attrName>style.visibility</p:attrName>
                                        </p:attrNameLst>
                                      </p:cBhvr>
                                      <p:to>
                                        <p:strVal val="visible"/>
                                      </p:to>
                                    </p:set>
                                    <p:animEffect transition="in" filter="blinds(horizontal)">
                                      <p:cBhvr>
                                        <p:cTn id="38" dur="500"/>
                                        <p:tgtEl>
                                          <p:spTgt spid="10039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00356"/>
                                        </p:tgtEl>
                                        <p:attrNameLst>
                                          <p:attrName>style.visibility</p:attrName>
                                        </p:attrNameLst>
                                      </p:cBhvr>
                                      <p:to>
                                        <p:strVal val="visible"/>
                                      </p:to>
                                    </p:set>
                                    <p:animEffect transition="in" filter="blinds(horizontal)">
                                      <p:cBhvr>
                                        <p:cTn id="43" dur="500"/>
                                        <p:tgtEl>
                                          <p:spTgt spid="100356"/>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89111"/>
                                        </p:tgtEl>
                                        <p:attrNameLst>
                                          <p:attrName>style.visibility</p:attrName>
                                        </p:attrNameLst>
                                      </p:cBhvr>
                                      <p:to>
                                        <p:strVal val="visible"/>
                                      </p:to>
                                    </p:set>
                                    <p:animEffect transition="in" filter="blinds(horizontal)">
                                      <p:cBhvr>
                                        <p:cTn id="46" dur="500"/>
                                        <p:tgtEl>
                                          <p:spTgt spid="89111"/>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89112"/>
                                        </p:tgtEl>
                                        <p:attrNameLst>
                                          <p:attrName>style.visibility</p:attrName>
                                        </p:attrNameLst>
                                      </p:cBhvr>
                                      <p:to>
                                        <p:strVal val="visible"/>
                                      </p:to>
                                    </p:set>
                                    <p:animEffect transition="in" filter="blinds(horizontal)">
                                      <p:cBhvr>
                                        <p:cTn id="49" dur="500"/>
                                        <p:tgtEl>
                                          <p:spTgt spid="89112"/>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89113"/>
                                        </p:tgtEl>
                                        <p:attrNameLst>
                                          <p:attrName>style.visibility</p:attrName>
                                        </p:attrNameLst>
                                      </p:cBhvr>
                                      <p:to>
                                        <p:strVal val="visible"/>
                                      </p:to>
                                    </p:set>
                                    <p:animEffect transition="in" filter="blinds(horizontal)">
                                      <p:cBhvr>
                                        <p:cTn id="52" dur="500"/>
                                        <p:tgtEl>
                                          <p:spTgt spid="89113"/>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89114"/>
                                        </p:tgtEl>
                                        <p:attrNameLst>
                                          <p:attrName>style.visibility</p:attrName>
                                        </p:attrNameLst>
                                      </p:cBhvr>
                                      <p:to>
                                        <p:strVal val="visible"/>
                                      </p:to>
                                    </p:set>
                                    <p:animEffect transition="in" filter="blinds(horizontal)">
                                      <p:cBhvr>
                                        <p:cTn id="55" dur="500"/>
                                        <p:tgtEl>
                                          <p:spTgt spid="89114"/>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00377"/>
                                        </p:tgtEl>
                                        <p:attrNameLst>
                                          <p:attrName>style.visibility</p:attrName>
                                        </p:attrNameLst>
                                      </p:cBhvr>
                                      <p:to>
                                        <p:strVal val="visible"/>
                                      </p:to>
                                    </p:set>
                                    <p:animEffect transition="in" filter="blinds(horizontal)">
                                      <p:cBhvr>
                                        <p:cTn id="58" dur="500"/>
                                        <p:tgtEl>
                                          <p:spTgt spid="100377"/>
                                        </p:tgtEl>
                                      </p:cBhvr>
                                    </p:animEffect>
                                  </p:childTnLst>
                                </p:cTn>
                              </p:par>
                              <p:par>
                                <p:cTn id="59" presetID="3" presetClass="entr" presetSubtype="10" fill="hold" nodeType="withEffect">
                                  <p:stCondLst>
                                    <p:cond delay="0"/>
                                  </p:stCondLst>
                                  <p:childTnLst>
                                    <p:set>
                                      <p:cBhvr>
                                        <p:cTn id="60" dur="1" fill="hold">
                                          <p:stCondLst>
                                            <p:cond delay="0"/>
                                          </p:stCondLst>
                                        </p:cTn>
                                        <p:tgtEl>
                                          <p:spTgt spid="100378"/>
                                        </p:tgtEl>
                                        <p:attrNameLst>
                                          <p:attrName>style.visibility</p:attrName>
                                        </p:attrNameLst>
                                      </p:cBhvr>
                                      <p:to>
                                        <p:strVal val="visible"/>
                                      </p:to>
                                    </p:set>
                                    <p:animEffect transition="in" filter="blinds(horizontal)">
                                      <p:cBhvr>
                                        <p:cTn id="61" dur="500"/>
                                        <p:tgtEl>
                                          <p:spTgt spid="100378"/>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100389"/>
                                        </p:tgtEl>
                                        <p:attrNameLst>
                                          <p:attrName>style.visibility</p:attrName>
                                        </p:attrNameLst>
                                      </p:cBhvr>
                                      <p:to>
                                        <p:strVal val="visible"/>
                                      </p:to>
                                    </p:set>
                                    <p:animEffect transition="in" filter="blinds(horizontal)">
                                      <p:cBhvr>
                                        <p:cTn id="64" dur="500"/>
                                        <p:tgtEl>
                                          <p:spTgt spid="10038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100392"/>
                                        </p:tgtEl>
                                        <p:attrNameLst>
                                          <p:attrName>style.visibility</p:attrName>
                                        </p:attrNameLst>
                                      </p:cBhvr>
                                      <p:to>
                                        <p:strVal val="visible"/>
                                      </p:to>
                                    </p:set>
                                    <p:animEffect transition="in" filter="blinds(horizontal)">
                                      <p:cBhvr>
                                        <p:cTn id="69" dur="500"/>
                                        <p:tgtEl>
                                          <p:spTgt spid="100392"/>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100393"/>
                                        </p:tgtEl>
                                        <p:attrNameLst>
                                          <p:attrName>style.visibility</p:attrName>
                                        </p:attrNameLst>
                                      </p:cBhvr>
                                      <p:to>
                                        <p:strVal val="visible"/>
                                      </p:to>
                                    </p:set>
                                    <p:animEffect transition="in" filter="blinds(horizontal)">
                                      <p:cBhvr>
                                        <p:cTn id="72" dur="500"/>
                                        <p:tgtEl>
                                          <p:spTgt spid="100393"/>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00357"/>
                                        </p:tgtEl>
                                        <p:attrNameLst>
                                          <p:attrName>style.visibility</p:attrName>
                                        </p:attrNameLst>
                                      </p:cBhvr>
                                      <p:to>
                                        <p:strVal val="visible"/>
                                      </p:to>
                                    </p:set>
                                    <p:animEffect transition="in" filter="blinds(horizontal)">
                                      <p:cBhvr>
                                        <p:cTn id="77" dur="500"/>
                                        <p:tgtEl>
                                          <p:spTgt spid="100357"/>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89096"/>
                                        </p:tgtEl>
                                        <p:attrNameLst>
                                          <p:attrName>style.visibility</p:attrName>
                                        </p:attrNameLst>
                                      </p:cBhvr>
                                      <p:to>
                                        <p:strVal val="visible"/>
                                      </p:to>
                                    </p:set>
                                    <p:animEffect transition="in" filter="blinds(horizontal)">
                                      <p:cBhvr>
                                        <p:cTn id="80" dur="500"/>
                                        <p:tgtEl>
                                          <p:spTgt spid="89096"/>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89097"/>
                                        </p:tgtEl>
                                        <p:attrNameLst>
                                          <p:attrName>style.visibility</p:attrName>
                                        </p:attrNameLst>
                                      </p:cBhvr>
                                      <p:to>
                                        <p:strVal val="visible"/>
                                      </p:to>
                                    </p:set>
                                    <p:animEffect transition="in" filter="blinds(horizontal)">
                                      <p:cBhvr>
                                        <p:cTn id="83" dur="500"/>
                                        <p:tgtEl>
                                          <p:spTgt spid="89097"/>
                                        </p:tgtEl>
                                      </p:cBhvr>
                                    </p:animEffect>
                                  </p:childTnLst>
                                </p:cTn>
                              </p:par>
                              <p:par>
                                <p:cTn id="84" presetID="3" presetClass="entr" presetSubtype="10" fill="hold" grpId="0" nodeType="withEffect">
                                  <p:stCondLst>
                                    <p:cond delay="0"/>
                                  </p:stCondLst>
                                  <p:childTnLst>
                                    <p:set>
                                      <p:cBhvr>
                                        <p:cTn id="85" dur="1" fill="hold">
                                          <p:stCondLst>
                                            <p:cond delay="0"/>
                                          </p:stCondLst>
                                        </p:cTn>
                                        <p:tgtEl>
                                          <p:spTgt spid="89098"/>
                                        </p:tgtEl>
                                        <p:attrNameLst>
                                          <p:attrName>style.visibility</p:attrName>
                                        </p:attrNameLst>
                                      </p:cBhvr>
                                      <p:to>
                                        <p:strVal val="visible"/>
                                      </p:to>
                                    </p:set>
                                    <p:animEffect transition="in" filter="blinds(horizontal)">
                                      <p:cBhvr>
                                        <p:cTn id="86" dur="500"/>
                                        <p:tgtEl>
                                          <p:spTgt spid="89098"/>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89099"/>
                                        </p:tgtEl>
                                        <p:attrNameLst>
                                          <p:attrName>style.visibility</p:attrName>
                                        </p:attrNameLst>
                                      </p:cBhvr>
                                      <p:to>
                                        <p:strVal val="visible"/>
                                      </p:to>
                                    </p:set>
                                    <p:animEffect transition="in" filter="blinds(horizontal)">
                                      <p:cBhvr>
                                        <p:cTn id="89" dur="500"/>
                                        <p:tgtEl>
                                          <p:spTgt spid="89099"/>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100362"/>
                                        </p:tgtEl>
                                        <p:attrNameLst>
                                          <p:attrName>style.visibility</p:attrName>
                                        </p:attrNameLst>
                                      </p:cBhvr>
                                      <p:to>
                                        <p:strVal val="visible"/>
                                      </p:to>
                                    </p:set>
                                    <p:animEffect transition="in" filter="blinds(horizontal)">
                                      <p:cBhvr>
                                        <p:cTn id="92" dur="500"/>
                                        <p:tgtEl>
                                          <p:spTgt spid="100362"/>
                                        </p:tgtEl>
                                      </p:cBhvr>
                                    </p:animEffect>
                                  </p:childTnLst>
                                </p:cTn>
                              </p:par>
                              <p:par>
                                <p:cTn id="93" presetID="3" presetClass="entr" presetSubtype="10" fill="hold" nodeType="withEffect">
                                  <p:stCondLst>
                                    <p:cond delay="0"/>
                                  </p:stCondLst>
                                  <p:childTnLst>
                                    <p:set>
                                      <p:cBhvr>
                                        <p:cTn id="94" dur="1" fill="hold">
                                          <p:stCondLst>
                                            <p:cond delay="0"/>
                                          </p:stCondLst>
                                        </p:cTn>
                                        <p:tgtEl>
                                          <p:spTgt spid="100383"/>
                                        </p:tgtEl>
                                        <p:attrNameLst>
                                          <p:attrName>style.visibility</p:attrName>
                                        </p:attrNameLst>
                                      </p:cBhvr>
                                      <p:to>
                                        <p:strVal val="visible"/>
                                      </p:to>
                                    </p:set>
                                    <p:animEffect transition="in" filter="blinds(horizontal)">
                                      <p:cBhvr>
                                        <p:cTn id="95" dur="500"/>
                                        <p:tgtEl>
                                          <p:spTgt spid="100383"/>
                                        </p:tgtEl>
                                      </p:cBhvr>
                                    </p:animEffect>
                                  </p:childTnLst>
                                </p:cTn>
                              </p:par>
                              <p:par>
                                <p:cTn id="96" presetID="3" presetClass="entr" presetSubtype="10" fill="hold" grpId="0" nodeType="withEffect">
                                  <p:stCondLst>
                                    <p:cond delay="0"/>
                                  </p:stCondLst>
                                  <p:childTnLst>
                                    <p:set>
                                      <p:cBhvr>
                                        <p:cTn id="97" dur="1" fill="hold">
                                          <p:stCondLst>
                                            <p:cond delay="0"/>
                                          </p:stCondLst>
                                        </p:cTn>
                                        <p:tgtEl>
                                          <p:spTgt spid="100390"/>
                                        </p:tgtEl>
                                        <p:attrNameLst>
                                          <p:attrName>style.visibility</p:attrName>
                                        </p:attrNameLst>
                                      </p:cBhvr>
                                      <p:to>
                                        <p:strVal val="visible"/>
                                      </p:to>
                                    </p:set>
                                    <p:animEffect transition="in" filter="blinds(horizontal)">
                                      <p:cBhvr>
                                        <p:cTn id="98" dur="500"/>
                                        <p:tgtEl>
                                          <p:spTgt spid="1003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100394"/>
                                        </p:tgtEl>
                                        <p:attrNameLst>
                                          <p:attrName>style.visibility</p:attrName>
                                        </p:attrNameLst>
                                      </p:cBhvr>
                                      <p:to>
                                        <p:strVal val="visible"/>
                                      </p:to>
                                    </p:set>
                                    <p:animEffect transition="in" filter="blinds(horizontal)">
                                      <p:cBhvr>
                                        <p:cTn id="103" dur="500"/>
                                        <p:tgtEl>
                                          <p:spTgt spid="100394"/>
                                        </p:tgtEl>
                                      </p:cBhvr>
                                    </p:animEffect>
                                  </p:childTnLst>
                                </p:cTn>
                              </p:par>
                              <p:par>
                                <p:cTn id="104" presetID="3" presetClass="entr" presetSubtype="10" fill="hold" grpId="0" nodeType="withEffect">
                                  <p:stCondLst>
                                    <p:cond delay="0"/>
                                  </p:stCondLst>
                                  <p:childTnLst>
                                    <p:set>
                                      <p:cBhvr>
                                        <p:cTn id="105" dur="1" fill="hold">
                                          <p:stCondLst>
                                            <p:cond delay="0"/>
                                          </p:stCondLst>
                                        </p:cTn>
                                        <p:tgtEl>
                                          <p:spTgt spid="100395"/>
                                        </p:tgtEl>
                                        <p:attrNameLst>
                                          <p:attrName>style.visibility</p:attrName>
                                        </p:attrNameLst>
                                      </p:cBhvr>
                                      <p:to>
                                        <p:strVal val="visible"/>
                                      </p:to>
                                    </p:set>
                                    <p:animEffect transition="in" filter="blinds(horizontal)">
                                      <p:cBhvr>
                                        <p:cTn id="106" dur="500"/>
                                        <p:tgtEl>
                                          <p:spTgt spid="100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animBg="1"/>
      <p:bldP spid="100355" grpId="0"/>
      <p:bldP spid="100356" grpId="0" animBg="1"/>
      <p:bldP spid="100357" grpId="0" animBg="1"/>
      <p:bldP spid="89096" grpId="0" animBg="1"/>
      <p:bldP spid="89097" grpId="0" animBg="1"/>
      <p:bldP spid="89098" grpId="0" animBg="1"/>
      <p:bldP spid="89099" grpId="0" animBg="1"/>
      <p:bldP spid="100362" grpId="0" animBg="1"/>
      <p:bldP spid="89101" grpId="0" animBg="1"/>
      <p:bldP spid="89102" grpId="0" animBg="1"/>
      <p:bldP spid="89103" grpId="0" animBg="1"/>
      <p:bldP spid="89104" grpId="0" animBg="1"/>
      <p:bldP spid="100367" grpId="0" animBg="1"/>
      <p:bldP spid="89111" grpId="0" animBg="1"/>
      <p:bldP spid="89112" grpId="0" animBg="1"/>
      <p:bldP spid="89113" grpId="0" animBg="1"/>
      <p:bldP spid="89114" grpId="0" animBg="1"/>
      <p:bldP spid="100377" grpId="0" animBg="1"/>
      <p:bldP spid="100388" grpId="0"/>
      <p:bldP spid="100389" grpId="0"/>
      <p:bldP spid="100390" grpId="0"/>
      <p:bldP spid="100391" grpId="0"/>
      <p:bldP spid="100392" grpId="0" animBg="1"/>
      <p:bldP spid="100393" grpId="0"/>
      <p:bldP spid="100394" grpId="0" animBg="1"/>
      <p:bldP spid="10039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2824AE7D-4E20-6756-AD5B-AB8AD775E442}"/>
              </a:ext>
            </a:extLst>
          </p:cNvPr>
          <p:cNvSpPr>
            <a:spLocks noGrp="1" noChangeArrowheads="1"/>
          </p:cNvSpPr>
          <p:nvPr>
            <p:ph type="title" idx="4294967295"/>
          </p:nvPr>
        </p:nvSpPr>
        <p:spPr/>
        <p:txBody>
          <a:bodyPr/>
          <a:lstStyle/>
          <a:p>
            <a:r>
              <a:rPr lang="en-US" altLang="en-US" sz="4800">
                <a:solidFill>
                  <a:srgbClr val="FF3300"/>
                </a:solidFill>
                <a:latin typeface="Times New Roman" panose="02020603050405020304" pitchFamily="18" charset="0"/>
              </a:rPr>
              <a:t>Việc làm góp phần giữ gìn và phát huy</a:t>
            </a:r>
            <a:r>
              <a:rPr lang="en-US" altLang="en-US" sz="4800">
                <a:latin typeface="Times New Roman" panose="02020603050405020304" pitchFamily="18" charset="0"/>
              </a:rPr>
              <a:t> </a:t>
            </a:r>
            <a:endParaRPr lang="en-US" altLang="en-US" sz="3200">
              <a:solidFill>
                <a:schemeClr val="accent1"/>
              </a:solidFill>
              <a:latin typeface="Times New Roman" panose="02020603050405020304" pitchFamily="18" charset="0"/>
            </a:endParaRPr>
          </a:p>
        </p:txBody>
      </p:sp>
      <p:grpSp>
        <p:nvGrpSpPr>
          <p:cNvPr id="101379" name="Group 3">
            <a:extLst>
              <a:ext uri="{FF2B5EF4-FFF2-40B4-BE49-F238E27FC236}">
                <a16:creationId xmlns:a16="http://schemas.microsoft.com/office/drawing/2014/main" id="{DA4D4ECD-30BF-2E35-4B9A-14C16030A52A}"/>
              </a:ext>
            </a:extLst>
          </p:cNvPr>
          <p:cNvGrpSpPr>
            <a:grpSpLocks/>
          </p:cNvGrpSpPr>
          <p:nvPr/>
        </p:nvGrpSpPr>
        <p:grpSpPr bwMode="auto">
          <a:xfrm>
            <a:off x="838200" y="1795463"/>
            <a:ext cx="1016000" cy="665162"/>
            <a:chOff x="1110" y="2656"/>
            <a:chExt cx="1549" cy="1351"/>
          </a:xfrm>
        </p:grpSpPr>
        <p:sp>
          <p:nvSpPr>
            <p:cNvPr id="101380" name="AutoShape 4">
              <a:extLst>
                <a:ext uri="{FF2B5EF4-FFF2-40B4-BE49-F238E27FC236}">
                  <a16:creationId xmlns:a16="http://schemas.microsoft.com/office/drawing/2014/main" id="{7A4F2F48-97BD-35DA-D804-21809B0F5057}"/>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1381" name="AutoShape 5">
              <a:extLst>
                <a:ext uri="{FF2B5EF4-FFF2-40B4-BE49-F238E27FC236}">
                  <a16:creationId xmlns:a16="http://schemas.microsoft.com/office/drawing/2014/main" id="{94EE13BD-8687-5383-EE0C-934CC98B126F}"/>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40966" name="AutoShape 6">
              <a:extLst>
                <a:ext uri="{FF2B5EF4-FFF2-40B4-BE49-F238E27FC236}">
                  <a16:creationId xmlns:a16="http://schemas.microsoft.com/office/drawing/2014/main" id="{1E93E68D-028C-32A4-7B6F-08F3D374FD8F}"/>
                </a:ext>
              </a:extLst>
            </p:cNvPr>
            <p:cNvSpPr>
              <a:spLocks noChangeArrowheads="1"/>
            </p:cNvSpPr>
            <p:nvPr/>
          </p:nvSpPr>
          <p:spPr bwMode="gray">
            <a:xfrm>
              <a:off x="1200" y="2737"/>
              <a:ext cx="1351"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mn-cs"/>
              </a:endParaRPr>
            </a:p>
          </p:txBody>
        </p:sp>
      </p:grpSp>
      <p:grpSp>
        <p:nvGrpSpPr>
          <p:cNvPr id="101383" name="Group 7">
            <a:extLst>
              <a:ext uri="{FF2B5EF4-FFF2-40B4-BE49-F238E27FC236}">
                <a16:creationId xmlns:a16="http://schemas.microsoft.com/office/drawing/2014/main" id="{CFA22689-3A32-375C-1514-2EDC0043FD7B}"/>
              </a:ext>
            </a:extLst>
          </p:cNvPr>
          <p:cNvGrpSpPr>
            <a:grpSpLocks/>
          </p:cNvGrpSpPr>
          <p:nvPr/>
        </p:nvGrpSpPr>
        <p:grpSpPr bwMode="auto">
          <a:xfrm>
            <a:off x="838200" y="2709863"/>
            <a:ext cx="1016000" cy="665162"/>
            <a:chOff x="3174" y="2656"/>
            <a:chExt cx="1549" cy="1351"/>
          </a:xfrm>
        </p:grpSpPr>
        <p:sp>
          <p:nvSpPr>
            <p:cNvPr id="101384" name="AutoShape 8">
              <a:extLst>
                <a:ext uri="{FF2B5EF4-FFF2-40B4-BE49-F238E27FC236}">
                  <a16:creationId xmlns:a16="http://schemas.microsoft.com/office/drawing/2014/main" id="{F7E2322B-7E57-B961-1353-DA44AF6CFD80}"/>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1385" name="AutoShape 9">
              <a:extLst>
                <a:ext uri="{FF2B5EF4-FFF2-40B4-BE49-F238E27FC236}">
                  <a16:creationId xmlns:a16="http://schemas.microsoft.com/office/drawing/2014/main" id="{C20C8DD7-988B-DB37-14C7-DB04E02C285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40970" name="AutoShape 10">
              <a:extLst>
                <a:ext uri="{FF2B5EF4-FFF2-40B4-BE49-F238E27FC236}">
                  <a16:creationId xmlns:a16="http://schemas.microsoft.com/office/drawing/2014/main" id="{C11E7484-94BC-AF29-35CC-219F4DF09FD4}"/>
                </a:ext>
              </a:extLst>
            </p:cNvPr>
            <p:cNvSpPr>
              <a:spLocks noChangeArrowheads="1"/>
            </p:cNvSpPr>
            <p:nvPr/>
          </p:nvSpPr>
          <p:spPr bwMode="gray">
            <a:xfrm>
              <a:off x="3264" y="2737"/>
              <a:ext cx="1351"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mn-cs"/>
              </a:endParaRPr>
            </a:p>
          </p:txBody>
        </p:sp>
      </p:grpSp>
      <p:sp>
        <p:nvSpPr>
          <p:cNvPr id="101387" name="Line 11">
            <a:extLst>
              <a:ext uri="{FF2B5EF4-FFF2-40B4-BE49-F238E27FC236}">
                <a16:creationId xmlns:a16="http://schemas.microsoft.com/office/drawing/2014/main" id="{7FE478A1-4BAE-5952-0790-D93DF4F48809}"/>
              </a:ext>
            </a:extLst>
          </p:cNvPr>
          <p:cNvSpPr>
            <a:spLocks noChangeShapeType="1"/>
          </p:cNvSpPr>
          <p:nvPr/>
        </p:nvSpPr>
        <p:spPr bwMode="auto">
          <a:xfrm>
            <a:off x="3251200" y="2405063"/>
            <a:ext cx="64008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8" name="Text Box 12">
            <a:extLst>
              <a:ext uri="{FF2B5EF4-FFF2-40B4-BE49-F238E27FC236}">
                <a16:creationId xmlns:a16="http://schemas.microsoft.com/office/drawing/2014/main" id="{8381EC9E-CEA9-2DDD-CA0A-F92F5F392A2B}"/>
              </a:ext>
            </a:extLst>
          </p:cNvPr>
          <p:cNvSpPr txBox="1">
            <a:spLocks noChangeArrowheads="1"/>
          </p:cNvSpPr>
          <p:nvPr/>
        </p:nvSpPr>
        <p:spPr bwMode="auto">
          <a:xfrm>
            <a:off x="2540000" y="1871663"/>
            <a:ext cx="87249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r>
              <a:rPr lang="en-US" altLang="en-US" sz="2400" b="1"/>
              <a:t>Tôn trọng sự đa dạng văn hóa vùng miền</a:t>
            </a:r>
          </a:p>
        </p:txBody>
      </p:sp>
      <p:sp>
        <p:nvSpPr>
          <p:cNvPr id="101389" name="Text Box 13">
            <a:extLst>
              <a:ext uri="{FF2B5EF4-FFF2-40B4-BE49-F238E27FC236}">
                <a16:creationId xmlns:a16="http://schemas.microsoft.com/office/drawing/2014/main" id="{7F1C5E31-6E95-D6CC-1CAB-8E876C082961}"/>
              </a:ext>
            </a:extLst>
          </p:cNvPr>
          <p:cNvSpPr txBox="1">
            <a:spLocks noChangeArrowheads="1"/>
          </p:cNvSpPr>
          <p:nvPr/>
        </p:nvSpPr>
        <p:spPr bwMode="gray">
          <a:xfrm>
            <a:off x="1158875" y="1893888"/>
            <a:ext cx="354013"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rPr>
              <a:t>1</a:t>
            </a:r>
          </a:p>
        </p:txBody>
      </p:sp>
      <p:sp>
        <p:nvSpPr>
          <p:cNvPr id="101390" name="Line 14">
            <a:extLst>
              <a:ext uri="{FF2B5EF4-FFF2-40B4-BE49-F238E27FC236}">
                <a16:creationId xmlns:a16="http://schemas.microsoft.com/office/drawing/2014/main" id="{164EB71C-05B8-8380-1897-20B1C329FCB5}"/>
              </a:ext>
            </a:extLst>
          </p:cNvPr>
          <p:cNvSpPr>
            <a:spLocks noChangeShapeType="1"/>
          </p:cNvSpPr>
          <p:nvPr/>
        </p:nvSpPr>
        <p:spPr bwMode="auto">
          <a:xfrm>
            <a:off x="3251200" y="3319463"/>
            <a:ext cx="64008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1" name="Text Box 15">
            <a:extLst>
              <a:ext uri="{FF2B5EF4-FFF2-40B4-BE49-F238E27FC236}">
                <a16:creationId xmlns:a16="http://schemas.microsoft.com/office/drawing/2014/main" id="{F5AA42EB-9A5F-004B-F20D-69B043C70256}"/>
              </a:ext>
            </a:extLst>
          </p:cNvPr>
          <p:cNvSpPr txBox="1">
            <a:spLocks noChangeArrowheads="1"/>
          </p:cNvSpPr>
          <p:nvPr/>
        </p:nvSpPr>
        <p:spPr bwMode="auto">
          <a:xfrm>
            <a:off x="2565400" y="2786063"/>
            <a:ext cx="9410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r>
              <a:rPr lang="en-US" altLang="en-US" sz="2400" b="1"/>
              <a:t>Kính trọng và biết ơn những người có công với quê hương</a:t>
            </a:r>
          </a:p>
        </p:txBody>
      </p:sp>
      <p:sp>
        <p:nvSpPr>
          <p:cNvPr id="101392" name="Text Box 16">
            <a:extLst>
              <a:ext uri="{FF2B5EF4-FFF2-40B4-BE49-F238E27FC236}">
                <a16:creationId xmlns:a16="http://schemas.microsoft.com/office/drawing/2014/main" id="{ADED5188-E32C-FFB6-E3EC-521207B990A7}"/>
              </a:ext>
            </a:extLst>
          </p:cNvPr>
          <p:cNvSpPr txBox="1">
            <a:spLocks noChangeArrowheads="1"/>
          </p:cNvSpPr>
          <p:nvPr/>
        </p:nvSpPr>
        <p:spPr bwMode="gray">
          <a:xfrm>
            <a:off x="1158875" y="2808288"/>
            <a:ext cx="354013"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rPr>
              <a:t>2</a:t>
            </a:r>
          </a:p>
        </p:txBody>
      </p:sp>
      <p:grpSp>
        <p:nvGrpSpPr>
          <p:cNvPr id="101393" name="Group 17">
            <a:extLst>
              <a:ext uri="{FF2B5EF4-FFF2-40B4-BE49-F238E27FC236}">
                <a16:creationId xmlns:a16="http://schemas.microsoft.com/office/drawing/2014/main" id="{0C73863A-671C-5247-7DF6-84022BF6B1F2}"/>
              </a:ext>
            </a:extLst>
          </p:cNvPr>
          <p:cNvGrpSpPr>
            <a:grpSpLocks/>
          </p:cNvGrpSpPr>
          <p:nvPr/>
        </p:nvGrpSpPr>
        <p:grpSpPr bwMode="auto">
          <a:xfrm>
            <a:off x="838200" y="3602038"/>
            <a:ext cx="1016000" cy="665162"/>
            <a:chOff x="1110" y="2656"/>
            <a:chExt cx="1549" cy="1351"/>
          </a:xfrm>
        </p:grpSpPr>
        <p:sp>
          <p:nvSpPr>
            <p:cNvPr id="101394" name="AutoShape 18">
              <a:extLst>
                <a:ext uri="{FF2B5EF4-FFF2-40B4-BE49-F238E27FC236}">
                  <a16:creationId xmlns:a16="http://schemas.microsoft.com/office/drawing/2014/main" id="{CD61D59E-9263-CFE4-D193-19AFADC25C30}"/>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1395" name="AutoShape 19">
              <a:extLst>
                <a:ext uri="{FF2B5EF4-FFF2-40B4-BE49-F238E27FC236}">
                  <a16:creationId xmlns:a16="http://schemas.microsoft.com/office/drawing/2014/main" id="{CBBA7BEF-175E-1702-9AB7-3636C32C5C9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40980" name="AutoShape 20">
              <a:extLst>
                <a:ext uri="{FF2B5EF4-FFF2-40B4-BE49-F238E27FC236}">
                  <a16:creationId xmlns:a16="http://schemas.microsoft.com/office/drawing/2014/main" id="{E6F5E11A-9883-FB15-D239-02CA11308280}"/>
                </a:ext>
              </a:extLst>
            </p:cNvPr>
            <p:cNvSpPr>
              <a:spLocks noChangeArrowheads="1"/>
            </p:cNvSpPr>
            <p:nvPr/>
          </p:nvSpPr>
          <p:spPr bwMode="gray">
            <a:xfrm>
              <a:off x="1200" y="2737"/>
              <a:ext cx="1351"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mn-cs"/>
              </a:endParaRPr>
            </a:p>
          </p:txBody>
        </p:sp>
      </p:grpSp>
      <p:grpSp>
        <p:nvGrpSpPr>
          <p:cNvPr id="101397" name="Group 21">
            <a:extLst>
              <a:ext uri="{FF2B5EF4-FFF2-40B4-BE49-F238E27FC236}">
                <a16:creationId xmlns:a16="http://schemas.microsoft.com/office/drawing/2014/main" id="{30CA16C3-26FD-B0D0-4BB8-CB93DF97EEFD}"/>
              </a:ext>
            </a:extLst>
          </p:cNvPr>
          <p:cNvGrpSpPr>
            <a:grpSpLocks/>
          </p:cNvGrpSpPr>
          <p:nvPr/>
        </p:nvGrpSpPr>
        <p:grpSpPr bwMode="auto">
          <a:xfrm>
            <a:off x="838200" y="4516438"/>
            <a:ext cx="1016000" cy="665162"/>
            <a:chOff x="3174" y="2656"/>
            <a:chExt cx="1549" cy="1351"/>
          </a:xfrm>
        </p:grpSpPr>
        <p:sp>
          <p:nvSpPr>
            <p:cNvPr id="101398" name="AutoShape 22">
              <a:extLst>
                <a:ext uri="{FF2B5EF4-FFF2-40B4-BE49-F238E27FC236}">
                  <a16:creationId xmlns:a16="http://schemas.microsoft.com/office/drawing/2014/main" id="{2244D470-811F-BF5B-E8D1-68E8E36D5550}"/>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1399" name="AutoShape 23">
              <a:extLst>
                <a:ext uri="{FF2B5EF4-FFF2-40B4-BE49-F238E27FC236}">
                  <a16:creationId xmlns:a16="http://schemas.microsoft.com/office/drawing/2014/main" id="{0FC45524-1FC8-BCC2-AE07-AF831AD4373E}"/>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2" name="AutoShape 24">
              <a:extLst>
                <a:ext uri="{FF2B5EF4-FFF2-40B4-BE49-F238E27FC236}">
                  <a16:creationId xmlns:a16="http://schemas.microsoft.com/office/drawing/2014/main" id="{1679DD66-5042-C3DB-4DA0-CBD5412E92EF}"/>
                </a:ext>
              </a:extLst>
            </p:cNvPr>
            <p:cNvSpPr>
              <a:spLocks noChangeArrowheads="1"/>
            </p:cNvSpPr>
            <p:nvPr/>
          </p:nvSpPr>
          <p:spPr bwMode="gray">
            <a:xfrm>
              <a:off x="3264" y="2737"/>
              <a:ext cx="1351"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mn-cs"/>
              </a:endParaRPr>
            </a:p>
          </p:txBody>
        </p:sp>
      </p:grpSp>
      <p:sp>
        <p:nvSpPr>
          <p:cNvPr id="101401" name="Line 25">
            <a:extLst>
              <a:ext uri="{FF2B5EF4-FFF2-40B4-BE49-F238E27FC236}">
                <a16:creationId xmlns:a16="http://schemas.microsoft.com/office/drawing/2014/main" id="{517F0A7B-3C37-6E07-FFEA-A83F0F0AAC3A}"/>
              </a:ext>
            </a:extLst>
          </p:cNvPr>
          <p:cNvSpPr>
            <a:spLocks noChangeShapeType="1"/>
          </p:cNvSpPr>
          <p:nvPr/>
        </p:nvSpPr>
        <p:spPr bwMode="auto">
          <a:xfrm>
            <a:off x="3251200" y="4211638"/>
            <a:ext cx="64008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2" name="Text Box 26">
            <a:extLst>
              <a:ext uri="{FF2B5EF4-FFF2-40B4-BE49-F238E27FC236}">
                <a16:creationId xmlns:a16="http://schemas.microsoft.com/office/drawing/2014/main" id="{2FF78631-30A9-B2AB-4DDC-34B4E957CC26}"/>
              </a:ext>
            </a:extLst>
          </p:cNvPr>
          <p:cNvSpPr txBox="1">
            <a:spLocks noChangeArrowheads="1"/>
          </p:cNvSpPr>
          <p:nvPr/>
        </p:nvSpPr>
        <p:spPr bwMode="auto">
          <a:xfrm>
            <a:off x="2540000" y="3678238"/>
            <a:ext cx="7759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r>
              <a:rPr lang="en-US" altLang="en-US" sz="2400" b="1"/>
              <a:t>Tích cực tham gia các hoạt động đền ơn đáp nghĩa</a:t>
            </a:r>
          </a:p>
        </p:txBody>
      </p:sp>
      <p:sp>
        <p:nvSpPr>
          <p:cNvPr id="101403" name="Text Box 27">
            <a:extLst>
              <a:ext uri="{FF2B5EF4-FFF2-40B4-BE49-F238E27FC236}">
                <a16:creationId xmlns:a16="http://schemas.microsoft.com/office/drawing/2014/main" id="{AEAD5BAF-A864-54E5-9528-EDD86DC49210}"/>
              </a:ext>
            </a:extLst>
          </p:cNvPr>
          <p:cNvSpPr txBox="1">
            <a:spLocks noChangeArrowheads="1"/>
          </p:cNvSpPr>
          <p:nvPr/>
        </p:nvSpPr>
        <p:spPr bwMode="gray">
          <a:xfrm>
            <a:off x="1158875" y="3700463"/>
            <a:ext cx="354013"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rPr>
              <a:t>3</a:t>
            </a:r>
          </a:p>
        </p:txBody>
      </p:sp>
      <p:sp>
        <p:nvSpPr>
          <p:cNvPr id="101404" name="Line 28">
            <a:extLst>
              <a:ext uri="{FF2B5EF4-FFF2-40B4-BE49-F238E27FC236}">
                <a16:creationId xmlns:a16="http://schemas.microsoft.com/office/drawing/2014/main" id="{0C8A91E3-D87D-334C-02BE-6251797D33C9}"/>
              </a:ext>
            </a:extLst>
          </p:cNvPr>
          <p:cNvSpPr>
            <a:spLocks noChangeShapeType="1"/>
          </p:cNvSpPr>
          <p:nvPr/>
        </p:nvSpPr>
        <p:spPr bwMode="auto">
          <a:xfrm>
            <a:off x="3251200" y="5126038"/>
            <a:ext cx="64008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5" name="Text Box 29">
            <a:extLst>
              <a:ext uri="{FF2B5EF4-FFF2-40B4-BE49-F238E27FC236}">
                <a16:creationId xmlns:a16="http://schemas.microsoft.com/office/drawing/2014/main" id="{35735D10-B107-C6D7-0695-16478D3358EC}"/>
              </a:ext>
            </a:extLst>
          </p:cNvPr>
          <p:cNvSpPr txBox="1">
            <a:spLocks noChangeArrowheads="1"/>
          </p:cNvSpPr>
          <p:nvPr/>
        </p:nvSpPr>
        <p:spPr bwMode="auto">
          <a:xfrm>
            <a:off x="2578100" y="4592638"/>
            <a:ext cx="84709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r>
              <a:rPr lang="en-US" altLang="en-US" sz="2400" b="1"/>
              <a:t>Tích cực tham gia các sinh hoạt văn hóa ở địa phương</a:t>
            </a:r>
          </a:p>
        </p:txBody>
      </p:sp>
      <p:sp>
        <p:nvSpPr>
          <p:cNvPr id="101406" name="Text Box 30">
            <a:extLst>
              <a:ext uri="{FF2B5EF4-FFF2-40B4-BE49-F238E27FC236}">
                <a16:creationId xmlns:a16="http://schemas.microsoft.com/office/drawing/2014/main" id="{E99C22CA-25CF-B6CA-A5CE-48DA7D2A3FC6}"/>
              </a:ext>
            </a:extLst>
          </p:cNvPr>
          <p:cNvSpPr txBox="1">
            <a:spLocks noChangeArrowheads="1"/>
          </p:cNvSpPr>
          <p:nvPr/>
        </p:nvSpPr>
        <p:spPr bwMode="gray">
          <a:xfrm>
            <a:off x="1158875" y="4614863"/>
            <a:ext cx="354013"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rPr>
              <a:t>4</a:t>
            </a:r>
          </a:p>
        </p:txBody>
      </p:sp>
      <p:grpSp>
        <p:nvGrpSpPr>
          <p:cNvPr id="101407" name="Group 21">
            <a:extLst>
              <a:ext uri="{FF2B5EF4-FFF2-40B4-BE49-F238E27FC236}">
                <a16:creationId xmlns:a16="http://schemas.microsoft.com/office/drawing/2014/main" id="{389288F4-551A-2AAD-CADF-AFA03469DF1B}"/>
              </a:ext>
            </a:extLst>
          </p:cNvPr>
          <p:cNvGrpSpPr>
            <a:grpSpLocks/>
          </p:cNvGrpSpPr>
          <p:nvPr/>
        </p:nvGrpSpPr>
        <p:grpSpPr bwMode="auto">
          <a:xfrm>
            <a:off x="825500" y="5380038"/>
            <a:ext cx="1016000" cy="665162"/>
            <a:chOff x="3174" y="2656"/>
            <a:chExt cx="1549" cy="1351"/>
          </a:xfrm>
        </p:grpSpPr>
        <p:sp>
          <p:nvSpPr>
            <p:cNvPr id="101408" name="AutoShape 22">
              <a:extLst>
                <a:ext uri="{FF2B5EF4-FFF2-40B4-BE49-F238E27FC236}">
                  <a16:creationId xmlns:a16="http://schemas.microsoft.com/office/drawing/2014/main" id="{C5544005-876F-11AE-D80C-2660A4DC4FA2}"/>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1409" name="AutoShape 23">
              <a:extLst>
                <a:ext uri="{FF2B5EF4-FFF2-40B4-BE49-F238E27FC236}">
                  <a16:creationId xmlns:a16="http://schemas.microsoft.com/office/drawing/2014/main" id="{3343E688-21C2-3217-2FAE-B566C68F39BF}"/>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40984" name="AutoShape 24">
              <a:extLst>
                <a:ext uri="{FF2B5EF4-FFF2-40B4-BE49-F238E27FC236}">
                  <a16:creationId xmlns:a16="http://schemas.microsoft.com/office/drawing/2014/main" id="{5E7C2C63-7A17-7545-7BE5-319E3222BED8}"/>
                </a:ext>
              </a:extLst>
            </p:cNvPr>
            <p:cNvSpPr>
              <a:spLocks noChangeArrowheads="1"/>
            </p:cNvSpPr>
            <p:nvPr/>
          </p:nvSpPr>
          <p:spPr bwMode="gray">
            <a:xfrm>
              <a:off x="3264" y="2737"/>
              <a:ext cx="1351"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mn-cs"/>
              </a:endParaRPr>
            </a:p>
          </p:txBody>
        </p:sp>
      </p:grpSp>
      <p:sp>
        <p:nvSpPr>
          <p:cNvPr id="101411" name="Line 28">
            <a:extLst>
              <a:ext uri="{FF2B5EF4-FFF2-40B4-BE49-F238E27FC236}">
                <a16:creationId xmlns:a16="http://schemas.microsoft.com/office/drawing/2014/main" id="{3CCA8067-DE62-84EC-55DA-98EEB11C4E71}"/>
              </a:ext>
            </a:extLst>
          </p:cNvPr>
          <p:cNvSpPr>
            <a:spLocks noChangeShapeType="1"/>
          </p:cNvSpPr>
          <p:nvPr/>
        </p:nvSpPr>
        <p:spPr bwMode="auto">
          <a:xfrm>
            <a:off x="3238500" y="5989638"/>
            <a:ext cx="64008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2" name="Text Box 29">
            <a:extLst>
              <a:ext uri="{FF2B5EF4-FFF2-40B4-BE49-F238E27FC236}">
                <a16:creationId xmlns:a16="http://schemas.microsoft.com/office/drawing/2014/main" id="{C7BEDDA9-81B3-CBA4-0010-90B45F1D5ABE}"/>
              </a:ext>
            </a:extLst>
          </p:cNvPr>
          <p:cNvSpPr txBox="1">
            <a:spLocks noChangeArrowheads="1"/>
          </p:cNvSpPr>
          <p:nvPr/>
        </p:nvSpPr>
        <p:spPr bwMode="auto">
          <a:xfrm>
            <a:off x="2565400" y="5456238"/>
            <a:ext cx="93980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r>
              <a:rPr lang="en-US" altLang="en-US" sz="2400" b="1"/>
              <a:t>Phê phán việc làm tổn hại đến truyền thống quê hương</a:t>
            </a:r>
          </a:p>
        </p:txBody>
      </p:sp>
      <p:sp>
        <p:nvSpPr>
          <p:cNvPr id="101413" name="Text Box 30">
            <a:extLst>
              <a:ext uri="{FF2B5EF4-FFF2-40B4-BE49-F238E27FC236}">
                <a16:creationId xmlns:a16="http://schemas.microsoft.com/office/drawing/2014/main" id="{2DD6ACB3-DA6E-DA4A-3056-697905EC182D}"/>
              </a:ext>
            </a:extLst>
          </p:cNvPr>
          <p:cNvSpPr txBox="1">
            <a:spLocks noChangeArrowheads="1"/>
          </p:cNvSpPr>
          <p:nvPr/>
        </p:nvSpPr>
        <p:spPr bwMode="gray">
          <a:xfrm>
            <a:off x="1146175" y="5478463"/>
            <a:ext cx="354013"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en-US" sz="2400" b="1">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blinds(horizontal)">
                                      <p:cBhvr>
                                        <p:cTn id="7" dur="500"/>
                                        <p:tgtEl>
                                          <p:spTgt spid="1013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1379"/>
                                        </p:tgtEl>
                                        <p:attrNameLst>
                                          <p:attrName>style.visibility</p:attrName>
                                        </p:attrNameLst>
                                      </p:cBhvr>
                                      <p:to>
                                        <p:strVal val="visible"/>
                                      </p:to>
                                    </p:set>
                                    <p:animEffect transition="in" filter="blinds(horizontal)">
                                      <p:cBhvr>
                                        <p:cTn id="12" dur="500"/>
                                        <p:tgtEl>
                                          <p:spTgt spid="101379"/>
                                        </p:tgtEl>
                                      </p:cBhvr>
                                    </p:animEffect>
                                  </p:childTnLst>
                                </p:cTn>
                              </p:par>
                              <p:par>
                                <p:cTn id="13" presetID="3" presetClass="entr" presetSubtype="10" fill="hold" nodeType="withEffect">
                                  <p:stCondLst>
                                    <p:cond delay="0"/>
                                  </p:stCondLst>
                                  <p:childTnLst>
                                    <p:set>
                                      <p:cBhvr>
                                        <p:cTn id="14" dur="1" fill="hold">
                                          <p:stCondLst>
                                            <p:cond delay="0"/>
                                          </p:stCondLst>
                                        </p:cTn>
                                        <p:tgtEl>
                                          <p:spTgt spid="101387"/>
                                        </p:tgtEl>
                                        <p:attrNameLst>
                                          <p:attrName>style.visibility</p:attrName>
                                        </p:attrNameLst>
                                      </p:cBhvr>
                                      <p:to>
                                        <p:strVal val="visible"/>
                                      </p:to>
                                    </p:set>
                                    <p:animEffect transition="in" filter="blinds(horizontal)">
                                      <p:cBhvr>
                                        <p:cTn id="15" dur="500"/>
                                        <p:tgtEl>
                                          <p:spTgt spid="10138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1389"/>
                                        </p:tgtEl>
                                        <p:attrNameLst>
                                          <p:attrName>style.visibility</p:attrName>
                                        </p:attrNameLst>
                                      </p:cBhvr>
                                      <p:to>
                                        <p:strVal val="visible"/>
                                      </p:to>
                                    </p:set>
                                    <p:animEffect transition="in" filter="blinds(horizontal)">
                                      <p:cBhvr>
                                        <p:cTn id="18" dur="500"/>
                                        <p:tgtEl>
                                          <p:spTgt spid="10138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1388"/>
                                        </p:tgtEl>
                                        <p:attrNameLst>
                                          <p:attrName>style.visibility</p:attrName>
                                        </p:attrNameLst>
                                      </p:cBhvr>
                                      <p:to>
                                        <p:strVal val="visible"/>
                                      </p:to>
                                    </p:set>
                                    <p:animEffect transition="in" filter="blinds(horizontal)">
                                      <p:cBhvr>
                                        <p:cTn id="21" dur="500"/>
                                        <p:tgtEl>
                                          <p:spTgt spid="10138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101383"/>
                                        </p:tgtEl>
                                        <p:attrNameLst>
                                          <p:attrName>style.visibility</p:attrName>
                                        </p:attrNameLst>
                                      </p:cBhvr>
                                      <p:to>
                                        <p:strVal val="visible"/>
                                      </p:to>
                                    </p:set>
                                    <p:animEffect transition="in" filter="blinds(horizontal)">
                                      <p:cBhvr>
                                        <p:cTn id="26" dur="500"/>
                                        <p:tgtEl>
                                          <p:spTgt spid="101383"/>
                                        </p:tgtEl>
                                      </p:cBhvr>
                                    </p:animEffect>
                                  </p:childTnLst>
                                </p:cTn>
                              </p:par>
                              <p:par>
                                <p:cTn id="27" presetID="3" presetClass="entr" presetSubtype="10" fill="hold" nodeType="withEffect">
                                  <p:stCondLst>
                                    <p:cond delay="0"/>
                                  </p:stCondLst>
                                  <p:childTnLst>
                                    <p:set>
                                      <p:cBhvr>
                                        <p:cTn id="28" dur="1" fill="hold">
                                          <p:stCondLst>
                                            <p:cond delay="0"/>
                                          </p:stCondLst>
                                        </p:cTn>
                                        <p:tgtEl>
                                          <p:spTgt spid="101390"/>
                                        </p:tgtEl>
                                        <p:attrNameLst>
                                          <p:attrName>style.visibility</p:attrName>
                                        </p:attrNameLst>
                                      </p:cBhvr>
                                      <p:to>
                                        <p:strVal val="visible"/>
                                      </p:to>
                                    </p:set>
                                    <p:animEffect transition="in" filter="blinds(horizontal)">
                                      <p:cBhvr>
                                        <p:cTn id="29" dur="500"/>
                                        <p:tgtEl>
                                          <p:spTgt spid="101390"/>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01391"/>
                                        </p:tgtEl>
                                        <p:attrNameLst>
                                          <p:attrName>style.visibility</p:attrName>
                                        </p:attrNameLst>
                                      </p:cBhvr>
                                      <p:to>
                                        <p:strVal val="visible"/>
                                      </p:to>
                                    </p:set>
                                    <p:animEffect transition="in" filter="blinds(horizontal)">
                                      <p:cBhvr>
                                        <p:cTn id="32" dur="500"/>
                                        <p:tgtEl>
                                          <p:spTgt spid="101391"/>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01392"/>
                                        </p:tgtEl>
                                        <p:attrNameLst>
                                          <p:attrName>style.visibility</p:attrName>
                                        </p:attrNameLst>
                                      </p:cBhvr>
                                      <p:to>
                                        <p:strVal val="visible"/>
                                      </p:to>
                                    </p:set>
                                    <p:animEffect transition="in" filter="blinds(horizontal)">
                                      <p:cBhvr>
                                        <p:cTn id="35" dur="500"/>
                                        <p:tgtEl>
                                          <p:spTgt spid="10139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nodeType="clickEffect">
                                  <p:stCondLst>
                                    <p:cond delay="0"/>
                                  </p:stCondLst>
                                  <p:childTnLst>
                                    <p:set>
                                      <p:cBhvr>
                                        <p:cTn id="39" dur="1" fill="hold">
                                          <p:stCondLst>
                                            <p:cond delay="0"/>
                                          </p:stCondLst>
                                        </p:cTn>
                                        <p:tgtEl>
                                          <p:spTgt spid="101393"/>
                                        </p:tgtEl>
                                        <p:attrNameLst>
                                          <p:attrName>style.visibility</p:attrName>
                                        </p:attrNameLst>
                                      </p:cBhvr>
                                      <p:to>
                                        <p:strVal val="visible"/>
                                      </p:to>
                                    </p:set>
                                    <p:animEffect transition="in" filter="blinds(horizontal)">
                                      <p:cBhvr>
                                        <p:cTn id="40" dur="500"/>
                                        <p:tgtEl>
                                          <p:spTgt spid="101393"/>
                                        </p:tgtEl>
                                      </p:cBhvr>
                                    </p:animEffect>
                                  </p:childTnLst>
                                </p:cTn>
                              </p:par>
                              <p:par>
                                <p:cTn id="41" presetID="3" presetClass="entr" presetSubtype="10" fill="hold" nodeType="withEffect">
                                  <p:stCondLst>
                                    <p:cond delay="0"/>
                                  </p:stCondLst>
                                  <p:childTnLst>
                                    <p:set>
                                      <p:cBhvr>
                                        <p:cTn id="42" dur="1" fill="hold">
                                          <p:stCondLst>
                                            <p:cond delay="0"/>
                                          </p:stCondLst>
                                        </p:cTn>
                                        <p:tgtEl>
                                          <p:spTgt spid="101401"/>
                                        </p:tgtEl>
                                        <p:attrNameLst>
                                          <p:attrName>style.visibility</p:attrName>
                                        </p:attrNameLst>
                                      </p:cBhvr>
                                      <p:to>
                                        <p:strVal val="visible"/>
                                      </p:to>
                                    </p:set>
                                    <p:animEffect transition="in" filter="blinds(horizontal)">
                                      <p:cBhvr>
                                        <p:cTn id="43" dur="500"/>
                                        <p:tgtEl>
                                          <p:spTgt spid="101401"/>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01402"/>
                                        </p:tgtEl>
                                        <p:attrNameLst>
                                          <p:attrName>style.visibility</p:attrName>
                                        </p:attrNameLst>
                                      </p:cBhvr>
                                      <p:to>
                                        <p:strVal val="visible"/>
                                      </p:to>
                                    </p:set>
                                    <p:animEffect transition="in" filter="blinds(horizontal)">
                                      <p:cBhvr>
                                        <p:cTn id="46" dur="500"/>
                                        <p:tgtEl>
                                          <p:spTgt spid="101402"/>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01403"/>
                                        </p:tgtEl>
                                        <p:attrNameLst>
                                          <p:attrName>style.visibility</p:attrName>
                                        </p:attrNameLst>
                                      </p:cBhvr>
                                      <p:to>
                                        <p:strVal val="visible"/>
                                      </p:to>
                                    </p:set>
                                    <p:animEffect transition="in" filter="blinds(horizontal)">
                                      <p:cBhvr>
                                        <p:cTn id="49" dur="500"/>
                                        <p:tgtEl>
                                          <p:spTgt spid="10140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nodeType="clickEffect">
                                  <p:stCondLst>
                                    <p:cond delay="0"/>
                                  </p:stCondLst>
                                  <p:childTnLst>
                                    <p:set>
                                      <p:cBhvr>
                                        <p:cTn id="53" dur="1" fill="hold">
                                          <p:stCondLst>
                                            <p:cond delay="0"/>
                                          </p:stCondLst>
                                        </p:cTn>
                                        <p:tgtEl>
                                          <p:spTgt spid="101397"/>
                                        </p:tgtEl>
                                        <p:attrNameLst>
                                          <p:attrName>style.visibility</p:attrName>
                                        </p:attrNameLst>
                                      </p:cBhvr>
                                      <p:to>
                                        <p:strVal val="visible"/>
                                      </p:to>
                                    </p:set>
                                    <p:animEffect transition="in" filter="blinds(horizontal)">
                                      <p:cBhvr>
                                        <p:cTn id="54" dur="500"/>
                                        <p:tgtEl>
                                          <p:spTgt spid="101397"/>
                                        </p:tgtEl>
                                      </p:cBhvr>
                                    </p:animEffect>
                                  </p:childTnLst>
                                </p:cTn>
                              </p:par>
                              <p:par>
                                <p:cTn id="55" presetID="3" presetClass="entr" presetSubtype="10" fill="hold" nodeType="withEffect">
                                  <p:stCondLst>
                                    <p:cond delay="0"/>
                                  </p:stCondLst>
                                  <p:childTnLst>
                                    <p:set>
                                      <p:cBhvr>
                                        <p:cTn id="56" dur="1" fill="hold">
                                          <p:stCondLst>
                                            <p:cond delay="0"/>
                                          </p:stCondLst>
                                        </p:cTn>
                                        <p:tgtEl>
                                          <p:spTgt spid="101404"/>
                                        </p:tgtEl>
                                        <p:attrNameLst>
                                          <p:attrName>style.visibility</p:attrName>
                                        </p:attrNameLst>
                                      </p:cBhvr>
                                      <p:to>
                                        <p:strVal val="visible"/>
                                      </p:to>
                                    </p:set>
                                    <p:animEffect transition="in" filter="blinds(horizontal)">
                                      <p:cBhvr>
                                        <p:cTn id="57" dur="500"/>
                                        <p:tgtEl>
                                          <p:spTgt spid="101404"/>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01405"/>
                                        </p:tgtEl>
                                        <p:attrNameLst>
                                          <p:attrName>style.visibility</p:attrName>
                                        </p:attrNameLst>
                                      </p:cBhvr>
                                      <p:to>
                                        <p:strVal val="visible"/>
                                      </p:to>
                                    </p:set>
                                    <p:animEffect transition="in" filter="blinds(horizontal)">
                                      <p:cBhvr>
                                        <p:cTn id="60" dur="500"/>
                                        <p:tgtEl>
                                          <p:spTgt spid="101405"/>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101406"/>
                                        </p:tgtEl>
                                        <p:attrNameLst>
                                          <p:attrName>style.visibility</p:attrName>
                                        </p:attrNameLst>
                                      </p:cBhvr>
                                      <p:to>
                                        <p:strVal val="visible"/>
                                      </p:to>
                                    </p:set>
                                    <p:animEffect transition="in" filter="blinds(horizontal)">
                                      <p:cBhvr>
                                        <p:cTn id="63" dur="500"/>
                                        <p:tgtEl>
                                          <p:spTgt spid="10140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ntr" presetSubtype="10" fill="hold" nodeType="clickEffect">
                                  <p:stCondLst>
                                    <p:cond delay="0"/>
                                  </p:stCondLst>
                                  <p:childTnLst>
                                    <p:set>
                                      <p:cBhvr>
                                        <p:cTn id="67" dur="1" fill="hold">
                                          <p:stCondLst>
                                            <p:cond delay="0"/>
                                          </p:stCondLst>
                                        </p:cTn>
                                        <p:tgtEl>
                                          <p:spTgt spid="101407"/>
                                        </p:tgtEl>
                                        <p:attrNameLst>
                                          <p:attrName>style.visibility</p:attrName>
                                        </p:attrNameLst>
                                      </p:cBhvr>
                                      <p:to>
                                        <p:strVal val="visible"/>
                                      </p:to>
                                    </p:set>
                                    <p:animEffect transition="in" filter="blinds(horizontal)">
                                      <p:cBhvr>
                                        <p:cTn id="68" dur="500"/>
                                        <p:tgtEl>
                                          <p:spTgt spid="101407"/>
                                        </p:tgtEl>
                                      </p:cBhvr>
                                    </p:animEffect>
                                  </p:childTnLst>
                                </p:cTn>
                              </p:par>
                              <p:par>
                                <p:cTn id="69" presetID="3" presetClass="entr" presetSubtype="10" fill="hold" nodeType="withEffect">
                                  <p:stCondLst>
                                    <p:cond delay="0"/>
                                  </p:stCondLst>
                                  <p:childTnLst>
                                    <p:set>
                                      <p:cBhvr>
                                        <p:cTn id="70" dur="1" fill="hold">
                                          <p:stCondLst>
                                            <p:cond delay="0"/>
                                          </p:stCondLst>
                                        </p:cTn>
                                        <p:tgtEl>
                                          <p:spTgt spid="101411"/>
                                        </p:tgtEl>
                                        <p:attrNameLst>
                                          <p:attrName>style.visibility</p:attrName>
                                        </p:attrNameLst>
                                      </p:cBhvr>
                                      <p:to>
                                        <p:strVal val="visible"/>
                                      </p:to>
                                    </p:set>
                                    <p:animEffect transition="in" filter="blinds(horizontal)">
                                      <p:cBhvr>
                                        <p:cTn id="71" dur="500"/>
                                        <p:tgtEl>
                                          <p:spTgt spid="101411"/>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101413"/>
                                        </p:tgtEl>
                                        <p:attrNameLst>
                                          <p:attrName>style.visibility</p:attrName>
                                        </p:attrNameLst>
                                      </p:cBhvr>
                                      <p:to>
                                        <p:strVal val="visible"/>
                                      </p:to>
                                    </p:set>
                                    <p:animEffect transition="in" filter="blinds(horizontal)">
                                      <p:cBhvr>
                                        <p:cTn id="74" dur="500"/>
                                        <p:tgtEl>
                                          <p:spTgt spid="101413"/>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101412"/>
                                        </p:tgtEl>
                                        <p:attrNameLst>
                                          <p:attrName>style.visibility</p:attrName>
                                        </p:attrNameLst>
                                      </p:cBhvr>
                                      <p:to>
                                        <p:strVal val="visible"/>
                                      </p:to>
                                    </p:set>
                                    <p:animEffect transition="in" filter="blinds(horizontal)">
                                      <p:cBhvr>
                                        <p:cTn id="77" dur="500"/>
                                        <p:tgtEl>
                                          <p:spTgt spid="101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p:bldP spid="101388" grpId="0"/>
      <p:bldP spid="101389" grpId="0"/>
      <p:bldP spid="101391" grpId="0"/>
      <p:bldP spid="101392" grpId="0"/>
      <p:bldP spid="101402" grpId="0"/>
      <p:bldP spid="101403" grpId="0"/>
      <p:bldP spid="101405" grpId="0"/>
      <p:bldP spid="101406" grpId="0"/>
      <p:bldP spid="101412" grpId="0"/>
      <p:bldP spid="1014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Box 62">
            <a:extLst>
              <a:ext uri="{FF2B5EF4-FFF2-40B4-BE49-F238E27FC236}">
                <a16:creationId xmlns:a16="http://schemas.microsoft.com/office/drawing/2014/main" id="{1AB4AEBD-4E6F-2221-2C5C-B76105BF9B98}"/>
              </a:ext>
            </a:extLst>
          </p:cNvPr>
          <p:cNvSpPr txBox="1">
            <a:spLocks noChangeArrowheads="1"/>
          </p:cNvSpPr>
          <p:nvPr/>
        </p:nvSpPr>
        <p:spPr bwMode="auto">
          <a:xfrm>
            <a:off x="4375150" y="179388"/>
            <a:ext cx="335915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500" b="1">
                <a:solidFill>
                  <a:srgbClr val="FF3300"/>
                </a:solidFill>
                <a:latin typeface="Arial Unicode MS" pitchFamily="34" charset="-128"/>
                <a:ea typeface="Arial Unicode MS" pitchFamily="34" charset="-128"/>
              </a:rPr>
              <a:t>LUYỆN TẬP</a:t>
            </a:r>
          </a:p>
        </p:txBody>
      </p:sp>
      <p:sp>
        <p:nvSpPr>
          <p:cNvPr id="91" name="Snip Single Corner Rectangle 26">
            <a:extLst>
              <a:ext uri="{FF2B5EF4-FFF2-40B4-BE49-F238E27FC236}">
                <a16:creationId xmlns:a16="http://schemas.microsoft.com/office/drawing/2014/main" id="{FDAED0D0-DE8F-FC2F-4A8D-D10941F82B2B}"/>
              </a:ext>
            </a:extLst>
          </p:cNvPr>
          <p:cNvSpPr/>
          <p:nvPr/>
        </p:nvSpPr>
        <p:spPr>
          <a:xfrm flipV="1">
            <a:off x="438150" y="1306513"/>
            <a:ext cx="5162550" cy="871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2"/>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2404" name="Picture 345" descr="shadow_1_m">
            <a:extLst>
              <a:ext uri="{FF2B5EF4-FFF2-40B4-BE49-F238E27FC236}">
                <a16:creationId xmlns:a16="http://schemas.microsoft.com/office/drawing/2014/main" id="{92726E30-4E80-9F42-2EBC-74D7A4B39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1411"/>
          <a:stretch>
            <a:fillRect/>
          </a:stretch>
        </p:blipFill>
        <p:spPr bwMode="gray">
          <a:xfrm>
            <a:off x="1200150" y="947738"/>
            <a:ext cx="77788"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Pentagon 27">
            <a:extLst>
              <a:ext uri="{FF2B5EF4-FFF2-40B4-BE49-F238E27FC236}">
                <a16:creationId xmlns:a16="http://schemas.microsoft.com/office/drawing/2014/main" id="{B903667F-FAC6-6537-8556-87EE9009512F}"/>
              </a:ext>
            </a:extLst>
          </p:cNvPr>
          <p:cNvSpPr/>
          <p:nvPr/>
        </p:nvSpPr>
        <p:spPr>
          <a:xfrm rot="5400000" flipV="1">
            <a:off x="3923507" y="16676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2">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4" name="Isosceles Triangle 93">
            <a:extLst>
              <a:ext uri="{FF2B5EF4-FFF2-40B4-BE49-F238E27FC236}">
                <a16:creationId xmlns:a16="http://schemas.microsoft.com/office/drawing/2014/main" id="{07037EF5-325A-FE0C-1ED8-062D5A139E77}"/>
              </a:ext>
            </a:extLst>
          </p:cNvPr>
          <p:cNvSpPr/>
          <p:nvPr/>
        </p:nvSpPr>
        <p:spPr>
          <a:xfrm rot="16200000" flipV="1">
            <a:off x="4382294" y="1559719"/>
            <a:ext cx="258762" cy="273050"/>
          </a:xfrm>
          <a:prstGeom prst="triangle">
            <a:avLst/>
          </a:prstGeom>
          <a:solidFill>
            <a:schemeClr val="accent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95" name="Straight Connector 94">
            <a:extLst>
              <a:ext uri="{FF2B5EF4-FFF2-40B4-BE49-F238E27FC236}">
                <a16:creationId xmlns:a16="http://schemas.microsoft.com/office/drawing/2014/main" id="{CE1EF144-D69D-C0E8-EAFB-3592E9207557}"/>
              </a:ext>
            </a:extLst>
          </p:cNvPr>
          <p:cNvCxnSpPr/>
          <p:nvPr/>
        </p:nvCxnSpPr>
        <p:spPr>
          <a:xfrm>
            <a:off x="971550" y="2095500"/>
            <a:ext cx="224155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6" name="Rounded Rectangle 35">
            <a:extLst>
              <a:ext uri="{FF2B5EF4-FFF2-40B4-BE49-F238E27FC236}">
                <a16:creationId xmlns:a16="http://schemas.microsoft.com/office/drawing/2014/main" id="{23D63752-39C5-A402-D5B4-1F1EDFD32180}"/>
              </a:ext>
            </a:extLst>
          </p:cNvPr>
          <p:cNvSpPr/>
          <p:nvPr/>
        </p:nvSpPr>
        <p:spPr>
          <a:xfrm>
            <a:off x="2641600" y="3497263"/>
            <a:ext cx="6648450" cy="742950"/>
          </a:xfrm>
          <a:prstGeom prst="roundRect">
            <a:avLst/>
          </a:prstGeom>
          <a:solidFill>
            <a:schemeClr val="bg1"/>
          </a:solidFill>
          <a:ln w="19050">
            <a:solidFill>
              <a:schemeClr val="bg1">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1" name="Snip Single Corner Rectangle 26">
            <a:extLst>
              <a:ext uri="{FF2B5EF4-FFF2-40B4-BE49-F238E27FC236}">
                <a16:creationId xmlns:a16="http://schemas.microsoft.com/office/drawing/2014/main" id="{0A3041F3-ADAB-1EF8-8158-3F32C453E1C7}"/>
              </a:ext>
            </a:extLst>
          </p:cNvPr>
          <p:cNvSpPr/>
          <p:nvPr/>
        </p:nvSpPr>
        <p:spPr>
          <a:xfrm flipH="1" flipV="1">
            <a:off x="6572250" y="1306513"/>
            <a:ext cx="5137150" cy="871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3"/>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2410" name="Picture 345" descr="shadow_1_m">
            <a:extLst>
              <a:ext uri="{FF2B5EF4-FFF2-40B4-BE49-F238E27FC236}">
                <a16:creationId xmlns:a16="http://schemas.microsoft.com/office/drawing/2014/main" id="{1DE2CA6C-A3EE-4D64-2BB4-71CDF9E6C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1411"/>
          <a:stretch>
            <a:fillRect/>
          </a:stretch>
        </p:blipFill>
        <p:spPr bwMode="gray">
          <a:xfrm>
            <a:off x="10895013" y="947738"/>
            <a:ext cx="77787"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Pentagon 27">
            <a:extLst>
              <a:ext uri="{FF2B5EF4-FFF2-40B4-BE49-F238E27FC236}">
                <a16:creationId xmlns:a16="http://schemas.microsoft.com/office/drawing/2014/main" id="{86BD42FA-76B5-9F59-CC3E-7DA513330D6D}"/>
              </a:ext>
            </a:extLst>
          </p:cNvPr>
          <p:cNvSpPr/>
          <p:nvPr/>
        </p:nvSpPr>
        <p:spPr>
          <a:xfrm rot="16200000" flipH="1" flipV="1">
            <a:off x="6199982" y="16676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3">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4" name="Isosceles Triangle 113">
            <a:extLst>
              <a:ext uri="{FF2B5EF4-FFF2-40B4-BE49-F238E27FC236}">
                <a16:creationId xmlns:a16="http://schemas.microsoft.com/office/drawing/2014/main" id="{A73D5263-4059-1F3C-0057-5FE9EA0DEB67}"/>
              </a:ext>
            </a:extLst>
          </p:cNvPr>
          <p:cNvSpPr/>
          <p:nvPr/>
        </p:nvSpPr>
        <p:spPr>
          <a:xfrm rot="5400000" flipH="1" flipV="1">
            <a:off x="7531894" y="1559719"/>
            <a:ext cx="258762" cy="273050"/>
          </a:xfrm>
          <a:prstGeom prst="triangl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5" name="Straight Connector 114">
            <a:extLst>
              <a:ext uri="{FF2B5EF4-FFF2-40B4-BE49-F238E27FC236}">
                <a16:creationId xmlns:a16="http://schemas.microsoft.com/office/drawing/2014/main" id="{EADF8402-F002-09D9-151E-E81BCC61A689}"/>
              </a:ext>
            </a:extLst>
          </p:cNvPr>
          <p:cNvCxnSpPr/>
          <p:nvPr/>
        </p:nvCxnSpPr>
        <p:spPr>
          <a:xfrm flipH="1">
            <a:off x="5916613" y="2095500"/>
            <a:ext cx="2236787" cy="0"/>
          </a:xfrm>
          <a:prstGeom prst="line">
            <a:avLst/>
          </a:prstGeom>
          <a:ln w="381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7" name="Snip Single Corner Rectangle 26">
            <a:extLst>
              <a:ext uri="{FF2B5EF4-FFF2-40B4-BE49-F238E27FC236}">
                <a16:creationId xmlns:a16="http://schemas.microsoft.com/office/drawing/2014/main" id="{A804A159-7853-AB74-847A-E7352C24B516}"/>
              </a:ext>
            </a:extLst>
          </p:cNvPr>
          <p:cNvSpPr/>
          <p:nvPr/>
        </p:nvSpPr>
        <p:spPr>
          <a:xfrm>
            <a:off x="425450" y="5487988"/>
            <a:ext cx="5175250" cy="8731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5"/>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2415" name="Picture 345" descr="shadow_1_m">
            <a:extLst>
              <a:ext uri="{FF2B5EF4-FFF2-40B4-BE49-F238E27FC236}">
                <a16:creationId xmlns:a16="http://schemas.microsoft.com/office/drawing/2014/main" id="{30253BF2-0E73-3D52-FAA4-93682141D0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411"/>
          <a:stretch>
            <a:fillRect/>
          </a:stretch>
        </p:blipFill>
        <p:spPr bwMode="gray">
          <a:xfrm>
            <a:off x="1200150" y="5133975"/>
            <a:ext cx="77788"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Pentagon 27">
            <a:extLst>
              <a:ext uri="{FF2B5EF4-FFF2-40B4-BE49-F238E27FC236}">
                <a16:creationId xmlns:a16="http://schemas.microsoft.com/office/drawing/2014/main" id="{961AF497-55AF-9851-710C-11F2CB3B426F}"/>
              </a:ext>
            </a:extLst>
          </p:cNvPr>
          <p:cNvSpPr/>
          <p:nvPr/>
        </p:nvSpPr>
        <p:spPr>
          <a:xfrm rot="16200000">
            <a:off x="3923507" y="46775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5">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0" name="Isosceles Triangle 119">
            <a:extLst>
              <a:ext uri="{FF2B5EF4-FFF2-40B4-BE49-F238E27FC236}">
                <a16:creationId xmlns:a16="http://schemas.microsoft.com/office/drawing/2014/main" id="{D7877153-FD62-E1F0-5AA2-91D1E86E65F4}"/>
              </a:ext>
            </a:extLst>
          </p:cNvPr>
          <p:cNvSpPr/>
          <p:nvPr/>
        </p:nvSpPr>
        <p:spPr>
          <a:xfrm rot="5400000">
            <a:off x="4383087" y="5834063"/>
            <a:ext cx="257175" cy="273050"/>
          </a:xfrm>
          <a:prstGeom prst="triangl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3" name="Snip Single Corner Rectangle 26">
            <a:extLst>
              <a:ext uri="{FF2B5EF4-FFF2-40B4-BE49-F238E27FC236}">
                <a16:creationId xmlns:a16="http://schemas.microsoft.com/office/drawing/2014/main" id="{6F3A0172-B74B-998D-7B3E-B42D34011EB5}"/>
              </a:ext>
            </a:extLst>
          </p:cNvPr>
          <p:cNvSpPr/>
          <p:nvPr/>
        </p:nvSpPr>
        <p:spPr>
          <a:xfrm flipH="1">
            <a:off x="6572250" y="5487988"/>
            <a:ext cx="5200650" cy="8731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4"/>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2419" name="Picture 345" descr="shadow_1_m">
            <a:extLst>
              <a:ext uri="{FF2B5EF4-FFF2-40B4-BE49-F238E27FC236}">
                <a16:creationId xmlns:a16="http://schemas.microsoft.com/office/drawing/2014/main" id="{D31AECCE-F4F9-7449-CA48-37801535F3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1411"/>
          <a:stretch>
            <a:fillRect/>
          </a:stretch>
        </p:blipFill>
        <p:spPr bwMode="gray">
          <a:xfrm>
            <a:off x="10895013" y="5133975"/>
            <a:ext cx="77787"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Pentagon 27">
            <a:extLst>
              <a:ext uri="{FF2B5EF4-FFF2-40B4-BE49-F238E27FC236}">
                <a16:creationId xmlns:a16="http://schemas.microsoft.com/office/drawing/2014/main" id="{581FB166-B195-FD19-0500-01D23C0F1D13}"/>
              </a:ext>
            </a:extLst>
          </p:cNvPr>
          <p:cNvSpPr/>
          <p:nvPr/>
        </p:nvSpPr>
        <p:spPr>
          <a:xfrm rot="5400000" flipH="1">
            <a:off x="6199982" y="46775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4">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6" name="Isosceles Triangle 125">
            <a:extLst>
              <a:ext uri="{FF2B5EF4-FFF2-40B4-BE49-F238E27FC236}">
                <a16:creationId xmlns:a16="http://schemas.microsoft.com/office/drawing/2014/main" id="{3B95AAAC-7826-BC1B-D755-1893A4F286FB}"/>
              </a:ext>
            </a:extLst>
          </p:cNvPr>
          <p:cNvSpPr/>
          <p:nvPr/>
        </p:nvSpPr>
        <p:spPr>
          <a:xfrm rot="16200000" flipH="1">
            <a:off x="7532687" y="5834063"/>
            <a:ext cx="257175" cy="273050"/>
          </a:xfrm>
          <a:prstGeom prst="triangle">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02422" name="Group 107">
            <a:extLst>
              <a:ext uri="{FF2B5EF4-FFF2-40B4-BE49-F238E27FC236}">
                <a16:creationId xmlns:a16="http://schemas.microsoft.com/office/drawing/2014/main" id="{9D3E8455-A157-1851-F467-7D2B62C0AF8A}"/>
              </a:ext>
            </a:extLst>
          </p:cNvPr>
          <p:cNvGrpSpPr>
            <a:grpSpLocks/>
          </p:cNvGrpSpPr>
          <p:nvPr/>
        </p:nvGrpSpPr>
        <p:grpSpPr bwMode="auto">
          <a:xfrm>
            <a:off x="2954338" y="3986213"/>
            <a:ext cx="1109662" cy="153987"/>
            <a:chOff x="2122604" y="3966591"/>
            <a:chExt cx="595196" cy="109537"/>
          </a:xfrm>
        </p:grpSpPr>
        <p:sp>
          <p:nvSpPr>
            <p:cNvPr id="37" name="Oval 36">
              <a:extLst>
                <a:ext uri="{FF2B5EF4-FFF2-40B4-BE49-F238E27FC236}">
                  <a16:creationId xmlns:a16="http://schemas.microsoft.com/office/drawing/2014/main" id="{D20C12D8-BCA2-8B76-B914-F7B8ACF45884}"/>
                </a:ext>
              </a:extLst>
            </p:cNvPr>
            <p:cNvSpPr/>
            <p:nvPr/>
          </p:nvSpPr>
          <p:spPr>
            <a:xfrm>
              <a:off x="2122604" y="3966591"/>
              <a:ext cx="108992" cy="1095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9" name="Oval 128">
              <a:extLst>
                <a:ext uri="{FF2B5EF4-FFF2-40B4-BE49-F238E27FC236}">
                  <a16:creationId xmlns:a16="http://schemas.microsoft.com/office/drawing/2014/main" id="{53039A61-2645-F563-D75E-4E11E7EE9861}"/>
                </a:ext>
              </a:extLst>
            </p:cNvPr>
            <p:cNvSpPr/>
            <p:nvPr/>
          </p:nvSpPr>
          <p:spPr>
            <a:xfrm>
              <a:off x="2286091" y="3966591"/>
              <a:ext cx="108992" cy="109537"/>
            </a:xfrm>
            <a:prstGeom prst="ellipse">
              <a:avLst/>
            </a:prstGeom>
            <a:solidFill>
              <a:srgbClr val="8E8E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1" name="Oval 130">
              <a:extLst>
                <a:ext uri="{FF2B5EF4-FFF2-40B4-BE49-F238E27FC236}">
                  <a16:creationId xmlns:a16="http://schemas.microsoft.com/office/drawing/2014/main" id="{DC9A77E9-B97B-7EA7-97D9-966804CC4740}"/>
                </a:ext>
              </a:extLst>
            </p:cNvPr>
            <p:cNvSpPr/>
            <p:nvPr/>
          </p:nvSpPr>
          <p:spPr>
            <a:xfrm>
              <a:off x="2445321" y="3966591"/>
              <a:ext cx="104734" cy="10953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2" name="Oval 131">
              <a:extLst>
                <a:ext uri="{FF2B5EF4-FFF2-40B4-BE49-F238E27FC236}">
                  <a16:creationId xmlns:a16="http://schemas.microsoft.com/office/drawing/2014/main" id="{9D56035E-5CE9-7417-FF0B-44BECF2B4CD8}"/>
                </a:ext>
              </a:extLst>
            </p:cNvPr>
            <p:cNvSpPr/>
            <p:nvPr/>
          </p:nvSpPr>
          <p:spPr>
            <a:xfrm>
              <a:off x="2608808" y="3966591"/>
              <a:ext cx="108992" cy="1095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138" name="Straight Connector 137">
            <a:extLst>
              <a:ext uri="{FF2B5EF4-FFF2-40B4-BE49-F238E27FC236}">
                <a16:creationId xmlns:a16="http://schemas.microsoft.com/office/drawing/2014/main" id="{B888E58E-D1A6-A76D-6146-39536E9B25E9}"/>
              </a:ext>
            </a:extLst>
          </p:cNvPr>
          <p:cNvCxnSpPr/>
          <p:nvPr/>
        </p:nvCxnSpPr>
        <p:spPr>
          <a:xfrm>
            <a:off x="971550" y="5575300"/>
            <a:ext cx="2241550" cy="0"/>
          </a:xfrm>
          <a:prstGeom prst="line">
            <a:avLst/>
          </a:prstGeom>
          <a:ln w="381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2CD54E31-0A54-C4EE-9270-6EF9A4187EC7}"/>
              </a:ext>
            </a:extLst>
          </p:cNvPr>
          <p:cNvCxnSpPr/>
          <p:nvPr/>
        </p:nvCxnSpPr>
        <p:spPr>
          <a:xfrm flipH="1">
            <a:off x="5916613" y="5575300"/>
            <a:ext cx="2236787" cy="0"/>
          </a:xfrm>
          <a:prstGeom prst="line">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1" name="Text Box 3">
            <a:extLst>
              <a:ext uri="{FF2B5EF4-FFF2-40B4-BE49-F238E27FC236}">
                <a16:creationId xmlns:a16="http://schemas.microsoft.com/office/drawing/2014/main" id="{7057B2CB-C7F4-B7F7-E5BF-780700D437DB}"/>
              </a:ext>
            </a:extLst>
          </p:cNvPr>
          <p:cNvSpPr txBox="1">
            <a:spLocks noChangeArrowheads="1"/>
          </p:cNvSpPr>
          <p:nvPr/>
        </p:nvSpPr>
        <p:spPr bwMode="ltGray">
          <a:xfrm>
            <a:off x="3001963" y="3617913"/>
            <a:ext cx="6092825" cy="598487"/>
          </a:xfrm>
          <a:prstGeom prst="rect">
            <a:avLst/>
          </a:prstGeom>
          <a:noFill/>
          <a:ln>
            <a:noFill/>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5000"/>
              </a:lnSpc>
              <a:spcAft>
                <a:spcPts val="800"/>
              </a:spcAft>
            </a:pPr>
            <a:r>
              <a:rPr lang="en-US" altLang="en-US" sz="3500" b="1">
                <a:solidFill>
                  <a:srgbClr val="FF3300"/>
                </a:solidFill>
              </a:rPr>
              <a:t>Hoàn thành 4 bài tập sau</a:t>
            </a:r>
          </a:p>
        </p:txBody>
      </p:sp>
      <p:sp>
        <p:nvSpPr>
          <p:cNvPr id="102430" name="Text Box 3">
            <a:extLst>
              <a:ext uri="{FF2B5EF4-FFF2-40B4-BE49-F238E27FC236}">
                <a16:creationId xmlns:a16="http://schemas.microsoft.com/office/drawing/2014/main" id="{13F233DD-3F21-1CD5-90DD-8484D9B2CFCF}"/>
              </a:ext>
            </a:extLst>
          </p:cNvPr>
          <p:cNvSpPr txBox="1">
            <a:spLocks noChangeArrowheads="1"/>
          </p:cNvSpPr>
          <p:nvPr/>
        </p:nvSpPr>
        <p:spPr bwMode="ltGray">
          <a:xfrm>
            <a:off x="495300" y="1401763"/>
            <a:ext cx="38338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5000"/>
              </a:lnSpc>
              <a:spcAft>
                <a:spcPts val="800"/>
              </a:spcAft>
            </a:pPr>
            <a:r>
              <a:rPr lang="en-US" altLang="en-US" sz="2500" b="1">
                <a:solidFill>
                  <a:schemeClr val="bg1"/>
                </a:solidFill>
              </a:rPr>
              <a:t>Bài 1: Bày tỏ quan điểm</a:t>
            </a:r>
          </a:p>
        </p:txBody>
      </p:sp>
      <p:sp>
        <p:nvSpPr>
          <p:cNvPr id="102431" name="Text Box 3">
            <a:extLst>
              <a:ext uri="{FF2B5EF4-FFF2-40B4-BE49-F238E27FC236}">
                <a16:creationId xmlns:a16="http://schemas.microsoft.com/office/drawing/2014/main" id="{479BC72A-FFCD-E5B7-873B-1442BDF138B2}"/>
              </a:ext>
            </a:extLst>
          </p:cNvPr>
          <p:cNvSpPr txBox="1">
            <a:spLocks noChangeArrowheads="1"/>
          </p:cNvSpPr>
          <p:nvPr/>
        </p:nvSpPr>
        <p:spPr bwMode="ltGray">
          <a:xfrm>
            <a:off x="571500" y="5689600"/>
            <a:ext cx="39735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5000"/>
              </a:lnSpc>
              <a:spcAft>
                <a:spcPts val="800"/>
              </a:spcAft>
            </a:pPr>
            <a:r>
              <a:rPr lang="en-US" altLang="en-US" sz="2500" b="1">
                <a:solidFill>
                  <a:schemeClr val="bg1"/>
                </a:solidFill>
              </a:rPr>
              <a:t>Bài 3: Bày tỏ quan điểm</a:t>
            </a:r>
          </a:p>
        </p:txBody>
      </p:sp>
      <p:sp>
        <p:nvSpPr>
          <p:cNvPr id="102432" name="Text Box 3">
            <a:extLst>
              <a:ext uri="{FF2B5EF4-FFF2-40B4-BE49-F238E27FC236}">
                <a16:creationId xmlns:a16="http://schemas.microsoft.com/office/drawing/2014/main" id="{388D072B-0866-932E-F09C-99614D3BE8D5}"/>
              </a:ext>
            </a:extLst>
          </p:cNvPr>
          <p:cNvSpPr txBox="1">
            <a:spLocks noChangeArrowheads="1"/>
          </p:cNvSpPr>
          <p:nvPr/>
        </p:nvSpPr>
        <p:spPr bwMode="ltGray">
          <a:xfrm>
            <a:off x="7848600" y="1401763"/>
            <a:ext cx="38227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5000"/>
              </a:lnSpc>
              <a:spcAft>
                <a:spcPts val="800"/>
              </a:spcAft>
            </a:pPr>
            <a:r>
              <a:rPr lang="en-US" altLang="en-US" sz="2500" b="1">
                <a:solidFill>
                  <a:schemeClr val="bg1"/>
                </a:solidFill>
              </a:rPr>
              <a:t>Bài 2: Hoàn thành gợi ý</a:t>
            </a:r>
          </a:p>
        </p:txBody>
      </p:sp>
      <p:sp>
        <p:nvSpPr>
          <p:cNvPr id="102433" name="Text Box 3">
            <a:extLst>
              <a:ext uri="{FF2B5EF4-FFF2-40B4-BE49-F238E27FC236}">
                <a16:creationId xmlns:a16="http://schemas.microsoft.com/office/drawing/2014/main" id="{B10D7469-F8A4-1532-A379-5C26F4D8B4C6}"/>
              </a:ext>
            </a:extLst>
          </p:cNvPr>
          <p:cNvSpPr txBox="1">
            <a:spLocks noChangeArrowheads="1"/>
          </p:cNvSpPr>
          <p:nvPr/>
        </p:nvSpPr>
        <p:spPr bwMode="ltGray">
          <a:xfrm>
            <a:off x="7848600" y="5689600"/>
            <a:ext cx="38354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95000"/>
              </a:lnSpc>
              <a:spcAft>
                <a:spcPts val="800"/>
              </a:spcAft>
            </a:pPr>
            <a:r>
              <a:rPr lang="en-US" altLang="en-US" sz="2500" b="1">
                <a:solidFill>
                  <a:schemeClr val="bg1"/>
                </a:solidFill>
              </a:rPr>
              <a:t>Bài 4: Xử lý tình huống</a:t>
            </a:r>
          </a:p>
        </p:txBody>
      </p:sp>
      <p:sp>
        <p:nvSpPr>
          <p:cNvPr id="102434" name="TextBox 1">
            <a:extLst>
              <a:ext uri="{FF2B5EF4-FFF2-40B4-BE49-F238E27FC236}">
                <a16:creationId xmlns:a16="http://schemas.microsoft.com/office/drawing/2014/main" id="{C1979893-0E8C-1A42-9121-F50F2D30D238}"/>
              </a:ext>
            </a:extLst>
          </p:cNvPr>
          <p:cNvSpPr txBox="1">
            <a:spLocks noChangeArrowheads="1"/>
          </p:cNvSpPr>
          <p:nvPr/>
        </p:nvSpPr>
        <p:spPr bwMode="auto">
          <a:xfrm>
            <a:off x="4552950" y="2205038"/>
            <a:ext cx="7429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600" b="1" u="sng">
                <a:solidFill>
                  <a:schemeClr val="accent2"/>
                </a:solidFill>
              </a:rPr>
              <a:t>01</a:t>
            </a:r>
          </a:p>
        </p:txBody>
      </p:sp>
      <p:sp>
        <p:nvSpPr>
          <p:cNvPr id="38" name="TextBox 37">
            <a:extLst>
              <a:ext uri="{FF2B5EF4-FFF2-40B4-BE49-F238E27FC236}">
                <a16:creationId xmlns:a16="http://schemas.microsoft.com/office/drawing/2014/main" id="{1E2DF1DD-9C07-B217-0F18-8804034A8EAC}"/>
              </a:ext>
            </a:extLst>
          </p:cNvPr>
          <p:cNvSpPr txBox="1"/>
          <p:nvPr/>
        </p:nvSpPr>
        <p:spPr>
          <a:xfrm>
            <a:off x="6853238" y="2205038"/>
            <a:ext cx="742950" cy="492125"/>
          </a:xfrm>
          <a:prstGeom prst="rect">
            <a:avLst/>
          </a:prstGeom>
          <a:noFill/>
        </p:spPr>
        <p:txBody>
          <a:bodyPr wrap="none">
            <a:spAutoFit/>
          </a:bodyPr>
          <a:lstStyle/>
          <a:p>
            <a:pPr algn="ctr" fontAlgn="auto">
              <a:spcBef>
                <a:spcPts val="0"/>
              </a:spcBef>
              <a:spcAft>
                <a:spcPts val="0"/>
              </a:spcAft>
              <a:defRPr/>
            </a:pPr>
            <a:r>
              <a:rPr lang="en-US" sz="2600" b="1" u="sng" dirty="0">
                <a:solidFill>
                  <a:schemeClr val="accent3"/>
                </a:solidFill>
              </a:rPr>
              <a:t>02</a:t>
            </a:r>
          </a:p>
        </p:txBody>
      </p:sp>
      <p:sp>
        <p:nvSpPr>
          <p:cNvPr id="39" name="TextBox 38">
            <a:extLst>
              <a:ext uri="{FF2B5EF4-FFF2-40B4-BE49-F238E27FC236}">
                <a16:creationId xmlns:a16="http://schemas.microsoft.com/office/drawing/2014/main" id="{8ECDC0A0-58FA-44E3-7BEF-BC91B0F09CBA}"/>
              </a:ext>
            </a:extLst>
          </p:cNvPr>
          <p:cNvSpPr txBox="1"/>
          <p:nvPr/>
        </p:nvSpPr>
        <p:spPr>
          <a:xfrm>
            <a:off x="4552950" y="4887913"/>
            <a:ext cx="742950" cy="492125"/>
          </a:xfrm>
          <a:prstGeom prst="rect">
            <a:avLst/>
          </a:prstGeom>
          <a:noFill/>
        </p:spPr>
        <p:txBody>
          <a:bodyPr wrap="none">
            <a:spAutoFit/>
          </a:bodyPr>
          <a:lstStyle/>
          <a:p>
            <a:pPr algn="ctr" fontAlgn="auto">
              <a:spcBef>
                <a:spcPts val="0"/>
              </a:spcBef>
              <a:spcAft>
                <a:spcPts val="0"/>
              </a:spcAft>
              <a:defRPr/>
            </a:pPr>
            <a:r>
              <a:rPr lang="en-US" sz="2600" b="1" u="sng" dirty="0">
                <a:solidFill>
                  <a:schemeClr val="accent5"/>
                </a:solidFill>
              </a:rPr>
              <a:t>03</a:t>
            </a:r>
          </a:p>
        </p:txBody>
      </p:sp>
      <p:sp>
        <p:nvSpPr>
          <p:cNvPr id="40" name="TextBox 39">
            <a:extLst>
              <a:ext uri="{FF2B5EF4-FFF2-40B4-BE49-F238E27FC236}">
                <a16:creationId xmlns:a16="http://schemas.microsoft.com/office/drawing/2014/main" id="{90597749-5787-BC44-3845-A0C7BB3DA76D}"/>
              </a:ext>
            </a:extLst>
          </p:cNvPr>
          <p:cNvSpPr txBox="1"/>
          <p:nvPr/>
        </p:nvSpPr>
        <p:spPr>
          <a:xfrm>
            <a:off x="6853238" y="4887913"/>
            <a:ext cx="742950" cy="492125"/>
          </a:xfrm>
          <a:prstGeom prst="rect">
            <a:avLst/>
          </a:prstGeom>
          <a:noFill/>
        </p:spPr>
        <p:txBody>
          <a:bodyPr wrap="none">
            <a:spAutoFit/>
          </a:bodyPr>
          <a:lstStyle/>
          <a:p>
            <a:pPr algn="ctr" fontAlgn="auto">
              <a:spcBef>
                <a:spcPts val="0"/>
              </a:spcBef>
              <a:spcAft>
                <a:spcPts val="0"/>
              </a:spcAft>
              <a:defRPr/>
            </a:pPr>
            <a:r>
              <a:rPr lang="en-US" sz="2600" b="1" u="sng" dirty="0">
                <a:solidFill>
                  <a:schemeClr val="accent4"/>
                </a:solidFill>
              </a:rPr>
              <a:t>04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02"/>
                                        </p:tgtEl>
                                        <p:attrNameLst>
                                          <p:attrName>style.visibility</p:attrName>
                                        </p:attrNameLst>
                                      </p:cBhvr>
                                      <p:to>
                                        <p:strVal val="visible"/>
                                      </p:to>
                                    </p:set>
                                    <p:animEffect transition="in" filter="blinds(horizontal)">
                                      <p:cBhvr>
                                        <p:cTn id="7" dur="500"/>
                                        <p:tgtEl>
                                          <p:spTgt spid="1024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par>
                                <p:cTn id="13" presetID="3" presetClass="entr" presetSubtype="10" fill="hold" nodeType="withEffect">
                                  <p:stCondLst>
                                    <p:cond delay="0"/>
                                  </p:stCondLst>
                                  <p:childTnLst>
                                    <p:set>
                                      <p:cBhvr>
                                        <p:cTn id="14" dur="1" fill="hold">
                                          <p:stCondLst>
                                            <p:cond delay="0"/>
                                          </p:stCondLst>
                                        </p:cTn>
                                        <p:tgtEl>
                                          <p:spTgt spid="102422"/>
                                        </p:tgtEl>
                                        <p:attrNameLst>
                                          <p:attrName>style.visibility</p:attrName>
                                        </p:attrNameLst>
                                      </p:cBhvr>
                                      <p:to>
                                        <p:strVal val="visible"/>
                                      </p:to>
                                    </p:set>
                                    <p:animEffect transition="in" filter="blinds(horizontal)">
                                      <p:cBhvr>
                                        <p:cTn id="15" dur="500"/>
                                        <p:tgtEl>
                                          <p:spTgt spid="10242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linds(horizontal)">
                                      <p:cBhvr>
                                        <p:cTn id="18" dur="500"/>
                                        <p:tgtEl>
                                          <p:spTgt spid="3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blinds(horizontal)">
                                      <p:cBhvr>
                                        <p:cTn id="23" dur="500"/>
                                        <p:tgtEl>
                                          <p:spTgt spid="91"/>
                                        </p:tgtEl>
                                      </p:cBhvr>
                                    </p:animEffect>
                                  </p:childTnLst>
                                </p:cTn>
                              </p:par>
                              <p:par>
                                <p:cTn id="24" presetID="3" presetClass="entr" presetSubtype="10" fill="hold" nodeType="withEffect">
                                  <p:stCondLst>
                                    <p:cond delay="0"/>
                                  </p:stCondLst>
                                  <p:childTnLst>
                                    <p:set>
                                      <p:cBhvr>
                                        <p:cTn id="25" dur="1" fill="hold">
                                          <p:stCondLst>
                                            <p:cond delay="0"/>
                                          </p:stCondLst>
                                        </p:cTn>
                                        <p:tgtEl>
                                          <p:spTgt spid="93"/>
                                        </p:tgtEl>
                                        <p:attrNameLst>
                                          <p:attrName>style.visibility</p:attrName>
                                        </p:attrNameLst>
                                      </p:cBhvr>
                                      <p:to>
                                        <p:strVal val="visible"/>
                                      </p:to>
                                    </p:set>
                                    <p:animEffect transition="in" filter="blinds(horizontal)">
                                      <p:cBhvr>
                                        <p:cTn id="26" dur="500"/>
                                        <p:tgtEl>
                                          <p:spTgt spid="9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94"/>
                                        </p:tgtEl>
                                        <p:attrNameLst>
                                          <p:attrName>style.visibility</p:attrName>
                                        </p:attrNameLst>
                                      </p:cBhvr>
                                      <p:to>
                                        <p:strVal val="visible"/>
                                      </p:to>
                                    </p:set>
                                    <p:animEffect transition="in" filter="blinds(horizontal)">
                                      <p:cBhvr>
                                        <p:cTn id="29" dur="500"/>
                                        <p:tgtEl>
                                          <p:spTgt spid="94"/>
                                        </p:tgtEl>
                                      </p:cBhvr>
                                    </p:animEffect>
                                  </p:childTnLst>
                                </p:cTn>
                              </p:par>
                              <p:par>
                                <p:cTn id="30" presetID="3" presetClass="entr" presetSubtype="10" fill="hold" nodeType="with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blinds(horizontal)">
                                      <p:cBhvr>
                                        <p:cTn id="32" dur="500"/>
                                        <p:tgtEl>
                                          <p:spTgt spid="95"/>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02430"/>
                                        </p:tgtEl>
                                        <p:attrNameLst>
                                          <p:attrName>style.visibility</p:attrName>
                                        </p:attrNameLst>
                                      </p:cBhvr>
                                      <p:to>
                                        <p:strVal val="visible"/>
                                      </p:to>
                                    </p:set>
                                    <p:animEffect transition="in" filter="blinds(horizontal)">
                                      <p:cBhvr>
                                        <p:cTn id="35" dur="500"/>
                                        <p:tgtEl>
                                          <p:spTgt spid="102430"/>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02434"/>
                                        </p:tgtEl>
                                        <p:attrNameLst>
                                          <p:attrName>style.visibility</p:attrName>
                                        </p:attrNameLst>
                                      </p:cBhvr>
                                      <p:to>
                                        <p:strVal val="visible"/>
                                      </p:to>
                                    </p:set>
                                    <p:animEffect transition="in" filter="blinds(horizontal)">
                                      <p:cBhvr>
                                        <p:cTn id="38" dur="500"/>
                                        <p:tgtEl>
                                          <p:spTgt spid="10243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blinds(horizontal)">
                                      <p:cBhvr>
                                        <p:cTn id="43" dur="500"/>
                                        <p:tgtEl>
                                          <p:spTgt spid="111"/>
                                        </p:tgtEl>
                                      </p:cBhvr>
                                    </p:animEffect>
                                  </p:childTnLst>
                                </p:cTn>
                              </p:par>
                              <p:par>
                                <p:cTn id="44" presetID="3" presetClass="entr" presetSubtype="10" fill="hold" nodeType="withEffect">
                                  <p:stCondLst>
                                    <p:cond delay="0"/>
                                  </p:stCondLst>
                                  <p:childTnLst>
                                    <p:set>
                                      <p:cBhvr>
                                        <p:cTn id="45" dur="1" fill="hold">
                                          <p:stCondLst>
                                            <p:cond delay="0"/>
                                          </p:stCondLst>
                                        </p:cTn>
                                        <p:tgtEl>
                                          <p:spTgt spid="113"/>
                                        </p:tgtEl>
                                        <p:attrNameLst>
                                          <p:attrName>style.visibility</p:attrName>
                                        </p:attrNameLst>
                                      </p:cBhvr>
                                      <p:to>
                                        <p:strVal val="visible"/>
                                      </p:to>
                                    </p:set>
                                    <p:animEffect transition="in" filter="blinds(horizontal)">
                                      <p:cBhvr>
                                        <p:cTn id="46" dur="500"/>
                                        <p:tgtEl>
                                          <p:spTgt spid="113"/>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14"/>
                                        </p:tgtEl>
                                        <p:attrNameLst>
                                          <p:attrName>style.visibility</p:attrName>
                                        </p:attrNameLst>
                                      </p:cBhvr>
                                      <p:to>
                                        <p:strVal val="visible"/>
                                      </p:to>
                                    </p:set>
                                    <p:animEffect transition="in" filter="blinds(horizontal)">
                                      <p:cBhvr>
                                        <p:cTn id="49" dur="500"/>
                                        <p:tgtEl>
                                          <p:spTgt spid="114"/>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02432"/>
                                        </p:tgtEl>
                                        <p:attrNameLst>
                                          <p:attrName>style.visibility</p:attrName>
                                        </p:attrNameLst>
                                      </p:cBhvr>
                                      <p:to>
                                        <p:strVal val="visible"/>
                                      </p:to>
                                    </p:set>
                                    <p:animEffect transition="in" filter="blinds(horizontal)">
                                      <p:cBhvr>
                                        <p:cTn id="52" dur="500"/>
                                        <p:tgtEl>
                                          <p:spTgt spid="102432"/>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blinds(horizontal)">
                                      <p:cBhvr>
                                        <p:cTn id="55" dur="500"/>
                                        <p:tgtEl>
                                          <p:spTgt spid="3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ntr" presetSubtype="10" fill="hold" nodeType="clickEffect">
                                  <p:stCondLst>
                                    <p:cond delay="0"/>
                                  </p:stCondLst>
                                  <p:childTnLst>
                                    <p:set>
                                      <p:cBhvr>
                                        <p:cTn id="59" dur="1" fill="hold">
                                          <p:stCondLst>
                                            <p:cond delay="0"/>
                                          </p:stCondLst>
                                        </p:cTn>
                                        <p:tgtEl>
                                          <p:spTgt spid="117"/>
                                        </p:tgtEl>
                                        <p:attrNameLst>
                                          <p:attrName>style.visibility</p:attrName>
                                        </p:attrNameLst>
                                      </p:cBhvr>
                                      <p:to>
                                        <p:strVal val="visible"/>
                                      </p:to>
                                    </p:set>
                                    <p:animEffect transition="in" filter="blinds(horizontal)">
                                      <p:cBhvr>
                                        <p:cTn id="60" dur="500"/>
                                        <p:tgtEl>
                                          <p:spTgt spid="117"/>
                                        </p:tgtEl>
                                      </p:cBhvr>
                                    </p:animEffect>
                                  </p:childTnLst>
                                </p:cTn>
                              </p:par>
                              <p:par>
                                <p:cTn id="61" presetID="3" presetClass="entr" presetSubtype="10" fill="hold" nodeType="withEffect">
                                  <p:stCondLst>
                                    <p:cond delay="0"/>
                                  </p:stCondLst>
                                  <p:childTnLst>
                                    <p:set>
                                      <p:cBhvr>
                                        <p:cTn id="62" dur="1" fill="hold">
                                          <p:stCondLst>
                                            <p:cond delay="0"/>
                                          </p:stCondLst>
                                        </p:cTn>
                                        <p:tgtEl>
                                          <p:spTgt spid="119"/>
                                        </p:tgtEl>
                                        <p:attrNameLst>
                                          <p:attrName>style.visibility</p:attrName>
                                        </p:attrNameLst>
                                      </p:cBhvr>
                                      <p:to>
                                        <p:strVal val="visible"/>
                                      </p:to>
                                    </p:set>
                                    <p:animEffect transition="in" filter="blinds(horizontal)">
                                      <p:cBhvr>
                                        <p:cTn id="63" dur="500"/>
                                        <p:tgtEl>
                                          <p:spTgt spid="119"/>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120"/>
                                        </p:tgtEl>
                                        <p:attrNameLst>
                                          <p:attrName>style.visibility</p:attrName>
                                        </p:attrNameLst>
                                      </p:cBhvr>
                                      <p:to>
                                        <p:strVal val="visible"/>
                                      </p:to>
                                    </p:set>
                                    <p:animEffect transition="in" filter="blinds(horizontal)">
                                      <p:cBhvr>
                                        <p:cTn id="66" dur="500"/>
                                        <p:tgtEl>
                                          <p:spTgt spid="120"/>
                                        </p:tgtEl>
                                      </p:cBhvr>
                                    </p:animEffect>
                                  </p:childTnLst>
                                </p:cTn>
                              </p:par>
                              <p:par>
                                <p:cTn id="67" presetID="3" presetClass="entr" presetSubtype="10" fill="hold" nodeType="withEffect">
                                  <p:stCondLst>
                                    <p:cond delay="0"/>
                                  </p:stCondLst>
                                  <p:childTnLst>
                                    <p:set>
                                      <p:cBhvr>
                                        <p:cTn id="68" dur="1" fill="hold">
                                          <p:stCondLst>
                                            <p:cond delay="0"/>
                                          </p:stCondLst>
                                        </p:cTn>
                                        <p:tgtEl>
                                          <p:spTgt spid="138"/>
                                        </p:tgtEl>
                                        <p:attrNameLst>
                                          <p:attrName>style.visibility</p:attrName>
                                        </p:attrNameLst>
                                      </p:cBhvr>
                                      <p:to>
                                        <p:strVal val="visible"/>
                                      </p:to>
                                    </p:set>
                                    <p:animEffect transition="in" filter="blinds(horizontal)">
                                      <p:cBhvr>
                                        <p:cTn id="69" dur="500"/>
                                        <p:tgtEl>
                                          <p:spTgt spid="138"/>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102431"/>
                                        </p:tgtEl>
                                        <p:attrNameLst>
                                          <p:attrName>style.visibility</p:attrName>
                                        </p:attrNameLst>
                                      </p:cBhvr>
                                      <p:to>
                                        <p:strVal val="visible"/>
                                      </p:to>
                                    </p:set>
                                    <p:animEffect transition="in" filter="blinds(horizontal)">
                                      <p:cBhvr>
                                        <p:cTn id="72" dur="500"/>
                                        <p:tgtEl>
                                          <p:spTgt spid="102431"/>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blinds(horizontal)">
                                      <p:cBhvr>
                                        <p:cTn id="75" dur="500"/>
                                        <p:tgtEl>
                                          <p:spTgt spid="39"/>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nodeType="clickEffect">
                                  <p:stCondLst>
                                    <p:cond delay="0"/>
                                  </p:stCondLst>
                                  <p:childTnLst>
                                    <p:set>
                                      <p:cBhvr>
                                        <p:cTn id="79" dur="1" fill="hold">
                                          <p:stCondLst>
                                            <p:cond delay="0"/>
                                          </p:stCondLst>
                                        </p:cTn>
                                        <p:tgtEl>
                                          <p:spTgt spid="123"/>
                                        </p:tgtEl>
                                        <p:attrNameLst>
                                          <p:attrName>style.visibility</p:attrName>
                                        </p:attrNameLst>
                                      </p:cBhvr>
                                      <p:to>
                                        <p:strVal val="visible"/>
                                      </p:to>
                                    </p:set>
                                    <p:animEffect transition="in" filter="blinds(horizontal)">
                                      <p:cBhvr>
                                        <p:cTn id="80" dur="500"/>
                                        <p:tgtEl>
                                          <p:spTgt spid="123"/>
                                        </p:tgtEl>
                                      </p:cBhvr>
                                    </p:animEffect>
                                  </p:childTnLst>
                                </p:cTn>
                              </p:par>
                              <p:par>
                                <p:cTn id="81" presetID="3" presetClass="entr" presetSubtype="10" fill="hold" nodeType="withEffect">
                                  <p:stCondLst>
                                    <p:cond delay="0"/>
                                  </p:stCondLst>
                                  <p:childTnLst>
                                    <p:set>
                                      <p:cBhvr>
                                        <p:cTn id="82" dur="1" fill="hold">
                                          <p:stCondLst>
                                            <p:cond delay="0"/>
                                          </p:stCondLst>
                                        </p:cTn>
                                        <p:tgtEl>
                                          <p:spTgt spid="102419"/>
                                        </p:tgtEl>
                                        <p:attrNameLst>
                                          <p:attrName>style.visibility</p:attrName>
                                        </p:attrNameLst>
                                      </p:cBhvr>
                                      <p:to>
                                        <p:strVal val="visible"/>
                                      </p:to>
                                    </p:set>
                                    <p:animEffect transition="in" filter="blinds(horizontal)">
                                      <p:cBhvr>
                                        <p:cTn id="83" dur="500"/>
                                        <p:tgtEl>
                                          <p:spTgt spid="102419"/>
                                        </p:tgtEl>
                                      </p:cBhvr>
                                    </p:animEffect>
                                  </p:childTnLst>
                                </p:cTn>
                              </p:par>
                              <p:par>
                                <p:cTn id="84" presetID="3" presetClass="entr" presetSubtype="10" fill="hold" nodeType="withEffect">
                                  <p:stCondLst>
                                    <p:cond delay="0"/>
                                  </p:stCondLst>
                                  <p:childTnLst>
                                    <p:set>
                                      <p:cBhvr>
                                        <p:cTn id="85" dur="1" fill="hold">
                                          <p:stCondLst>
                                            <p:cond delay="0"/>
                                          </p:stCondLst>
                                        </p:cTn>
                                        <p:tgtEl>
                                          <p:spTgt spid="125"/>
                                        </p:tgtEl>
                                        <p:attrNameLst>
                                          <p:attrName>style.visibility</p:attrName>
                                        </p:attrNameLst>
                                      </p:cBhvr>
                                      <p:to>
                                        <p:strVal val="visible"/>
                                      </p:to>
                                    </p:set>
                                    <p:animEffect transition="in" filter="blinds(horizontal)">
                                      <p:cBhvr>
                                        <p:cTn id="86" dur="500"/>
                                        <p:tgtEl>
                                          <p:spTgt spid="125"/>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126"/>
                                        </p:tgtEl>
                                        <p:attrNameLst>
                                          <p:attrName>style.visibility</p:attrName>
                                        </p:attrNameLst>
                                      </p:cBhvr>
                                      <p:to>
                                        <p:strVal val="visible"/>
                                      </p:to>
                                    </p:set>
                                    <p:animEffect transition="in" filter="blinds(horizontal)">
                                      <p:cBhvr>
                                        <p:cTn id="89" dur="500"/>
                                        <p:tgtEl>
                                          <p:spTgt spid="126"/>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102433"/>
                                        </p:tgtEl>
                                        <p:attrNameLst>
                                          <p:attrName>style.visibility</p:attrName>
                                        </p:attrNameLst>
                                      </p:cBhvr>
                                      <p:to>
                                        <p:strVal val="visible"/>
                                      </p:to>
                                    </p:set>
                                    <p:animEffect transition="in" filter="blinds(horizontal)">
                                      <p:cBhvr>
                                        <p:cTn id="92" dur="500"/>
                                        <p:tgtEl>
                                          <p:spTgt spid="102433"/>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blinds(horizontal)">
                                      <p:cBhvr>
                                        <p:cTn id="9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p:bldP spid="94" grpId="0" animBg="1"/>
      <p:bldP spid="36" grpId="0" animBg="1"/>
      <p:bldP spid="114" grpId="0" animBg="1"/>
      <p:bldP spid="120" grpId="0" animBg="1"/>
      <p:bldP spid="126" grpId="0" animBg="1"/>
      <p:bldP spid="31" grpId="0"/>
      <p:bldP spid="102430" grpId="0"/>
      <p:bldP spid="102431" grpId="0"/>
      <p:bldP spid="102432" grpId="0"/>
      <p:bldP spid="102433" grpId="0"/>
      <p:bldP spid="102434" grpId="0"/>
      <p:bldP spid="38" grpId="0"/>
      <p:bldP spid="39"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BE0EC250-ED87-D182-A45A-A04B7C528E24}"/>
              </a:ext>
            </a:extLst>
          </p:cNvPr>
          <p:cNvSpPr/>
          <p:nvPr/>
        </p:nvSpPr>
        <p:spPr>
          <a:xfrm>
            <a:off x="354013" y="342900"/>
            <a:ext cx="11482387" cy="6173788"/>
          </a:xfrm>
          <a:prstGeom prst="rect">
            <a:avLst/>
          </a:prstGeom>
          <a:noFill/>
          <a:ln>
            <a:solidFill>
              <a:srgbClr val="2B80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1" dirty="0">
              <a:cs typeface="Calibri" panose="020F0502020204030204" pitchFamily="34" charset="0"/>
            </a:endParaRPr>
          </a:p>
        </p:txBody>
      </p:sp>
      <p:pic>
        <p:nvPicPr>
          <p:cNvPr id="84995" name="Picture 3">
            <a:extLst>
              <a:ext uri="{FF2B5EF4-FFF2-40B4-BE49-F238E27FC236}">
                <a16:creationId xmlns:a16="http://schemas.microsoft.com/office/drawing/2014/main" id="{F4A00A98-AECE-5A12-AE86-C33C9B0BE0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8588" y="377825"/>
            <a:ext cx="6475412" cy="6140450"/>
          </a:xfrm>
          <a:prstGeom prst="rect">
            <a:avLst/>
          </a:prstGeom>
          <a:noFill/>
          <a:extLst>
            <a:ext uri="{909E8E84-426E-40DD-AFC4-6F175D3DCCD1}">
              <a14:hiddenFill xmlns:a14="http://schemas.microsoft.com/office/drawing/2010/main">
                <a:solidFill>
                  <a:srgbClr val="FFFFFF"/>
                </a:solidFill>
              </a14:hiddenFill>
            </a:ext>
          </a:extLst>
        </p:spPr>
      </p:pic>
      <p:pic>
        <p:nvPicPr>
          <p:cNvPr id="84996" name="Picture 4">
            <a:extLst>
              <a:ext uri="{FF2B5EF4-FFF2-40B4-BE49-F238E27FC236}">
                <a16:creationId xmlns:a16="http://schemas.microsoft.com/office/drawing/2014/main" id="{D3561AAB-6914-1E0E-3291-9DABBF80D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871663"/>
            <a:ext cx="4319588" cy="1438275"/>
          </a:xfrm>
          <a:prstGeom prst="rect">
            <a:avLst/>
          </a:prstGeom>
          <a:noFill/>
          <a:extLst>
            <a:ext uri="{909E8E84-426E-40DD-AFC4-6F175D3DCCD1}">
              <a14:hiddenFill xmlns:a14="http://schemas.microsoft.com/office/drawing/2010/main">
                <a:solidFill>
                  <a:srgbClr val="FFFFFF"/>
                </a:solidFill>
              </a14:hiddenFill>
            </a:ext>
          </a:extLst>
        </p:spPr>
      </p:pic>
      <p:pic>
        <p:nvPicPr>
          <p:cNvPr id="84997" name="Picture 5">
            <a:extLst>
              <a:ext uri="{FF2B5EF4-FFF2-40B4-BE49-F238E27FC236}">
                <a16:creationId xmlns:a16="http://schemas.microsoft.com/office/drawing/2014/main" id="{949BC14E-8664-87A1-04A5-7C9A681344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41338"/>
            <a:ext cx="4621213" cy="898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750" fill="hold"/>
                                        <p:tgtEl>
                                          <p:spTgt spid="22"/>
                                        </p:tgtEl>
                                        <p:attrNameLst>
                                          <p:attrName>ppt_w</p:attrName>
                                        </p:attrNameLst>
                                      </p:cBhvr>
                                      <p:tavLst>
                                        <p:tav tm="0">
                                          <p:val>
                                            <p:fltVal val="0"/>
                                          </p:val>
                                        </p:tav>
                                        <p:tav tm="100000">
                                          <p:val>
                                            <p:strVal val="#ppt_w"/>
                                          </p:val>
                                        </p:tav>
                                      </p:tavLst>
                                    </p:anim>
                                    <p:anim calcmode="lin" valueType="num">
                                      <p:cBhvr>
                                        <p:cTn id="8" dur="750" fill="hold"/>
                                        <p:tgtEl>
                                          <p:spTgt spid="22"/>
                                        </p:tgtEl>
                                        <p:attrNameLst>
                                          <p:attrName>ppt_h</p:attrName>
                                        </p:attrNameLst>
                                      </p:cBhvr>
                                      <p:tavLst>
                                        <p:tav tm="0">
                                          <p:val>
                                            <p:fltVal val="0"/>
                                          </p:val>
                                        </p:tav>
                                        <p:tav tm="100000">
                                          <p:val>
                                            <p:strVal val="#ppt_h"/>
                                          </p:val>
                                        </p:tav>
                                      </p:tavLst>
                                    </p:anim>
                                    <p:animEffect transition="in" filter="fade">
                                      <p:cBhvr>
                                        <p:cTn id="9"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Box 4">
            <a:extLst>
              <a:ext uri="{FF2B5EF4-FFF2-40B4-BE49-F238E27FC236}">
                <a16:creationId xmlns:a16="http://schemas.microsoft.com/office/drawing/2014/main" id="{10E698A5-B708-232F-CFDC-F0BF6D0E3C11}"/>
              </a:ext>
            </a:extLst>
          </p:cNvPr>
          <p:cNvSpPr txBox="1">
            <a:spLocks noChangeArrowheads="1"/>
          </p:cNvSpPr>
          <p:nvPr/>
        </p:nvSpPr>
        <p:spPr bwMode="auto">
          <a:xfrm>
            <a:off x="277813" y="104775"/>
            <a:ext cx="116459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500" b="1"/>
              <a:t>Liệt kê những việc nên làm, việc không nên làm để phát huy truyền thống tốt đẹp quê hương</a:t>
            </a:r>
          </a:p>
        </p:txBody>
      </p:sp>
      <p:graphicFrame>
        <p:nvGraphicFramePr>
          <p:cNvPr id="103427" name="Group 3">
            <a:extLst>
              <a:ext uri="{FF2B5EF4-FFF2-40B4-BE49-F238E27FC236}">
                <a16:creationId xmlns:a16="http://schemas.microsoft.com/office/drawing/2014/main" id="{6FEB8AF9-45C1-CD8B-A2D6-8463F6737630}"/>
              </a:ext>
            </a:extLst>
          </p:cNvPr>
          <p:cNvGraphicFramePr>
            <a:graphicFrameLocks noGrp="1"/>
          </p:cNvGraphicFramePr>
          <p:nvPr/>
        </p:nvGraphicFramePr>
        <p:xfrm>
          <a:off x="482600" y="1214438"/>
          <a:ext cx="11341100" cy="5457825"/>
        </p:xfrm>
        <a:graphic>
          <a:graphicData uri="http://schemas.openxmlformats.org/drawingml/2006/table">
            <a:tbl>
              <a:tblPr/>
              <a:tblGrid>
                <a:gridCol w="6475413">
                  <a:extLst>
                    <a:ext uri="{9D8B030D-6E8A-4147-A177-3AD203B41FA5}">
                      <a16:colId xmlns:a16="http://schemas.microsoft.com/office/drawing/2014/main" val="1053355578"/>
                    </a:ext>
                  </a:extLst>
                </a:gridCol>
                <a:gridCol w="4865687">
                  <a:extLst>
                    <a:ext uri="{9D8B030D-6E8A-4147-A177-3AD203B41FA5}">
                      <a16:colId xmlns:a16="http://schemas.microsoft.com/office/drawing/2014/main" val="2212344737"/>
                    </a:ext>
                  </a:extLst>
                </a:gridCol>
              </a:tblGrid>
              <a:tr h="53816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1" i="0" u="none" strike="noStrike" cap="none" normalizeH="0" baseline="0">
                          <a:ln>
                            <a:noFill/>
                          </a:ln>
                          <a:solidFill>
                            <a:srgbClr val="3333FF"/>
                          </a:solidFill>
                          <a:effectLst/>
                          <a:latin typeface="Arial" panose="020B0604020202020204" pitchFamily="34" charset="0"/>
                        </a:rPr>
                        <a:t>Việc nên làm</a:t>
                      </a:r>
                      <a:endParaRPr kumimoji="0" lang="vi-VN" altLang="en-US" sz="2400" b="1" i="0" u="none" strike="noStrike" cap="none" normalizeH="0" baseline="0">
                        <a:ln>
                          <a:noFill/>
                        </a:ln>
                        <a:solidFill>
                          <a:srgbClr val="3333FF"/>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1" i="0" u="none" strike="noStrike" cap="none" normalizeH="0" baseline="0">
                          <a:ln>
                            <a:noFill/>
                          </a:ln>
                          <a:solidFill>
                            <a:srgbClr val="3333FF"/>
                          </a:solidFill>
                          <a:effectLst/>
                          <a:latin typeface="Arial" panose="020B0604020202020204" pitchFamily="34" charset="0"/>
                        </a:rPr>
                        <a:t>Việc không nên làm</a:t>
                      </a:r>
                      <a:endParaRPr kumimoji="0" lang="vi-VN" altLang="en-US" sz="2400" b="1" i="0" u="none" strike="noStrike" cap="none" normalizeH="0" baseline="0">
                        <a:ln>
                          <a:noFill/>
                        </a:ln>
                        <a:solidFill>
                          <a:srgbClr val="3333FF"/>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19041097"/>
                  </a:ext>
                </a:extLst>
              </a:tr>
              <a:tr h="491966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82246232"/>
                  </a:ext>
                </a:extLst>
              </a:tr>
            </a:tbl>
          </a:graphicData>
        </a:graphic>
      </p:graphicFrame>
      <p:sp>
        <p:nvSpPr>
          <p:cNvPr id="103438" name="Rectangle 14">
            <a:extLst>
              <a:ext uri="{FF2B5EF4-FFF2-40B4-BE49-F238E27FC236}">
                <a16:creationId xmlns:a16="http://schemas.microsoft.com/office/drawing/2014/main" id="{5245D343-A3C3-A5AF-75AA-980C824F7783}"/>
              </a:ext>
            </a:extLst>
          </p:cNvPr>
          <p:cNvSpPr>
            <a:spLocks noChangeArrowheads="1"/>
          </p:cNvSpPr>
          <p:nvPr/>
        </p:nvSpPr>
        <p:spPr bwMode="auto">
          <a:xfrm>
            <a:off x="533400" y="1766888"/>
            <a:ext cx="6096000"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vi-VN" altLang="ko-KR" sz="2500">
                <a:solidFill>
                  <a:srgbClr val="FF3300"/>
                </a:solidFill>
                <a:latin typeface="Arial Unicode MS" pitchFamily="34" charset="-128"/>
                <a:ea typeface="Arial Unicode MS" pitchFamily="34" charset="-128"/>
              </a:rPr>
              <a:t>Tìm hiểu, tham gia các lễ hội truyền thống, của địa phương, quê hương.</a:t>
            </a:r>
          </a:p>
          <a:p>
            <a:r>
              <a:rPr lang="vi-VN" altLang="ko-KR" sz="2500">
                <a:solidFill>
                  <a:srgbClr val="FF3300"/>
                </a:solidFill>
                <a:latin typeface="Arial Unicode MS" pitchFamily="34" charset="-128"/>
                <a:ea typeface="Arial Unicode MS" pitchFamily="34" charset="-128"/>
              </a:rPr>
              <a:t>Phê phán những việc làm trái ngược với truyền thống tốt đẹp của quê hương.</a:t>
            </a:r>
          </a:p>
          <a:p>
            <a:r>
              <a:rPr lang="vi-VN" altLang="ko-KR" sz="2500">
                <a:solidFill>
                  <a:srgbClr val="FF3300"/>
                </a:solidFill>
                <a:latin typeface="Arial Unicode MS" pitchFamily="34" charset="-128"/>
                <a:ea typeface="Arial Unicode MS" pitchFamily="34" charset="-128"/>
              </a:rPr>
              <a:t>Tiếp nối những truyền thống tốt đẹp như: chăm chỉ học tập, tham gia các câu lạc bộ về nghề truyền thông</a:t>
            </a:r>
          </a:p>
          <a:p>
            <a:r>
              <a:rPr lang="vi-VN" altLang="ko-KR" sz="2500">
                <a:solidFill>
                  <a:srgbClr val="FF3300"/>
                </a:solidFill>
                <a:latin typeface="Arial Unicode MS" pitchFamily="34" charset="-128"/>
                <a:ea typeface="Arial Unicode MS" pitchFamily="34" charset="-128"/>
              </a:rPr>
              <a:t>Tuyên truyền, giới thiệu các giá trị văn hoá truyền thống.</a:t>
            </a:r>
          </a:p>
          <a:p>
            <a:r>
              <a:rPr lang="vi-VN" altLang="ko-KR" sz="2500">
                <a:solidFill>
                  <a:srgbClr val="FF3300"/>
                </a:solidFill>
                <a:latin typeface="Arial Unicode MS" pitchFamily="34" charset="-128"/>
                <a:ea typeface="Arial Unicode MS" pitchFamily="34" charset="-128"/>
              </a:rPr>
              <a:t>Kính trọng người lớn tuổi, trân trọng những người lính, cựu chiên binh, đã chiến đấu vì đất nước,...</a:t>
            </a:r>
            <a:endParaRPr lang="vi-VN" altLang="en-US" sz="2500">
              <a:solidFill>
                <a:srgbClr val="FF3300"/>
              </a:solidFill>
              <a:latin typeface="Arial Unicode MS" pitchFamily="34" charset="-128"/>
              <a:ea typeface="Arial Unicode MS" pitchFamily="34" charset="-128"/>
            </a:endParaRPr>
          </a:p>
        </p:txBody>
      </p:sp>
      <p:sp>
        <p:nvSpPr>
          <p:cNvPr id="103439" name="Rectangle 15">
            <a:extLst>
              <a:ext uri="{FF2B5EF4-FFF2-40B4-BE49-F238E27FC236}">
                <a16:creationId xmlns:a16="http://schemas.microsoft.com/office/drawing/2014/main" id="{022461B5-85EA-86A4-3582-A3C5ED22FA9D}"/>
              </a:ext>
            </a:extLst>
          </p:cNvPr>
          <p:cNvSpPr>
            <a:spLocks noChangeArrowheads="1"/>
          </p:cNvSpPr>
          <p:nvPr/>
        </p:nvSpPr>
        <p:spPr bwMode="auto">
          <a:xfrm>
            <a:off x="7096125" y="1924050"/>
            <a:ext cx="4502150" cy="428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ko-KR" sz="2500">
                <a:solidFill>
                  <a:srgbClr val="FF3300"/>
                </a:solidFill>
              </a:rPr>
              <a:t>Chê bai các giá trị truyền thống.</a:t>
            </a:r>
          </a:p>
          <a:p>
            <a:r>
              <a:rPr lang="vi-VN" altLang="ko-KR" sz="2500">
                <a:solidFill>
                  <a:srgbClr val="FF3300"/>
                </a:solidFill>
              </a:rPr>
              <a:t>Trêu chọc các bác thương binh, con em gia đình thương binh, liệt sĩ, người có công với cách mạng.</a:t>
            </a:r>
          </a:p>
          <a:p>
            <a:r>
              <a:rPr lang="vi-VN" altLang="ko-KR" sz="2500">
                <a:solidFill>
                  <a:srgbClr val="FF3300"/>
                </a:solidFill>
              </a:rPr>
              <a:t>Viết, vẽ bậy lên các khu di tích, bảo tàng văn hoá.</a:t>
            </a:r>
          </a:p>
          <a:p>
            <a:r>
              <a:rPr lang="vi-VN" altLang="ko-KR" sz="2500">
                <a:solidFill>
                  <a:srgbClr val="FF3300"/>
                </a:solidFill>
              </a:rPr>
              <a:t>Xả rác bừa bãi, tiếp tay cho việc chèo kéo khách du lịch,... tại các lễ hội.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3426"/>
                                        </p:tgtEl>
                                        <p:attrNameLst>
                                          <p:attrName>style.visibility</p:attrName>
                                        </p:attrNameLst>
                                      </p:cBhvr>
                                      <p:to>
                                        <p:strVal val="visible"/>
                                      </p:to>
                                    </p:set>
                                    <p:animEffect transition="in" filter="blinds(horizontal)">
                                      <p:cBhvr>
                                        <p:cTn id="7" dur="500"/>
                                        <p:tgtEl>
                                          <p:spTgt spid="103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CD33D075-B9D5-85DE-F094-E3FB44DDB7C3}"/>
              </a:ext>
            </a:extLst>
          </p:cNvPr>
          <p:cNvSpPr>
            <a:spLocks noGrp="1" noChangeArrowheads="1"/>
          </p:cNvSpPr>
          <p:nvPr>
            <p:ph type="title" idx="4294967295"/>
          </p:nvPr>
        </p:nvSpPr>
        <p:spPr>
          <a:xfrm>
            <a:off x="355600" y="187325"/>
            <a:ext cx="10515600" cy="855663"/>
          </a:xfrm>
        </p:spPr>
        <p:txBody>
          <a:bodyPr/>
          <a:lstStyle/>
          <a:p>
            <a:r>
              <a:rPr lang="en-US" altLang="en-US" sz="3500" b="1">
                <a:latin typeface="Times New Roman" panose="02020603050405020304" pitchFamily="18" charset="0"/>
              </a:rPr>
              <a:t>3. Em đồng tình hay không đồng tình với những hành vi của các bạn dưới đây vì sao?</a:t>
            </a:r>
          </a:p>
        </p:txBody>
      </p:sp>
      <p:grpSp>
        <p:nvGrpSpPr>
          <p:cNvPr id="104451" name="Group 3">
            <a:extLst>
              <a:ext uri="{FF2B5EF4-FFF2-40B4-BE49-F238E27FC236}">
                <a16:creationId xmlns:a16="http://schemas.microsoft.com/office/drawing/2014/main" id="{167B89CC-F1A2-086F-4A28-4C91BF655D51}"/>
              </a:ext>
            </a:extLst>
          </p:cNvPr>
          <p:cNvGrpSpPr>
            <a:grpSpLocks/>
          </p:cNvGrpSpPr>
          <p:nvPr/>
        </p:nvGrpSpPr>
        <p:grpSpPr bwMode="auto">
          <a:xfrm>
            <a:off x="558800" y="1262063"/>
            <a:ext cx="3389313" cy="3867150"/>
            <a:chOff x="720" y="1299"/>
            <a:chExt cx="1367" cy="2539"/>
          </a:xfrm>
        </p:grpSpPr>
        <p:sp>
          <p:nvSpPr>
            <p:cNvPr id="104452" name="AutoShape 4">
              <a:extLst>
                <a:ext uri="{FF2B5EF4-FFF2-40B4-BE49-F238E27FC236}">
                  <a16:creationId xmlns:a16="http://schemas.microsoft.com/office/drawing/2014/main" id="{B3CB67D0-D4B3-0E47-188B-7B7F4CB34BC6}"/>
                </a:ext>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53" name="AutoShape 5">
              <a:extLst>
                <a:ext uri="{FF2B5EF4-FFF2-40B4-BE49-F238E27FC236}">
                  <a16:creationId xmlns:a16="http://schemas.microsoft.com/office/drawing/2014/main" id="{DD8381AF-9983-8C81-8347-D107FA45F683}"/>
                </a:ext>
              </a:extLst>
            </p:cNvPr>
            <p:cNvSpPr>
              <a:spLocks noChangeArrowheads="1"/>
            </p:cNvSpPr>
            <p:nvPr/>
          </p:nvSpPr>
          <p:spPr bwMode="gray">
            <a:xfrm>
              <a:off x="741" y="1495"/>
              <a:ext cx="1322" cy="1766"/>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54" name="AutoShape 6">
              <a:extLst>
                <a:ext uri="{FF2B5EF4-FFF2-40B4-BE49-F238E27FC236}">
                  <a16:creationId xmlns:a16="http://schemas.microsoft.com/office/drawing/2014/main" id="{998B82C5-0FE3-BE37-7834-69AF22E46F07}"/>
                </a:ext>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55" name="AutoShape 7">
              <a:extLst>
                <a:ext uri="{FF2B5EF4-FFF2-40B4-BE49-F238E27FC236}">
                  <a16:creationId xmlns:a16="http://schemas.microsoft.com/office/drawing/2014/main" id="{3A9FD4D8-6701-3E7D-7744-CF1484A6723B}"/>
                </a:ext>
              </a:extLst>
            </p:cNvPr>
            <p:cNvSpPr>
              <a:spLocks noChangeArrowheads="1"/>
            </p:cNvSpPr>
            <p:nvPr/>
          </p:nvSpPr>
          <p:spPr bwMode="gray">
            <a:xfrm>
              <a:off x="752" y="1509"/>
              <a:ext cx="1304" cy="446"/>
            </a:xfrm>
            <a:prstGeom prst="roundRect">
              <a:avLst>
                <a:gd name="adj" fmla="val 50000"/>
              </a:avLst>
            </a:prstGeom>
            <a:gradFill rotWithShape="1">
              <a:gsLst>
                <a:gs pos="0">
                  <a:srgbClr val="BEE0F7"/>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56" name="AutoShape 8">
              <a:extLst>
                <a:ext uri="{FF2B5EF4-FFF2-40B4-BE49-F238E27FC236}">
                  <a16:creationId xmlns:a16="http://schemas.microsoft.com/office/drawing/2014/main" id="{69B0A928-E3BA-5B8D-D055-01F4B04159A8}"/>
                </a:ext>
              </a:extLst>
            </p:cNvPr>
            <p:cNvSpPr>
              <a:spLocks noChangeArrowheads="1"/>
            </p:cNvSpPr>
            <p:nvPr/>
          </p:nvSpPr>
          <p:spPr bwMode="gray">
            <a:xfrm>
              <a:off x="724" y="3290"/>
              <a:ext cx="1363" cy="548"/>
            </a:xfrm>
            <a:prstGeom prst="roundRect">
              <a:avLst>
                <a:gd name="adj" fmla="val 40389"/>
              </a:avLst>
            </a:prstGeom>
            <a:gradFill rotWithShape="1">
              <a:gsLst>
                <a:gs pos="0">
                  <a:srgbClr val="729EB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57" name="AutoShape 9">
              <a:extLst>
                <a:ext uri="{FF2B5EF4-FFF2-40B4-BE49-F238E27FC236}">
                  <a16:creationId xmlns:a16="http://schemas.microsoft.com/office/drawing/2014/main" id="{DC278E4A-5501-2999-3AD7-8B27F10426E5}"/>
                </a:ext>
              </a:extLst>
            </p:cNvPr>
            <p:cNvSpPr>
              <a:spLocks noChangeArrowheads="1"/>
            </p:cNvSpPr>
            <p:nvPr/>
          </p:nvSpPr>
          <p:spPr bwMode="gray">
            <a:xfrm>
              <a:off x="752" y="3305"/>
              <a:ext cx="1304" cy="487"/>
            </a:xfrm>
            <a:prstGeom prst="roundRect">
              <a:avLst>
                <a:gd name="adj" fmla="val 50000"/>
              </a:avLst>
            </a:prstGeom>
            <a:gradFill rotWithShape="1">
              <a:gsLst>
                <a:gs pos="0">
                  <a:srgbClr val="7DAFD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104458" name="Group 10">
              <a:extLst>
                <a:ext uri="{FF2B5EF4-FFF2-40B4-BE49-F238E27FC236}">
                  <a16:creationId xmlns:a16="http://schemas.microsoft.com/office/drawing/2014/main" id="{9B0FCB5A-605B-0E40-EB4F-84F3CB759B96}"/>
                </a:ext>
              </a:extLst>
            </p:cNvPr>
            <p:cNvGrpSpPr>
              <a:grpSpLocks/>
            </p:cNvGrpSpPr>
            <p:nvPr/>
          </p:nvGrpSpPr>
          <p:grpSpPr bwMode="auto">
            <a:xfrm>
              <a:off x="1188" y="1299"/>
              <a:ext cx="406" cy="392"/>
              <a:chOff x="1288" y="587"/>
              <a:chExt cx="669" cy="647"/>
            </a:xfrm>
          </p:grpSpPr>
          <p:sp>
            <p:nvSpPr>
              <p:cNvPr id="104459" name="Oval 11">
                <a:extLst>
                  <a:ext uri="{FF2B5EF4-FFF2-40B4-BE49-F238E27FC236}">
                    <a16:creationId xmlns:a16="http://schemas.microsoft.com/office/drawing/2014/main" id="{07493CC9-CDF4-FFF5-D17B-29B83DE64167}"/>
                  </a:ext>
                </a:extLst>
              </p:cNvPr>
              <p:cNvSpPr>
                <a:spLocks noChangeArrowheads="1"/>
              </p:cNvSpPr>
              <p:nvPr/>
            </p:nvSpPr>
            <p:spPr bwMode="gray">
              <a:xfrm>
                <a:off x="1288" y="673"/>
                <a:ext cx="669" cy="480"/>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60" name="Oval 12">
                <a:extLst>
                  <a:ext uri="{FF2B5EF4-FFF2-40B4-BE49-F238E27FC236}">
                    <a16:creationId xmlns:a16="http://schemas.microsoft.com/office/drawing/2014/main" id="{F75DB0EF-29C7-0B01-D0B4-6EC190B84199}"/>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61" name="Oval 13">
                <a:extLst>
                  <a:ext uri="{FF2B5EF4-FFF2-40B4-BE49-F238E27FC236}">
                    <a16:creationId xmlns:a16="http://schemas.microsoft.com/office/drawing/2014/main" id="{D62C2089-4A70-3B89-9EAE-B694D12B054D}"/>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62" name="Oval 14">
                <a:extLst>
                  <a:ext uri="{FF2B5EF4-FFF2-40B4-BE49-F238E27FC236}">
                    <a16:creationId xmlns:a16="http://schemas.microsoft.com/office/drawing/2014/main" id="{ECE93D72-5DAA-9AE5-C107-82D673A43F26}"/>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63" name="Oval 15">
                <a:extLst>
                  <a:ext uri="{FF2B5EF4-FFF2-40B4-BE49-F238E27FC236}">
                    <a16:creationId xmlns:a16="http://schemas.microsoft.com/office/drawing/2014/main" id="{7A8E649D-84EA-2A24-DC41-9011D852F7D1}"/>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grpSp>
        <p:sp>
          <p:nvSpPr>
            <p:cNvPr id="104464" name="Text Box 16">
              <a:extLst>
                <a:ext uri="{FF2B5EF4-FFF2-40B4-BE49-F238E27FC236}">
                  <a16:creationId xmlns:a16="http://schemas.microsoft.com/office/drawing/2014/main" id="{77D5F693-5F72-5FF0-92A4-1B30B89E0A86}"/>
                </a:ext>
              </a:extLst>
            </p:cNvPr>
            <p:cNvSpPr txBox="1">
              <a:spLocks noChangeArrowheads="1"/>
            </p:cNvSpPr>
            <p:nvPr/>
          </p:nvSpPr>
          <p:spPr bwMode="gray">
            <a:xfrm>
              <a:off x="1315" y="1354"/>
              <a:ext cx="143"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en-US" sz="2400">
                  <a:solidFill>
                    <a:srgbClr val="000000"/>
                  </a:solidFill>
                </a:rPr>
                <a:t>a</a:t>
              </a:r>
              <a:endParaRPr lang="en-US" altLang="en-US" sz="1800"/>
            </a:p>
          </p:txBody>
        </p:sp>
        <p:sp>
          <p:nvSpPr>
            <p:cNvPr id="104465" name="Text Box 17">
              <a:extLst>
                <a:ext uri="{FF2B5EF4-FFF2-40B4-BE49-F238E27FC236}">
                  <a16:creationId xmlns:a16="http://schemas.microsoft.com/office/drawing/2014/main" id="{5A4ED19E-43B7-3610-1169-D8D08CC6E3E7}"/>
                </a:ext>
              </a:extLst>
            </p:cNvPr>
            <p:cNvSpPr txBox="1">
              <a:spLocks noChangeArrowheads="1"/>
            </p:cNvSpPr>
            <p:nvPr/>
          </p:nvSpPr>
          <p:spPr bwMode="gray">
            <a:xfrm>
              <a:off x="768" y="1777"/>
              <a:ext cx="1296" cy="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en-US" sz="2300">
                  <a:solidFill>
                    <a:schemeClr val="bg1"/>
                  </a:solidFill>
                  <a:latin typeface="Verdana" panose="020B0604030504040204" pitchFamily="34" charset="0"/>
                </a:rPr>
                <a:t>K cùng các bạn trong lớp lập nhóm tìm hiểu về truyền thống yêu nước chống giặc ngoại xâm của thành phố nơi mình sinh sống</a:t>
              </a:r>
              <a:endParaRPr lang="en-US" altLang="en-US" sz="2300">
                <a:solidFill>
                  <a:schemeClr val="bg1"/>
                </a:solidFill>
              </a:endParaRPr>
            </a:p>
          </p:txBody>
        </p:sp>
      </p:grpSp>
      <p:grpSp>
        <p:nvGrpSpPr>
          <p:cNvPr id="104466" name="Group 18">
            <a:extLst>
              <a:ext uri="{FF2B5EF4-FFF2-40B4-BE49-F238E27FC236}">
                <a16:creationId xmlns:a16="http://schemas.microsoft.com/office/drawing/2014/main" id="{68644AC1-D4D4-3C1F-21A5-DE75B3E824B9}"/>
              </a:ext>
            </a:extLst>
          </p:cNvPr>
          <p:cNvGrpSpPr>
            <a:grpSpLocks/>
          </p:cNvGrpSpPr>
          <p:nvPr/>
        </p:nvGrpSpPr>
        <p:grpSpPr bwMode="auto">
          <a:xfrm>
            <a:off x="4292600" y="1209675"/>
            <a:ext cx="3155950" cy="3943350"/>
            <a:chOff x="2208" y="1299"/>
            <a:chExt cx="1365" cy="2539"/>
          </a:xfrm>
        </p:grpSpPr>
        <p:sp>
          <p:nvSpPr>
            <p:cNvPr id="104467" name="AutoShape 19">
              <a:extLst>
                <a:ext uri="{FF2B5EF4-FFF2-40B4-BE49-F238E27FC236}">
                  <a16:creationId xmlns:a16="http://schemas.microsoft.com/office/drawing/2014/main" id="{920AF73D-B79A-E177-AE47-7538B690903C}"/>
                </a:ext>
              </a:extLst>
            </p:cNvPr>
            <p:cNvSpPr>
              <a:spLocks noChangeArrowheads="1"/>
            </p:cNvSpPr>
            <p:nvPr/>
          </p:nvSpPr>
          <p:spPr bwMode="gray">
            <a:xfrm>
              <a:off x="2208" y="1490"/>
              <a:ext cx="1363" cy="1800"/>
            </a:xfrm>
            <a:prstGeom prst="roundRect">
              <a:avLst>
                <a:gd name="adj" fmla="val 17509"/>
              </a:avLst>
            </a:prstGeom>
            <a:gradFill rotWithShape="1">
              <a:gsLst>
                <a:gs pos="0">
                  <a:srgbClr val="34B034"/>
                </a:gs>
                <a:gs pos="100000">
                  <a:srgbClr val="3F8B4A"/>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68" name="AutoShape 20">
              <a:extLst>
                <a:ext uri="{FF2B5EF4-FFF2-40B4-BE49-F238E27FC236}">
                  <a16:creationId xmlns:a16="http://schemas.microsoft.com/office/drawing/2014/main" id="{6D9A46FC-4675-FFEB-1C0B-2CCEA3CB9F7C}"/>
                </a:ext>
              </a:extLst>
            </p:cNvPr>
            <p:cNvSpPr>
              <a:spLocks noChangeArrowheads="1"/>
            </p:cNvSpPr>
            <p:nvPr/>
          </p:nvSpPr>
          <p:spPr bwMode="gray">
            <a:xfrm>
              <a:off x="2229" y="1495"/>
              <a:ext cx="1322" cy="1766"/>
            </a:xfrm>
            <a:prstGeom prst="roundRect">
              <a:avLst>
                <a:gd name="adj" fmla="val 16667"/>
              </a:avLst>
            </a:prstGeom>
            <a:solidFill>
              <a:srgbClr val="73E77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69" name="AutoShape 21">
              <a:extLst>
                <a:ext uri="{FF2B5EF4-FFF2-40B4-BE49-F238E27FC236}">
                  <a16:creationId xmlns:a16="http://schemas.microsoft.com/office/drawing/2014/main" id="{E3B7191A-9470-651D-7DA3-002B66E14E58}"/>
                </a:ext>
              </a:extLst>
            </p:cNvPr>
            <p:cNvSpPr>
              <a:spLocks noChangeArrowheads="1"/>
            </p:cNvSpPr>
            <p:nvPr/>
          </p:nvSpPr>
          <p:spPr bwMode="gray">
            <a:xfrm>
              <a:off x="2240" y="2795"/>
              <a:ext cx="1304" cy="447"/>
            </a:xfrm>
            <a:prstGeom prst="roundRect">
              <a:avLst>
                <a:gd name="adj" fmla="val 50000"/>
              </a:avLst>
            </a:prstGeom>
            <a:gradFill rotWithShape="1">
              <a:gsLst>
                <a:gs pos="0">
                  <a:srgbClr val="73E77E"/>
                </a:gs>
                <a:gs pos="100000">
                  <a:srgbClr val="B3F2B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70" name="AutoShape 22">
              <a:extLst>
                <a:ext uri="{FF2B5EF4-FFF2-40B4-BE49-F238E27FC236}">
                  <a16:creationId xmlns:a16="http://schemas.microsoft.com/office/drawing/2014/main" id="{6C16CC93-878E-7039-A42B-4966FED9C3DD}"/>
                </a:ext>
              </a:extLst>
            </p:cNvPr>
            <p:cNvSpPr>
              <a:spLocks noChangeArrowheads="1"/>
            </p:cNvSpPr>
            <p:nvPr/>
          </p:nvSpPr>
          <p:spPr bwMode="gray">
            <a:xfrm>
              <a:off x="2240" y="1509"/>
              <a:ext cx="1304" cy="446"/>
            </a:xfrm>
            <a:prstGeom prst="roundRect">
              <a:avLst>
                <a:gd name="adj" fmla="val 50000"/>
              </a:avLst>
            </a:prstGeom>
            <a:gradFill rotWithShape="1">
              <a:gsLst>
                <a:gs pos="0">
                  <a:srgbClr val="D0F7D4"/>
                </a:gs>
                <a:gs pos="100000">
                  <a:srgbClr val="73E77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71" name="Oval 23">
              <a:extLst>
                <a:ext uri="{FF2B5EF4-FFF2-40B4-BE49-F238E27FC236}">
                  <a16:creationId xmlns:a16="http://schemas.microsoft.com/office/drawing/2014/main" id="{FBD6FED0-B696-3FA3-9351-CF1908BC811D}"/>
                </a:ext>
              </a:extLst>
            </p:cNvPr>
            <p:cNvSpPr>
              <a:spLocks noChangeArrowheads="1"/>
            </p:cNvSpPr>
            <p:nvPr/>
          </p:nvSpPr>
          <p:spPr bwMode="gray">
            <a:xfrm>
              <a:off x="2677" y="1354"/>
              <a:ext cx="405" cy="285"/>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72" name="Oval 24">
              <a:extLst>
                <a:ext uri="{FF2B5EF4-FFF2-40B4-BE49-F238E27FC236}">
                  <a16:creationId xmlns:a16="http://schemas.microsoft.com/office/drawing/2014/main" id="{17859FB2-FCF4-0B8B-653A-145A69E9DA23}"/>
                </a:ext>
              </a:extLst>
            </p:cNvPr>
            <p:cNvSpPr>
              <a:spLocks noChangeArrowheads="1"/>
            </p:cNvSpPr>
            <p:nvPr/>
          </p:nvSpPr>
          <p:spPr bwMode="gray">
            <a:xfrm>
              <a:off x="2681" y="1299"/>
              <a:ext cx="392" cy="39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73" name="Oval 25">
              <a:extLst>
                <a:ext uri="{FF2B5EF4-FFF2-40B4-BE49-F238E27FC236}">
                  <a16:creationId xmlns:a16="http://schemas.microsoft.com/office/drawing/2014/main" id="{43FDEC13-AB7B-26EB-EB84-CDDA08EF0A79}"/>
                </a:ext>
              </a:extLst>
            </p:cNvPr>
            <p:cNvSpPr>
              <a:spLocks noChangeArrowheads="1"/>
            </p:cNvSpPr>
            <p:nvPr/>
          </p:nvSpPr>
          <p:spPr bwMode="gray">
            <a:xfrm>
              <a:off x="2686" y="1301"/>
              <a:ext cx="383" cy="383"/>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74" name="Oval 26">
              <a:extLst>
                <a:ext uri="{FF2B5EF4-FFF2-40B4-BE49-F238E27FC236}">
                  <a16:creationId xmlns:a16="http://schemas.microsoft.com/office/drawing/2014/main" id="{E7518995-C65C-5CC4-C39A-6B8AB23EBD73}"/>
                </a:ext>
              </a:extLst>
            </p:cNvPr>
            <p:cNvSpPr>
              <a:spLocks noChangeArrowheads="1"/>
            </p:cNvSpPr>
            <p:nvPr/>
          </p:nvSpPr>
          <p:spPr bwMode="gray">
            <a:xfrm>
              <a:off x="2690" y="1305"/>
              <a:ext cx="364" cy="357"/>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75" name="Oval 27">
              <a:extLst>
                <a:ext uri="{FF2B5EF4-FFF2-40B4-BE49-F238E27FC236}">
                  <a16:creationId xmlns:a16="http://schemas.microsoft.com/office/drawing/2014/main" id="{3CCC9AC0-356D-6229-7D28-3F7AF53D9493}"/>
                </a:ext>
              </a:extLst>
            </p:cNvPr>
            <p:cNvSpPr>
              <a:spLocks noChangeArrowheads="1"/>
            </p:cNvSpPr>
            <p:nvPr/>
          </p:nvSpPr>
          <p:spPr bwMode="gray">
            <a:xfrm>
              <a:off x="2712" y="1315"/>
              <a:ext cx="323" cy="290"/>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76" name="Text Box 28">
              <a:extLst>
                <a:ext uri="{FF2B5EF4-FFF2-40B4-BE49-F238E27FC236}">
                  <a16:creationId xmlns:a16="http://schemas.microsoft.com/office/drawing/2014/main" id="{E9D65F1F-29FF-0580-D553-CA2947D7CDB7}"/>
                </a:ext>
              </a:extLst>
            </p:cNvPr>
            <p:cNvSpPr txBox="1">
              <a:spLocks noChangeArrowheads="1"/>
            </p:cNvSpPr>
            <p:nvPr/>
          </p:nvSpPr>
          <p:spPr bwMode="gray">
            <a:xfrm>
              <a:off x="2799" y="1354"/>
              <a:ext cx="153"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en-US" sz="2400">
                  <a:solidFill>
                    <a:srgbClr val="000000"/>
                  </a:solidFill>
                </a:rPr>
                <a:t>b</a:t>
              </a:r>
              <a:endParaRPr lang="en-US" altLang="en-US" sz="1800"/>
            </a:p>
          </p:txBody>
        </p:sp>
        <p:sp>
          <p:nvSpPr>
            <p:cNvPr id="104477" name="Text Box 29">
              <a:extLst>
                <a:ext uri="{FF2B5EF4-FFF2-40B4-BE49-F238E27FC236}">
                  <a16:creationId xmlns:a16="http://schemas.microsoft.com/office/drawing/2014/main" id="{6E5D4384-467A-6753-D5FC-051BDCA55054}"/>
                </a:ext>
              </a:extLst>
            </p:cNvPr>
            <p:cNvSpPr txBox="1">
              <a:spLocks noChangeArrowheads="1"/>
            </p:cNvSpPr>
            <p:nvPr/>
          </p:nvSpPr>
          <p:spPr bwMode="gray">
            <a:xfrm>
              <a:off x="2256" y="1776"/>
              <a:ext cx="1296" cy="1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r>
                <a:rPr lang="en-US" altLang="en-US" sz="2500">
                  <a:solidFill>
                    <a:srgbClr val="000000"/>
                  </a:solidFill>
                  <a:latin typeface="Verdana" panose="020B0604030504040204" pitchFamily="34" charset="0"/>
                </a:rPr>
                <a:t>Trong lễ hội đầu xuân, M theo một số anh chị em đi chèo kéo khách hàng mua quà lưu niệm</a:t>
              </a:r>
              <a:endParaRPr lang="en-US" altLang="en-US" sz="2500"/>
            </a:p>
          </p:txBody>
        </p:sp>
        <p:sp>
          <p:nvSpPr>
            <p:cNvPr id="104478" name="AutoShape 30">
              <a:extLst>
                <a:ext uri="{FF2B5EF4-FFF2-40B4-BE49-F238E27FC236}">
                  <a16:creationId xmlns:a16="http://schemas.microsoft.com/office/drawing/2014/main" id="{84836733-23CE-F932-2242-766E605D4815}"/>
                </a:ext>
              </a:extLst>
            </p:cNvPr>
            <p:cNvSpPr>
              <a:spLocks noChangeArrowheads="1"/>
            </p:cNvSpPr>
            <p:nvPr/>
          </p:nvSpPr>
          <p:spPr bwMode="gray">
            <a:xfrm>
              <a:off x="2210" y="3290"/>
              <a:ext cx="1363" cy="548"/>
            </a:xfrm>
            <a:prstGeom prst="roundRect">
              <a:avLst>
                <a:gd name="adj" fmla="val 40389"/>
              </a:avLst>
            </a:prstGeom>
            <a:gradFill rotWithShape="1">
              <a:gsLst>
                <a:gs pos="0">
                  <a:srgbClr val="58A4AE"/>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79" name="AutoShape 31">
              <a:extLst>
                <a:ext uri="{FF2B5EF4-FFF2-40B4-BE49-F238E27FC236}">
                  <a16:creationId xmlns:a16="http://schemas.microsoft.com/office/drawing/2014/main" id="{6B5976CF-31C3-F484-6EE2-61E0F9681718}"/>
                </a:ext>
              </a:extLst>
            </p:cNvPr>
            <p:cNvSpPr>
              <a:spLocks noChangeArrowheads="1"/>
            </p:cNvSpPr>
            <p:nvPr/>
          </p:nvSpPr>
          <p:spPr bwMode="gray">
            <a:xfrm>
              <a:off x="2238" y="3305"/>
              <a:ext cx="1304" cy="487"/>
            </a:xfrm>
            <a:prstGeom prst="roundRect">
              <a:avLst>
                <a:gd name="adj" fmla="val 50000"/>
              </a:avLst>
            </a:prstGeom>
            <a:gradFill rotWithShape="1">
              <a:gsLst>
                <a:gs pos="0">
                  <a:srgbClr val="72B2BB"/>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104480" name="Group 32">
            <a:extLst>
              <a:ext uri="{FF2B5EF4-FFF2-40B4-BE49-F238E27FC236}">
                <a16:creationId xmlns:a16="http://schemas.microsoft.com/office/drawing/2014/main" id="{731A9742-4178-61A6-5F56-E5DB7C554D23}"/>
              </a:ext>
            </a:extLst>
          </p:cNvPr>
          <p:cNvGrpSpPr>
            <a:grpSpLocks/>
          </p:cNvGrpSpPr>
          <p:nvPr/>
        </p:nvGrpSpPr>
        <p:grpSpPr bwMode="auto">
          <a:xfrm>
            <a:off x="8018463" y="1209675"/>
            <a:ext cx="3679825" cy="3981450"/>
            <a:chOff x="3692" y="1299"/>
            <a:chExt cx="1367" cy="2539"/>
          </a:xfrm>
        </p:grpSpPr>
        <p:sp>
          <p:nvSpPr>
            <p:cNvPr id="104481" name="AutoShape 33">
              <a:extLst>
                <a:ext uri="{FF2B5EF4-FFF2-40B4-BE49-F238E27FC236}">
                  <a16:creationId xmlns:a16="http://schemas.microsoft.com/office/drawing/2014/main" id="{645D60EC-9E83-5C0A-C73F-22A2320DE719}"/>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82" name="AutoShape 34">
              <a:extLst>
                <a:ext uri="{FF2B5EF4-FFF2-40B4-BE49-F238E27FC236}">
                  <a16:creationId xmlns:a16="http://schemas.microsoft.com/office/drawing/2014/main" id="{AE2837A2-1DCC-CECA-891B-E3850FE636CE}"/>
                </a:ext>
              </a:extLst>
            </p:cNvPr>
            <p:cNvSpPr>
              <a:spLocks noChangeArrowheads="1"/>
            </p:cNvSpPr>
            <p:nvPr/>
          </p:nvSpPr>
          <p:spPr bwMode="gray">
            <a:xfrm>
              <a:off x="3717" y="1495"/>
              <a:ext cx="1322" cy="1766"/>
            </a:xfrm>
            <a:prstGeom prst="roundRect">
              <a:avLst>
                <a:gd name="adj" fmla="val 16667"/>
              </a:avLst>
            </a:prstGeom>
            <a:solidFill>
              <a:srgbClr val="E9E06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83" name="AutoShape 35">
              <a:extLst>
                <a:ext uri="{FF2B5EF4-FFF2-40B4-BE49-F238E27FC236}">
                  <a16:creationId xmlns:a16="http://schemas.microsoft.com/office/drawing/2014/main" id="{B2D9FA32-BD6D-39CA-D278-13D9EBFD2952}"/>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84" name="AutoShape 36">
              <a:extLst>
                <a:ext uri="{FF2B5EF4-FFF2-40B4-BE49-F238E27FC236}">
                  <a16:creationId xmlns:a16="http://schemas.microsoft.com/office/drawing/2014/main" id="{0FFBCBAF-53E6-6ECC-D49E-3505063D9FDD}"/>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104485" name="Group 37">
              <a:extLst>
                <a:ext uri="{FF2B5EF4-FFF2-40B4-BE49-F238E27FC236}">
                  <a16:creationId xmlns:a16="http://schemas.microsoft.com/office/drawing/2014/main" id="{3CE72D20-11F9-0F13-15F2-12AB03CE26E8}"/>
                </a:ext>
              </a:extLst>
            </p:cNvPr>
            <p:cNvGrpSpPr>
              <a:grpSpLocks/>
            </p:cNvGrpSpPr>
            <p:nvPr/>
          </p:nvGrpSpPr>
          <p:grpSpPr bwMode="auto">
            <a:xfrm>
              <a:off x="4165" y="1299"/>
              <a:ext cx="405" cy="392"/>
              <a:chOff x="1289" y="587"/>
              <a:chExt cx="668" cy="647"/>
            </a:xfrm>
          </p:grpSpPr>
          <p:sp>
            <p:nvSpPr>
              <p:cNvPr id="104486" name="Oval 38">
                <a:extLst>
                  <a:ext uri="{FF2B5EF4-FFF2-40B4-BE49-F238E27FC236}">
                    <a16:creationId xmlns:a16="http://schemas.microsoft.com/office/drawing/2014/main" id="{937C4DAF-E8A9-1BC6-0D3F-879309DCE538}"/>
                  </a:ext>
                </a:extLst>
              </p:cNvPr>
              <p:cNvSpPr>
                <a:spLocks noChangeArrowheads="1"/>
              </p:cNvSpPr>
              <p:nvPr/>
            </p:nvSpPr>
            <p:spPr bwMode="gray">
              <a:xfrm>
                <a:off x="1289" y="681"/>
                <a:ext cx="668" cy="466"/>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87" name="Oval 39">
                <a:extLst>
                  <a:ext uri="{FF2B5EF4-FFF2-40B4-BE49-F238E27FC236}">
                    <a16:creationId xmlns:a16="http://schemas.microsoft.com/office/drawing/2014/main" id="{50EA142F-A729-7CA2-E163-BB7C0D93560D}"/>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88" name="Oval 40">
                <a:extLst>
                  <a:ext uri="{FF2B5EF4-FFF2-40B4-BE49-F238E27FC236}">
                    <a16:creationId xmlns:a16="http://schemas.microsoft.com/office/drawing/2014/main" id="{A8D60A37-F4DF-1844-1707-7F0A939297BB}"/>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89" name="Oval 41">
                <a:extLst>
                  <a:ext uri="{FF2B5EF4-FFF2-40B4-BE49-F238E27FC236}">
                    <a16:creationId xmlns:a16="http://schemas.microsoft.com/office/drawing/2014/main" id="{70B13559-BC8F-E508-2DC8-157438B49792}"/>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90" name="Oval 42">
                <a:extLst>
                  <a:ext uri="{FF2B5EF4-FFF2-40B4-BE49-F238E27FC236}">
                    <a16:creationId xmlns:a16="http://schemas.microsoft.com/office/drawing/2014/main" id="{74ACC618-B7B0-5269-85E5-13ED7D45058D}"/>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grpSp>
        <p:sp>
          <p:nvSpPr>
            <p:cNvPr id="104491" name="Text Box 43">
              <a:extLst>
                <a:ext uri="{FF2B5EF4-FFF2-40B4-BE49-F238E27FC236}">
                  <a16:creationId xmlns:a16="http://schemas.microsoft.com/office/drawing/2014/main" id="{ECBDF5C9-1E9D-885A-D6A2-98ADFD75FE7B}"/>
                </a:ext>
              </a:extLst>
            </p:cNvPr>
            <p:cNvSpPr txBox="1">
              <a:spLocks noChangeArrowheads="1"/>
            </p:cNvSpPr>
            <p:nvPr/>
          </p:nvSpPr>
          <p:spPr bwMode="gray">
            <a:xfrm>
              <a:off x="4300" y="1354"/>
              <a:ext cx="125"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en-US" sz="2400">
                  <a:solidFill>
                    <a:srgbClr val="000000"/>
                  </a:solidFill>
                </a:rPr>
                <a:t>c</a:t>
              </a:r>
              <a:endParaRPr lang="en-US" altLang="en-US" sz="1800"/>
            </a:p>
          </p:txBody>
        </p:sp>
        <p:sp>
          <p:nvSpPr>
            <p:cNvPr id="104492" name="Text Box 44">
              <a:extLst>
                <a:ext uri="{FF2B5EF4-FFF2-40B4-BE49-F238E27FC236}">
                  <a16:creationId xmlns:a16="http://schemas.microsoft.com/office/drawing/2014/main" id="{CFA250A7-DA93-4F00-9CA2-267A6D66CDFD}"/>
                </a:ext>
              </a:extLst>
            </p:cNvPr>
            <p:cNvSpPr txBox="1">
              <a:spLocks noChangeArrowheads="1"/>
            </p:cNvSpPr>
            <p:nvPr/>
          </p:nvSpPr>
          <p:spPr bwMode="gray">
            <a:xfrm>
              <a:off x="3744" y="1776"/>
              <a:ext cx="1296" cy="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r>
                <a:rPr lang="en-US" altLang="en-US" sz="2500">
                  <a:solidFill>
                    <a:srgbClr val="000000"/>
                  </a:solidFill>
                  <a:latin typeface="Verdana" panose="020B0604030504040204" pitchFamily="34" charset="0"/>
                </a:rPr>
                <a:t>A vận động các bạn trong lớp tham gia hội thi “Tự hào truyền thống quê hương” do trường tổ chức</a:t>
              </a:r>
              <a:endParaRPr lang="en-US" altLang="en-US" sz="2500"/>
            </a:p>
          </p:txBody>
        </p:sp>
        <p:sp>
          <p:nvSpPr>
            <p:cNvPr id="104493" name="AutoShape 45">
              <a:extLst>
                <a:ext uri="{FF2B5EF4-FFF2-40B4-BE49-F238E27FC236}">
                  <a16:creationId xmlns:a16="http://schemas.microsoft.com/office/drawing/2014/main" id="{D6C6045C-0A10-E140-E11A-ED1D2C9D8C01}"/>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104494" name="AutoShape 46">
              <a:extLst>
                <a:ext uri="{FF2B5EF4-FFF2-40B4-BE49-F238E27FC236}">
                  <a16:creationId xmlns:a16="http://schemas.microsoft.com/office/drawing/2014/main" id="{2C84CDF6-543B-AC7C-7B21-A83888D18ED2}"/>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FFFFFF"/>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800"/>
            </a:p>
          </p:txBody>
        </p:sp>
      </p:grpSp>
      <p:sp>
        <p:nvSpPr>
          <p:cNvPr id="104495" name="Rectangle 2">
            <a:extLst>
              <a:ext uri="{FF2B5EF4-FFF2-40B4-BE49-F238E27FC236}">
                <a16:creationId xmlns:a16="http://schemas.microsoft.com/office/drawing/2014/main" id="{3ACBD3C0-93C3-3866-4AD1-028992624C35}"/>
              </a:ext>
            </a:extLst>
          </p:cNvPr>
          <p:cNvSpPr>
            <a:spLocks noChangeArrowheads="1"/>
          </p:cNvSpPr>
          <p:nvPr/>
        </p:nvSpPr>
        <p:spPr bwMode="auto">
          <a:xfrm>
            <a:off x="1062038" y="4346575"/>
            <a:ext cx="24685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defRPr sz="4400">
                <a:solidFill>
                  <a:schemeClr val="tx1"/>
                </a:solidFill>
                <a:latin typeface="Times New Roman" panose="02020603050405020304" pitchFamily="18" charset="0"/>
              </a:defRPr>
            </a:lvl1pPr>
            <a:lvl2pPr>
              <a:lnSpc>
                <a:spcPct val="90000"/>
              </a:lnSpc>
              <a:defRPr sz="4400">
                <a:solidFill>
                  <a:schemeClr val="tx1"/>
                </a:solidFill>
                <a:latin typeface="Times New Roman" panose="02020603050405020304" pitchFamily="18" charset="0"/>
              </a:defRPr>
            </a:lvl2pPr>
            <a:lvl3pPr>
              <a:lnSpc>
                <a:spcPct val="90000"/>
              </a:lnSpc>
              <a:defRPr sz="4400">
                <a:solidFill>
                  <a:schemeClr val="tx1"/>
                </a:solidFill>
                <a:latin typeface="Times New Roman" panose="02020603050405020304" pitchFamily="18" charset="0"/>
              </a:defRPr>
            </a:lvl3pPr>
            <a:lvl4pPr>
              <a:lnSpc>
                <a:spcPct val="90000"/>
              </a:lnSpc>
              <a:defRPr sz="4400">
                <a:solidFill>
                  <a:schemeClr val="tx1"/>
                </a:solidFill>
                <a:latin typeface="Times New Roman" panose="02020603050405020304" pitchFamily="18" charset="0"/>
              </a:defRPr>
            </a:lvl4pPr>
            <a:lvl5pPr>
              <a:lnSpc>
                <a:spcPct val="90000"/>
              </a:lnSpc>
              <a:defRPr sz="4400">
                <a:solidFill>
                  <a:schemeClr val="tx1"/>
                </a:solidFill>
                <a:latin typeface="Times New Roman" panose="02020603050405020304" pitchFamily="18" charset="0"/>
              </a:defRPr>
            </a:lvl5pPr>
            <a:lvl6pPr marL="457200" fontAlgn="base">
              <a:lnSpc>
                <a:spcPct val="90000"/>
              </a:lnSpc>
              <a:spcBef>
                <a:spcPct val="0"/>
              </a:spcBef>
              <a:spcAft>
                <a:spcPct val="0"/>
              </a:spcAft>
              <a:defRPr sz="4400">
                <a:solidFill>
                  <a:schemeClr val="tx1"/>
                </a:solidFill>
                <a:latin typeface="Times New Roman" panose="02020603050405020304" pitchFamily="18" charset="0"/>
              </a:defRPr>
            </a:lvl6pPr>
            <a:lvl7pPr marL="914400" fontAlgn="base">
              <a:lnSpc>
                <a:spcPct val="90000"/>
              </a:lnSpc>
              <a:spcBef>
                <a:spcPct val="0"/>
              </a:spcBef>
              <a:spcAft>
                <a:spcPct val="0"/>
              </a:spcAft>
              <a:defRPr sz="4400">
                <a:solidFill>
                  <a:schemeClr val="tx1"/>
                </a:solidFill>
                <a:latin typeface="Times New Roman" panose="02020603050405020304" pitchFamily="18" charset="0"/>
              </a:defRPr>
            </a:lvl7pPr>
            <a:lvl8pPr marL="1371600" fontAlgn="base">
              <a:lnSpc>
                <a:spcPct val="90000"/>
              </a:lnSpc>
              <a:spcBef>
                <a:spcPct val="0"/>
              </a:spcBef>
              <a:spcAft>
                <a:spcPct val="0"/>
              </a:spcAft>
              <a:defRPr sz="4400">
                <a:solidFill>
                  <a:schemeClr val="tx1"/>
                </a:solidFill>
                <a:latin typeface="Times New Roman" panose="02020603050405020304" pitchFamily="18" charset="0"/>
              </a:defRPr>
            </a:lvl8pPr>
            <a:lvl9pPr marL="1828800" fontAlgn="base">
              <a:lnSpc>
                <a:spcPct val="90000"/>
              </a:lnSpc>
              <a:spcBef>
                <a:spcPct val="0"/>
              </a:spcBef>
              <a:spcAft>
                <a:spcPct val="0"/>
              </a:spcAft>
              <a:defRPr sz="4400">
                <a:solidFill>
                  <a:schemeClr val="tx1"/>
                </a:solidFill>
                <a:latin typeface="Times New Roman" panose="02020603050405020304" pitchFamily="18" charset="0"/>
              </a:defRPr>
            </a:lvl9pPr>
          </a:lstStyle>
          <a:p>
            <a:endParaRPr lang="en-US" altLang="en-US" sz="3500" b="1"/>
          </a:p>
        </p:txBody>
      </p:sp>
      <p:sp>
        <p:nvSpPr>
          <p:cNvPr id="104496" name="Rectangle 48">
            <a:extLst>
              <a:ext uri="{FF2B5EF4-FFF2-40B4-BE49-F238E27FC236}">
                <a16:creationId xmlns:a16="http://schemas.microsoft.com/office/drawing/2014/main" id="{A7E67ED7-0315-CBCD-21C3-EB94094154A1}"/>
              </a:ext>
            </a:extLst>
          </p:cNvPr>
          <p:cNvSpPr>
            <a:spLocks noChangeArrowheads="1"/>
          </p:cNvSpPr>
          <p:nvPr/>
        </p:nvSpPr>
        <p:spPr bwMode="auto">
          <a:xfrm>
            <a:off x="766763" y="4362450"/>
            <a:ext cx="289877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vi-VN" altLang="ko-KR" sz="2500">
                <a:solidFill>
                  <a:srgbClr val="3333FF"/>
                </a:solidFill>
                <a:latin typeface="Arial Unicode MS" pitchFamily="34" charset="-128"/>
                <a:ea typeface="Arial Unicode MS" pitchFamily="34" charset="-128"/>
              </a:rPr>
              <a:t>Đồng tình với hành vi này vì đây là hành động nên làm.</a:t>
            </a:r>
          </a:p>
        </p:txBody>
      </p:sp>
      <p:sp>
        <p:nvSpPr>
          <p:cNvPr id="104497" name="Rectangle 49">
            <a:extLst>
              <a:ext uri="{FF2B5EF4-FFF2-40B4-BE49-F238E27FC236}">
                <a16:creationId xmlns:a16="http://schemas.microsoft.com/office/drawing/2014/main" id="{15DD0E56-D65F-C9A2-BD88-B9BF84671F46}"/>
              </a:ext>
            </a:extLst>
          </p:cNvPr>
          <p:cNvSpPr>
            <a:spLocks noChangeArrowheads="1"/>
          </p:cNvSpPr>
          <p:nvPr/>
        </p:nvSpPr>
        <p:spPr bwMode="auto">
          <a:xfrm>
            <a:off x="4462463" y="4425950"/>
            <a:ext cx="275907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vi-VN" altLang="ko-KR" sz="2500">
                <a:solidFill>
                  <a:srgbClr val="FF3300"/>
                </a:solidFill>
                <a:latin typeface="Arial Unicode MS" pitchFamily="34" charset="-128"/>
                <a:ea typeface="Arial Unicode MS" pitchFamily="34" charset="-128"/>
              </a:rPr>
              <a:t>Đồng tình với hành vi này vì đây là hành động nên làm.</a:t>
            </a:r>
          </a:p>
        </p:txBody>
      </p:sp>
      <p:sp>
        <p:nvSpPr>
          <p:cNvPr id="104498" name="Rectangle 50">
            <a:extLst>
              <a:ext uri="{FF2B5EF4-FFF2-40B4-BE49-F238E27FC236}">
                <a16:creationId xmlns:a16="http://schemas.microsoft.com/office/drawing/2014/main" id="{59F85619-422F-C117-55B4-32F876B9A5FB}"/>
              </a:ext>
            </a:extLst>
          </p:cNvPr>
          <p:cNvSpPr>
            <a:spLocks noChangeArrowheads="1"/>
          </p:cNvSpPr>
          <p:nvPr/>
        </p:nvSpPr>
        <p:spPr bwMode="auto">
          <a:xfrm>
            <a:off x="8197850" y="4552950"/>
            <a:ext cx="3305175" cy="199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ko-KR" sz="2500">
                <a:solidFill>
                  <a:srgbClr val="FF3300"/>
                </a:solidFill>
                <a:latin typeface="Arial Unicode MS" pitchFamily="34" charset="-128"/>
                <a:ea typeface="Arial Unicode MS" pitchFamily="34" charset="-128"/>
              </a:rPr>
              <a:t>Đồng tình vì thông qua việc tham gia hội thi, học sinh sẽ hiểu hơn về truyền thống quê hương,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Effect transition="in" filter="blinds(horizontal)">
                                      <p:cBhvr>
                                        <p:cTn id="7" dur="500"/>
                                        <p:tgtEl>
                                          <p:spTgt spid="1044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4451"/>
                                        </p:tgtEl>
                                        <p:attrNameLst>
                                          <p:attrName>style.visibility</p:attrName>
                                        </p:attrNameLst>
                                      </p:cBhvr>
                                      <p:to>
                                        <p:strVal val="visible"/>
                                      </p:to>
                                    </p:set>
                                    <p:animEffect transition="in" filter="blinds(horizontal)">
                                      <p:cBhvr>
                                        <p:cTn id="12" dur="500"/>
                                        <p:tgtEl>
                                          <p:spTgt spid="1044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4496"/>
                                        </p:tgtEl>
                                        <p:attrNameLst>
                                          <p:attrName>style.visibility</p:attrName>
                                        </p:attrNameLst>
                                      </p:cBhvr>
                                      <p:to>
                                        <p:strVal val="visible"/>
                                      </p:to>
                                    </p:set>
                                    <p:animEffect transition="in" filter="blinds(horizontal)">
                                      <p:cBhvr>
                                        <p:cTn id="17" dur="500"/>
                                        <p:tgtEl>
                                          <p:spTgt spid="1044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04466"/>
                                        </p:tgtEl>
                                        <p:attrNameLst>
                                          <p:attrName>style.visibility</p:attrName>
                                        </p:attrNameLst>
                                      </p:cBhvr>
                                      <p:to>
                                        <p:strVal val="visible"/>
                                      </p:to>
                                    </p:set>
                                    <p:animEffect transition="in" filter="blinds(horizontal)">
                                      <p:cBhvr>
                                        <p:cTn id="22" dur="500"/>
                                        <p:tgtEl>
                                          <p:spTgt spid="10446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4497"/>
                                        </p:tgtEl>
                                        <p:attrNameLst>
                                          <p:attrName>style.visibility</p:attrName>
                                        </p:attrNameLst>
                                      </p:cBhvr>
                                      <p:to>
                                        <p:strVal val="visible"/>
                                      </p:to>
                                    </p:set>
                                    <p:animEffect transition="in" filter="blinds(horizontal)">
                                      <p:cBhvr>
                                        <p:cTn id="27" dur="500"/>
                                        <p:tgtEl>
                                          <p:spTgt spid="10449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04480"/>
                                        </p:tgtEl>
                                        <p:attrNameLst>
                                          <p:attrName>style.visibility</p:attrName>
                                        </p:attrNameLst>
                                      </p:cBhvr>
                                      <p:to>
                                        <p:strVal val="visible"/>
                                      </p:to>
                                    </p:set>
                                    <p:animEffect transition="in" filter="blinds(horizontal)">
                                      <p:cBhvr>
                                        <p:cTn id="32" dur="500"/>
                                        <p:tgtEl>
                                          <p:spTgt spid="10448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4498"/>
                                        </p:tgtEl>
                                        <p:attrNameLst>
                                          <p:attrName>style.visibility</p:attrName>
                                        </p:attrNameLst>
                                      </p:cBhvr>
                                      <p:to>
                                        <p:strVal val="visible"/>
                                      </p:to>
                                    </p:set>
                                    <p:animEffect transition="in" filter="blinds(horizontal)">
                                      <p:cBhvr>
                                        <p:cTn id="37" dur="500"/>
                                        <p:tgtEl>
                                          <p:spTgt spid="104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P spid="104496" grpId="0"/>
      <p:bldP spid="104497" grpId="0"/>
      <p:bldP spid="10449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Hình chữ nhật 4">
            <a:extLst>
              <a:ext uri="{FF2B5EF4-FFF2-40B4-BE49-F238E27FC236}">
                <a16:creationId xmlns:a16="http://schemas.microsoft.com/office/drawing/2014/main" id="{13A41CBB-5B62-3A98-1CF7-1353FC7143BA}"/>
              </a:ext>
            </a:extLst>
          </p:cNvPr>
          <p:cNvSpPr>
            <a:spLocks noChangeArrowheads="1"/>
          </p:cNvSpPr>
          <p:nvPr/>
        </p:nvSpPr>
        <p:spPr bwMode="auto">
          <a:xfrm>
            <a:off x="0" y="4953000"/>
            <a:ext cx="12192000" cy="1600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sz="2400"/>
          </a:p>
        </p:txBody>
      </p:sp>
      <p:sp>
        <p:nvSpPr>
          <p:cNvPr id="7" name="Rectangle 3">
            <a:extLst>
              <a:ext uri="{FF2B5EF4-FFF2-40B4-BE49-F238E27FC236}">
                <a16:creationId xmlns:a16="http://schemas.microsoft.com/office/drawing/2014/main" id="{D601BE65-0274-F76F-99A9-2D8805A91429}"/>
              </a:ext>
            </a:extLst>
          </p:cNvPr>
          <p:cNvSpPr>
            <a:spLocks noGrp="1" noChangeArrowheads="1"/>
          </p:cNvSpPr>
          <p:nvPr>
            <p:ph type="subTitle" idx="4294967295"/>
          </p:nvPr>
        </p:nvSpPr>
        <p:spPr>
          <a:xfrm>
            <a:off x="800100" y="1978025"/>
            <a:ext cx="10058400" cy="650875"/>
          </a:xfrm>
        </p:spPr>
        <p:txBody>
          <a:bodyPr anchor="ctr"/>
          <a:lstStyle/>
          <a:p>
            <a:pPr marL="0" indent="0" algn="ctr">
              <a:buFont typeface="Arial" panose="020B0604020202020204" pitchFamily="34" charset="0"/>
              <a:buNone/>
            </a:pPr>
            <a:r>
              <a:rPr lang="en-US" altLang="en-US" sz="8000" b="1">
                <a:solidFill>
                  <a:srgbClr val="3333FF"/>
                </a:solidFill>
                <a:latin typeface="Verdana" panose="020B0604030504040204" pitchFamily="34" charset="0"/>
                <a:cs typeface="Arial" panose="020B0604020202020204" pitchFamily="34" charset="0"/>
              </a:rPr>
              <a:t>VẬN DỤNG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Box 1">
            <a:extLst>
              <a:ext uri="{FF2B5EF4-FFF2-40B4-BE49-F238E27FC236}">
                <a16:creationId xmlns:a16="http://schemas.microsoft.com/office/drawing/2014/main" id="{3ECBBE3E-0421-AD3A-5AD3-5232C903E71F}"/>
              </a:ext>
            </a:extLst>
          </p:cNvPr>
          <p:cNvSpPr txBox="1">
            <a:spLocks noChangeArrowheads="1"/>
          </p:cNvSpPr>
          <p:nvPr/>
        </p:nvSpPr>
        <p:spPr bwMode="auto">
          <a:xfrm>
            <a:off x="4824413" y="304800"/>
            <a:ext cx="2406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b="1">
                <a:solidFill>
                  <a:srgbClr val="EFF1F7"/>
                </a:solidFill>
              </a:rPr>
              <a:t>TIÊU ĐỀ</a:t>
            </a:r>
          </a:p>
        </p:txBody>
      </p:sp>
      <p:grpSp>
        <p:nvGrpSpPr>
          <p:cNvPr id="79875" name="Group 73">
            <a:extLst>
              <a:ext uri="{FF2B5EF4-FFF2-40B4-BE49-F238E27FC236}">
                <a16:creationId xmlns:a16="http://schemas.microsoft.com/office/drawing/2014/main" id="{E72F8381-BAD2-9A81-DC59-A5B1C9662B85}"/>
              </a:ext>
            </a:extLst>
          </p:cNvPr>
          <p:cNvGrpSpPr>
            <a:grpSpLocks/>
          </p:cNvGrpSpPr>
          <p:nvPr/>
        </p:nvGrpSpPr>
        <p:grpSpPr bwMode="auto">
          <a:xfrm>
            <a:off x="839788" y="1057275"/>
            <a:ext cx="8086725" cy="2584450"/>
            <a:chOff x="1868805" y="1760538"/>
            <a:chExt cx="5034914" cy="2172017"/>
          </a:xfrm>
        </p:grpSpPr>
        <p:sp>
          <p:nvSpPr>
            <p:cNvPr id="75" name="Oval 74">
              <a:extLst>
                <a:ext uri="{FF2B5EF4-FFF2-40B4-BE49-F238E27FC236}">
                  <a16:creationId xmlns:a16="http://schemas.microsoft.com/office/drawing/2014/main" id="{59481349-9400-C9EF-B01F-FB05CB003189}"/>
                </a:ext>
              </a:extLst>
            </p:cNvPr>
            <p:cNvSpPr/>
            <p:nvPr/>
          </p:nvSpPr>
          <p:spPr>
            <a:xfrm>
              <a:off x="5169075" y="2102084"/>
              <a:ext cx="1734644" cy="1735746"/>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Oval 75">
              <a:extLst>
                <a:ext uri="{FF2B5EF4-FFF2-40B4-BE49-F238E27FC236}">
                  <a16:creationId xmlns:a16="http://schemas.microsoft.com/office/drawing/2014/main" id="{4848D96B-1914-0092-9335-C06892890EEA}"/>
                </a:ext>
              </a:extLst>
            </p:cNvPr>
            <p:cNvSpPr/>
            <p:nvPr/>
          </p:nvSpPr>
          <p:spPr>
            <a:xfrm>
              <a:off x="5337103" y="2270188"/>
              <a:ext cx="1398588" cy="1399537"/>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79878" name="Group 76">
              <a:extLst>
                <a:ext uri="{FF2B5EF4-FFF2-40B4-BE49-F238E27FC236}">
                  <a16:creationId xmlns:a16="http://schemas.microsoft.com/office/drawing/2014/main" id="{489A5005-5DA4-FF4C-34B9-DA9F312EA770}"/>
                </a:ext>
              </a:extLst>
            </p:cNvPr>
            <p:cNvGrpSpPr>
              <a:grpSpLocks/>
            </p:cNvGrpSpPr>
            <p:nvPr/>
          </p:nvGrpSpPr>
          <p:grpSpPr bwMode="auto">
            <a:xfrm>
              <a:off x="1868805" y="1760538"/>
              <a:ext cx="3657600" cy="2172017"/>
              <a:chOff x="1859280" y="1760538"/>
              <a:chExt cx="3657600" cy="2172017"/>
            </a:xfrm>
          </p:grpSpPr>
          <p:sp>
            <p:nvSpPr>
              <p:cNvPr id="78" name="Freeform 77">
                <a:extLst>
                  <a:ext uri="{FF2B5EF4-FFF2-40B4-BE49-F238E27FC236}">
                    <a16:creationId xmlns:a16="http://schemas.microsoft.com/office/drawing/2014/main" id="{CF740360-3409-F807-2B75-B6C28974D474}"/>
                  </a:ext>
                </a:extLst>
              </p:cNvPr>
              <p:cNvSpPr/>
              <p:nvPr/>
            </p:nvSpPr>
            <p:spPr>
              <a:xfrm>
                <a:off x="1859280" y="1760538"/>
                <a:ext cx="312335" cy="237481"/>
              </a:xfrm>
              <a:custGeom>
                <a:avLst/>
                <a:gdLst>
                  <a:gd name="connsiteX0" fmla="*/ 304800 w 311150"/>
                  <a:gd name="connsiteY0" fmla="*/ 0 h 234950"/>
                  <a:gd name="connsiteX1" fmla="*/ 0 w 311150"/>
                  <a:gd name="connsiteY1" fmla="*/ 149225 h 234950"/>
                  <a:gd name="connsiteX2" fmla="*/ 311150 w 311150"/>
                  <a:gd name="connsiteY2" fmla="*/ 234950 h 234950"/>
                  <a:gd name="connsiteX3" fmla="*/ 304800 w 311150"/>
                  <a:gd name="connsiteY3" fmla="*/ 0 h 234950"/>
                  <a:gd name="connsiteX0" fmla="*/ 295275 w 301625"/>
                  <a:gd name="connsiteY0" fmla="*/ 0 h 234950"/>
                  <a:gd name="connsiteX1" fmla="*/ 0 w 301625"/>
                  <a:gd name="connsiteY1" fmla="*/ 156369 h 234950"/>
                  <a:gd name="connsiteX2" fmla="*/ 301625 w 301625"/>
                  <a:gd name="connsiteY2" fmla="*/ 234950 h 234950"/>
                  <a:gd name="connsiteX3" fmla="*/ 295275 w 301625"/>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27 w 309720"/>
                  <a:gd name="connsiteY0" fmla="*/ 0 h 237331"/>
                  <a:gd name="connsiteX1" fmla="*/ 827 w 309720"/>
                  <a:gd name="connsiteY1" fmla="*/ 161131 h 237331"/>
                  <a:gd name="connsiteX2" fmla="*/ 309596 w 309720"/>
                  <a:gd name="connsiteY2" fmla="*/ 237331 h 237331"/>
                  <a:gd name="connsiteX3" fmla="*/ 305627 w 309720"/>
                  <a:gd name="connsiteY3" fmla="*/ 0 h 237331"/>
                  <a:gd name="connsiteX0" fmla="*/ 305643 w 305643"/>
                  <a:gd name="connsiteY0" fmla="*/ 0 h 237331"/>
                  <a:gd name="connsiteX1" fmla="*/ 843 w 305643"/>
                  <a:gd name="connsiteY1" fmla="*/ 161131 h 237331"/>
                  <a:gd name="connsiteX2" fmla="*/ 304849 w 305643"/>
                  <a:gd name="connsiteY2" fmla="*/ 237331 h 237331"/>
                  <a:gd name="connsiteX3" fmla="*/ 305643 w 305643"/>
                  <a:gd name="connsiteY3" fmla="*/ 0 h 237331"/>
                  <a:gd name="connsiteX0" fmla="*/ 305805 w 305805"/>
                  <a:gd name="connsiteY0" fmla="*/ 0 h 237713"/>
                  <a:gd name="connsiteX1" fmla="*/ 1005 w 305805"/>
                  <a:gd name="connsiteY1" fmla="*/ 161131 h 237713"/>
                  <a:gd name="connsiteX2" fmla="*/ 305011 w 305805"/>
                  <a:gd name="connsiteY2" fmla="*/ 237331 h 237713"/>
                  <a:gd name="connsiteX3" fmla="*/ 305805 w 305805"/>
                  <a:gd name="connsiteY3" fmla="*/ 0 h 237713"/>
                  <a:gd name="connsiteX0" fmla="*/ 306764 w 306764"/>
                  <a:gd name="connsiteY0" fmla="*/ 0 h 237734"/>
                  <a:gd name="connsiteX1" fmla="*/ 1964 w 306764"/>
                  <a:gd name="connsiteY1" fmla="*/ 161131 h 237734"/>
                  <a:gd name="connsiteX2" fmla="*/ 305970 w 306764"/>
                  <a:gd name="connsiteY2" fmla="*/ 237331 h 237734"/>
                  <a:gd name="connsiteX3" fmla="*/ 306764 w 306764"/>
                  <a:gd name="connsiteY3" fmla="*/ 0 h 237734"/>
                </a:gdLst>
                <a:ahLst/>
                <a:cxnLst>
                  <a:cxn ang="0">
                    <a:pos x="connsiteX0" y="connsiteY0"/>
                  </a:cxn>
                  <a:cxn ang="0">
                    <a:pos x="connsiteX1" y="connsiteY1"/>
                  </a:cxn>
                  <a:cxn ang="0">
                    <a:pos x="connsiteX2" y="connsiteY2"/>
                  </a:cxn>
                  <a:cxn ang="0">
                    <a:pos x="connsiteX3" y="connsiteY3"/>
                  </a:cxn>
                </a:cxnLst>
                <a:rect l="l" t="t" r="r" b="b"/>
                <a:pathLst>
                  <a:path w="306764" h="237734">
                    <a:moveTo>
                      <a:pt x="306764" y="0"/>
                    </a:moveTo>
                    <a:cubicBezTo>
                      <a:pt x="258346" y="6879"/>
                      <a:pt x="21808" y="82815"/>
                      <a:pt x="1964" y="161131"/>
                    </a:cubicBezTo>
                    <a:cubicBezTo>
                      <a:pt x="-21319" y="203994"/>
                      <a:pt x="167328" y="242094"/>
                      <a:pt x="305970" y="237331"/>
                    </a:cubicBezTo>
                    <a:cubicBezTo>
                      <a:pt x="307028" y="157427"/>
                      <a:pt x="305706" y="79904"/>
                      <a:pt x="306764" y="0"/>
                    </a:cubicBezTo>
                    <a:close/>
                  </a:path>
                </a:pathLst>
              </a:custGeom>
              <a:gradFill flip="none" rotWithShape="1">
                <a:gsLst>
                  <a:gs pos="0">
                    <a:schemeClr val="accent2">
                      <a:lumMod val="50000"/>
                    </a:schemeClr>
                  </a:gs>
                  <a:gs pos="100000">
                    <a:schemeClr val="accent2"/>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 name="Freeform 78">
                <a:extLst>
                  <a:ext uri="{FF2B5EF4-FFF2-40B4-BE49-F238E27FC236}">
                    <a16:creationId xmlns:a16="http://schemas.microsoft.com/office/drawing/2014/main" id="{3CF99C8E-BEE7-3651-9BD5-C6679152CFA0}"/>
                  </a:ext>
                </a:extLst>
              </p:cNvPr>
              <p:cNvSpPr/>
              <p:nvPr/>
            </p:nvSpPr>
            <p:spPr>
              <a:xfrm>
                <a:off x="1859280" y="1919304"/>
                <a:ext cx="3658071" cy="2013251"/>
              </a:xfrm>
              <a:custGeom>
                <a:avLst/>
                <a:gdLst>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2012315">
                    <a:moveTo>
                      <a:pt x="0" y="0"/>
                    </a:moveTo>
                    <a:cubicBezTo>
                      <a:pt x="21590" y="66675"/>
                      <a:pt x="205105" y="76200"/>
                      <a:pt x="312420" y="76200"/>
                    </a:cubicBezTo>
                    <a:lnTo>
                      <a:pt x="3078480" y="60960"/>
                    </a:lnTo>
                    <a:lnTo>
                      <a:pt x="3657600" y="990600"/>
                    </a:lnTo>
                    <a:lnTo>
                      <a:pt x="3108960" y="1988820"/>
                    </a:lnTo>
                    <a:lnTo>
                      <a:pt x="198120" y="2012315"/>
                    </a:lnTo>
                    <a:cubicBezTo>
                      <a:pt x="135255" y="2004060"/>
                      <a:pt x="5715" y="2011680"/>
                      <a:pt x="0" y="1943100"/>
                    </a:cubicBezTo>
                    <a:lnTo>
                      <a:pt x="0" y="0"/>
                    </a:lnTo>
                    <a:close/>
                  </a:path>
                </a:pathLst>
              </a:custGeom>
              <a:gradFill flip="none" rotWithShape="1">
                <a:gsLst>
                  <a:gs pos="0">
                    <a:schemeClr val="accent2">
                      <a:lumMod val="50000"/>
                    </a:schemeClr>
                  </a:gs>
                  <a:gs pos="70000">
                    <a:schemeClr val="accent2"/>
                  </a:gs>
                  <a:gs pos="100000">
                    <a:schemeClr val="accent2">
                      <a:lumMod val="60000"/>
                      <a:lumOff val="40000"/>
                    </a:scheme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79881" name="Group 79">
            <a:extLst>
              <a:ext uri="{FF2B5EF4-FFF2-40B4-BE49-F238E27FC236}">
                <a16:creationId xmlns:a16="http://schemas.microsoft.com/office/drawing/2014/main" id="{83A7AFB5-AAE7-AD27-96F8-73F233D6F0A7}"/>
              </a:ext>
            </a:extLst>
          </p:cNvPr>
          <p:cNvGrpSpPr>
            <a:grpSpLocks/>
          </p:cNvGrpSpPr>
          <p:nvPr/>
        </p:nvGrpSpPr>
        <p:grpSpPr bwMode="auto">
          <a:xfrm>
            <a:off x="915988" y="3959225"/>
            <a:ext cx="8010525" cy="2408238"/>
            <a:chOff x="1868805" y="1760538"/>
            <a:chExt cx="5034914" cy="2172017"/>
          </a:xfrm>
        </p:grpSpPr>
        <p:sp>
          <p:nvSpPr>
            <p:cNvPr id="81" name="Oval 80">
              <a:extLst>
                <a:ext uri="{FF2B5EF4-FFF2-40B4-BE49-F238E27FC236}">
                  <a16:creationId xmlns:a16="http://schemas.microsoft.com/office/drawing/2014/main" id="{CC78F512-115B-B9F2-6D65-BFDBF1E536E0}"/>
                </a:ext>
              </a:extLst>
            </p:cNvPr>
            <p:cNvSpPr/>
            <p:nvPr/>
          </p:nvSpPr>
          <p:spPr>
            <a:xfrm>
              <a:off x="5169537" y="2104166"/>
              <a:ext cx="1734182" cy="1733891"/>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Oval 81">
              <a:extLst>
                <a:ext uri="{FF2B5EF4-FFF2-40B4-BE49-F238E27FC236}">
                  <a16:creationId xmlns:a16="http://schemas.microsoft.com/office/drawing/2014/main" id="{0EE902B1-1A1A-A95C-95B8-3E26D4DB3176}"/>
                </a:ext>
              </a:extLst>
            </p:cNvPr>
            <p:cNvSpPr/>
            <p:nvPr/>
          </p:nvSpPr>
          <p:spPr>
            <a:xfrm>
              <a:off x="5337168" y="2271685"/>
              <a:ext cx="1398920" cy="1398853"/>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79884" name="Group 82">
              <a:extLst>
                <a:ext uri="{FF2B5EF4-FFF2-40B4-BE49-F238E27FC236}">
                  <a16:creationId xmlns:a16="http://schemas.microsoft.com/office/drawing/2014/main" id="{6AB78550-7D28-CAD2-4F53-994A3AD77B84}"/>
                </a:ext>
              </a:extLst>
            </p:cNvPr>
            <p:cNvGrpSpPr>
              <a:grpSpLocks/>
            </p:cNvGrpSpPr>
            <p:nvPr/>
          </p:nvGrpSpPr>
          <p:grpSpPr bwMode="auto">
            <a:xfrm>
              <a:off x="1868805" y="1760538"/>
              <a:ext cx="3657600" cy="2172017"/>
              <a:chOff x="1859280" y="1760538"/>
              <a:chExt cx="3657600" cy="2172017"/>
            </a:xfrm>
          </p:grpSpPr>
          <p:sp>
            <p:nvSpPr>
              <p:cNvPr id="84" name="Freeform 83">
                <a:extLst>
                  <a:ext uri="{FF2B5EF4-FFF2-40B4-BE49-F238E27FC236}">
                    <a16:creationId xmlns:a16="http://schemas.microsoft.com/office/drawing/2014/main" id="{06A17875-A275-8AF7-B0D4-08472E532390}"/>
                  </a:ext>
                </a:extLst>
              </p:cNvPr>
              <p:cNvSpPr/>
              <p:nvPr/>
            </p:nvSpPr>
            <p:spPr>
              <a:xfrm>
                <a:off x="1859280" y="1760538"/>
                <a:ext cx="312312" cy="237676"/>
              </a:xfrm>
              <a:custGeom>
                <a:avLst/>
                <a:gdLst>
                  <a:gd name="connsiteX0" fmla="*/ 304800 w 311150"/>
                  <a:gd name="connsiteY0" fmla="*/ 0 h 234950"/>
                  <a:gd name="connsiteX1" fmla="*/ 0 w 311150"/>
                  <a:gd name="connsiteY1" fmla="*/ 149225 h 234950"/>
                  <a:gd name="connsiteX2" fmla="*/ 311150 w 311150"/>
                  <a:gd name="connsiteY2" fmla="*/ 234950 h 234950"/>
                  <a:gd name="connsiteX3" fmla="*/ 304800 w 311150"/>
                  <a:gd name="connsiteY3" fmla="*/ 0 h 234950"/>
                  <a:gd name="connsiteX0" fmla="*/ 295275 w 301625"/>
                  <a:gd name="connsiteY0" fmla="*/ 0 h 234950"/>
                  <a:gd name="connsiteX1" fmla="*/ 0 w 301625"/>
                  <a:gd name="connsiteY1" fmla="*/ 156369 h 234950"/>
                  <a:gd name="connsiteX2" fmla="*/ 301625 w 301625"/>
                  <a:gd name="connsiteY2" fmla="*/ 234950 h 234950"/>
                  <a:gd name="connsiteX3" fmla="*/ 295275 w 301625"/>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27 w 309720"/>
                  <a:gd name="connsiteY0" fmla="*/ 0 h 237331"/>
                  <a:gd name="connsiteX1" fmla="*/ 827 w 309720"/>
                  <a:gd name="connsiteY1" fmla="*/ 161131 h 237331"/>
                  <a:gd name="connsiteX2" fmla="*/ 309596 w 309720"/>
                  <a:gd name="connsiteY2" fmla="*/ 237331 h 237331"/>
                  <a:gd name="connsiteX3" fmla="*/ 305627 w 309720"/>
                  <a:gd name="connsiteY3" fmla="*/ 0 h 237331"/>
                  <a:gd name="connsiteX0" fmla="*/ 305643 w 305643"/>
                  <a:gd name="connsiteY0" fmla="*/ 0 h 237331"/>
                  <a:gd name="connsiteX1" fmla="*/ 843 w 305643"/>
                  <a:gd name="connsiteY1" fmla="*/ 161131 h 237331"/>
                  <a:gd name="connsiteX2" fmla="*/ 304849 w 305643"/>
                  <a:gd name="connsiteY2" fmla="*/ 237331 h 237331"/>
                  <a:gd name="connsiteX3" fmla="*/ 305643 w 305643"/>
                  <a:gd name="connsiteY3" fmla="*/ 0 h 237331"/>
                  <a:gd name="connsiteX0" fmla="*/ 305805 w 305805"/>
                  <a:gd name="connsiteY0" fmla="*/ 0 h 237713"/>
                  <a:gd name="connsiteX1" fmla="*/ 1005 w 305805"/>
                  <a:gd name="connsiteY1" fmla="*/ 161131 h 237713"/>
                  <a:gd name="connsiteX2" fmla="*/ 305011 w 305805"/>
                  <a:gd name="connsiteY2" fmla="*/ 237331 h 237713"/>
                  <a:gd name="connsiteX3" fmla="*/ 305805 w 305805"/>
                  <a:gd name="connsiteY3" fmla="*/ 0 h 237713"/>
                  <a:gd name="connsiteX0" fmla="*/ 306764 w 306764"/>
                  <a:gd name="connsiteY0" fmla="*/ 0 h 237734"/>
                  <a:gd name="connsiteX1" fmla="*/ 1964 w 306764"/>
                  <a:gd name="connsiteY1" fmla="*/ 161131 h 237734"/>
                  <a:gd name="connsiteX2" fmla="*/ 305970 w 306764"/>
                  <a:gd name="connsiteY2" fmla="*/ 237331 h 237734"/>
                  <a:gd name="connsiteX3" fmla="*/ 306764 w 306764"/>
                  <a:gd name="connsiteY3" fmla="*/ 0 h 237734"/>
                </a:gdLst>
                <a:ahLst/>
                <a:cxnLst>
                  <a:cxn ang="0">
                    <a:pos x="connsiteX0" y="connsiteY0"/>
                  </a:cxn>
                  <a:cxn ang="0">
                    <a:pos x="connsiteX1" y="connsiteY1"/>
                  </a:cxn>
                  <a:cxn ang="0">
                    <a:pos x="connsiteX2" y="connsiteY2"/>
                  </a:cxn>
                  <a:cxn ang="0">
                    <a:pos x="connsiteX3" y="connsiteY3"/>
                  </a:cxn>
                </a:cxnLst>
                <a:rect l="l" t="t" r="r" b="b"/>
                <a:pathLst>
                  <a:path w="306764" h="237734">
                    <a:moveTo>
                      <a:pt x="306764" y="0"/>
                    </a:moveTo>
                    <a:cubicBezTo>
                      <a:pt x="258346" y="6879"/>
                      <a:pt x="21808" y="82815"/>
                      <a:pt x="1964" y="161131"/>
                    </a:cubicBezTo>
                    <a:cubicBezTo>
                      <a:pt x="-21319" y="203994"/>
                      <a:pt x="167328" y="242094"/>
                      <a:pt x="305970" y="237331"/>
                    </a:cubicBezTo>
                    <a:cubicBezTo>
                      <a:pt x="307028" y="157427"/>
                      <a:pt x="305706" y="79904"/>
                      <a:pt x="306764" y="0"/>
                    </a:cubicBezTo>
                    <a:close/>
                  </a:path>
                </a:pathLst>
              </a:custGeom>
              <a:gradFill flip="none" rotWithShape="1">
                <a:gsLst>
                  <a:gs pos="0">
                    <a:schemeClr val="accent1">
                      <a:lumMod val="50000"/>
                    </a:schemeClr>
                  </a:gs>
                  <a:gs pos="100000">
                    <a:schemeClr val="accent1"/>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 name="Freeform 84">
                <a:extLst>
                  <a:ext uri="{FF2B5EF4-FFF2-40B4-BE49-F238E27FC236}">
                    <a16:creationId xmlns:a16="http://schemas.microsoft.com/office/drawing/2014/main" id="{D72C50B9-F08F-D516-0968-E19EA4475144}"/>
                  </a:ext>
                </a:extLst>
              </p:cNvPr>
              <p:cNvSpPr/>
              <p:nvPr/>
            </p:nvSpPr>
            <p:spPr>
              <a:xfrm>
                <a:off x="1859280" y="1919466"/>
                <a:ext cx="3657946" cy="2013089"/>
              </a:xfrm>
              <a:custGeom>
                <a:avLst/>
                <a:gdLst>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2012315">
                    <a:moveTo>
                      <a:pt x="0" y="0"/>
                    </a:moveTo>
                    <a:cubicBezTo>
                      <a:pt x="21590" y="66675"/>
                      <a:pt x="205105" y="76200"/>
                      <a:pt x="312420" y="76200"/>
                    </a:cubicBezTo>
                    <a:lnTo>
                      <a:pt x="3078480" y="60960"/>
                    </a:lnTo>
                    <a:lnTo>
                      <a:pt x="3657600" y="990600"/>
                    </a:lnTo>
                    <a:lnTo>
                      <a:pt x="3108960" y="1988820"/>
                    </a:lnTo>
                    <a:lnTo>
                      <a:pt x="198120" y="2012315"/>
                    </a:lnTo>
                    <a:cubicBezTo>
                      <a:pt x="135255" y="2004060"/>
                      <a:pt x="5715" y="2011680"/>
                      <a:pt x="0" y="1943100"/>
                    </a:cubicBezTo>
                    <a:lnTo>
                      <a:pt x="0" y="0"/>
                    </a:lnTo>
                    <a:close/>
                  </a:path>
                </a:pathLst>
              </a:custGeom>
              <a:gradFill flip="none" rotWithShape="1">
                <a:gsLst>
                  <a:gs pos="0">
                    <a:schemeClr val="accent1">
                      <a:lumMod val="50000"/>
                    </a:schemeClr>
                  </a:gs>
                  <a:gs pos="70000">
                    <a:schemeClr val="accent1"/>
                  </a:gs>
                  <a:gs pos="100000">
                    <a:schemeClr val="accent1">
                      <a:lumMod val="60000"/>
                      <a:lumOff val="40000"/>
                    </a:scheme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79887" name="Rectangle 32">
            <a:extLst>
              <a:ext uri="{FF2B5EF4-FFF2-40B4-BE49-F238E27FC236}">
                <a16:creationId xmlns:a16="http://schemas.microsoft.com/office/drawing/2014/main" id="{A26DAB4A-41C0-97EE-F721-1D96BA20020A}"/>
              </a:ext>
            </a:extLst>
          </p:cNvPr>
          <p:cNvSpPr>
            <a:spLocks noChangeArrowheads="1"/>
          </p:cNvSpPr>
          <p:nvPr/>
        </p:nvSpPr>
        <p:spPr bwMode="auto">
          <a:xfrm>
            <a:off x="1136650" y="4595813"/>
            <a:ext cx="48783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None/>
            </a:pPr>
            <a:r>
              <a:rPr lang="en-US" altLang="en-US" sz="2500">
                <a:solidFill>
                  <a:schemeClr val="bg1"/>
                </a:solidFill>
                <a:latin typeface="Arial Unicode MS" pitchFamily="34" charset="-128"/>
                <a:ea typeface="Arial Unicode MS" pitchFamily="34" charset="-128"/>
              </a:rPr>
              <a:t>Học sinh làm bài tập theo nhóm tại nhà</a:t>
            </a:r>
          </a:p>
          <a:p>
            <a:pPr>
              <a:buFontTx/>
              <a:buChar char="-"/>
            </a:pPr>
            <a:r>
              <a:rPr lang="en-US" altLang="en-US" sz="2500">
                <a:solidFill>
                  <a:schemeClr val="bg1"/>
                </a:solidFill>
                <a:latin typeface="Arial Unicode MS" pitchFamily="34" charset="-128"/>
                <a:ea typeface="Arial Unicode MS" pitchFamily="34" charset="-128"/>
              </a:rPr>
              <a:t>Khuyến khích các hình thức tổ chức sáng tạo</a:t>
            </a:r>
          </a:p>
        </p:txBody>
      </p:sp>
      <p:sp>
        <p:nvSpPr>
          <p:cNvPr id="3" name="TextBox 2">
            <a:extLst>
              <a:ext uri="{FF2B5EF4-FFF2-40B4-BE49-F238E27FC236}">
                <a16:creationId xmlns:a16="http://schemas.microsoft.com/office/drawing/2014/main" id="{4A21647A-A899-BD3D-2D5B-ADD9CBECAB7F}"/>
              </a:ext>
            </a:extLst>
          </p:cNvPr>
          <p:cNvSpPr txBox="1"/>
          <p:nvPr/>
        </p:nvSpPr>
        <p:spPr>
          <a:xfrm>
            <a:off x="6700838" y="2370138"/>
            <a:ext cx="1866900" cy="457200"/>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a:solidFill>
                  <a:srgbClr val="3668C4"/>
                </a:solidFill>
              </a:rPr>
              <a:t>Yêu cầu</a:t>
            </a:r>
          </a:p>
        </p:txBody>
      </p:sp>
      <p:sp>
        <p:nvSpPr>
          <p:cNvPr id="89" name="TextBox 88">
            <a:extLst>
              <a:ext uri="{FF2B5EF4-FFF2-40B4-BE49-F238E27FC236}">
                <a16:creationId xmlns:a16="http://schemas.microsoft.com/office/drawing/2014/main" id="{023DF72B-6D08-9A40-71C8-EBA9141FD1F7}"/>
              </a:ext>
            </a:extLst>
          </p:cNvPr>
          <p:cNvSpPr txBox="1"/>
          <p:nvPr/>
        </p:nvSpPr>
        <p:spPr>
          <a:xfrm>
            <a:off x="6767513" y="4595813"/>
            <a:ext cx="1482725" cy="1187450"/>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a:solidFill>
                  <a:srgbClr val="E75C01"/>
                </a:solidFill>
              </a:rPr>
              <a:t>Cách thực hiện</a:t>
            </a:r>
          </a:p>
        </p:txBody>
      </p:sp>
      <p:sp>
        <p:nvSpPr>
          <p:cNvPr id="7" name="Rectangle 3">
            <a:extLst>
              <a:ext uri="{FF2B5EF4-FFF2-40B4-BE49-F238E27FC236}">
                <a16:creationId xmlns:a16="http://schemas.microsoft.com/office/drawing/2014/main" id="{BB4A5ED0-334A-21B5-9B5D-3B31FB5B53CA}"/>
              </a:ext>
            </a:extLst>
          </p:cNvPr>
          <p:cNvSpPr>
            <a:spLocks noChangeArrowheads="1"/>
          </p:cNvSpPr>
          <p:nvPr/>
        </p:nvSpPr>
        <p:spPr bwMode="auto">
          <a:xfrm>
            <a:off x="2171700" y="330200"/>
            <a:ext cx="75438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lnSpc>
                <a:spcPct val="90000"/>
              </a:lnSpc>
              <a:spcBef>
                <a:spcPts val="1000"/>
              </a:spcBef>
              <a:buFont typeface="Arial" panose="020B0604020202020204" pitchFamily="34" charset="0"/>
              <a:defRPr sz="2800">
                <a:solidFill>
                  <a:schemeClr val="tx1"/>
                </a:solidFill>
                <a:latin typeface="Arial" panose="020B0604020202020204" pitchFamily="34" charset="0"/>
              </a:defRPr>
            </a:lvl1pPr>
            <a:lvl2pPr marL="742950" indent="-285750" algn="ctr">
              <a:lnSpc>
                <a:spcPct val="90000"/>
              </a:lnSpc>
              <a:spcBef>
                <a:spcPts val="500"/>
              </a:spcBef>
              <a:buFont typeface="Arial" panose="020B0604020202020204" pitchFamily="34" charset="0"/>
              <a:defRPr sz="2400">
                <a:solidFill>
                  <a:schemeClr val="tx1"/>
                </a:solidFill>
                <a:latin typeface="Arial" panose="020B0604020202020204" pitchFamily="34" charset="0"/>
              </a:defRPr>
            </a:lvl2pPr>
            <a:lvl3pPr marL="1143000" indent="-228600" algn="ctr">
              <a:lnSpc>
                <a:spcPct val="90000"/>
              </a:lnSpc>
              <a:spcBef>
                <a:spcPts val="500"/>
              </a:spcBef>
              <a:buFont typeface="Arial" panose="020B0604020202020204" pitchFamily="34" charset="0"/>
              <a:defRPr sz="2000">
                <a:solidFill>
                  <a:schemeClr val="tx1"/>
                </a:solidFill>
                <a:latin typeface="Arial" panose="020B0604020202020204" pitchFamily="34" charset="0"/>
              </a:defRPr>
            </a:lvl3pPr>
            <a:lvl4pPr marL="1600200" indent="-228600" algn="ctr">
              <a:lnSpc>
                <a:spcPct val="90000"/>
              </a:lnSpc>
              <a:spcBef>
                <a:spcPts val="500"/>
              </a:spcBef>
              <a:buFont typeface="Arial" panose="020B0604020202020204" pitchFamily="34" charset="0"/>
              <a:defRPr>
                <a:solidFill>
                  <a:schemeClr val="tx1"/>
                </a:solidFill>
                <a:latin typeface="Arial" panose="020B0604020202020204" pitchFamily="34" charset="0"/>
              </a:defRPr>
            </a:lvl4pPr>
            <a:lvl5pPr marL="2057400" indent="-228600" algn="ctr">
              <a:lnSpc>
                <a:spcPct val="90000"/>
              </a:lnSpc>
              <a:spcBef>
                <a:spcPts val="500"/>
              </a:spcBef>
              <a:buFont typeface="Arial" panose="020B0604020202020204" pitchFamily="34" charset="0"/>
              <a:defRPr>
                <a:solidFill>
                  <a:schemeClr val="tx1"/>
                </a:solidFill>
                <a:latin typeface="Arial" panose="020B0604020202020204" pitchFamily="34" charset="0"/>
              </a:defRPr>
            </a:lvl5pPr>
            <a:lvl6pPr marL="2514600" indent="-228600" algn="ctr" fontAlgn="base">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algn="ctr" fontAlgn="base">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algn="ctr" fontAlgn="base">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algn="ctr" fontAlgn="base">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defRPr>
            </a:lvl9pPr>
          </a:lstStyle>
          <a:p>
            <a:r>
              <a:rPr lang="en-US" altLang="en-US" b="1">
                <a:solidFill>
                  <a:srgbClr val="03597B"/>
                </a:solidFill>
                <a:latin typeface="Verdana" panose="020B0604030504040204" pitchFamily="34" charset="0"/>
              </a:rPr>
              <a:t>Bài tập 2</a:t>
            </a:r>
          </a:p>
        </p:txBody>
      </p:sp>
      <p:sp>
        <p:nvSpPr>
          <p:cNvPr id="79891" name="Rectangle 19">
            <a:extLst>
              <a:ext uri="{FF2B5EF4-FFF2-40B4-BE49-F238E27FC236}">
                <a16:creationId xmlns:a16="http://schemas.microsoft.com/office/drawing/2014/main" id="{D153E6A1-E61C-6822-9D85-D7A0E6CD19DF}"/>
              </a:ext>
            </a:extLst>
          </p:cNvPr>
          <p:cNvSpPr>
            <a:spLocks noChangeArrowheads="1"/>
          </p:cNvSpPr>
          <p:nvPr/>
        </p:nvSpPr>
        <p:spPr bwMode="auto">
          <a:xfrm>
            <a:off x="1039813" y="1535113"/>
            <a:ext cx="4759325"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 typeface="Arial" panose="020B0604020202020204" pitchFamily="34" charset="0"/>
              <a:buNone/>
            </a:pPr>
            <a:r>
              <a:rPr lang="nl-NL" altLang="en-US" sz="2200" b="1">
                <a:solidFill>
                  <a:schemeClr val="bg1"/>
                </a:solidFill>
              </a:rPr>
              <a:t>Em hãy cùng các bạn trong nhóm tập hợp một làn điệu dân ca, điệu múa truyền thống hoặc một bài hát ca ngợi truyền thống quê hương để biểu diễn trước lớp</a:t>
            </a:r>
            <a:endParaRPr lang="en-US" altLang="en-US" sz="2200" b="1">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1DDECBFD-0937-8C72-026E-03F84B8450C9}"/>
              </a:ext>
            </a:extLst>
          </p:cNvPr>
          <p:cNvSpPr>
            <a:spLocks noGrp="1"/>
          </p:cNvSpPr>
          <p:nvPr>
            <p:ph type="ctrTitle" idx="4294967295"/>
          </p:nvPr>
        </p:nvSpPr>
        <p:spPr>
          <a:xfrm>
            <a:off x="1524000" y="1122363"/>
            <a:ext cx="9144000" cy="2387600"/>
          </a:xfrm>
        </p:spPr>
        <p:txBody>
          <a:bodyPr anchor="b"/>
          <a:lstStyle/>
          <a:p>
            <a:pPr algn="ctr"/>
            <a:endParaRPr lang="en-US" altLang="en-US" sz="6000">
              <a:latin typeface="Times New Roman" panose="02020603050405020304" pitchFamily="18" charset="0"/>
            </a:endParaRPr>
          </a:p>
        </p:txBody>
      </p:sp>
      <p:sp>
        <p:nvSpPr>
          <p:cNvPr id="73731" name="Subtitle 2">
            <a:extLst>
              <a:ext uri="{FF2B5EF4-FFF2-40B4-BE49-F238E27FC236}">
                <a16:creationId xmlns:a16="http://schemas.microsoft.com/office/drawing/2014/main" id="{215EBC47-455B-4189-9F2F-863FC7B97D27}"/>
              </a:ext>
            </a:extLst>
          </p:cNvPr>
          <p:cNvSpPr>
            <a:spLocks noGrp="1"/>
          </p:cNvSpPr>
          <p:nvPr>
            <p:ph type="subTitle" idx="4294967295"/>
          </p:nvPr>
        </p:nvSpPr>
        <p:spPr>
          <a:xfrm>
            <a:off x="1524000" y="3602038"/>
            <a:ext cx="9144000" cy="1655762"/>
          </a:xfrm>
        </p:spPr>
        <p:txBody>
          <a:bodyPr/>
          <a:lstStyle/>
          <a:p>
            <a:pPr marL="0" indent="0" algn="ctr">
              <a:buFont typeface="Arial" panose="020B0604020202020204" pitchFamily="34" charset="0"/>
              <a:buNone/>
            </a:pPr>
            <a:endParaRPr lang="en-US" altLang="en-US" sz="2400">
              <a:latin typeface="Arial" panose="020B0604020202020204" pitchFamily="34" charset="0"/>
            </a:endParaRPr>
          </a:p>
        </p:txBody>
      </p:sp>
      <p:pic>
        <p:nvPicPr>
          <p:cNvPr id="73732" name="Picture 3">
            <a:extLst>
              <a:ext uri="{FF2B5EF4-FFF2-40B4-BE49-F238E27FC236}">
                <a16:creationId xmlns:a16="http://schemas.microsoft.com/office/drawing/2014/main" id="{A51D2882-DDE3-FE39-AECF-ABC6A21218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217B8F92-0579-84A7-9E9C-214F02FEC76E}"/>
              </a:ext>
            </a:extLst>
          </p:cNvPr>
          <p:cNvSpPr txBox="1">
            <a:spLocks noChangeArrowheads="1"/>
          </p:cNvSpPr>
          <p:nvPr/>
        </p:nvSpPr>
        <p:spPr bwMode="auto">
          <a:xfrm>
            <a:off x="4581525" y="671513"/>
            <a:ext cx="683895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Font typeface="Arial" panose="020B0604020202020204" pitchFamily="34" charset="0"/>
              <a:buNone/>
            </a:pPr>
            <a:r>
              <a:rPr lang="vi-VN" altLang="zh-CN" sz="6000" b="1">
                <a:solidFill>
                  <a:srgbClr val="3333FF"/>
                </a:solidFill>
                <a:latin typeface="Arial Unicode MS" pitchFamily="34" charset="-128"/>
                <a:ea typeface="Arial Unicode MS" pitchFamily="34" charset="-128"/>
                <a:cs typeface="Calibri" panose="020F0502020204030204" pitchFamily="34" charset="0"/>
              </a:rPr>
              <a:t>BÀI 1: TỰ HÀO VỀ </a:t>
            </a:r>
          </a:p>
          <a:p>
            <a:pPr algn="ctr">
              <a:buFont typeface="Arial" panose="020B0604020202020204" pitchFamily="34" charset="0"/>
              <a:buNone/>
            </a:pPr>
            <a:r>
              <a:rPr lang="vi-VN" altLang="zh-CN" sz="6000" b="1">
                <a:solidFill>
                  <a:srgbClr val="3333FF"/>
                </a:solidFill>
                <a:latin typeface="Arial Unicode MS" pitchFamily="34" charset="-128"/>
                <a:ea typeface="Arial Unicode MS" pitchFamily="34" charset="-128"/>
                <a:cs typeface="Calibri" panose="020F0502020204030204" pitchFamily="34" charset="0"/>
              </a:rPr>
              <a:t>TRUYỀN THỐNG </a:t>
            </a:r>
          </a:p>
          <a:p>
            <a:pPr algn="ctr">
              <a:buFont typeface="Arial" panose="020B0604020202020204" pitchFamily="34" charset="0"/>
              <a:buNone/>
            </a:pPr>
            <a:r>
              <a:rPr lang="vi-VN" altLang="zh-CN" sz="6000" b="1">
                <a:solidFill>
                  <a:srgbClr val="3333FF"/>
                </a:solidFill>
                <a:latin typeface="Arial Unicode MS" pitchFamily="34" charset="-128"/>
                <a:ea typeface="Arial Unicode MS" pitchFamily="34" charset="-128"/>
                <a:cs typeface="Calibri" panose="020F0502020204030204" pitchFamily="34" charset="0"/>
              </a:rPr>
              <a:t>QUÊ HƯƠNG</a:t>
            </a:r>
            <a:endParaRPr lang="zh-CN" altLang="en-US" sz="6000" b="1">
              <a:solidFill>
                <a:srgbClr val="3333FF"/>
              </a:solidFill>
              <a:latin typeface="Arial Unicode MS" pitchFamily="34" charset="-128"/>
              <a:ea typeface="Arial Unicode MS" pitchFamily="34" charset="-128"/>
              <a:cs typeface="Calibri" panose="020F0502020204030204" pitchFamily="34" charset="0"/>
            </a:endParaRPr>
          </a:p>
        </p:txBody>
      </p:sp>
      <p:sp>
        <p:nvSpPr>
          <p:cNvPr id="2" name="TextBox 5">
            <a:extLst>
              <a:ext uri="{FF2B5EF4-FFF2-40B4-BE49-F238E27FC236}">
                <a16:creationId xmlns:a16="http://schemas.microsoft.com/office/drawing/2014/main" id="{A1F331D2-4D4A-8D25-6E3D-757B52D3EFD7}"/>
              </a:ext>
            </a:extLst>
          </p:cNvPr>
          <p:cNvSpPr txBox="1">
            <a:spLocks noChangeArrowheads="1"/>
          </p:cNvSpPr>
          <p:nvPr/>
        </p:nvSpPr>
        <p:spPr bwMode="auto">
          <a:xfrm>
            <a:off x="6727825" y="4175125"/>
            <a:ext cx="20923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Font typeface="Arial" panose="020B0604020202020204" pitchFamily="34" charset="0"/>
              <a:buNone/>
            </a:pPr>
            <a:r>
              <a:rPr lang="vi-VN" altLang="zh-CN" sz="6000" b="1">
                <a:solidFill>
                  <a:srgbClr val="3333FF"/>
                </a:solidFill>
                <a:latin typeface="Arial Unicode MS" pitchFamily="34" charset="-128"/>
                <a:ea typeface="Arial Unicode MS" pitchFamily="34" charset="-128"/>
                <a:cs typeface="Calibri" panose="020F0502020204030204" pitchFamily="34" charset="0"/>
              </a:rPr>
              <a:t>Tiết 3</a:t>
            </a:r>
            <a:endParaRPr lang="zh-CN" altLang="en-US" sz="6000" b="1">
              <a:solidFill>
                <a:srgbClr val="3333FF"/>
              </a:solidFill>
              <a:latin typeface="Arial Unicode MS" pitchFamily="34" charset="-128"/>
              <a:ea typeface="Arial Unicode MS" pitchFamily="34" charset="-128"/>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par>
                          <p:cTn id="11" fill="hold" nodeType="afterGroup">
                            <p:stCondLst>
                              <p:cond delay="40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by="(-#ppt_w*2)" calcmode="lin" valueType="num">
                                      <p:cBhvr rctx="PPT">
                                        <p:cTn id="14" dur="500" autoRev="1" fill="hold">
                                          <p:stCondLst>
                                            <p:cond delay="0"/>
                                          </p:stCondLst>
                                        </p:cTn>
                                        <p:tgtEl>
                                          <p:spTgt spid="2"/>
                                        </p:tgtEl>
                                        <p:attrNameLst>
                                          <p:attrName>ppt_w</p:attrName>
                                        </p:attrNameLst>
                                      </p:cBhvr>
                                    </p:anim>
                                    <p:anim by="(#ppt_w*0.50)" calcmode="lin" valueType="num">
                                      <p:cBhvr>
                                        <p:cTn id="15" dur="500" decel="50000" autoRev="1" fill="hold">
                                          <p:stCondLst>
                                            <p:cond delay="0"/>
                                          </p:stCondLst>
                                        </p:cTn>
                                        <p:tgtEl>
                                          <p:spTgt spid="2"/>
                                        </p:tgtEl>
                                        <p:attrNameLst>
                                          <p:attrName>ppt_x</p:attrName>
                                        </p:attrNameLst>
                                      </p:cBhvr>
                                    </p:anim>
                                    <p:anim from="(-#ppt_h/2)" to="(#ppt_y)" calcmode="lin" valueType="num">
                                      <p:cBhvr>
                                        <p:cTn id="16" dur="1000" fill="hold">
                                          <p:stCondLst>
                                            <p:cond delay="0"/>
                                          </p:stCondLst>
                                        </p:cTn>
                                        <p:tgtEl>
                                          <p:spTgt spid="2"/>
                                        </p:tgtEl>
                                        <p:attrNameLst>
                                          <p:attrName>ppt_y</p:attrName>
                                        </p:attrNameLst>
                                      </p:cBhvr>
                                    </p:anim>
                                    <p:animRot by="21600000">
                                      <p:cBhvr>
                                        <p:cTn id="17"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a:extLst>
              <a:ext uri="{FF2B5EF4-FFF2-40B4-BE49-F238E27FC236}">
                <a16:creationId xmlns:a16="http://schemas.microsoft.com/office/drawing/2014/main" id="{56FF7AD5-DF63-038A-949B-3C430D81E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120775"/>
          </a:xfrm>
          <a:prstGeom prst="rect">
            <a:avLst/>
          </a:prstGeom>
          <a:noFill/>
          <a:extLst>
            <a:ext uri="{909E8E84-426E-40DD-AFC4-6F175D3DCCD1}">
              <a14:hiddenFill xmlns:a14="http://schemas.microsoft.com/office/drawing/2010/main">
                <a:solidFill>
                  <a:srgbClr val="FFFFFF"/>
                </a:solidFill>
              </a14:hiddenFill>
            </a:ext>
          </a:extLst>
        </p:spPr>
      </p:pic>
      <p:sp>
        <p:nvSpPr>
          <p:cNvPr id="105475" name="Rectangle 3">
            <a:extLst>
              <a:ext uri="{FF2B5EF4-FFF2-40B4-BE49-F238E27FC236}">
                <a16:creationId xmlns:a16="http://schemas.microsoft.com/office/drawing/2014/main" id="{9AE6F794-66E2-B484-0C70-89B3A620FC6A}"/>
              </a:ext>
            </a:extLst>
          </p:cNvPr>
          <p:cNvSpPr>
            <a:spLocks noChangeArrowheads="1"/>
          </p:cNvSpPr>
          <p:nvPr/>
        </p:nvSpPr>
        <p:spPr bwMode="auto">
          <a:xfrm>
            <a:off x="2887663" y="0"/>
            <a:ext cx="88677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ts val="1000"/>
              </a:spcBef>
              <a:buFont typeface="Arial" panose="020B0604020202020204" pitchFamily="34" charset="0"/>
              <a:buNone/>
            </a:pPr>
            <a:r>
              <a:rPr lang="en-US" altLang="en-US" sz="3000">
                <a:solidFill>
                  <a:srgbClr val="0000FF"/>
                </a:solidFill>
              </a:rPr>
              <a:t>Hai hình ảnh dưới đây khiến em liên tưởng đến câu ca dao nào?</a:t>
            </a:r>
            <a:endParaRPr lang="en-US" altLang="en-US" sz="3000"/>
          </a:p>
        </p:txBody>
      </p:sp>
      <p:sp>
        <p:nvSpPr>
          <p:cNvPr id="105476" name="Rectangle 4">
            <a:extLst>
              <a:ext uri="{FF2B5EF4-FFF2-40B4-BE49-F238E27FC236}">
                <a16:creationId xmlns:a16="http://schemas.microsoft.com/office/drawing/2014/main" id="{A5764767-588B-19AA-55B2-D37813792702}"/>
              </a:ext>
            </a:extLst>
          </p:cNvPr>
          <p:cNvSpPr>
            <a:spLocks noChangeArrowheads="1"/>
          </p:cNvSpPr>
          <p:nvPr/>
        </p:nvSpPr>
        <p:spPr bwMode="auto">
          <a:xfrm>
            <a:off x="341313" y="5130800"/>
            <a:ext cx="11850687"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vi-VN" altLang="en-US" sz="3500">
                <a:solidFill>
                  <a:srgbClr val="3333FF"/>
                </a:solidFill>
                <a:latin typeface="Arial Unicode MS" pitchFamily="34" charset="-128"/>
                <a:ea typeface="Arial Unicode MS" pitchFamily="34" charset="-128"/>
              </a:rPr>
              <a:t>Chẳng thơm cũng thể hoa nhài</a:t>
            </a:r>
          </a:p>
          <a:p>
            <a:pPr algn="ctr"/>
            <a:r>
              <a:rPr lang="vi-VN" altLang="en-US" sz="3500">
                <a:solidFill>
                  <a:srgbClr val="3333FF"/>
                </a:solidFill>
                <a:latin typeface="Arial Unicode MS" pitchFamily="34" charset="-128"/>
                <a:ea typeface="Arial Unicode MS" pitchFamily="34" charset="-128"/>
              </a:rPr>
              <a:t>Dẫu không thanh lịch cũng người Tràng An.</a:t>
            </a:r>
            <a:endParaRPr lang="en-US" altLang="en-US" sz="3500">
              <a:solidFill>
                <a:srgbClr val="3333FF"/>
              </a:solidFill>
              <a:latin typeface="Arial Unicode MS" pitchFamily="34" charset="-128"/>
              <a:ea typeface="Arial Unicode MS" pitchFamily="34" charset="-128"/>
            </a:endParaRPr>
          </a:p>
        </p:txBody>
      </p:sp>
      <p:pic>
        <p:nvPicPr>
          <p:cNvPr id="105477" name="Picture 5">
            <a:extLst>
              <a:ext uri="{FF2B5EF4-FFF2-40B4-BE49-F238E27FC236}">
                <a16:creationId xmlns:a16="http://schemas.microsoft.com/office/drawing/2014/main" id="{0A90DD23-CAF4-188A-31BD-31710A96A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550" y="1473200"/>
            <a:ext cx="5384800" cy="3384550"/>
          </a:xfrm>
          <a:prstGeom prst="rect">
            <a:avLst/>
          </a:prstGeom>
          <a:noFill/>
          <a:extLst>
            <a:ext uri="{909E8E84-426E-40DD-AFC4-6F175D3DCCD1}">
              <a14:hiddenFill xmlns:a14="http://schemas.microsoft.com/office/drawing/2010/main">
                <a:solidFill>
                  <a:srgbClr val="FFFFFF"/>
                </a:solidFill>
              </a14:hiddenFill>
            </a:ext>
          </a:extLst>
        </p:spPr>
      </p:pic>
      <p:pic>
        <p:nvPicPr>
          <p:cNvPr id="105478" name="Picture 6">
            <a:extLst>
              <a:ext uri="{FF2B5EF4-FFF2-40B4-BE49-F238E27FC236}">
                <a16:creationId xmlns:a16="http://schemas.microsoft.com/office/drawing/2014/main" id="{850C9C74-B7B8-4A28-9ECD-7CBC54D71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 y="1479550"/>
            <a:ext cx="5080000" cy="3398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5474"/>
                                        </p:tgtEl>
                                        <p:attrNameLst>
                                          <p:attrName>style.visibility</p:attrName>
                                        </p:attrNameLst>
                                      </p:cBhvr>
                                      <p:to>
                                        <p:strVal val="visible"/>
                                      </p:to>
                                    </p:set>
                                    <p:animEffect transition="in" filter="blinds(horizontal)">
                                      <p:cBhvr>
                                        <p:cTn id="7" dur="500"/>
                                        <p:tgtEl>
                                          <p:spTgt spid="1054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5475"/>
                                        </p:tgtEl>
                                        <p:attrNameLst>
                                          <p:attrName>style.visibility</p:attrName>
                                        </p:attrNameLst>
                                      </p:cBhvr>
                                      <p:to>
                                        <p:strVal val="visible"/>
                                      </p:to>
                                    </p:set>
                                    <p:animEffect transition="in" filter="blinds(horizontal)">
                                      <p:cBhvr>
                                        <p:cTn id="12" dur="500"/>
                                        <p:tgtEl>
                                          <p:spTgt spid="1054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05478"/>
                                        </p:tgtEl>
                                        <p:attrNameLst>
                                          <p:attrName>style.visibility</p:attrName>
                                        </p:attrNameLst>
                                      </p:cBhvr>
                                      <p:to>
                                        <p:strVal val="visible"/>
                                      </p:to>
                                    </p:set>
                                    <p:animEffect transition="in" filter="blinds(horizontal)">
                                      <p:cBhvr>
                                        <p:cTn id="17" dur="500"/>
                                        <p:tgtEl>
                                          <p:spTgt spid="105478"/>
                                        </p:tgtEl>
                                      </p:cBhvr>
                                    </p:animEffect>
                                  </p:childTnLst>
                                </p:cTn>
                              </p:par>
                              <p:par>
                                <p:cTn id="18" presetID="3" presetClass="entr" presetSubtype="10" fill="hold" nodeType="withEffect">
                                  <p:stCondLst>
                                    <p:cond delay="0"/>
                                  </p:stCondLst>
                                  <p:childTnLst>
                                    <p:set>
                                      <p:cBhvr>
                                        <p:cTn id="19" dur="1" fill="hold">
                                          <p:stCondLst>
                                            <p:cond delay="0"/>
                                          </p:stCondLst>
                                        </p:cTn>
                                        <p:tgtEl>
                                          <p:spTgt spid="105477"/>
                                        </p:tgtEl>
                                        <p:attrNameLst>
                                          <p:attrName>style.visibility</p:attrName>
                                        </p:attrNameLst>
                                      </p:cBhvr>
                                      <p:to>
                                        <p:strVal val="visible"/>
                                      </p:to>
                                    </p:set>
                                    <p:animEffect transition="in" filter="blinds(horizontal)">
                                      <p:cBhvr>
                                        <p:cTn id="20" dur="500"/>
                                        <p:tgtEl>
                                          <p:spTgt spid="10547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5476"/>
                                        </p:tgtEl>
                                        <p:attrNameLst>
                                          <p:attrName>style.visibility</p:attrName>
                                        </p:attrNameLst>
                                      </p:cBhvr>
                                      <p:to>
                                        <p:strVal val="visible"/>
                                      </p:to>
                                    </p:set>
                                    <p:animEffect transition="in" filter="blinds(horizontal)">
                                      <p:cBhvr>
                                        <p:cTn id="25" dur="5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p:bldP spid="10547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a:extLst>
              <a:ext uri="{FF2B5EF4-FFF2-40B4-BE49-F238E27FC236}">
                <a16:creationId xmlns:a16="http://schemas.microsoft.com/office/drawing/2014/main" id="{D189F416-8BA4-A36B-D2EC-7E0E0909A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120775"/>
          </a:xfrm>
          <a:prstGeom prst="rect">
            <a:avLst/>
          </a:prstGeom>
          <a:noFill/>
          <a:extLst>
            <a:ext uri="{909E8E84-426E-40DD-AFC4-6F175D3DCCD1}">
              <a14:hiddenFill xmlns:a14="http://schemas.microsoft.com/office/drawing/2010/main">
                <a:solidFill>
                  <a:srgbClr val="FFFFFF"/>
                </a:solidFill>
              </a14:hiddenFill>
            </a:ext>
          </a:extLst>
        </p:spPr>
      </p:pic>
      <p:sp>
        <p:nvSpPr>
          <p:cNvPr id="106499" name="Rectangle 3">
            <a:extLst>
              <a:ext uri="{FF2B5EF4-FFF2-40B4-BE49-F238E27FC236}">
                <a16:creationId xmlns:a16="http://schemas.microsoft.com/office/drawing/2014/main" id="{93A25615-D23D-5CDD-F6BD-A2C367BF9405}"/>
              </a:ext>
            </a:extLst>
          </p:cNvPr>
          <p:cNvSpPr>
            <a:spLocks noChangeArrowheads="1"/>
          </p:cNvSpPr>
          <p:nvPr/>
        </p:nvSpPr>
        <p:spPr bwMode="auto">
          <a:xfrm>
            <a:off x="2887663" y="0"/>
            <a:ext cx="88677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ts val="1000"/>
              </a:spcBef>
              <a:buFont typeface="Arial" panose="020B0604020202020204" pitchFamily="34" charset="0"/>
              <a:buNone/>
            </a:pPr>
            <a:r>
              <a:rPr lang="en-US" altLang="en-US" sz="3000">
                <a:solidFill>
                  <a:srgbClr val="0000FF"/>
                </a:solidFill>
              </a:rPr>
              <a:t>Hai hình ảnh dưới đây khiến em liên tưởng đến câu ca dao nào?</a:t>
            </a:r>
            <a:endParaRPr lang="en-US" altLang="en-US" sz="3000"/>
          </a:p>
        </p:txBody>
      </p:sp>
      <p:sp>
        <p:nvSpPr>
          <p:cNvPr id="106500" name="Rectangle 4">
            <a:extLst>
              <a:ext uri="{FF2B5EF4-FFF2-40B4-BE49-F238E27FC236}">
                <a16:creationId xmlns:a16="http://schemas.microsoft.com/office/drawing/2014/main" id="{3A12AF0B-1813-6607-0C29-ADF455A0A5D3}"/>
              </a:ext>
            </a:extLst>
          </p:cNvPr>
          <p:cNvSpPr>
            <a:spLocks noChangeArrowheads="1"/>
          </p:cNvSpPr>
          <p:nvPr/>
        </p:nvSpPr>
        <p:spPr bwMode="auto">
          <a:xfrm>
            <a:off x="341313" y="5130800"/>
            <a:ext cx="11850687"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vi-VN" altLang="en-US" sz="3500" i="1">
                <a:latin typeface="Arial Unicode MS" pitchFamily="34" charset="-128"/>
                <a:ea typeface="Arial Unicode MS" pitchFamily="34" charset="-128"/>
              </a:rPr>
              <a:t>Ai về Bình Định mà coi</a:t>
            </a:r>
          </a:p>
          <a:p>
            <a:pPr algn="ctr"/>
            <a:r>
              <a:rPr lang="vi-VN" altLang="en-US" sz="3500" i="1">
                <a:latin typeface="Arial Unicode MS" pitchFamily="34" charset="-128"/>
                <a:ea typeface="Arial Unicode MS" pitchFamily="34" charset="-128"/>
              </a:rPr>
              <a:t>Con gái Bình Định cầm roi đi quyền.</a:t>
            </a:r>
            <a:r>
              <a:rPr lang="vi-VN" altLang="en-US" sz="3500" i="1">
                <a:solidFill>
                  <a:srgbClr val="3333FF"/>
                </a:solidFill>
                <a:latin typeface="Arial Unicode MS" pitchFamily="34" charset="-128"/>
                <a:ea typeface="Arial Unicode MS" pitchFamily="34" charset="-128"/>
              </a:rPr>
              <a:t>.</a:t>
            </a:r>
            <a:endParaRPr lang="en-US" altLang="en-US" sz="3500" i="1">
              <a:solidFill>
                <a:srgbClr val="3333FF"/>
              </a:solidFill>
              <a:latin typeface="Arial Unicode MS" pitchFamily="34" charset="-128"/>
              <a:ea typeface="Arial Unicode MS" pitchFamily="34" charset="-128"/>
            </a:endParaRPr>
          </a:p>
        </p:txBody>
      </p:sp>
      <p:sp>
        <p:nvSpPr>
          <p:cNvPr id="106501" name="AutoShape 5" descr="Bản đồ Hành chính tỉnh Bình Định &amp; Thông tin quy hoạch 2022">
            <a:extLst>
              <a:ext uri="{FF2B5EF4-FFF2-40B4-BE49-F238E27FC236}">
                <a16:creationId xmlns:a16="http://schemas.microsoft.com/office/drawing/2014/main" id="{1EF0A3EB-0ADF-83E8-0255-F7635B703B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6502" name="Picture 6">
            <a:extLst>
              <a:ext uri="{FF2B5EF4-FFF2-40B4-BE49-F238E27FC236}">
                <a16:creationId xmlns:a16="http://schemas.microsoft.com/office/drawing/2014/main" id="{2D55A6DE-B76A-49DA-2673-DA5EA9A47C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938" y="1419225"/>
            <a:ext cx="3271837" cy="3641725"/>
          </a:xfrm>
          <a:prstGeom prst="rect">
            <a:avLst/>
          </a:prstGeom>
          <a:noFill/>
          <a:extLst>
            <a:ext uri="{909E8E84-426E-40DD-AFC4-6F175D3DCCD1}">
              <a14:hiddenFill xmlns:a14="http://schemas.microsoft.com/office/drawing/2010/main">
                <a:solidFill>
                  <a:srgbClr val="FFFFFF"/>
                </a:solidFill>
              </a14:hiddenFill>
            </a:ext>
          </a:extLst>
        </p:spPr>
      </p:pic>
      <p:pic>
        <p:nvPicPr>
          <p:cNvPr id="106503" name="Picture 7">
            <a:extLst>
              <a:ext uri="{FF2B5EF4-FFF2-40B4-BE49-F238E27FC236}">
                <a16:creationId xmlns:a16="http://schemas.microsoft.com/office/drawing/2014/main" id="{2DED1AB9-4168-A793-1C91-DA7E6077A1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50" y="1447800"/>
            <a:ext cx="6191250" cy="3467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blinds(horizontal)">
                                      <p:cBhvr>
                                        <p:cTn id="7" dur="500"/>
                                        <p:tgtEl>
                                          <p:spTgt spid="10649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6499"/>
                                        </p:tgtEl>
                                        <p:attrNameLst>
                                          <p:attrName>style.visibility</p:attrName>
                                        </p:attrNameLst>
                                      </p:cBhvr>
                                      <p:to>
                                        <p:strVal val="visible"/>
                                      </p:to>
                                    </p:set>
                                    <p:animEffect transition="in" filter="blinds(horizontal)">
                                      <p:cBhvr>
                                        <p:cTn id="10" dur="500"/>
                                        <p:tgtEl>
                                          <p:spTgt spid="10649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106503"/>
                                        </p:tgtEl>
                                        <p:attrNameLst>
                                          <p:attrName>style.visibility</p:attrName>
                                        </p:attrNameLst>
                                      </p:cBhvr>
                                      <p:to>
                                        <p:strVal val="visible"/>
                                      </p:to>
                                    </p:set>
                                    <p:animEffect transition="in" filter="box(in)">
                                      <p:cBhvr>
                                        <p:cTn id="15" dur="500"/>
                                        <p:tgtEl>
                                          <p:spTgt spid="106503"/>
                                        </p:tgtEl>
                                      </p:cBhvr>
                                    </p:animEffect>
                                  </p:childTnLst>
                                </p:cTn>
                              </p:par>
                              <p:par>
                                <p:cTn id="16" presetID="4" presetClass="entr" presetSubtype="16" fill="hold" nodeType="withEffect">
                                  <p:stCondLst>
                                    <p:cond delay="0"/>
                                  </p:stCondLst>
                                  <p:childTnLst>
                                    <p:set>
                                      <p:cBhvr>
                                        <p:cTn id="17" dur="1" fill="hold">
                                          <p:stCondLst>
                                            <p:cond delay="0"/>
                                          </p:stCondLst>
                                        </p:cTn>
                                        <p:tgtEl>
                                          <p:spTgt spid="106502"/>
                                        </p:tgtEl>
                                        <p:attrNameLst>
                                          <p:attrName>style.visibility</p:attrName>
                                        </p:attrNameLst>
                                      </p:cBhvr>
                                      <p:to>
                                        <p:strVal val="visible"/>
                                      </p:to>
                                    </p:set>
                                    <p:animEffect transition="in" filter="box(in)">
                                      <p:cBhvr>
                                        <p:cTn id="18" dur="500"/>
                                        <p:tgtEl>
                                          <p:spTgt spid="10650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6500"/>
                                        </p:tgtEl>
                                        <p:attrNameLst>
                                          <p:attrName>style.visibility</p:attrName>
                                        </p:attrNameLst>
                                      </p:cBhvr>
                                      <p:to>
                                        <p:strVal val="visible"/>
                                      </p:to>
                                    </p:set>
                                    <p:animEffect transition="in" filter="blinds(horizontal)">
                                      <p:cBhvr>
                                        <p:cTn id="23" dur="500"/>
                                        <p:tgtEl>
                                          <p:spTgt spid="106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p:bldP spid="10650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7D68BC13-4EF3-05CB-260D-16E0C4EB1B5D}"/>
              </a:ext>
            </a:extLst>
          </p:cNvPr>
          <p:cNvSpPr>
            <a:spLocks noChangeArrowheads="1"/>
          </p:cNvSpPr>
          <p:nvPr/>
        </p:nvSpPr>
        <p:spPr bwMode="auto">
          <a:xfrm>
            <a:off x="157163" y="203200"/>
            <a:ext cx="1171257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ts val="1000"/>
              </a:spcBef>
              <a:buFont typeface="Arial" panose="020B0604020202020204" pitchFamily="34" charset="0"/>
              <a:buNone/>
            </a:pPr>
            <a:r>
              <a:rPr lang="en-US" altLang="en-US" sz="3000">
                <a:solidFill>
                  <a:srgbClr val="0000FF"/>
                </a:solidFill>
              </a:rPr>
              <a:t>Truyền thống dân tộc thể hiện qua câu ca dao</a:t>
            </a:r>
            <a:endParaRPr lang="en-US" altLang="en-US" sz="3000"/>
          </a:p>
        </p:txBody>
      </p:sp>
      <p:sp>
        <p:nvSpPr>
          <p:cNvPr id="107523" name="AutoShape 3" descr="Bản đồ Hành chính tỉnh Bình Định &amp; Thông tin quy hoạch 2022">
            <a:extLst>
              <a:ext uri="{FF2B5EF4-FFF2-40B4-BE49-F238E27FC236}">
                <a16:creationId xmlns:a16="http://schemas.microsoft.com/office/drawing/2014/main" id="{E7C9B3E7-F772-E883-56D9-D01D9E5D91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107524" name="Group 4">
            <a:extLst>
              <a:ext uri="{FF2B5EF4-FFF2-40B4-BE49-F238E27FC236}">
                <a16:creationId xmlns:a16="http://schemas.microsoft.com/office/drawing/2014/main" id="{B7699A36-7AA1-FEEA-5200-6EAB005C8DCA}"/>
              </a:ext>
            </a:extLst>
          </p:cNvPr>
          <p:cNvGraphicFramePr>
            <a:graphicFrameLocks noGrp="1"/>
          </p:cNvGraphicFramePr>
          <p:nvPr/>
        </p:nvGraphicFramePr>
        <p:xfrm>
          <a:off x="330200" y="1354138"/>
          <a:ext cx="11468100" cy="3757612"/>
        </p:xfrm>
        <a:graphic>
          <a:graphicData uri="http://schemas.openxmlformats.org/drawingml/2006/table">
            <a:tbl>
              <a:tblPr/>
              <a:tblGrid>
                <a:gridCol w="7699375">
                  <a:extLst>
                    <a:ext uri="{9D8B030D-6E8A-4147-A177-3AD203B41FA5}">
                      <a16:colId xmlns:a16="http://schemas.microsoft.com/office/drawing/2014/main" val="256150631"/>
                    </a:ext>
                  </a:extLst>
                </a:gridCol>
                <a:gridCol w="3768725">
                  <a:extLst>
                    <a:ext uri="{9D8B030D-6E8A-4147-A177-3AD203B41FA5}">
                      <a16:colId xmlns:a16="http://schemas.microsoft.com/office/drawing/2014/main" val="864287620"/>
                    </a:ext>
                  </a:extLst>
                </a:gridCol>
              </a:tblGrid>
              <a:tr h="46196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3500" b="0" i="0" u="none" strike="noStrike" cap="none" normalizeH="0" baseline="0">
                          <a:ln>
                            <a:noFill/>
                          </a:ln>
                          <a:solidFill>
                            <a:schemeClr val="accent2"/>
                          </a:solidFill>
                          <a:effectLst/>
                          <a:latin typeface="Arial" panose="020B0604020202020204" pitchFamily="34" charset="0"/>
                        </a:rPr>
                        <a:t>Câu ca dao</a:t>
                      </a:r>
                    </a:p>
                  </a:txBody>
                  <a:tcPr horzOverflow="overflow">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3000" b="0" i="0" u="none" strike="noStrike" cap="none" normalizeH="0" baseline="0">
                          <a:ln>
                            <a:noFill/>
                          </a:ln>
                          <a:solidFill>
                            <a:schemeClr val="hlink"/>
                          </a:solidFill>
                          <a:effectLst/>
                          <a:latin typeface="Arial" panose="020B0604020202020204" pitchFamily="34" charset="0"/>
                        </a:rPr>
                        <a:t>Truyền thống </a:t>
                      </a:r>
                    </a:p>
                  </a:txBody>
                  <a:tcPr horzOverflow="overflow">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04431333"/>
                  </a:ext>
                </a:extLst>
              </a:tr>
              <a:tr h="159226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3000" b="0" i="0" u="none" strike="noStrike" cap="none" normalizeH="0" baseline="0">
                          <a:ln>
                            <a:noFill/>
                          </a:ln>
                          <a:solidFill>
                            <a:schemeClr val="hlink"/>
                          </a:solidFill>
                          <a:effectLst/>
                          <a:latin typeface="Arial" panose="020B0604020202020204" pitchFamily="34" charset="0"/>
                        </a:rPr>
                        <a:t>Chẳng thơm cũng thể hoa nhài</a:t>
                      </a:r>
                    </a:p>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3000" b="0" i="0" u="none" strike="noStrike" cap="none" normalizeH="0" baseline="0">
                          <a:ln>
                            <a:noFill/>
                          </a:ln>
                          <a:solidFill>
                            <a:schemeClr val="hlink"/>
                          </a:solidFill>
                          <a:effectLst/>
                          <a:latin typeface="Arial" panose="020B0604020202020204" pitchFamily="34" charset="0"/>
                        </a:rPr>
                        <a:t>Dẫu không thanh lịch cũng người Tràng An.</a:t>
                      </a:r>
                      <a:endParaRPr kumimoji="0" lang="en-US" altLang="en-US" sz="3000" b="0" i="0" u="none" strike="noStrike" cap="none" normalizeH="0" baseline="0">
                        <a:ln>
                          <a:noFill/>
                        </a:ln>
                        <a:solidFill>
                          <a:schemeClr val="hlink"/>
                        </a:solidFill>
                        <a:effectLst/>
                        <a:latin typeface="Arial" panose="020B0604020202020204" pitchFamily="34" charset="0"/>
                      </a:endParaRPr>
                    </a:p>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vi-VN" altLang="en-US" sz="3000" b="0" i="0" u="none" strike="noStrike" cap="none" normalizeH="0" baseline="0">
                        <a:ln>
                          <a:noFill/>
                        </a:ln>
                        <a:solidFill>
                          <a:schemeClr val="hlink"/>
                        </a:solidFill>
                        <a:effectLst/>
                        <a:latin typeface="Arial" panose="020B0604020202020204" pitchFamily="34" charset="0"/>
                      </a:endParaRPr>
                    </a:p>
                  </a:txBody>
                  <a:tcPr horzOverflow="overflow">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ko-KR" sz="3000" b="0" i="0" u="none" strike="noStrike" cap="none" normalizeH="0" baseline="0">
                          <a:ln>
                            <a:noFill/>
                          </a:ln>
                          <a:solidFill>
                            <a:schemeClr val="hlink"/>
                          </a:solidFill>
                          <a:effectLst/>
                          <a:latin typeface="Arial" panose="020B0604020202020204" pitchFamily="34" charset="0"/>
                        </a:rPr>
                        <a:t>Nếp sống thanh lịch của người Tràng An </a:t>
                      </a:r>
                      <a:endParaRPr kumimoji="0" lang="vi-VN" altLang="en-US" sz="3000" b="0" i="0" u="none" strike="noStrike" cap="none" normalizeH="0" baseline="0">
                        <a:ln>
                          <a:noFill/>
                        </a:ln>
                        <a:solidFill>
                          <a:schemeClr val="hlink"/>
                        </a:solidFill>
                        <a:effectLst/>
                        <a:latin typeface="Arial" panose="020B0604020202020204" pitchFamily="34" charset="0"/>
                      </a:endParaRPr>
                    </a:p>
                  </a:txBody>
                  <a:tcPr horzOverflow="overflow">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85457368"/>
                  </a:ext>
                </a:extLst>
              </a:tr>
              <a:tr h="1595438">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3000" b="0" i="0" u="none" strike="noStrike" cap="none" normalizeH="0" baseline="0">
                          <a:ln>
                            <a:noFill/>
                          </a:ln>
                          <a:solidFill>
                            <a:schemeClr val="hlink"/>
                          </a:solidFill>
                          <a:effectLst/>
                          <a:latin typeface="Arial" panose="020B0604020202020204" pitchFamily="34" charset="0"/>
                        </a:rPr>
                        <a:t>Ai về Bình Định mà coi</a:t>
                      </a:r>
                    </a:p>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3000" b="0" i="0" u="none" strike="noStrike" cap="none" normalizeH="0" baseline="0">
                          <a:ln>
                            <a:noFill/>
                          </a:ln>
                          <a:solidFill>
                            <a:schemeClr val="hlink"/>
                          </a:solidFill>
                          <a:effectLst/>
                          <a:latin typeface="Arial" panose="020B0604020202020204" pitchFamily="34" charset="0"/>
                        </a:rPr>
                        <a:t>Con gái Bình Định cầm roi đi quyền..</a:t>
                      </a:r>
                    </a:p>
                  </a:txBody>
                  <a:tcPr horzOverflow="overflow">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ko-KR" sz="3000" b="0" i="0" u="none" strike="noStrike" cap="none" normalizeH="0" baseline="0">
                          <a:ln>
                            <a:noFill/>
                          </a:ln>
                          <a:solidFill>
                            <a:schemeClr val="hlink"/>
                          </a:solidFill>
                          <a:effectLst/>
                          <a:latin typeface="Arial" panose="020B0604020202020204" pitchFamily="34" charset="0"/>
                        </a:rPr>
                        <a:t>Truyền thống Võ cổ truyền Bình Định </a:t>
                      </a:r>
                      <a:endParaRPr kumimoji="0" lang="vi-VN" altLang="en-US" sz="3000" b="0" i="0" u="none" strike="noStrike" cap="none" normalizeH="0" baseline="0">
                        <a:ln>
                          <a:noFill/>
                        </a:ln>
                        <a:solidFill>
                          <a:schemeClr val="hlink"/>
                        </a:solidFill>
                        <a:effectLst/>
                        <a:latin typeface="Arial" panose="020B0604020202020204" pitchFamily="34" charset="0"/>
                      </a:endParaRPr>
                    </a:p>
                  </a:txBody>
                  <a:tcPr horzOverflow="overflow">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18657578"/>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7522"/>
                                        </p:tgtEl>
                                        <p:attrNameLst>
                                          <p:attrName>style.visibility</p:attrName>
                                        </p:attrNameLst>
                                      </p:cBhvr>
                                      <p:to>
                                        <p:strVal val="visible"/>
                                      </p:to>
                                    </p:set>
                                    <p:animEffect transition="in" filter="blinds(horizontal)">
                                      <p:cBhvr>
                                        <p:cTn id="7" dur="500"/>
                                        <p:tgtEl>
                                          <p:spTgt spid="1075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7524"/>
                                        </p:tgtEl>
                                        <p:attrNameLst>
                                          <p:attrName>style.visibility</p:attrName>
                                        </p:attrNameLst>
                                      </p:cBhvr>
                                      <p:to>
                                        <p:strVal val="visible"/>
                                      </p:to>
                                    </p:set>
                                    <p:animEffect transition="in" filter="blinds(horizontal)">
                                      <p:cBhvr>
                                        <p:cTn id="12" dur="500"/>
                                        <p:tgtEl>
                                          <p:spTgt spid="10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27C4F2D7-0E1F-AE9B-A2FB-189DDD8DEBEF}"/>
              </a:ext>
            </a:extLst>
          </p:cNvPr>
          <p:cNvSpPr>
            <a:spLocks noGrp="1" noChangeArrowheads="1"/>
          </p:cNvSpPr>
          <p:nvPr>
            <p:ph type="title" idx="4294967295"/>
          </p:nvPr>
        </p:nvSpPr>
        <p:spPr>
          <a:xfrm>
            <a:off x="647700" y="187325"/>
            <a:ext cx="10515600" cy="1325563"/>
          </a:xfrm>
        </p:spPr>
        <p:txBody>
          <a:bodyPr/>
          <a:lstStyle/>
          <a:p>
            <a:r>
              <a:rPr lang="en-US" altLang="en-US" sz="3500" b="1">
                <a:solidFill>
                  <a:srgbClr val="FF3300"/>
                </a:solidFill>
                <a:latin typeface="Times New Roman" panose="02020603050405020304" pitchFamily="18" charset="0"/>
              </a:rPr>
              <a:t>TRUYỀN THỐNG QUÊ HƯƠNG</a:t>
            </a:r>
          </a:p>
        </p:txBody>
      </p:sp>
      <p:sp>
        <p:nvSpPr>
          <p:cNvPr id="108547" name="AutoShape 3">
            <a:extLst>
              <a:ext uri="{FF2B5EF4-FFF2-40B4-BE49-F238E27FC236}">
                <a16:creationId xmlns:a16="http://schemas.microsoft.com/office/drawing/2014/main" id="{5EF703C7-8048-DEA4-FD37-6B95C1DDF9C5}"/>
              </a:ext>
            </a:extLst>
          </p:cNvPr>
          <p:cNvSpPr>
            <a:spLocks noChangeArrowheads="1"/>
          </p:cNvSpPr>
          <p:nvPr/>
        </p:nvSpPr>
        <p:spPr bwMode="auto">
          <a:xfrm>
            <a:off x="7416800" y="3352800"/>
            <a:ext cx="4114800" cy="2832100"/>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E3F1FF"/>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endParaRPr lang="en-US" altLang="en-US" sz="1600">
              <a:latin typeface="Verdana" panose="020B0604030504040204" pitchFamily="34" charset="0"/>
            </a:endParaRPr>
          </a:p>
        </p:txBody>
      </p:sp>
      <p:sp>
        <p:nvSpPr>
          <p:cNvPr id="108548" name="AutoShape 5">
            <a:extLst>
              <a:ext uri="{FF2B5EF4-FFF2-40B4-BE49-F238E27FC236}">
                <a16:creationId xmlns:a16="http://schemas.microsoft.com/office/drawing/2014/main" id="{125A79E1-07B7-FA53-9854-3D505E07C76B}"/>
              </a:ext>
            </a:extLst>
          </p:cNvPr>
          <p:cNvSpPr>
            <a:spLocks noChangeArrowheads="1"/>
          </p:cNvSpPr>
          <p:nvPr/>
        </p:nvSpPr>
        <p:spPr bwMode="auto">
          <a:xfrm>
            <a:off x="1193800" y="3352800"/>
            <a:ext cx="3505200" cy="2908300"/>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E3F1FF"/>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endParaRPr lang="en-US" altLang="en-US" sz="1600">
              <a:latin typeface="Verdana" panose="020B0604030504040204" pitchFamily="34" charset="0"/>
            </a:endParaRPr>
          </a:p>
        </p:txBody>
      </p:sp>
      <p:sp>
        <p:nvSpPr>
          <p:cNvPr id="108549" name="Text Box 6">
            <a:extLst>
              <a:ext uri="{FF2B5EF4-FFF2-40B4-BE49-F238E27FC236}">
                <a16:creationId xmlns:a16="http://schemas.microsoft.com/office/drawing/2014/main" id="{5E998113-CF11-CDD3-E5D4-9A3BCEEA449F}"/>
              </a:ext>
            </a:extLst>
          </p:cNvPr>
          <p:cNvSpPr txBox="1">
            <a:spLocks noChangeArrowheads="1"/>
          </p:cNvSpPr>
          <p:nvPr/>
        </p:nvSpPr>
        <p:spPr bwMode="auto">
          <a:xfrm>
            <a:off x="1422400" y="3654425"/>
            <a:ext cx="3098800" cy="214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 typeface="Symbol" panose="05050102010706020507" pitchFamily="18" charset="2"/>
              <a:buChar char=""/>
            </a:pPr>
            <a:r>
              <a:rPr lang="vi-VN" altLang="en-US" sz="2500">
                <a:solidFill>
                  <a:srgbClr val="3333FF"/>
                </a:solidFill>
              </a:rPr>
              <a:t>Thông tin trên đã nói đến truyền thống đoàn kết dân tộc và truyền thống tương thân tương ái, lá lành đùm lá rách.</a:t>
            </a:r>
          </a:p>
        </p:txBody>
      </p:sp>
      <p:sp>
        <p:nvSpPr>
          <p:cNvPr id="70663" name="Freeform 7">
            <a:extLst>
              <a:ext uri="{FF2B5EF4-FFF2-40B4-BE49-F238E27FC236}">
                <a16:creationId xmlns:a16="http://schemas.microsoft.com/office/drawing/2014/main" id="{6FE5896B-9F65-F603-93D9-BC6C2DD0C80A}"/>
              </a:ext>
            </a:extLst>
          </p:cNvPr>
          <p:cNvSpPr>
            <a:spLocks/>
          </p:cNvSpPr>
          <p:nvPr/>
        </p:nvSpPr>
        <p:spPr bwMode="gray">
          <a:xfrm>
            <a:off x="4297363" y="3255963"/>
            <a:ext cx="1203325"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pPr>
              <a:defRPr/>
            </a:pPr>
            <a:endParaRPr lang="en-US">
              <a:cs typeface="+mn-cs"/>
            </a:endParaRPr>
          </a:p>
        </p:txBody>
      </p:sp>
      <p:sp>
        <p:nvSpPr>
          <p:cNvPr id="108551" name="AutoShape 8">
            <a:extLst>
              <a:ext uri="{FF2B5EF4-FFF2-40B4-BE49-F238E27FC236}">
                <a16:creationId xmlns:a16="http://schemas.microsoft.com/office/drawing/2014/main" id="{C4EE0F3D-06EE-164E-8B1B-56082E74FB47}"/>
              </a:ext>
            </a:extLst>
          </p:cNvPr>
          <p:cNvSpPr>
            <a:spLocks noChangeAspect="1" noChangeArrowheads="1" noTextEdit="1"/>
          </p:cNvSpPr>
          <p:nvPr/>
        </p:nvSpPr>
        <p:spPr bwMode="gray">
          <a:xfrm flipH="1">
            <a:off x="6491288" y="3252788"/>
            <a:ext cx="121285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0665" name="Freeform 9">
            <a:extLst>
              <a:ext uri="{FF2B5EF4-FFF2-40B4-BE49-F238E27FC236}">
                <a16:creationId xmlns:a16="http://schemas.microsoft.com/office/drawing/2014/main" id="{FBF9D0DB-D71E-D590-5945-20D247CCF3E9}"/>
              </a:ext>
            </a:extLst>
          </p:cNvPr>
          <p:cNvSpPr>
            <a:spLocks/>
          </p:cNvSpPr>
          <p:nvPr/>
        </p:nvSpPr>
        <p:spPr bwMode="gray">
          <a:xfrm flipH="1">
            <a:off x="6500813" y="3255963"/>
            <a:ext cx="1203325"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hlink"/>
              </a:gs>
              <a:gs pos="100000">
                <a:schemeClr val="hlink">
                  <a:gamma/>
                  <a:tint val="31765"/>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pPr>
              <a:defRPr/>
            </a:pPr>
            <a:endParaRPr lang="en-US">
              <a:cs typeface="+mn-cs"/>
            </a:endParaRPr>
          </a:p>
        </p:txBody>
      </p:sp>
      <p:grpSp>
        <p:nvGrpSpPr>
          <p:cNvPr id="108553" name="Group 10">
            <a:extLst>
              <a:ext uri="{FF2B5EF4-FFF2-40B4-BE49-F238E27FC236}">
                <a16:creationId xmlns:a16="http://schemas.microsoft.com/office/drawing/2014/main" id="{37FE0012-BF32-C321-932A-8156F898CAE6}"/>
              </a:ext>
            </a:extLst>
          </p:cNvPr>
          <p:cNvGrpSpPr>
            <a:grpSpLocks/>
          </p:cNvGrpSpPr>
          <p:nvPr/>
        </p:nvGrpSpPr>
        <p:grpSpPr bwMode="auto">
          <a:xfrm>
            <a:off x="4064000" y="1628775"/>
            <a:ext cx="3998913" cy="1601788"/>
            <a:chOff x="1997" y="1314"/>
            <a:chExt cx="1889" cy="1009"/>
          </a:xfrm>
        </p:grpSpPr>
        <p:grpSp>
          <p:nvGrpSpPr>
            <p:cNvPr id="108554" name="Group 11">
              <a:extLst>
                <a:ext uri="{FF2B5EF4-FFF2-40B4-BE49-F238E27FC236}">
                  <a16:creationId xmlns:a16="http://schemas.microsoft.com/office/drawing/2014/main" id="{1B14CEA2-7963-E05B-26B1-461D82CC5AA5}"/>
                </a:ext>
              </a:extLst>
            </p:cNvPr>
            <p:cNvGrpSpPr>
              <a:grpSpLocks/>
            </p:cNvGrpSpPr>
            <p:nvPr/>
          </p:nvGrpSpPr>
          <p:grpSpPr bwMode="auto">
            <a:xfrm>
              <a:off x="1997" y="1404"/>
              <a:ext cx="1889" cy="919"/>
              <a:chOff x="1973" y="1027"/>
              <a:chExt cx="1926" cy="937"/>
            </a:xfrm>
          </p:grpSpPr>
          <p:sp>
            <p:nvSpPr>
              <p:cNvPr id="70668" name="Oval 12">
                <a:extLst>
                  <a:ext uri="{FF2B5EF4-FFF2-40B4-BE49-F238E27FC236}">
                    <a16:creationId xmlns:a16="http://schemas.microsoft.com/office/drawing/2014/main" id="{286C2F83-BD13-FC54-B8A2-099876DB1A04}"/>
                  </a:ext>
                </a:extLst>
              </p:cNvPr>
              <p:cNvSpPr>
                <a:spLocks noChangeArrowheads="1"/>
              </p:cNvSpPr>
              <p:nvPr/>
            </p:nvSpPr>
            <p:spPr bwMode="gray">
              <a:xfrm>
                <a:off x="1994" y="1057"/>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mn-cs"/>
                </a:endParaRPr>
              </a:p>
            </p:txBody>
          </p:sp>
          <p:sp>
            <p:nvSpPr>
              <p:cNvPr id="70669" name="Oval 13">
                <a:extLst>
                  <a:ext uri="{FF2B5EF4-FFF2-40B4-BE49-F238E27FC236}">
                    <a16:creationId xmlns:a16="http://schemas.microsoft.com/office/drawing/2014/main" id="{2D272869-9AFD-9FF9-C512-CE3861227AF3}"/>
                  </a:ext>
                </a:extLst>
              </p:cNvPr>
              <p:cNvSpPr>
                <a:spLocks noChangeArrowheads="1"/>
              </p:cNvSpPr>
              <p:nvPr/>
            </p:nvSpPr>
            <p:spPr bwMode="gray">
              <a:xfrm>
                <a:off x="1973" y="1027"/>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mn-cs"/>
                </a:endParaRPr>
              </a:p>
            </p:txBody>
          </p:sp>
        </p:grpSp>
        <p:sp>
          <p:nvSpPr>
            <p:cNvPr id="70670" name="Oval 14">
              <a:extLst>
                <a:ext uri="{FF2B5EF4-FFF2-40B4-BE49-F238E27FC236}">
                  <a16:creationId xmlns:a16="http://schemas.microsoft.com/office/drawing/2014/main" id="{DD74C3C1-938E-DDC7-A29B-7CB78AB90F50}"/>
                </a:ext>
              </a:extLst>
            </p:cNvPr>
            <p:cNvSpPr>
              <a:spLocks noChangeArrowheads="1"/>
            </p:cNvSpPr>
            <p:nvPr/>
          </p:nvSpPr>
          <p:spPr bwMode="gray">
            <a:xfrm>
              <a:off x="2086" y="1314"/>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en-US">
                <a:cs typeface="+mn-cs"/>
              </a:endParaRPr>
            </a:p>
          </p:txBody>
        </p:sp>
        <p:sp>
          <p:nvSpPr>
            <p:cNvPr id="70671" name="Oval 15">
              <a:extLst>
                <a:ext uri="{FF2B5EF4-FFF2-40B4-BE49-F238E27FC236}">
                  <a16:creationId xmlns:a16="http://schemas.microsoft.com/office/drawing/2014/main" id="{C5A6B2CB-1DB4-CF25-10B0-36D4CB98E021}"/>
                </a:ext>
              </a:extLst>
            </p:cNvPr>
            <p:cNvSpPr>
              <a:spLocks noChangeArrowheads="1"/>
            </p:cNvSpPr>
            <p:nvPr/>
          </p:nvSpPr>
          <p:spPr bwMode="gray">
            <a:xfrm>
              <a:off x="2108" y="1319"/>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en-US">
                <a:cs typeface="+mn-cs"/>
              </a:endParaRPr>
            </a:p>
          </p:txBody>
        </p:sp>
        <p:sp>
          <p:nvSpPr>
            <p:cNvPr id="70672" name="Oval 16">
              <a:extLst>
                <a:ext uri="{FF2B5EF4-FFF2-40B4-BE49-F238E27FC236}">
                  <a16:creationId xmlns:a16="http://schemas.microsoft.com/office/drawing/2014/main" id="{F32AB800-BFAC-4322-E381-631479ABE60D}"/>
                </a:ext>
              </a:extLst>
            </p:cNvPr>
            <p:cNvSpPr>
              <a:spLocks noChangeArrowheads="1"/>
            </p:cNvSpPr>
            <p:nvPr/>
          </p:nvSpPr>
          <p:spPr bwMode="gray">
            <a:xfrm>
              <a:off x="2125" y="1327"/>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en-US">
                <a:cs typeface="+mn-cs"/>
              </a:endParaRPr>
            </a:p>
          </p:txBody>
        </p:sp>
        <p:sp>
          <p:nvSpPr>
            <p:cNvPr id="70673" name="Oval 17">
              <a:extLst>
                <a:ext uri="{FF2B5EF4-FFF2-40B4-BE49-F238E27FC236}">
                  <a16:creationId xmlns:a16="http://schemas.microsoft.com/office/drawing/2014/main" id="{59F9726B-DD2F-A35A-85E4-E05F5F0CC36C}"/>
                </a:ext>
              </a:extLst>
            </p:cNvPr>
            <p:cNvSpPr>
              <a:spLocks noChangeArrowheads="1"/>
            </p:cNvSpPr>
            <p:nvPr/>
          </p:nvSpPr>
          <p:spPr bwMode="gray">
            <a:xfrm>
              <a:off x="2208" y="1344"/>
              <a:ext cx="1382" cy="624"/>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en-US">
                <a:cs typeface="+mn-cs"/>
              </a:endParaRPr>
            </a:p>
          </p:txBody>
        </p:sp>
      </p:grpSp>
      <p:sp>
        <p:nvSpPr>
          <p:cNvPr id="108561" name="Text Box 18">
            <a:extLst>
              <a:ext uri="{FF2B5EF4-FFF2-40B4-BE49-F238E27FC236}">
                <a16:creationId xmlns:a16="http://schemas.microsoft.com/office/drawing/2014/main" id="{D043D196-E769-5AE9-DC45-4DD9526E5583}"/>
              </a:ext>
            </a:extLst>
          </p:cNvPr>
          <p:cNvSpPr txBox="1">
            <a:spLocks noChangeArrowheads="1"/>
          </p:cNvSpPr>
          <p:nvPr/>
        </p:nvSpPr>
        <p:spPr bwMode="auto">
          <a:xfrm>
            <a:off x="4913313" y="1828800"/>
            <a:ext cx="2160587"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buFont typeface="Arial" panose="020B0604020202020204" pitchFamily="34" charset="0"/>
              <a:buNone/>
            </a:pPr>
            <a:r>
              <a:rPr lang="en-US" altLang="en-US" sz="3500" b="1"/>
              <a:t>Ý NGHĨA</a:t>
            </a:r>
            <a:r>
              <a:rPr lang="en-US" altLang="en-US" sz="3500" b="1">
                <a:solidFill>
                  <a:srgbClr val="FF3300"/>
                </a:solidFill>
              </a:rPr>
              <a:t> </a:t>
            </a:r>
            <a:endParaRPr lang="en-US" altLang="en-US" sz="3500">
              <a:solidFill>
                <a:srgbClr val="000000"/>
              </a:solidFill>
            </a:endParaRPr>
          </a:p>
        </p:txBody>
      </p:sp>
      <p:sp>
        <p:nvSpPr>
          <p:cNvPr id="108562" name="Text Box 19">
            <a:extLst>
              <a:ext uri="{FF2B5EF4-FFF2-40B4-BE49-F238E27FC236}">
                <a16:creationId xmlns:a16="http://schemas.microsoft.com/office/drawing/2014/main" id="{1AB6ABFA-2CDE-968C-08B0-B279CE986D6C}"/>
              </a:ext>
            </a:extLst>
          </p:cNvPr>
          <p:cNvSpPr txBox="1">
            <a:spLocks noChangeArrowheads="1"/>
          </p:cNvSpPr>
          <p:nvPr/>
        </p:nvSpPr>
        <p:spPr bwMode="auto">
          <a:xfrm>
            <a:off x="7645400" y="3581400"/>
            <a:ext cx="3987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 typeface="Symbol" panose="05050102010706020507" pitchFamily="18" charset="2"/>
              <a:buChar char=""/>
            </a:pPr>
            <a:r>
              <a:rPr lang="vi-VN" altLang="en-US" sz="2300">
                <a:solidFill>
                  <a:schemeClr val="accent2"/>
                </a:solidFill>
              </a:rPr>
              <a:t>Những truyền thống tốt đẹp này đã giúp dân tộc Việt Nam cùng nhau vượt qua mọi khó khăn, thử thách, góp phần tích cực vào quá trình phát triển của dân tộc và mỗi cá nhân.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blinds(horizontal)">
                                      <p:cBhvr>
                                        <p:cTn id="7" dur="500"/>
                                        <p:tgtEl>
                                          <p:spTgt spid="1085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8553"/>
                                        </p:tgtEl>
                                        <p:attrNameLst>
                                          <p:attrName>style.visibility</p:attrName>
                                        </p:attrNameLst>
                                      </p:cBhvr>
                                      <p:to>
                                        <p:strVal val="visible"/>
                                      </p:to>
                                    </p:set>
                                    <p:animEffect transition="in" filter="blinds(horizontal)">
                                      <p:cBhvr>
                                        <p:cTn id="12" dur="500"/>
                                        <p:tgtEl>
                                          <p:spTgt spid="10855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8561"/>
                                        </p:tgtEl>
                                        <p:attrNameLst>
                                          <p:attrName>style.visibility</p:attrName>
                                        </p:attrNameLst>
                                      </p:cBhvr>
                                      <p:to>
                                        <p:strVal val="visible"/>
                                      </p:to>
                                    </p:set>
                                    <p:animEffect transition="in" filter="blinds(horizontal)">
                                      <p:cBhvr>
                                        <p:cTn id="15" dur="500"/>
                                        <p:tgtEl>
                                          <p:spTgt spid="10856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70663"/>
                                        </p:tgtEl>
                                        <p:attrNameLst>
                                          <p:attrName>style.visibility</p:attrName>
                                        </p:attrNameLst>
                                      </p:cBhvr>
                                      <p:to>
                                        <p:strVal val="visible"/>
                                      </p:to>
                                    </p:set>
                                    <p:animEffect transition="in" filter="blinds(horizontal)">
                                      <p:cBhvr>
                                        <p:cTn id="20" dur="500"/>
                                        <p:tgtEl>
                                          <p:spTgt spid="7066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8548"/>
                                        </p:tgtEl>
                                        <p:attrNameLst>
                                          <p:attrName>style.visibility</p:attrName>
                                        </p:attrNameLst>
                                      </p:cBhvr>
                                      <p:to>
                                        <p:strVal val="visible"/>
                                      </p:to>
                                    </p:set>
                                    <p:animEffect transition="in" filter="blinds(horizontal)">
                                      <p:cBhvr>
                                        <p:cTn id="25" dur="500"/>
                                        <p:tgtEl>
                                          <p:spTgt spid="10854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08549"/>
                                        </p:tgtEl>
                                        <p:attrNameLst>
                                          <p:attrName>style.visibility</p:attrName>
                                        </p:attrNameLst>
                                      </p:cBhvr>
                                      <p:to>
                                        <p:strVal val="visible"/>
                                      </p:to>
                                    </p:set>
                                    <p:animEffect transition="in" filter="blinds(horizontal)">
                                      <p:cBhvr>
                                        <p:cTn id="28" dur="500"/>
                                        <p:tgtEl>
                                          <p:spTgt spid="10854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70665"/>
                                        </p:tgtEl>
                                        <p:attrNameLst>
                                          <p:attrName>style.visibility</p:attrName>
                                        </p:attrNameLst>
                                      </p:cBhvr>
                                      <p:to>
                                        <p:strVal val="visible"/>
                                      </p:to>
                                    </p:set>
                                    <p:animEffect transition="in" filter="blinds(horizontal)">
                                      <p:cBhvr>
                                        <p:cTn id="33" dur="500"/>
                                        <p:tgtEl>
                                          <p:spTgt spid="7066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08547"/>
                                        </p:tgtEl>
                                        <p:attrNameLst>
                                          <p:attrName>style.visibility</p:attrName>
                                        </p:attrNameLst>
                                      </p:cBhvr>
                                      <p:to>
                                        <p:strVal val="visible"/>
                                      </p:to>
                                    </p:set>
                                    <p:animEffect transition="in" filter="blinds(horizontal)">
                                      <p:cBhvr>
                                        <p:cTn id="38" dur="500"/>
                                        <p:tgtEl>
                                          <p:spTgt spid="108547"/>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08562"/>
                                        </p:tgtEl>
                                        <p:attrNameLst>
                                          <p:attrName>style.visibility</p:attrName>
                                        </p:attrNameLst>
                                      </p:cBhvr>
                                      <p:to>
                                        <p:strVal val="visible"/>
                                      </p:to>
                                    </p:set>
                                    <p:animEffect transition="in" filter="blinds(horizontal)">
                                      <p:cBhvr>
                                        <p:cTn id="41" dur="500"/>
                                        <p:tgtEl>
                                          <p:spTgt spid="108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p:bldP spid="108547" grpId="0" animBg="1"/>
      <p:bldP spid="108548" grpId="0" animBg="1"/>
      <p:bldP spid="108549" grpId="0"/>
      <p:bldP spid="108561" grpId="0"/>
      <p:bldP spid="1085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Box 62">
            <a:extLst>
              <a:ext uri="{FF2B5EF4-FFF2-40B4-BE49-F238E27FC236}">
                <a16:creationId xmlns:a16="http://schemas.microsoft.com/office/drawing/2014/main" id="{D5DED9F0-AB12-8F6A-B9B8-F18551BCA66E}"/>
              </a:ext>
            </a:extLst>
          </p:cNvPr>
          <p:cNvSpPr txBox="1">
            <a:spLocks noChangeArrowheads="1"/>
          </p:cNvSpPr>
          <p:nvPr/>
        </p:nvSpPr>
        <p:spPr bwMode="auto">
          <a:xfrm>
            <a:off x="4375150" y="179388"/>
            <a:ext cx="335915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500" b="1">
                <a:solidFill>
                  <a:srgbClr val="FF3300"/>
                </a:solidFill>
                <a:latin typeface="Arial Unicode MS" pitchFamily="34" charset="-128"/>
                <a:ea typeface="Arial Unicode MS" pitchFamily="34" charset="-128"/>
              </a:rPr>
              <a:t>LUYỆN TẬP</a:t>
            </a:r>
          </a:p>
        </p:txBody>
      </p:sp>
      <p:sp>
        <p:nvSpPr>
          <p:cNvPr id="91" name="Snip Single Corner Rectangle 26">
            <a:extLst>
              <a:ext uri="{FF2B5EF4-FFF2-40B4-BE49-F238E27FC236}">
                <a16:creationId xmlns:a16="http://schemas.microsoft.com/office/drawing/2014/main" id="{E4FBA9FB-B0C0-6A96-CA24-CE3148FD8385}"/>
              </a:ext>
            </a:extLst>
          </p:cNvPr>
          <p:cNvSpPr/>
          <p:nvPr/>
        </p:nvSpPr>
        <p:spPr>
          <a:xfrm flipV="1">
            <a:off x="438150" y="1306513"/>
            <a:ext cx="5162550" cy="871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2"/>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9572" name="Picture 345" descr="shadow_1_m">
            <a:extLst>
              <a:ext uri="{FF2B5EF4-FFF2-40B4-BE49-F238E27FC236}">
                <a16:creationId xmlns:a16="http://schemas.microsoft.com/office/drawing/2014/main" id="{1A477390-FB46-D892-74B3-B83C33544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1411"/>
          <a:stretch>
            <a:fillRect/>
          </a:stretch>
        </p:blipFill>
        <p:spPr bwMode="gray">
          <a:xfrm>
            <a:off x="1200150" y="947738"/>
            <a:ext cx="77788"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Pentagon 27">
            <a:extLst>
              <a:ext uri="{FF2B5EF4-FFF2-40B4-BE49-F238E27FC236}">
                <a16:creationId xmlns:a16="http://schemas.microsoft.com/office/drawing/2014/main" id="{3A3CAEB8-11D1-AD72-C692-F6E5FF6BD729}"/>
              </a:ext>
            </a:extLst>
          </p:cNvPr>
          <p:cNvSpPr/>
          <p:nvPr/>
        </p:nvSpPr>
        <p:spPr>
          <a:xfrm rot="5400000" flipV="1">
            <a:off x="3923507" y="16676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2">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4" name="Isosceles Triangle 93">
            <a:extLst>
              <a:ext uri="{FF2B5EF4-FFF2-40B4-BE49-F238E27FC236}">
                <a16:creationId xmlns:a16="http://schemas.microsoft.com/office/drawing/2014/main" id="{542A7A37-BA55-E722-2FC6-D3BD256B1381}"/>
              </a:ext>
            </a:extLst>
          </p:cNvPr>
          <p:cNvSpPr/>
          <p:nvPr/>
        </p:nvSpPr>
        <p:spPr>
          <a:xfrm rot="16200000" flipV="1">
            <a:off x="4382294" y="1559719"/>
            <a:ext cx="258762" cy="273050"/>
          </a:xfrm>
          <a:prstGeom prst="triangle">
            <a:avLst/>
          </a:prstGeom>
          <a:solidFill>
            <a:schemeClr val="accent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95" name="Straight Connector 94">
            <a:extLst>
              <a:ext uri="{FF2B5EF4-FFF2-40B4-BE49-F238E27FC236}">
                <a16:creationId xmlns:a16="http://schemas.microsoft.com/office/drawing/2014/main" id="{8B1DAE3C-64A9-A163-4ABE-DEB26005DAB0}"/>
              </a:ext>
            </a:extLst>
          </p:cNvPr>
          <p:cNvCxnSpPr/>
          <p:nvPr/>
        </p:nvCxnSpPr>
        <p:spPr>
          <a:xfrm>
            <a:off x="971550" y="2095500"/>
            <a:ext cx="224155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6" name="Rounded Rectangle 35">
            <a:extLst>
              <a:ext uri="{FF2B5EF4-FFF2-40B4-BE49-F238E27FC236}">
                <a16:creationId xmlns:a16="http://schemas.microsoft.com/office/drawing/2014/main" id="{7A22DBFF-C11B-291A-7DC0-E16AE50ECD5E}"/>
              </a:ext>
            </a:extLst>
          </p:cNvPr>
          <p:cNvSpPr/>
          <p:nvPr/>
        </p:nvSpPr>
        <p:spPr>
          <a:xfrm>
            <a:off x="2641600" y="3497263"/>
            <a:ext cx="6648450" cy="742950"/>
          </a:xfrm>
          <a:prstGeom prst="roundRect">
            <a:avLst/>
          </a:prstGeom>
          <a:solidFill>
            <a:schemeClr val="bg1"/>
          </a:solidFill>
          <a:ln w="19050">
            <a:solidFill>
              <a:schemeClr val="bg1">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1" name="Snip Single Corner Rectangle 26">
            <a:extLst>
              <a:ext uri="{FF2B5EF4-FFF2-40B4-BE49-F238E27FC236}">
                <a16:creationId xmlns:a16="http://schemas.microsoft.com/office/drawing/2014/main" id="{78225166-24A5-C930-F4C9-9B1E8131961E}"/>
              </a:ext>
            </a:extLst>
          </p:cNvPr>
          <p:cNvSpPr/>
          <p:nvPr/>
        </p:nvSpPr>
        <p:spPr>
          <a:xfrm flipH="1" flipV="1">
            <a:off x="6572250" y="1306513"/>
            <a:ext cx="5137150" cy="871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3"/>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9578" name="Picture 345" descr="shadow_1_m">
            <a:extLst>
              <a:ext uri="{FF2B5EF4-FFF2-40B4-BE49-F238E27FC236}">
                <a16:creationId xmlns:a16="http://schemas.microsoft.com/office/drawing/2014/main" id="{B86D572C-8042-4AB4-7EAB-5DAF70D76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1411"/>
          <a:stretch>
            <a:fillRect/>
          </a:stretch>
        </p:blipFill>
        <p:spPr bwMode="gray">
          <a:xfrm>
            <a:off x="10895013" y="947738"/>
            <a:ext cx="77787"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Pentagon 27">
            <a:extLst>
              <a:ext uri="{FF2B5EF4-FFF2-40B4-BE49-F238E27FC236}">
                <a16:creationId xmlns:a16="http://schemas.microsoft.com/office/drawing/2014/main" id="{226995E0-C8C3-20E9-A34B-F8FE5E315CBB}"/>
              </a:ext>
            </a:extLst>
          </p:cNvPr>
          <p:cNvSpPr/>
          <p:nvPr/>
        </p:nvSpPr>
        <p:spPr>
          <a:xfrm rot="16200000" flipH="1" flipV="1">
            <a:off x="6199982" y="16676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3">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4" name="Isosceles Triangle 113">
            <a:extLst>
              <a:ext uri="{FF2B5EF4-FFF2-40B4-BE49-F238E27FC236}">
                <a16:creationId xmlns:a16="http://schemas.microsoft.com/office/drawing/2014/main" id="{DE2C24AF-F44B-DC19-6433-7262BFAD8E0C}"/>
              </a:ext>
            </a:extLst>
          </p:cNvPr>
          <p:cNvSpPr/>
          <p:nvPr/>
        </p:nvSpPr>
        <p:spPr>
          <a:xfrm rot="5400000" flipH="1" flipV="1">
            <a:off x="7531894" y="1559719"/>
            <a:ext cx="258762" cy="273050"/>
          </a:xfrm>
          <a:prstGeom prst="triangl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5" name="Straight Connector 114">
            <a:extLst>
              <a:ext uri="{FF2B5EF4-FFF2-40B4-BE49-F238E27FC236}">
                <a16:creationId xmlns:a16="http://schemas.microsoft.com/office/drawing/2014/main" id="{DE352944-5D97-72E8-D04E-83B490F37934}"/>
              </a:ext>
            </a:extLst>
          </p:cNvPr>
          <p:cNvCxnSpPr/>
          <p:nvPr/>
        </p:nvCxnSpPr>
        <p:spPr>
          <a:xfrm flipH="1">
            <a:off x="5916613" y="2095500"/>
            <a:ext cx="2236787" cy="0"/>
          </a:xfrm>
          <a:prstGeom prst="line">
            <a:avLst/>
          </a:prstGeom>
          <a:ln w="381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7" name="Snip Single Corner Rectangle 26">
            <a:extLst>
              <a:ext uri="{FF2B5EF4-FFF2-40B4-BE49-F238E27FC236}">
                <a16:creationId xmlns:a16="http://schemas.microsoft.com/office/drawing/2014/main" id="{A0B66558-6163-B2DB-2734-32046E598AC5}"/>
              </a:ext>
            </a:extLst>
          </p:cNvPr>
          <p:cNvSpPr/>
          <p:nvPr/>
        </p:nvSpPr>
        <p:spPr>
          <a:xfrm>
            <a:off x="425450" y="5487988"/>
            <a:ext cx="5175250" cy="8731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5"/>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9583" name="Picture 345" descr="shadow_1_m">
            <a:extLst>
              <a:ext uri="{FF2B5EF4-FFF2-40B4-BE49-F238E27FC236}">
                <a16:creationId xmlns:a16="http://schemas.microsoft.com/office/drawing/2014/main" id="{7E454A53-0637-2441-1FFC-42BEAE5A52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411"/>
          <a:stretch>
            <a:fillRect/>
          </a:stretch>
        </p:blipFill>
        <p:spPr bwMode="gray">
          <a:xfrm>
            <a:off x="1200150" y="5133975"/>
            <a:ext cx="77788"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Pentagon 27">
            <a:extLst>
              <a:ext uri="{FF2B5EF4-FFF2-40B4-BE49-F238E27FC236}">
                <a16:creationId xmlns:a16="http://schemas.microsoft.com/office/drawing/2014/main" id="{BF538D5B-EE09-9B2D-3060-1401035D4E79}"/>
              </a:ext>
            </a:extLst>
          </p:cNvPr>
          <p:cNvSpPr/>
          <p:nvPr/>
        </p:nvSpPr>
        <p:spPr>
          <a:xfrm rot="16200000">
            <a:off x="3923507" y="46775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5">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0" name="Isosceles Triangle 119">
            <a:extLst>
              <a:ext uri="{FF2B5EF4-FFF2-40B4-BE49-F238E27FC236}">
                <a16:creationId xmlns:a16="http://schemas.microsoft.com/office/drawing/2014/main" id="{79C0BE8A-0865-7DA7-E761-048E2D951226}"/>
              </a:ext>
            </a:extLst>
          </p:cNvPr>
          <p:cNvSpPr/>
          <p:nvPr/>
        </p:nvSpPr>
        <p:spPr>
          <a:xfrm rot="5400000">
            <a:off x="4383087" y="5834063"/>
            <a:ext cx="257175" cy="273050"/>
          </a:xfrm>
          <a:prstGeom prst="triangl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3" name="Snip Single Corner Rectangle 26">
            <a:extLst>
              <a:ext uri="{FF2B5EF4-FFF2-40B4-BE49-F238E27FC236}">
                <a16:creationId xmlns:a16="http://schemas.microsoft.com/office/drawing/2014/main" id="{926CBD8B-6825-C118-4CB3-4AE1A5803FA4}"/>
              </a:ext>
            </a:extLst>
          </p:cNvPr>
          <p:cNvSpPr/>
          <p:nvPr/>
        </p:nvSpPr>
        <p:spPr>
          <a:xfrm flipH="1">
            <a:off x="6572250" y="5487988"/>
            <a:ext cx="5200650" cy="8731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4"/>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9587" name="Picture 345" descr="shadow_1_m">
            <a:extLst>
              <a:ext uri="{FF2B5EF4-FFF2-40B4-BE49-F238E27FC236}">
                <a16:creationId xmlns:a16="http://schemas.microsoft.com/office/drawing/2014/main" id="{8701737F-14D7-E73F-04C8-E140172BCB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1411"/>
          <a:stretch>
            <a:fillRect/>
          </a:stretch>
        </p:blipFill>
        <p:spPr bwMode="gray">
          <a:xfrm>
            <a:off x="10895013" y="5133975"/>
            <a:ext cx="77787"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Pentagon 27">
            <a:extLst>
              <a:ext uri="{FF2B5EF4-FFF2-40B4-BE49-F238E27FC236}">
                <a16:creationId xmlns:a16="http://schemas.microsoft.com/office/drawing/2014/main" id="{56043627-DEF2-AAD6-2E04-CED29D73B474}"/>
              </a:ext>
            </a:extLst>
          </p:cNvPr>
          <p:cNvSpPr/>
          <p:nvPr/>
        </p:nvSpPr>
        <p:spPr>
          <a:xfrm rot="5400000" flipH="1">
            <a:off x="6199982" y="46775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4">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6" name="Isosceles Triangle 125">
            <a:extLst>
              <a:ext uri="{FF2B5EF4-FFF2-40B4-BE49-F238E27FC236}">
                <a16:creationId xmlns:a16="http://schemas.microsoft.com/office/drawing/2014/main" id="{E53FC452-AEFF-F87A-7D6C-C18C48B10465}"/>
              </a:ext>
            </a:extLst>
          </p:cNvPr>
          <p:cNvSpPr/>
          <p:nvPr/>
        </p:nvSpPr>
        <p:spPr>
          <a:xfrm rot="16200000" flipH="1">
            <a:off x="7532687" y="5834063"/>
            <a:ext cx="257175" cy="273050"/>
          </a:xfrm>
          <a:prstGeom prst="triangle">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09590" name="Group 107">
            <a:extLst>
              <a:ext uri="{FF2B5EF4-FFF2-40B4-BE49-F238E27FC236}">
                <a16:creationId xmlns:a16="http://schemas.microsoft.com/office/drawing/2014/main" id="{8E577322-B316-783D-DB8D-3D5512F79EA3}"/>
              </a:ext>
            </a:extLst>
          </p:cNvPr>
          <p:cNvGrpSpPr>
            <a:grpSpLocks/>
          </p:cNvGrpSpPr>
          <p:nvPr/>
        </p:nvGrpSpPr>
        <p:grpSpPr bwMode="auto">
          <a:xfrm>
            <a:off x="2954338" y="3986213"/>
            <a:ext cx="1109662" cy="153987"/>
            <a:chOff x="2122604" y="3966591"/>
            <a:chExt cx="595196" cy="109537"/>
          </a:xfrm>
        </p:grpSpPr>
        <p:sp>
          <p:nvSpPr>
            <p:cNvPr id="37" name="Oval 36">
              <a:extLst>
                <a:ext uri="{FF2B5EF4-FFF2-40B4-BE49-F238E27FC236}">
                  <a16:creationId xmlns:a16="http://schemas.microsoft.com/office/drawing/2014/main" id="{7B91761C-F43B-B413-286D-DE95727BE9E0}"/>
                </a:ext>
              </a:extLst>
            </p:cNvPr>
            <p:cNvSpPr/>
            <p:nvPr/>
          </p:nvSpPr>
          <p:spPr>
            <a:xfrm>
              <a:off x="2122604" y="3966591"/>
              <a:ext cx="108992" cy="1095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9" name="Oval 128">
              <a:extLst>
                <a:ext uri="{FF2B5EF4-FFF2-40B4-BE49-F238E27FC236}">
                  <a16:creationId xmlns:a16="http://schemas.microsoft.com/office/drawing/2014/main" id="{3F153E1C-18CB-894B-4712-BAC4C4D480A9}"/>
                </a:ext>
              </a:extLst>
            </p:cNvPr>
            <p:cNvSpPr/>
            <p:nvPr/>
          </p:nvSpPr>
          <p:spPr>
            <a:xfrm>
              <a:off x="2286091" y="3966591"/>
              <a:ext cx="108992" cy="109537"/>
            </a:xfrm>
            <a:prstGeom prst="ellipse">
              <a:avLst/>
            </a:prstGeom>
            <a:solidFill>
              <a:srgbClr val="8E8E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1" name="Oval 130">
              <a:extLst>
                <a:ext uri="{FF2B5EF4-FFF2-40B4-BE49-F238E27FC236}">
                  <a16:creationId xmlns:a16="http://schemas.microsoft.com/office/drawing/2014/main" id="{EB03A0E4-7014-F7DE-1D36-859D12B2E9E5}"/>
                </a:ext>
              </a:extLst>
            </p:cNvPr>
            <p:cNvSpPr/>
            <p:nvPr/>
          </p:nvSpPr>
          <p:spPr>
            <a:xfrm>
              <a:off x="2445321" y="3966591"/>
              <a:ext cx="104734" cy="10953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2" name="Oval 131">
              <a:extLst>
                <a:ext uri="{FF2B5EF4-FFF2-40B4-BE49-F238E27FC236}">
                  <a16:creationId xmlns:a16="http://schemas.microsoft.com/office/drawing/2014/main" id="{CA233AB1-0302-230C-DBD2-7FD4C8879D80}"/>
                </a:ext>
              </a:extLst>
            </p:cNvPr>
            <p:cNvSpPr/>
            <p:nvPr/>
          </p:nvSpPr>
          <p:spPr>
            <a:xfrm>
              <a:off x="2608808" y="3966591"/>
              <a:ext cx="108992" cy="1095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138" name="Straight Connector 137">
            <a:extLst>
              <a:ext uri="{FF2B5EF4-FFF2-40B4-BE49-F238E27FC236}">
                <a16:creationId xmlns:a16="http://schemas.microsoft.com/office/drawing/2014/main" id="{8D30972B-D410-563E-4BFA-7B2A44E09921}"/>
              </a:ext>
            </a:extLst>
          </p:cNvPr>
          <p:cNvCxnSpPr/>
          <p:nvPr/>
        </p:nvCxnSpPr>
        <p:spPr>
          <a:xfrm>
            <a:off x="971550" y="5575300"/>
            <a:ext cx="2241550" cy="0"/>
          </a:xfrm>
          <a:prstGeom prst="line">
            <a:avLst/>
          </a:prstGeom>
          <a:ln w="381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BC6A5932-C2BC-092B-B505-80110D0D4761}"/>
              </a:ext>
            </a:extLst>
          </p:cNvPr>
          <p:cNvCxnSpPr/>
          <p:nvPr/>
        </p:nvCxnSpPr>
        <p:spPr>
          <a:xfrm flipH="1">
            <a:off x="5916613" y="5575300"/>
            <a:ext cx="2236787" cy="0"/>
          </a:xfrm>
          <a:prstGeom prst="line">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1" name="Text Box 3">
            <a:extLst>
              <a:ext uri="{FF2B5EF4-FFF2-40B4-BE49-F238E27FC236}">
                <a16:creationId xmlns:a16="http://schemas.microsoft.com/office/drawing/2014/main" id="{6446D0C7-FFC9-E8D2-9948-5993411B21B9}"/>
              </a:ext>
            </a:extLst>
          </p:cNvPr>
          <p:cNvSpPr txBox="1">
            <a:spLocks noChangeArrowheads="1"/>
          </p:cNvSpPr>
          <p:nvPr/>
        </p:nvSpPr>
        <p:spPr bwMode="ltGray">
          <a:xfrm>
            <a:off x="3001963" y="3617913"/>
            <a:ext cx="6092825" cy="598487"/>
          </a:xfrm>
          <a:prstGeom prst="rect">
            <a:avLst/>
          </a:prstGeom>
          <a:noFill/>
          <a:ln>
            <a:noFill/>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5000"/>
              </a:lnSpc>
              <a:spcAft>
                <a:spcPts val="800"/>
              </a:spcAft>
            </a:pPr>
            <a:r>
              <a:rPr lang="en-US" altLang="en-US" sz="3500" b="1">
                <a:solidFill>
                  <a:srgbClr val="FF3300"/>
                </a:solidFill>
              </a:rPr>
              <a:t>Hoàn thành 4 bài tập sau</a:t>
            </a:r>
          </a:p>
        </p:txBody>
      </p:sp>
      <p:sp>
        <p:nvSpPr>
          <p:cNvPr id="109598" name="Text Box 3">
            <a:extLst>
              <a:ext uri="{FF2B5EF4-FFF2-40B4-BE49-F238E27FC236}">
                <a16:creationId xmlns:a16="http://schemas.microsoft.com/office/drawing/2014/main" id="{523E52A9-CB9B-CB98-2200-6390AECE7E1A}"/>
              </a:ext>
            </a:extLst>
          </p:cNvPr>
          <p:cNvSpPr txBox="1">
            <a:spLocks noChangeArrowheads="1"/>
          </p:cNvSpPr>
          <p:nvPr/>
        </p:nvSpPr>
        <p:spPr bwMode="ltGray">
          <a:xfrm>
            <a:off x="495300" y="1401763"/>
            <a:ext cx="38338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5000"/>
              </a:lnSpc>
              <a:spcAft>
                <a:spcPts val="800"/>
              </a:spcAft>
            </a:pPr>
            <a:r>
              <a:rPr lang="en-US" altLang="en-US" sz="2500" b="1">
                <a:solidFill>
                  <a:schemeClr val="bg1"/>
                </a:solidFill>
              </a:rPr>
              <a:t>Bài 1: Bày tỏ quan điểm</a:t>
            </a:r>
          </a:p>
        </p:txBody>
      </p:sp>
      <p:sp>
        <p:nvSpPr>
          <p:cNvPr id="109599" name="Text Box 3">
            <a:extLst>
              <a:ext uri="{FF2B5EF4-FFF2-40B4-BE49-F238E27FC236}">
                <a16:creationId xmlns:a16="http://schemas.microsoft.com/office/drawing/2014/main" id="{1F6C3094-5088-40D8-855A-FAC0F6B4FA13}"/>
              </a:ext>
            </a:extLst>
          </p:cNvPr>
          <p:cNvSpPr txBox="1">
            <a:spLocks noChangeArrowheads="1"/>
          </p:cNvSpPr>
          <p:nvPr/>
        </p:nvSpPr>
        <p:spPr bwMode="ltGray">
          <a:xfrm>
            <a:off x="571500" y="5689600"/>
            <a:ext cx="39735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5000"/>
              </a:lnSpc>
              <a:spcAft>
                <a:spcPts val="800"/>
              </a:spcAft>
            </a:pPr>
            <a:r>
              <a:rPr lang="en-US" altLang="en-US" sz="2500" b="1">
                <a:solidFill>
                  <a:schemeClr val="bg1"/>
                </a:solidFill>
              </a:rPr>
              <a:t>Bài 3: Bày tỏ quan điểm</a:t>
            </a:r>
          </a:p>
        </p:txBody>
      </p:sp>
      <p:sp>
        <p:nvSpPr>
          <p:cNvPr id="109600" name="Text Box 3">
            <a:extLst>
              <a:ext uri="{FF2B5EF4-FFF2-40B4-BE49-F238E27FC236}">
                <a16:creationId xmlns:a16="http://schemas.microsoft.com/office/drawing/2014/main" id="{3DF02DBF-E4D5-8DBD-D9C1-EB8397C0F709}"/>
              </a:ext>
            </a:extLst>
          </p:cNvPr>
          <p:cNvSpPr txBox="1">
            <a:spLocks noChangeArrowheads="1"/>
          </p:cNvSpPr>
          <p:nvPr/>
        </p:nvSpPr>
        <p:spPr bwMode="ltGray">
          <a:xfrm>
            <a:off x="7848600" y="1401763"/>
            <a:ext cx="38227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5000"/>
              </a:lnSpc>
              <a:spcAft>
                <a:spcPts val="800"/>
              </a:spcAft>
            </a:pPr>
            <a:r>
              <a:rPr lang="en-US" altLang="en-US" sz="2500" b="1">
                <a:solidFill>
                  <a:schemeClr val="bg1"/>
                </a:solidFill>
              </a:rPr>
              <a:t>Bài 2: Hoàn thành gợi ý</a:t>
            </a:r>
          </a:p>
        </p:txBody>
      </p:sp>
      <p:sp>
        <p:nvSpPr>
          <p:cNvPr id="109601" name="Text Box 3">
            <a:extLst>
              <a:ext uri="{FF2B5EF4-FFF2-40B4-BE49-F238E27FC236}">
                <a16:creationId xmlns:a16="http://schemas.microsoft.com/office/drawing/2014/main" id="{ED196356-03BB-CD0C-581C-D28A66821247}"/>
              </a:ext>
            </a:extLst>
          </p:cNvPr>
          <p:cNvSpPr txBox="1">
            <a:spLocks noChangeArrowheads="1"/>
          </p:cNvSpPr>
          <p:nvPr/>
        </p:nvSpPr>
        <p:spPr bwMode="ltGray">
          <a:xfrm>
            <a:off x="7848600" y="5689600"/>
            <a:ext cx="38354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95000"/>
              </a:lnSpc>
              <a:spcAft>
                <a:spcPts val="800"/>
              </a:spcAft>
            </a:pPr>
            <a:r>
              <a:rPr lang="en-US" altLang="en-US" sz="2500" b="1">
                <a:solidFill>
                  <a:schemeClr val="bg1"/>
                </a:solidFill>
              </a:rPr>
              <a:t>Bài 4: Xử lý tình huống</a:t>
            </a:r>
          </a:p>
        </p:txBody>
      </p:sp>
      <p:sp>
        <p:nvSpPr>
          <p:cNvPr id="109602" name="TextBox 1">
            <a:extLst>
              <a:ext uri="{FF2B5EF4-FFF2-40B4-BE49-F238E27FC236}">
                <a16:creationId xmlns:a16="http://schemas.microsoft.com/office/drawing/2014/main" id="{AC7CD3D5-A6C9-AE15-4EB1-95AEB65C5214}"/>
              </a:ext>
            </a:extLst>
          </p:cNvPr>
          <p:cNvSpPr txBox="1">
            <a:spLocks noChangeArrowheads="1"/>
          </p:cNvSpPr>
          <p:nvPr/>
        </p:nvSpPr>
        <p:spPr bwMode="auto">
          <a:xfrm>
            <a:off x="4552950" y="2205038"/>
            <a:ext cx="7429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600" b="1" u="sng">
                <a:solidFill>
                  <a:schemeClr val="accent2"/>
                </a:solidFill>
              </a:rPr>
              <a:t>01</a:t>
            </a:r>
          </a:p>
        </p:txBody>
      </p:sp>
      <p:sp>
        <p:nvSpPr>
          <p:cNvPr id="38" name="TextBox 37">
            <a:extLst>
              <a:ext uri="{FF2B5EF4-FFF2-40B4-BE49-F238E27FC236}">
                <a16:creationId xmlns:a16="http://schemas.microsoft.com/office/drawing/2014/main" id="{AB69BEBD-F050-27CC-44E6-84D4587E29C1}"/>
              </a:ext>
            </a:extLst>
          </p:cNvPr>
          <p:cNvSpPr txBox="1"/>
          <p:nvPr/>
        </p:nvSpPr>
        <p:spPr>
          <a:xfrm>
            <a:off x="6853238" y="2205038"/>
            <a:ext cx="742950" cy="492125"/>
          </a:xfrm>
          <a:prstGeom prst="rect">
            <a:avLst/>
          </a:prstGeom>
          <a:noFill/>
        </p:spPr>
        <p:txBody>
          <a:bodyPr wrap="none">
            <a:spAutoFit/>
          </a:bodyPr>
          <a:lstStyle/>
          <a:p>
            <a:pPr algn="ctr" fontAlgn="auto">
              <a:spcBef>
                <a:spcPts val="0"/>
              </a:spcBef>
              <a:spcAft>
                <a:spcPts val="0"/>
              </a:spcAft>
              <a:defRPr/>
            </a:pPr>
            <a:r>
              <a:rPr lang="en-US" sz="2600" b="1" u="sng" dirty="0">
                <a:solidFill>
                  <a:schemeClr val="accent3"/>
                </a:solidFill>
              </a:rPr>
              <a:t>02</a:t>
            </a:r>
          </a:p>
        </p:txBody>
      </p:sp>
      <p:sp>
        <p:nvSpPr>
          <p:cNvPr id="39" name="TextBox 38">
            <a:extLst>
              <a:ext uri="{FF2B5EF4-FFF2-40B4-BE49-F238E27FC236}">
                <a16:creationId xmlns:a16="http://schemas.microsoft.com/office/drawing/2014/main" id="{B785C5B4-892D-3BF9-DAE1-21249F5697F9}"/>
              </a:ext>
            </a:extLst>
          </p:cNvPr>
          <p:cNvSpPr txBox="1"/>
          <p:nvPr/>
        </p:nvSpPr>
        <p:spPr>
          <a:xfrm>
            <a:off x="4552950" y="4887913"/>
            <a:ext cx="742950" cy="492125"/>
          </a:xfrm>
          <a:prstGeom prst="rect">
            <a:avLst/>
          </a:prstGeom>
          <a:noFill/>
        </p:spPr>
        <p:txBody>
          <a:bodyPr wrap="none">
            <a:spAutoFit/>
          </a:bodyPr>
          <a:lstStyle/>
          <a:p>
            <a:pPr algn="ctr" fontAlgn="auto">
              <a:spcBef>
                <a:spcPts val="0"/>
              </a:spcBef>
              <a:spcAft>
                <a:spcPts val="0"/>
              </a:spcAft>
              <a:defRPr/>
            </a:pPr>
            <a:r>
              <a:rPr lang="en-US" sz="2600" b="1" u="sng" dirty="0">
                <a:solidFill>
                  <a:schemeClr val="accent5"/>
                </a:solidFill>
              </a:rPr>
              <a:t>03</a:t>
            </a:r>
          </a:p>
        </p:txBody>
      </p:sp>
      <p:sp>
        <p:nvSpPr>
          <p:cNvPr id="40" name="TextBox 39">
            <a:extLst>
              <a:ext uri="{FF2B5EF4-FFF2-40B4-BE49-F238E27FC236}">
                <a16:creationId xmlns:a16="http://schemas.microsoft.com/office/drawing/2014/main" id="{7463B46D-02BC-FB3C-0AFD-96FB298AB0B6}"/>
              </a:ext>
            </a:extLst>
          </p:cNvPr>
          <p:cNvSpPr txBox="1"/>
          <p:nvPr/>
        </p:nvSpPr>
        <p:spPr>
          <a:xfrm>
            <a:off x="6853238" y="4887913"/>
            <a:ext cx="742950" cy="492125"/>
          </a:xfrm>
          <a:prstGeom prst="rect">
            <a:avLst/>
          </a:prstGeom>
          <a:noFill/>
        </p:spPr>
        <p:txBody>
          <a:bodyPr wrap="none">
            <a:spAutoFit/>
          </a:bodyPr>
          <a:lstStyle/>
          <a:p>
            <a:pPr algn="ctr" fontAlgn="auto">
              <a:spcBef>
                <a:spcPts val="0"/>
              </a:spcBef>
              <a:spcAft>
                <a:spcPts val="0"/>
              </a:spcAft>
              <a:defRPr/>
            </a:pPr>
            <a:r>
              <a:rPr lang="en-US" sz="2600" b="1" u="sng" dirty="0">
                <a:solidFill>
                  <a:schemeClr val="accent4"/>
                </a:solidFill>
              </a:rPr>
              <a:t>04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blinds(horizontal)">
                                      <p:cBhvr>
                                        <p:cTn id="7" dur="500"/>
                                        <p:tgtEl>
                                          <p:spTgt spid="109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par>
                                <p:cTn id="13" presetID="3" presetClass="entr" presetSubtype="10" fill="hold" nodeType="withEffect">
                                  <p:stCondLst>
                                    <p:cond delay="0"/>
                                  </p:stCondLst>
                                  <p:childTnLst>
                                    <p:set>
                                      <p:cBhvr>
                                        <p:cTn id="14" dur="1" fill="hold">
                                          <p:stCondLst>
                                            <p:cond delay="0"/>
                                          </p:stCondLst>
                                        </p:cTn>
                                        <p:tgtEl>
                                          <p:spTgt spid="109590"/>
                                        </p:tgtEl>
                                        <p:attrNameLst>
                                          <p:attrName>style.visibility</p:attrName>
                                        </p:attrNameLst>
                                      </p:cBhvr>
                                      <p:to>
                                        <p:strVal val="visible"/>
                                      </p:to>
                                    </p:set>
                                    <p:animEffect transition="in" filter="blinds(horizontal)">
                                      <p:cBhvr>
                                        <p:cTn id="15" dur="500"/>
                                        <p:tgtEl>
                                          <p:spTgt spid="10959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linds(horizontal)">
                                      <p:cBhvr>
                                        <p:cTn id="18" dur="500"/>
                                        <p:tgtEl>
                                          <p:spTgt spid="3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blinds(horizontal)">
                                      <p:cBhvr>
                                        <p:cTn id="23" dur="500"/>
                                        <p:tgtEl>
                                          <p:spTgt spid="91"/>
                                        </p:tgtEl>
                                      </p:cBhvr>
                                    </p:animEffect>
                                  </p:childTnLst>
                                </p:cTn>
                              </p:par>
                              <p:par>
                                <p:cTn id="24" presetID="3" presetClass="entr" presetSubtype="10" fill="hold" nodeType="withEffect">
                                  <p:stCondLst>
                                    <p:cond delay="0"/>
                                  </p:stCondLst>
                                  <p:childTnLst>
                                    <p:set>
                                      <p:cBhvr>
                                        <p:cTn id="25" dur="1" fill="hold">
                                          <p:stCondLst>
                                            <p:cond delay="0"/>
                                          </p:stCondLst>
                                        </p:cTn>
                                        <p:tgtEl>
                                          <p:spTgt spid="93"/>
                                        </p:tgtEl>
                                        <p:attrNameLst>
                                          <p:attrName>style.visibility</p:attrName>
                                        </p:attrNameLst>
                                      </p:cBhvr>
                                      <p:to>
                                        <p:strVal val="visible"/>
                                      </p:to>
                                    </p:set>
                                    <p:animEffect transition="in" filter="blinds(horizontal)">
                                      <p:cBhvr>
                                        <p:cTn id="26" dur="500"/>
                                        <p:tgtEl>
                                          <p:spTgt spid="9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94"/>
                                        </p:tgtEl>
                                        <p:attrNameLst>
                                          <p:attrName>style.visibility</p:attrName>
                                        </p:attrNameLst>
                                      </p:cBhvr>
                                      <p:to>
                                        <p:strVal val="visible"/>
                                      </p:to>
                                    </p:set>
                                    <p:animEffect transition="in" filter="blinds(horizontal)">
                                      <p:cBhvr>
                                        <p:cTn id="29" dur="500"/>
                                        <p:tgtEl>
                                          <p:spTgt spid="94"/>
                                        </p:tgtEl>
                                      </p:cBhvr>
                                    </p:animEffect>
                                  </p:childTnLst>
                                </p:cTn>
                              </p:par>
                              <p:par>
                                <p:cTn id="30" presetID="3" presetClass="entr" presetSubtype="10" fill="hold" nodeType="with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blinds(horizontal)">
                                      <p:cBhvr>
                                        <p:cTn id="32" dur="500"/>
                                        <p:tgtEl>
                                          <p:spTgt spid="95"/>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09598"/>
                                        </p:tgtEl>
                                        <p:attrNameLst>
                                          <p:attrName>style.visibility</p:attrName>
                                        </p:attrNameLst>
                                      </p:cBhvr>
                                      <p:to>
                                        <p:strVal val="visible"/>
                                      </p:to>
                                    </p:set>
                                    <p:animEffect transition="in" filter="blinds(horizontal)">
                                      <p:cBhvr>
                                        <p:cTn id="35" dur="500"/>
                                        <p:tgtEl>
                                          <p:spTgt spid="109598"/>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09602"/>
                                        </p:tgtEl>
                                        <p:attrNameLst>
                                          <p:attrName>style.visibility</p:attrName>
                                        </p:attrNameLst>
                                      </p:cBhvr>
                                      <p:to>
                                        <p:strVal val="visible"/>
                                      </p:to>
                                    </p:set>
                                    <p:animEffect transition="in" filter="blinds(horizontal)">
                                      <p:cBhvr>
                                        <p:cTn id="38" dur="500"/>
                                        <p:tgtEl>
                                          <p:spTgt spid="10960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blinds(horizontal)">
                                      <p:cBhvr>
                                        <p:cTn id="43" dur="500"/>
                                        <p:tgtEl>
                                          <p:spTgt spid="111"/>
                                        </p:tgtEl>
                                      </p:cBhvr>
                                    </p:animEffect>
                                  </p:childTnLst>
                                </p:cTn>
                              </p:par>
                              <p:par>
                                <p:cTn id="44" presetID="3" presetClass="entr" presetSubtype="10" fill="hold" nodeType="withEffect">
                                  <p:stCondLst>
                                    <p:cond delay="0"/>
                                  </p:stCondLst>
                                  <p:childTnLst>
                                    <p:set>
                                      <p:cBhvr>
                                        <p:cTn id="45" dur="1" fill="hold">
                                          <p:stCondLst>
                                            <p:cond delay="0"/>
                                          </p:stCondLst>
                                        </p:cTn>
                                        <p:tgtEl>
                                          <p:spTgt spid="113"/>
                                        </p:tgtEl>
                                        <p:attrNameLst>
                                          <p:attrName>style.visibility</p:attrName>
                                        </p:attrNameLst>
                                      </p:cBhvr>
                                      <p:to>
                                        <p:strVal val="visible"/>
                                      </p:to>
                                    </p:set>
                                    <p:animEffect transition="in" filter="blinds(horizontal)">
                                      <p:cBhvr>
                                        <p:cTn id="46" dur="500"/>
                                        <p:tgtEl>
                                          <p:spTgt spid="113"/>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14"/>
                                        </p:tgtEl>
                                        <p:attrNameLst>
                                          <p:attrName>style.visibility</p:attrName>
                                        </p:attrNameLst>
                                      </p:cBhvr>
                                      <p:to>
                                        <p:strVal val="visible"/>
                                      </p:to>
                                    </p:set>
                                    <p:animEffect transition="in" filter="blinds(horizontal)">
                                      <p:cBhvr>
                                        <p:cTn id="49" dur="500"/>
                                        <p:tgtEl>
                                          <p:spTgt spid="114"/>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09600"/>
                                        </p:tgtEl>
                                        <p:attrNameLst>
                                          <p:attrName>style.visibility</p:attrName>
                                        </p:attrNameLst>
                                      </p:cBhvr>
                                      <p:to>
                                        <p:strVal val="visible"/>
                                      </p:to>
                                    </p:set>
                                    <p:animEffect transition="in" filter="blinds(horizontal)">
                                      <p:cBhvr>
                                        <p:cTn id="52" dur="500"/>
                                        <p:tgtEl>
                                          <p:spTgt spid="109600"/>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blinds(horizontal)">
                                      <p:cBhvr>
                                        <p:cTn id="55" dur="500"/>
                                        <p:tgtEl>
                                          <p:spTgt spid="3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ntr" presetSubtype="10" fill="hold" nodeType="clickEffect">
                                  <p:stCondLst>
                                    <p:cond delay="0"/>
                                  </p:stCondLst>
                                  <p:childTnLst>
                                    <p:set>
                                      <p:cBhvr>
                                        <p:cTn id="59" dur="1" fill="hold">
                                          <p:stCondLst>
                                            <p:cond delay="0"/>
                                          </p:stCondLst>
                                        </p:cTn>
                                        <p:tgtEl>
                                          <p:spTgt spid="117"/>
                                        </p:tgtEl>
                                        <p:attrNameLst>
                                          <p:attrName>style.visibility</p:attrName>
                                        </p:attrNameLst>
                                      </p:cBhvr>
                                      <p:to>
                                        <p:strVal val="visible"/>
                                      </p:to>
                                    </p:set>
                                    <p:animEffect transition="in" filter="blinds(horizontal)">
                                      <p:cBhvr>
                                        <p:cTn id="60" dur="500"/>
                                        <p:tgtEl>
                                          <p:spTgt spid="117"/>
                                        </p:tgtEl>
                                      </p:cBhvr>
                                    </p:animEffect>
                                  </p:childTnLst>
                                </p:cTn>
                              </p:par>
                              <p:par>
                                <p:cTn id="61" presetID="3" presetClass="entr" presetSubtype="10" fill="hold" nodeType="withEffect">
                                  <p:stCondLst>
                                    <p:cond delay="0"/>
                                  </p:stCondLst>
                                  <p:childTnLst>
                                    <p:set>
                                      <p:cBhvr>
                                        <p:cTn id="62" dur="1" fill="hold">
                                          <p:stCondLst>
                                            <p:cond delay="0"/>
                                          </p:stCondLst>
                                        </p:cTn>
                                        <p:tgtEl>
                                          <p:spTgt spid="119"/>
                                        </p:tgtEl>
                                        <p:attrNameLst>
                                          <p:attrName>style.visibility</p:attrName>
                                        </p:attrNameLst>
                                      </p:cBhvr>
                                      <p:to>
                                        <p:strVal val="visible"/>
                                      </p:to>
                                    </p:set>
                                    <p:animEffect transition="in" filter="blinds(horizontal)">
                                      <p:cBhvr>
                                        <p:cTn id="63" dur="500"/>
                                        <p:tgtEl>
                                          <p:spTgt spid="119"/>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120"/>
                                        </p:tgtEl>
                                        <p:attrNameLst>
                                          <p:attrName>style.visibility</p:attrName>
                                        </p:attrNameLst>
                                      </p:cBhvr>
                                      <p:to>
                                        <p:strVal val="visible"/>
                                      </p:to>
                                    </p:set>
                                    <p:animEffect transition="in" filter="blinds(horizontal)">
                                      <p:cBhvr>
                                        <p:cTn id="66" dur="500"/>
                                        <p:tgtEl>
                                          <p:spTgt spid="120"/>
                                        </p:tgtEl>
                                      </p:cBhvr>
                                    </p:animEffect>
                                  </p:childTnLst>
                                </p:cTn>
                              </p:par>
                              <p:par>
                                <p:cTn id="67" presetID="3" presetClass="entr" presetSubtype="10" fill="hold" nodeType="withEffect">
                                  <p:stCondLst>
                                    <p:cond delay="0"/>
                                  </p:stCondLst>
                                  <p:childTnLst>
                                    <p:set>
                                      <p:cBhvr>
                                        <p:cTn id="68" dur="1" fill="hold">
                                          <p:stCondLst>
                                            <p:cond delay="0"/>
                                          </p:stCondLst>
                                        </p:cTn>
                                        <p:tgtEl>
                                          <p:spTgt spid="138"/>
                                        </p:tgtEl>
                                        <p:attrNameLst>
                                          <p:attrName>style.visibility</p:attrName>
                                        </p:attrNameLst>
                                      </p:cBhvr>
                                      <p:to>
                                        <p:strVal val="visible"/>
                                      </p:to>
                                    </p:set>
                                    <p:animEffect transition="in" filter="blinds(horizontal)">
                                      <p:cBhvr>
                                        <p:cTn id="69" dur="500"/>
                                        <p:tgtEl>
                                          <p:spTgt spid="138"/>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109599"/>
                                        </p:tgtEl>
                                        <p:attrNameLst>
                                          <p:attrName>style.visibility</p:attrName>
                                        </p:attrNameLst>
                                      </p:cBhvr>
                                      <p:to>
                                        <p:strVal val="visible"/>
                                      </p:to>
                                    </p:set>
                                    <p:animEffect transition="in" filter="blinds(horizontal)">
                                      <p:cBhvr>
                                        <p:cTn id="72" dur="500"/>
                                        <p:tgtEl>
                                          <p:spTgt spid="109599"/>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blinds(horizontal)">
                                      <p:cBhvr>
                                        <p:cTn id="75" dur="500"/>
                                        <p:tgtEl>
                                          <p:spTgt spid="39"/>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nodeType="clickEffect">
                                  <p:stCondLst>
                                    <p:cond delay="0"/>
                                  </p:stCondLst>
                                  <p:childTnLst>
                                    <p:set>
                                      <p:cBhvr>
                                        <p:cTn id="79" dur="1" fill="hold">
                                          <p:stCondLst>
                                            <p:cond delay="0"/>
                                          </p:stCondLst>
                                        </p:cTn>
                                        <p:tgtEl>
                                          <p:spTgt spid="123"/>
                                        </p:tgtEl>
                                        <p:attrNameLst>
                                          <p:attrName>style.visibility</p:attrName>
                                        </p:attrNameLst>
                                      </p:cBhvr>
                                      <p:to>
                                        <p:strVal val="visible"/>
                                      </p:to>
                                    </p:set>
                                    <p:animEffect transition="in" filter="blinds(horizontal)">
                                      <p:cBhvr>
                                        <p:cTn id="80" dur="500"/>
                                        <p:tgtEl>
                                          <p:spTgt spid="123"/>
                                        </p:tgtEl>
                                      </p:cBhvr>
                                    </p:animEffect>
                                  </p:childTnLst>
                                </p:cTn>
                              </p:par>
                              <p:par>
                                <p:cTn id="81" presetID="3" presetClass="entr" presetSubtype="10" fill="hold" nodeType="withEffect">
                                  <p:stCondLst>
                                    <p:cond delay="0"/>
                                  </p:stCondLst>
                                  <p:childTnLst>
                                    <p:set>
                                      <p:cBhvr>
                                        <p:cTn id="82" dur="1" fill="hold">
                                          <p:stCondLst>
                                            <p:cond delay="0"/>
                                          </p:stCondLst>
                                        </p:cTn>
                                        <p:tgtEl>
                                          <p:spTgt spid="109587"/>
                                        </p:tgtEl>
                                        <p:attrNameLst>
                                          <p:attrName>style.visibility</p:attrName>
                                        </p:attrNameLst>
                                      </p:cBhvr>
                                      <p:to>
                                        <p:strVal val="visible"/>
                                      </p:to>
                                    </p:set>
                                    <p:animEffect transition="in" filter="blinds(horizontal)">
                                      <p:cBhvr>
                                        <p:cTn id="83" dur="500"/>
                                        <p:tgtEl>
                                          <p:spTgt spid="109587"/>
                                        </p:tgtEl>
                                      </p:cBhvr>
                                    </p:animEffect>
                                  </p:childTnLst>
                                </p:cTn>
                              </p:par>
                              <p:par>
                                <p:cTn id="84" presetID="3" presetClass="entr" presetSubtype="10" fill="hold" nodeType="withEffect">
                                  <p:stCondLst>
                                    <p:cond delay="0"/>
                                  </p:stCondLst>
                                  <p:childTnLst>
                                    <p:set>
                                      <p:cBhvr>
                                        <p:cTn id="85" dur="1" fill="hold">
                                          <p:stCondLst>
                                            <p:cond delay="0"/>
                                          </p:stCondLst>
                                        </p:cTn>
                                        <p:tgtEl>
                                          <p:spTgt spid="125"/>
                                        </p:tgtEl>
                                        <p:attrNameLst>
                                          <p:attrName>style.visibility</p:attrName>
                                        </p:attrNameLst>
                                      </p:cBhvr>
                                      <p:to>
                                        <p:strVal val="visible"/>
                                      </p:to>
                                    </p:set>
                                    <p:animEffect transition="in" filter="blinds(horizontal)">
                                      <p:cBhvr>
                                        <p:cTn id="86" dur="500"/>
                                        <p:tgtEl>
                                          <p:spTgt spid="125"/>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126"/>
                                        </p:tgtEl>
                                        <p:attrNameLst>
                                          <p:attrName>style.visibility</p:attrName>
                                        </p:attrNameLst>
                                      </p:cBhvr>
                                      <p:to>
                                        <p:strVal val="visible"/>
                                      </p:to>
                                    </p:set>
                                    <p:animEffect transition="in" filter="blinds(horizontal)">
                                      <p:cBhvr>
                                        <p:cTn id="89" dur="500"/>
                                        <p:tgtEl>
                                          <p:spTgt spid="126"/>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109601"/>
                                        </p:tgtEl>
                                        <p:attrNameLst>
                                          <p:attrName>style.visibility</p:attrName>
                                        </p:attrNameLst>
                                      </p:cBhvr>
                                      <p:to>
                                        <p:strVal val="visible"/>
                                      </p:to>
                                    </p:set>
                                    <p:animEffect transition="in" filter="blinds(horizontal)">
                                      <p:cBhvr>
                                        <p:cTn id="92" dur="500"/>
                                        <p:tgtEl>
                                          <p:spTgt spid="109601"/>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blinds(horizontal)">
                                      <p:cBhvr>
                                        <p:cTn id="9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p:bldP spid="94" grpId="0" animBg="1"/>
      <p:bldP spid="36" grpId="0" animBg="1"/>
      <p:bldP spid="114" grpId="0" animBg="1"/>
      <p:bldP spid="120" grpId="0" animBg="1"/>
      <p:bldP spid="126" grpId="0" animBg="1"/>
      <p:bldP spid="31" grpId="0"/>
      <p:bldP spid="109598" grpId="0"/>
      <p:bldP spid="109599" grpId="0"/>
      <p:bldP spid="109600" grpId="0"/>
      <p:bldP spid="109601" grpId="0"/>
      <p:bldP spid="109602" grpId="0"/>
      <p:bldP spid="38" grpId="0"/>
      <p:bldP spid="39" grpId="0"/>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a:extLst>
              <a:ext uri="{FF2B5EF4-FFF2-40B4-BE49-F238E27FC236}">
                <a16:creationId xmlns:a16="http://schemas.microsoft.com/office/drawing/2014/main" id="{6D44501F-AED9-FAB4-07C1-6AFF0B53A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120775"/>
          </a:xfrm>
          <a:prstGeom prst="rect">
            <a:avLst/>
          </a:prstGeom>
          <a:noFill/>
          <a:extLst>
            <a:ext uri="{909E8E84-426E-40DD-AFC4-6F175D3DCCD1}">
              <a14:hiddenFill xmlns:a14="http://schemas.microsoft.com/office/drawing/2010/main">
                <a:solidFill>
                  <a:srgbClr val="FFFFFF"/>
                </a:solidFill>
              </a14:hiddenFill>
            </a:ext>
          </a:extLst>
        </p:spPr>
      </p:pic>
      <p:sp>
        <p:nvSpPr>
          <p:cNvPr id="87043" name="Rectangle 3">
            <a:extLst>
              <a:ext uri="{FF2B5EF4-FFF2-40B4-BE49-F238E27FC236}">
                <a16:creationId xmlns:a16="http://schemas.microsoft.com/office/drawing/2014/main" id="{C49093D2-7F6E-E3AF-E4FB-341D5B60A9D5}"/>
              </a:ext>
            </a:extLst>
          </p:cNvPr>
          <p:cNvSpPr>
            <a:spLocks noChangeArrowheads="1"/>
          </p:cNvSpPr>
          <p:nvPr/>
        </p:nvSpPr>
        <p:spPr bwMode="auto">
          <a:xfrm>
            <a:off x="2752725" y="0"/>
            <a:ext cx="92233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ts val="1000"/>
              </a:spcBef>
              <a:buFont typeface="Arial" panose="020B0604020202020204" pitchFamily="34" charset="0"/>
              <a:buNone/>
            </a:pPr>
            <a:r>
              <a:rPr lang="en-US" altLang="en-US" sz="3000">
                <a:solidFill>
                  <a:srgbClr val="0000FF"/>
                </a:solidFill>
              </a:rPr>
              <a:t>Em hãy quan sát các hình ảnh dưới đây và trả lời câu hỏi ?</a:t>
            </a:r>
            <a:endParaRPr lang="en-US" altLang="en-US" sz="3000"/>
          </a:p>
        </p:txBody>
      </p:sp>
      <p:pic>
        <p:nvPicPr>
          <p:cNvPr id="87044" name="Picture 4">
            <a:extLst>
              <a:ext uri="{FF2B5EF4-FFF2-40B4-BE49-F238E27FC236}">
                <a16:creationId xmlns:a16="http://schemas.microsoft.com/office/drawing/2014/main" id="{BD6FD493-792F-70C4-1BDB-3DD2BEB66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7663" y="1316038"/>
            <a:ext cx="5337175" cy="4556125"/>
          </a:xfrm>
          <a:prstGeom prst="rect">
            <a:avLst/>
          </a:prstGeom>
          <a:noFill/>
          <a:extLst>
            <a:ext uri="{909E8E84-426E-40DD-AFC4-6F175D3DCCD1}">
              <a14:hiddenFill xmlns:a14="http://schemas.microsoft.com/office/drawing/2010/main">
                <a:solidFill>
                  <a:srgbClr val="FFFFFF"/>
                </a:solidFill>
              </a14:hiddenFill>
            </a:ext>
          </a:extLst>
        </p:spPr>
      </p:pic>
      <p:pic>
        <p:nvPicPr>
          <p:cNvPr id="87045" name="Picture 5">
            <a:extLst>
              <a:ext uri="{FF2B5EF4-FFF2-40B4-BE49-F238E27FC236}">
                <a16:creationId xmlns:a16="http://schemas.microsoft.com/office/drawing/2014/main" id="{38B30312-5EE4-5FFC-223A-F3DEBAED1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16038"/>
            <a:ext cx="6442075" cy="4606925"/>
          </a:xfrm>
          <a:prstGeom prst="rect">
            <a:avLst/>
          </a:prstGeom>
          <a:noFill/>
          <a:extLst>
            <a:ext uri="{909E8E84-426E-40DD-AFC4-6F175D3DCCD1}">
              <a14:hiddenFill xmlns:a14="http://schemas.microsoft.com/office/drawing/2010/main">
                <a:solidFill>
                  <a:srgbClr val="FFFFFF"/>
                </a:solidFill>
              </a14:hiddenFill>
            </a:ext>
          </a:extLst>
        </p:spPr>
      </p:pic>
      <p:sp>
        <p:nvSpPr>
          <p:cNvPr id="87046" name="Rectangle 6">
            <a:extLst>
              <a:ext uri="{FF2B5EF4-FFF2-40B4-BE49-F238E27FC236}">
                <a16:creationId xmlns:a16="http://schemas.microsoft.com/office/drawing/2014/main" id="{8E2D2EA0-1B18-0F7F-D517-ED9284AEB050}"/>
              </a:ext>
            </a:extLst>
          </p:cNvPr>
          <p:cNvSpPr>
            <a:spLocks noChangeArrowheads="1"/>
          </p:cNvSpPr>
          <p:nvPr/>
        </p:nvSpPr>
        <p:spPr bwMode="auto">
          <a:xfrm>
            <a:off x="0" y="5943600"/>
            <a:ext cx="11850688"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ts val="1000"/>
              </a:spcBef>
              <a:buFont typeface="Arial" panose="020B0604020202020204" pitchFamily="34" charset="0"/>
              <a:buNone/>
            </a:pPr>
            <a:r>
              <a:rPr lang="en-US" altLang="en-US" sz="3000">
                <a:solidFill>
                  <a:srgbClr val="0000FF"/>
                </a:solidFill>
              </a:rPr>
              <a:t>Theo em, các hình ảnh trên nói về truyền thống nào của quê hương?</a:t>
            </a:r>
            <a:endParaRPr lang="en-US" altLang="en-US" sz="3000"/>
          </a:p>
        </p:txBody>
      </p:sp>
      <p:sp>
        <p:nvSpPr>
          <p:cNvPr id="87047" name="Rectangle 7">
            <a:extLst>
              <a:ext uri="{FF2B5EF4-FFF2-40B4-BE49-F238E27FC236}">
                <a16:creationId xmlns:a16="http://schemas.microsoft.com/office/drawing/2014/main" id="{97303C35-1D88-0CF9-730D-769A09B779B6}"/>
              </a:ext>
            </a:extLst>
          </p:cNvPr>
          <p:cNvSpPr>
            <a:spLocks noChangeArrowheads="1"/>
          </p:cNvSpPr>
          <p:nvPr/>
        </p:nvSpPr>
        <p:spPr bwMode="auto">
          <a:xfrm>
            <a:off x="2752725" y="0"/>
            <a:ext cx="92233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ts val="1000"/>
              </a:spcBef>
              <a:buFont typeface="Arial" panose="020B0604020202020204" pitchFamily="34" charset="0"/>
              <a:buNone/>
            </a:pPr>
            <a:r>
              <a:rPr lang="en-US" altLang="en-US" sz="3000">
                <a:solidFill>
                  <a:srgbClr val="0000FF"/>
                </a:solidFill>
              </a:rPr>
              <a:t>Em hãy quan sát các hình ảnh dưới đây và trả lời câu hỏi ?</a:t>
            </a:r>
            <a:endParaRPr lang="en-US" altLang="en-US" sz="300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7042"/>
                                        </p:tgtEl>
                                        <p:attrNameLst>
                                          <p:attrName>style.visibility</p:attrName>
                                        </p:attrNameLst>
                                      </p:cBhvr>
                                      <p:to>
                                        <p:strVal val="visible"/>
                                      </p:to>
                                    </p:set>
                                    <p:animEffect transition="in" filter="blinds(horizontal)">
                                      <p:cBhvr>
                                        <p:cTn id="7" dur="500"/>
                                        <p:tgtEl>
                                          <p:spTgt spid="8704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7043"/>
                                        </p:tgtEl>
                                        <p:attrNameLst>
                                          <p:attrName>style.visibility</p:attrName>
                                        </p:attrNameLst>
                                      </p:cBhvr>
                                      <p:to>
                                        <p:strVal val="visible"/>
                                      </p:to>
                                    </p:set>
                                    <p:animEffect transition="in" filter="blinds(horizontal)">
                                      <p:cBhvr>
                                        <p:cTn id="10" dur="500"/>
                                        <p:tgtEl>
                                          <p:spTgt spid="8704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7047"/>
                                        </p:tgtEl>
                                        <p:attrNameLst>
                                          <p:attrName>style.visibility</p:attrName>
                                        </p:attrNameLst>
                                      </p:cBhvr>
                                      <p:to>
                                        <p:strVal val="visible"/>
                                      </p:to>
                                    </p:set>
                                    <p:animEffect transition="in" filter="blinds(horizontal)">
                                      <p:cBhvr>
                                        <p:cTn id="13" dur="500"/>
                                        <p:tgtEl>
                                          <p:spTgt spid="870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87045"/>
                                        </p:tgtEl>
                                        <p:attrNameLst>
                                          <p:attrName>style.visibility</p:attrName>
                                        </p:attrNameLst>
                                      </p:cBhvr>
                                      <p:to>
                                        <p:strVal val="visible"/>
                                      </p:to>
                                    </p:set>
                                    <p:animEffect transition="in" filter="blinds(horizontal)">
                                      <p:cBhvr>
                                        <p:cTn id="18" dur="500"/>
                                        <p:tgtEl>
                                          <p:spTgt spid="87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87044"/>
                                        </p:tgtEl>
                                        <p:attrNameLst>
                                          <p:attrName>style.visibility</p:attrName>
                                        </p:attrNameLst>
                                      </p:cBhvr>
                                      <p:to>
                                        <p:strVal val="visible"/>
                                      </p:to>
                                    </p:set>
                                    <p:animEffect transition="in" filter="blinds(horizontal)">
                                      <p:cBhvr>
                                        <p:cTn id="23" dur="500"/>
                                        <p:tgtEl>
                                          <p:spTgt spid="8704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87046"/>
                                        </p:tgtEl>
                                        <p:attrNameLst>
                                          <p:attrName>style.visibility</p:attrName>
                                        </p:attrNameLst>
                                      </p:cBhvr>
                                      <p:to>
                                        <p:strVal val="visible"/>
                                      </p:to>
                                    </p:set>
                                    <p:animEffect transition="in" filter="blinds(horizontal)">
                                      <p:cBhvr>
                                        <p:cTn id="28" dur="500"/>
                                        <p:tgtEl>
                                          <p:spTgt spid="87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p:bldP spid="87046" grpId="0"/>
      <p:bldP spid="8704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a:extLst>
              <a:ext uri="{FF2B5EF4-FFF2-40B4-BE49-F238E27FC236}">
                <a16:creationId xmlns:a16="http://schemas.microsoft.com/office/drawing/2014/main" id="{41B1AAD9-AB13-3FB8-3CD8-CE08DE78B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12192000" cy="3179763"/>
          </a:xfrm>
          <a:prstGeom prst="rect">
            <a:avLst/>
          </a:prstGeom>
          <a:noFill/>
          <a:extLst>
            <a:ext uri="{909E8E84-426E-40DD-AFC4-6F175D3DCCD1}">
              <a14:hiddenFill xmlns:a14="http://schemas.microsoft.com/office/drawing/2010/main">
                <a:solidFill>
                  <a:srgbClr val="FFFFFF"/>
                </a:solidFill>
              </a14:hiddenFill>
            </a:ext>
          </a:extLst>
        </p:spPr>
      </p:pic>
      <p:sp>
        <p:nvSpPr>
          <p:cNvPr id="110595" name="Rectangle 2">
            <a:extLst>
              <a:ext uri="{FF2B5EF4-FFF2-40B4-BE49-F238E27FC236}">
                <a16:creationId xmlns:a16="http://schemas.microsoft.com/office/drawing/2014/main" id="{3A988EC2-8635-6609-851F-B19ADE32487A}"/>
              </a:ext>
            </a:extLst>
          </p:cNvPr>
          <p:cNvSpPr>
            <a:spLocks noChangeArrowheads="1"/>
          </p:cNvSpPr>
          <p:nvPr/>
        </p:nvSpPr>
        <p:spPr bwMode="auto">
          <a:xfrm>
            <a:off x="0" y="0"/>
            <a:ext cx="10515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defRPr sz="4400">
                <a:solidFill>
                  <a:schemeClr val="tx1"/>
                </a:solidFill>
                <a:latin typeface="Times New Roman" panose="02020603050405020304" pitchFamily="18" charset="0"/>
              </a:defRPr>
            </a:lvl1pPr>
            <a:lvl2pPr>
              <a:lnSpc>
                <a:spcPct val="90000"/>
              </a:lnSpc>
              <a:defRPr sz="4400">
                <a:solidFill>
                  <a:schemeClr val="tx1"/>
                </a:solidFill>
                <a:latin typeface="Times New Roman" panose="02020603050405020304" pitchFamily="18" charset="0"/>
              </a:defRPr>
            </a:lvl2pPr>
            <a:lvl3pPr>
              <a:lnSpc>
                <a:spcPct val="90000"/>
              </a:lnSpc>
              <a:defRPr sz="4400">
                <a:solidFill>
                  <a:schemeClr val="tx1"/>
                </a:solidFill>
                <a:latin typeface="Times New Roman" panose="02020603050405020304" pitchFamily="18" charset="0"/>
              </a:defRPr>
            </a:lvl3pPr>
            <a:lvl4pPr>
              <a:lnSpc>
                <a:spcPct val="90000"/>
              </a:lnSpc>
              <a:defRPr sz="4400">
                <a:solidFill>
                  <a:schemeClr val="tx1"/>
                </a:solidFill>
                <a:latin typeface="Times New Roman" panose="02020603050405020304" pitchFamily="18" charset="0"/>
              </a:defRPr>
            </a:lvl4pPr>
            <a:lvl5pPr>
              <a:lnSpc>
                <a:spcPct val="90000"/>
              </a:lnSpc>
              <a:defRPr sz="4400">
                <a:solidFill>
                  <a:schemeClr val="tx1"/>
                </a:solidFill>
                <a:latin typeface="Times New Roman" panose="02020603050405020304" pitchFamily="18" charset="0"/>
              </a:defRPr>
            </a:lvl5pPr>
            <a:lvl6pPr marL="457200" fontAlgn="base">
              <a:lnSpc>
                <a:spcPct val="90000"/>
              </a:lnSpc>
              <a:spcBef>
                <a:spcPct val="0"/>
              </a:spcBef>
              <a:spcAft>
                <a:spcPct val="0"/>
              </a:spcAft>
              <a:defRPr sz="4400">
                <a:solidFill>
                  <a:schemeClr val="tx1"/>
                </a:solidFill>
                <a:latin typeface="Times New Roman" panose="02020603050405020304" pitchFamily="18" charset="0"/>
              </a:defRPr>
            </a:lvl6pPr>
            <a:lvl7pPr marL="914400" fontAlgn="base">
              <a:lnSpc>
                <a:spcPct val="90000"/>
              </a:lnSpc>
              <a:spcBef>
                <a:spcPct val="0"/>
              </a:spcBef>
              <a:spcAft>
                <a:spcPct val="0"/>
              </a:spcAft>
              <a:defRPr sz="4400">
                <a:solidFill>
                  <a:schemeClr val="tx1"/>
                </a:solidFill>
                <a:latin typeface="Times New Roman" panose="02020603050405020304" pitchFamily="18" charset="0"/>
              </a:defRPr>
            </a:lvl7pPr>
            <a:lvl8pPr marL="1371600" fontAlgn="base">
              <a:lnSpc>
                <a:spcPct val="90000"/>
              </a:lnSpc>
              <a:spcBef>
                <a:spcPct val="0"/>
              </a:spcBef>
              <a:spcAft>
                <a:spcPct val="0"/>
              </a:spcAft>
              <a:defRPr sz="4400">
                <a:solidFill>
                  <a:schemeClr val="tx1"/>
                </a:solidFill>
                <a:latin typeface="Times New Roman" panose="02020603050405020304" pitchFamily="18" charset="0"/>
              </a:defRPr>
            </a:lvl8pPr>
            <a:lvl9pPr marL="1828800" fontAlgn="base">
              <a:lnSpc>
                <a:spcPct val="90000"/>
              </a:lnSpc>
              <a:spcBef>
                <a:spcPct val="0"/>
              </a:spcBef>
              <a:spcAft>
                <a:spcPct val="0"/>
              </a:spcAft>
              <a:defRPr sz="4400">
                <a:solidFill>
                  <a:schemeClr val="tx1"/>
                </a:solidFill>
                <a:latin typeface="Times New Roman" panose="02020603050405020304" pitchFamily="18" charset="0"/>
              </a:defRPr>
            </a:lvl9pPr>
          </a:lstStyle>
          <a:p>
            <a:r>
              <a:rPr lang="en-US" altLang="en-US" sz="3500" b="1"/>
              <a:t>4. Xử lý tình huống </a:t>
            </a:r>
          </a:p>
        </p:txBody>
      </p:sp>
      <p:sp>
        <p:nvSpPr>
          <p:cNvPr id="110596" name="Rectangle 4">
            <a:extLst>
              <a:ext uri="{FF2B5EF4-FFF2-40B4-BE49-F238E27FC236}">
                <a16:creationId xmlns:a16="http://schemas.microsoft.com/office/drawing/2014/main" id="{A44FB50C-88A5-615A-0F85-F281B3CB5FB9}"/>
              </a:ext>
            </a:extLst>
          </p:cNvPr>
          <p:cNvSpPr>
            <a:spLocks noChangeArrowheads="1"/>
          </p:cNvSpPr>
          <p:nvPr/>
        </p:nvSpPr>
        <p:spPr bwMode="auto">
          <a:xfrm>
            <a:off x="296863" y="4433888"/>
            <a:ext cx="11120437"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ko-KR" sz="2400">
                <a:solidFill>
                  <a:srgbClr val="FF3300"/>
                </a:solidFill>
                <a:latin typeface="Arial Unicode MS" pitchFamily="34" charset="-128"/>
                <a:ea typeface="Arial Unicode MS" pitchFamily="34" charset="-128"/>
              </a:rPr>
              <a:t>Em không đồng ý với hành động của H.</a:t>
            </a:r>
          </a:p>
          <a:p>
            <a:r>
              <a:rPr lang="vi-VN" altLang="ko-KR" sz="2400">
                <a:solidFill>
                  <a:srgbClr val="FF3300"/>
                </a:solidFill>
                <a:latin typeface="Arial Unicode MS" pitchFamily="34" charset="-128"/>
                <a:ea typeface="Arial Unicode MS" pitchFamily="34" charset="-128"/>
              </a:rPr>
              <a:t>Em nên nói với H rằng học sinh cần nghe để biết và hiểu ông cha ngày xưa đã chiến đấu, hi sinh để bảo vệ Tổ quốc như thế nào. Từ đó trân trọng những thành quả chiến đấu của ông cha, quý trọng hoà bình và độc lập đất nước có được ngày hôm nay.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0595"/>
                                        </p:tgtEl>
                                        <p:attrNameLst>
                                          <p:attrName>style.visibility</p:attrName>
                                        </p:attrNameLst>
                                      </p:cBhvr>
                                      <p:to>
                                        <p:strVal val="visible"/>
                                      </p:to>
                                    </p:set>
                                    <p:animEffect transition="in" filter="blinds(horizontal)">
                                      <p:cBhvr>
                                        <p:cTn id="7" dur="500"/>
                                        <p:tgtEl>
                                          <p:spTgt spid="1105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10594"/>
                                        </p:tgtEl>
                                        <p:attrNameLst>
                                          <p:attrName>style.visibility</p:attrName>
                                        </p:attrNameLst>
                                      </p:cBhvr>
                                      <p:to>
                                        <p:strVal val="visible"/>
                                      </p:to>
                                    </p:set>
                                    <p:animEffect transition="in" filter="blinds(horizontal)">
                                      <p:cBhvr>
                                        <p:cTn id="12" dur="500"/>
                                        <p:tgtEl>
                                          <p:spTgt spid="1105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0596"/>
                                        </p:tgtEl>
                                        <p:attrNameLst>
                                          <p:attrName>style.visibility</p:attrName>
                                        </p:attrNameLst>
                                      </p:cBhvr>
                                      <p:to>
                                        <p:strVal val="visible"/>
                                      </p:to>
                                    </p:set>
                                    <p:animEffect transition="in" filter="blinds(horizontal)">
                                      <p:cBhvr>
                                        <p:cTn id="17" dur="500"/>
                                        <p:tgtEl>
                                          <p:spTgt spid="110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p:bldP spid="11059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71659545-D904-C8B6-4007-E7746D3EC856}"/>
              </a:ext>
            </a:extLst>
          </p:cNvPr>
          <p:cNvSpPr>
            <a:spLocks noChangeArrowheads="1"/>
          </p:cNvSpPr>
          <p:nvPr/>
        </p:nvSpPr>
        <p:spPr bwMode="auto">
          <a:xfrm>
            <a:off x="0" y="0"/>
            <a:ext cx="10515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defRPr sz="4400">
                <a:solidFill>
                  <a:schemeClr val="tx1"/>
                </a:solidFill>
                <a:latin typeface="Times New Roman" panose="02020603050405020304" pitchFamily="18" charset="0"/>
              </a:defRPr>
            </a:lvl1pPr>
            <a:lvl2pPr>
              <a:lnSpc>
                <a:spcPct val="90000"/>
              </a:lnSpc>
              <a:defRPr sz="4400">
                <a:solidFill>
                  <a:schemeClr val="tx1"/>
                </a:solidFill>
                <a:latin typeface="Times New Roman" panose="02020603050405020304" pitchFamily="18" charset="0"/>
              </a:defRPr>
            </a:lvl2pPr>
            <a:lvl3pPr>
              <a:lnSpc>
                <a:spcPct val="90000"/>
              </a:lnSpc>
              <a:defRPr sz="4400">
                <a:solidFill>
                  <a:schemeClr val="tx1"/>
                </a:solidFill>
                <a:latin typeface="Times New Roman" panose="02020603050405020304" pitchFamily="18" charset="0"/>
              </a:defRPr>
            </a:lvl3pPr>
            <a:lvl4pPr>
              <a:lnSpc>
                <a:spcPct val="90000"/>
              </a:lnSpc>
              <a:defRPr sz="4400">
                <a:solidFill>
                  <a:schemeClr val="tx1"/>
                </a:solidFill>
                <a:latin typeface="Times New Roman" panose="02020603050405020304" pitchFamily="18" charset="0"/>
              </a:defRPr>
            </a:lvl4pPr>
            <a:lvl5pPr>
              <a:lnSpc>
                <a:spcPct val="90000"/>
              </a:lnSpc>
              <a:defRPr sz="4400">
                <a:solidFill>
                  <a:schemeClr val="tx1"/>
                </a:solidFill>
                <a:latin typeface="Times New Roman" panose="02020603050405020304" pitchFamily="18" charset="0"/>
              </a:defRPr>
            </a:lvl5pPr>
            <a:lvl6pPr marL="457200" fontAlgn="base">
              <a:lnSpc>
                <a:spcPct val="90000"/>
              </a:lnSpc>
              <a:spcBef>
                <a:spcPct val="0"/>
              </a:spcBef>
              <a:spcAft>
                <a:spcPct val="0"/>
              </a:spcAft>
              <a:defRPr sz="4400">
                <a:solidFill>
                  <a:schemeClr val="tx1"/>
                </a:solidFill>
                <a:latin typeface="Times New Roman" panose="02020603050405020304" pitchFamily="18" charset="0"/>
              </a:defRPr>
            </a:lvl6pPr>
            <a:lvl7pPr marL="914400" fontAlgn="base">
              <a:lnSpc>
                <a:spcPct val="90000"/>
              </a:lnSpc>
              <a:spcBef>
                <a:spcPct val="0"/>
              </a:spcBef>
              <a:spcAft>
                <a:spcPct val="0"/>
              </a:spcAft>
              <a:defRPr sz="4400">
                <a:solidFill>
                  <a:schemeClr val="tx1"/>
                </a:solidFill>
                <a:latin typeface="Times New Roman" panose="02020603050405020304" pitchFamily="18" charset="0"/>
              </a:defRPr>
            </a:lvl7pPr>
            <a:lvl8pPr marL="1371600" fontAlgn="base">
              <a:lnSpc>
                <a:spcPct val="90000"/>
              </a:lnSpc>
              <a:spcBef>
                <a:spcPct val="0"/>
              </a:spcBef>
              <a:spcAft>
                <a:spcPct val="0"/>
              </a:spcAft>
              <a:defRPr sz="4400">
                <a:solidFill>
                  <a:schemeClr val="tx1"/>
                </a:solidFill>
                <a:latin typeface="Times New Roman" panose="02020603050405020304" pitchFamily="18" charset="0"/>
              </a:defRPr>
            </a:lvl8pPr>
            <a:lvl9pPr marL="1828800" fontAlgn="base">
              <a:lnSpc>
                <a:spcPct val="90000"/>
              </a:lnSpc>
              <a:spcBef>
                <a:spcPct val="0"/>
              </a:spcBef>
              <a:spcAft>
                <a:spcPct val="0"/>
              </a:spcAft>
              <a:defRPr sz="4400">
                <a:solidFill>
                  <a:schemeClr val="tx1"/>
                </a:solidFill>
                <a:latin typeface="Times New Roman" panose="02020603050405020304" pitchFamily="18" charset="0"/>
              </a:defRPr>
            </a:lvl9pPr>
          </a:lstStyle>
          <a:p>
            <a:r>
              <a:rPr lang="en-US" altLang="en-US" sz="3500" b="1"/>
              <a:t>4. Xử lý tình huống </a:t>
            </a:r>
          </a:p>
        </p:txBody>
      </p:sp>
      <p:pic>
        <p:nvPicPr>
          <p:cNvPr id="111619" name="Picture 3">
            <a:extLst>
              <a:ext uri="{FF2B5EF4-FFF2-40B4-BE49-F238E27FC236}">
                <a16:creationId xmlns:a16="http://schemas.microsoft.com/office/drawing/2014/main" id="{FE9C1903-3675-D22F-F68F-C7F59FE558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9800"/>
            <a:ext cx="12192000" cy="3181350"/>
          </a:xfrm>
          <a:prstGeom prst="rect">
            <a:avLst/>
          </a:prstGeom>
          <a:noFill/>
          <a:extLst>
            <a:ext uri="{909E8E84-426E-40DD-AFC4-6F175D3DCCD1}">
              <a14:hiddenFill xmlns:a14="http://schemas.microsoft.com/office/drawing/2010/main">
                <a:solidFill>
                  <a:srgbClr val="FFFFFF"/>
                </a:solidFill>
              </a14:hiddenFill>
            </a:ext>
          </a:extLst>
        </p:spPr>
      </p:pic>
      <p:sp>
        <p:nvSpPr>
          <p:cNvPr id="111620" name="Rectangle 4">
            <a:extLst>
              <a:ext uri="{FF2B5EF4-FFF2-40B4-BE49-F238E27FC236}">
                <a16:creationId xmlns:a16="http://schemas.microsoft.com/office/drawing/2014/main" id="{F90E79B1-2067-5794-DD23-37F1E20DBC67}"/>
              </a:ext>
            </a:extLst>
          </p:cNvPr>
          <p:cNvSpPr>
            <a:spLocks noChangeArrowheads="1"/>
          </p:cNvSpPr>
          <p:nvPr/>
        </p:nvSpPr>
        <p:spPr bwMode="auto">
          <a:xfrm>
            <a:off x="382588" y="4538663"/>
            <a:ext cx="11572875"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ko-KR" sz="3000">
                <a:solidFill>
                  <a:srgbClr val="FF3300"/>
                </a:solidFill>
                <a:latin typeface="Arial Unicode MS" pitchFamily="34" charset="-128"/>
                <a:ea typeface="Arial Unicode MS" pitchFamily="34" charset="-128"/>
              </a:rPr>
              <a:t>Nếu là T, em nên thuyết phục các bạn rằng các món ăn nước ngoài cũng rất thú vị nhưng những món ăn truyền thống quê hương đã tồn tại và phát triển từ lâu đời, có các giá trị đặc biệt.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11619"/>
                                        </p:tgtEl>
                                        <p:attrNameLst>
                                          <p:attrName>style.visibility</p:attrName>
                                        </p:attrNameLst>
                                      </p:cBhvr>
                                      <p:to>
                                        <p:strVal val="visible"/>
                                      </p:to>
                                    </p:set>
                                    <p:animEffect transition="in" filter="blinds(horizontal)">
                                      <p:cBhvr>
                                        <p:cTn id="12" dur="500"/>
                                        <p:tgtEl>
                                          <p:spTgt spid="1116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1620"/>
                                        </p:tgtEl>
                                        <p:attrNameLst>
                                          <p:attrName>style.visibility</p:attrName>
                                        </p:attrNameLst>
                                      </p:cBhvr>
                                      <p:to>
                                        <p:strVal val="visible"/>
                                      </p:to>
                                    </p:set>
                                    <p:animEffect transition="in" filter="blinds(horizontal)">
                                      <p:cBhvr>
                                        <p:cTn id="17" dur="500"/>
                                        <p:tgtEl>
                                          <p:spTgt spid="11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1116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Hình chữ nhật 4">
            <a:extLst>
              <a:ext uri="{FF2B5EF4-FFF2-40B4-BE49-F238E27FC236}">
                <a16:creationId xmlns:a16="http://schemas.microsoft.com/office/drawing/2014/main" id="{16E3C114-7A5A-08E4-D163-CBB513967EC4}"/>
              </a:ext>
            </a:extLst>
          </p:cNvPr>
          <p:cNvSpPr>
            <a:spLocks noChangeArrowheads="1"/>
          </p:cNvSpPr>
          <p:nvPr/>
        </p:nvSpPr>
        <p:spPr bwMode="auto">
          <a:xfrm>
            <a:off x="0" y="4953000"/>
            <a:ext cx="12192000" cy="1600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sz="2400"/>
          </a:p>
        </p:txBody>
      </p:sp>
      <p:sp>
        <p:nvSpPr>
          <p:cNvPr id="7" name="Rectangle 3">
            <a:extLst>
              <a:ext uri="{FF2B5EF4-FFF2-40B4-BE49-F238E27FC236}">
                <a16:creationId xmlns:a16="http://schemas.microsoft.com/office/drawing/2014/main" id="{6A268A67-CDE9-76FF-16B9-9F3A1CE44919}"/>
              </a:ext>
            </a:extLst>
          </p:cNvPr>
          <p:cNvSpPr>
            <a:spLocks noGrp="1" noChangeArrowheads="1"/>
          </p:cNvSpPr>
          <p:nvPr>
            <p:ph type="subTitle" idx="4294967295"/>
          </p:nvPr>
        </p:nvSpPr>
        <p:spPr>
          <a:xfrm>
            <a:off x="800100" y="1978025"/>
            <a:ext cx="10058400" cy="650875"/>
          </a:xfrm>
        </p:spPr>
        <p:txBody>
          <a:bodyPr anchor="ctr"/>
          <a:lstStyle/>
          <a:p>
            <a:pPr marL="0" indent="0" algn="ctr">
              <a:buFont typeface="Arial" panose="020B0604020202020204" pitchFamily="34" charset="0"/>
              <a:buNone/>
            </a:pPr>
            <a:r>
              <a:rPr lang="en-US" altLang="en-US" sz="8000" b="1">
                <a:solidFill>
                  <a:srgbClr val="3333FF"/>
                </a:solidFill>
                <a:latin typeface="Verdana" panose="020B0604030504040204" pitchFamily="34" charset="0"/>
                <a:cs typeface="Arial" panose="020B0604020202020204" pitchFamily="34" charset="0"/>
              </a:rPr>
              <a:t>VẬN DỤNG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Box 1">
            <a:extLst>
              <a:ext uri="{FF2B5EF4-FFF2-40B4-BE49-F238E27FC236}">
                <a16:creationId xmlns:a16="http://schemas.microsoft.com/office/drawing/2014/main" id="{D0A6426B-C116-89E7-6242-4D89DC61F143}"/>
              </a:ext>
            </a:extLst>
          </p:cNvPr>
          <p:cNvSpPr txBox="1">
            <a:spLocks noChangeArrowheads="1"/>
          </p:cNvSpPr>
          <p:nvPr/>
        </p:nvSpPr>
        <p:spPr bwMode="auto">
          <a:xfrm>
            <a:off x="4824413" y="304800"/>
            <a:ext cx="2406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b="1">
                <a:solidFill>
                  <a:srgbClr val="EFF1F7"/>
                </a:solidFill>
              </a:rPr>
              <a:t>TIÊU ĐỀ</a:t>
            </a:r>
          </a:p>
        </p:txBody>
      </p:sp>
      <p:grpSp>
        <p:nvGrpSpPr>
          <p:cNvPr id="82947" name="Group 73">
            <a:extLst>
              <a:ext uri="{FF2B5EF4-FFF2-40B4-BE49-F238E27FC236}">
                <a16:creationId xmlns:a16="http://schemas.microsoft.com/office/drawing/2014/main" id="{1FFE4972-6AD2-30FB-CEE1-FC67D2B13D6F}"/>
              </a:ext>
            </a:extLst>
          </p:cNvPr>
          <p:cNvGrpSpPr>
            <a:grpSpLocks/>
          </p:cNvGrpSpPr>
          <p:nvPr/>
        </p:nvGrpSpPr>
        <p:grpSpPr bwMode="auto">
          <a:xfrm>
            <a:off x="839788" y="1057275"/>
            <a:ext cx="8086725" cy="2584450"/>
            <a:chOff x="1868805" y="1760538"/>
            <a:chExt cx="5034914" cy="2172017"/>
          </a:xfrm>
        </p:grpSpPr>
        <p:sp>
          <p:nvSpPr>
            <p:cNvPr id="75" name="Oval 74">
              <a:extLst>
                <a:ext uri="{FF2B5EF4-FFF2-40B4-BE49-F238E27FC236}">
                  <a16:creationId xmlns:a16="http://schemas.microsoft.com/office/drawing/2014/main" id="{6911AC50-CA2C-484C-7B88-1DE5F78E9500}"/>
                </a:ext>
              </a:extLst>
            </p:cNvPr>
            <p:cNvSpPr/>
            <p:nvPr/>
          </p:nvSpPr>
          <p:spPr>
            <a:xfrm>
              <a:off x="5169075" y="2102084"/>
              <a:ext cx="1734644" cy="1735746"/>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Oval 75">
              <a:extLst>
                <a:ext uri="{FF2B5EF4-FFF2-40B4-BE49-F238E27FC236}">
                  <a16:creationId xmlns:a16="http://schemas.microsoft.com/office/drawing/2014/main" id="{1B5C8804-662C-96DE-6482-98742313852F}"/>
                </a:ext>
              </a:extLst>
            </p:cNvPr>
            <p:cNvSpPr/>
            <p:nvPr/>
          </p:nvSpPr>
          <p:spPr>
            <a:xfrm>
              <a:off x="5337103" y="2270188"/>
              <a:ext cx="1398588" cy="1399537"/>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82950" name="Group 76">
              <a:extLst>
                <a:ext uri="{FF2B5EF4-FFF2-40B4-BE49-F238E27FC236}">
                  <a16:creationId xmlns:a16="http://schemas.microsoft.com/office/drawing/2014/main" id="{2D55DC8E-EBD2-D715-90A5-B8EA2397B3A6}"/>
                </a:ext>
              </a:extLst>
            </p:cNvPr>
            <p:cNvGrpSpPr>
              <a:grpSpLocks/>
            </p:cNvGrpSpPr>
            <p:nvPr/>
          </p:nvGrpSpPr>
          <p:grpSpPr bwMode="auto">
            <a:xfrm>
              <a:off x="1868805" y="1760538"/>
              <a:ext cx="3657600" cy="2172017"/>
              <a:chOff x="1859280" y="1760538"/>
              <a:chExt cx="3657600" cy="2172017"/>
            </a:xfrm>
          </p:grpSpPr>
          <p:sp>
            <p:nvSpPr>
              <p:cNvPr id="78" name="Freeform 77">
                <a:extLst>
                  <a:ext uri="{FF2B5EF4-FFF2-40B4-BE49-F238E27FC236}">
                    <a16:creationId xmlns:a16="http://schemas.microsoft.com/office/drawing/2014/main" id="{ACE47E0E-E33C-03E7-BC21-9491EB95BD8D}"/>
                  </a:ext>
                </a:extLst>
              </p:cNvPr>
              <p:cNvSpPr/>
              <p:nvPr/>
            </p:nvSpPr>
            <p:spPr>
              <a:xfrm>
                <a:off x="1859280" y="1760538"/>
                <a:ext cx="312335" cy="237481"/>
              </a:xfrm>
              <a:custGeom>
                <a:avLst/>
                <a:gdLst>
                  <a:gd name="connsiteX0" fmla="*/ 304800 w 311150"/>
                  <a:gd name="connsiteY0" fmla="*/ 0 h 234950"/>
                  <a:gd name="connsiteX1" fmla="*/ 0 w 311150"/>
                  <a:gd name="connsiteY1" fmla="*/ 149225 h 234950"/>
                  <a:gd name="connsiteX2" fmla="*/ 311150 w 311150"/>
                  <a:gd name="connsiteY2" fmla="*/ 234950 h 234950"/>
                  <a:gd name="connsiteX3" fmla="*/ 304800 w 311150"/>
                  <a:gd name="connsiteY3" fmla="*/ 0 h 234950"/>
                  <a:gd name="connsiteX0" fmla="*/ 295275 w 301625"/>
                  <a:gd name="connsiteY0" fmla="*/ 0 h 234950"/>
                  <a:gd name="connsiteX1" fmla="*/ 0 w 301625"/>
                  <a:gd name="connsiteY1" fmla="*/ 156369 h 234950"/>
                  <a:gd name="connsiteX2" fmla="*/ 301625 w 301625"/>
                  <a:gd name="connsiteY2" fmla="*/ 234950 h 234950"/>
                  <a:gd name="connsiteX3" fmla="*/ 295275 w 301625"/>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27 w 309720"/>
                  <a:gd name="connsiteY0" fmla="*/ 0 h 237331"/>
                  <a:gd name="connsiteX1" fmla="*/ 827 w 309720"/>
                  <a:gd name="connsiteY1" fmla="*/ 161131 h 237331"/>
                  <a:gd name="connsiteX2" fmla="*/ 309596 w 309720"/>
                  <a:gd name="connsiteY2" fmla="*/ 237331 h 237331"/>
                  <a:gd name="connsiteX3" fmla="*/ 305627 w 309720"/>
                  <a:gd name="connsiteY3" fmla="*/ 0 h 237331"/>
                  <a:gd name="connsiteX0" fmla="*/ 305643 w 305643"/>
                  <a:gd name="connsiteY0" fmla="*/ 0 h 237331"/>
                  <a:gd name="connsiteX1" fmla="*/ 843 w 305643"/>
                  <a:gd name="connsiteY1" fmla="*/ 161131 h 237331"/>
                  <a:gd name="connsiteX2" fmla="*/ 304849 w 305643"/>
                  <a:gd name="connsiteY2" fmla="*/ 237331 h 237331"/>
                  <a:gd name="connsiteX3" fmla="*/ 305643 w 305643"/>
                  <a:gd name="connsiteY3" fmla="*/ 0 h 237331"/>
                  <a:gd name="connsiteX0" fmla="*/ 305805 w 305805"/>
                  <a:gd name="connsiteY0" fmla="*/ 0 h 237713"/>
                  <a:gd name="connsiteX1" fmla="*/ 1005 w 305805"/>
                  <a:gd name="connsiteY1" fmla="*/ 161131 h 237713"/>
                  <a:gd name="connsiteX2" fmla="*/ 305011 w 305805"/>
                  <a:gd name="connsiteY2" fmla="*/ 237331 h 237713"/>
                  <a:gd name="connsiteX3" fmla="*/ 305805 w 305805"/>
                  <a:gd name="connsiteY3" fmla="*/ 0 h 237713"/>
                  <a:gd name="connsiteX0" fmla="*/ 306764 w 306764"/>
                  <a:gd name="connsiteY0" fmla="*/ 0 h 237734"/>
                  <a:gd name="connsiteX1" fmla="*/ 1964 w 306764"/>
                  <a:gd name="connsiteY1" fmla="*/ 161131 h 237734"/>
                  <a:gd name="connsiteX2" fmla="*/ 305970 w 306764"/>
                  <a:gd name="connsiteY2" fmla="*/ 237331 h 237734"/>
                  <a:gd name="connsiteX3" fmla="*/ 306764 w 306764"/>
                  <a:gd name="connsiteY3" fmla="*/ 0 h 237734"/>
                </a:gdLst>
                <a:ahLst/>
                <a:cxnLst>
                  <a:cxn ang="0">
                    <a:pos x="connsiteX0" y="connsiteY0"/>
                  </a:cxn>
                  <a:cxn ang="0">
                    <a:pos x="connsiteX1" y="connsiteY1"/>
                  </a:cxn>
                  <a:cxn ang="0">
                    <a:pos x="connsiteX2" y="connsiteY2"/>
                  </a:cxn>
                  <a:cxn ang="0">
                    <a:pos x="connsiteX3" y="connsiteY3"/>
                  </a:cxn>
                </a:cxnLst>
                <a:rect l="l" t="t" r="r" b="b"/>
                <a:pathLst>
                  <a:path w="306764" h="237734">
                    <a:moveTo>
                      <a:pt x="306764" y="0"/>
                    </a:moveTo>
                    <a:cubicBezTo>
                      <a:pt x="258346" y="6879"/>
                      <a:pt x="21808" y="82815"/>
                      <a:pt x="1964" y="161131"/>
                    </a:cubicBezTo>
                    <a:cubicBezTo>
                      <a:pt x="-21319" y="203994"/>
                      <a:pt x="167328" y="242094"/>
                      <a:pt x="305970" y="237331"/>
                    </a:cubicBezTo>
                    <a:cubicBezTo>
                      <a:pt x="307028" y="157427"/>
                      <a:pt x="305706" y="79904"/>
                      <a:pt x="306764" y="0"/>
                    </a:cubicBezTo>
                    <a:close/>
                  </a:path>
                </a:pathLst>
              </a:custGeom>
              <a:gradFill flip="none" rotWithShape="1">
                <a:gsLst>
                  <a:gs pos="0">
                    <a:schemeClr val="accent2">
                      <a:lumMod val="50000"/>
                    </a:schemeClr>
                  </a:gs>
                  <a:gs pos="100000">
                    <a:schemeClr val="accent2"/>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 name="Freeform 78">
                <a:extLst>
                  <a:ext uri="{FF2B5EF4-FFF2-40B4-BE49-F238E27FC236}">
                    <a16:creationId xmlns:a16="http://schemas.microsoft.com/office/drawing/2014/main" id="{B0DB7E0D-4771-FB49-1F47-38A23EBEFDFC}"/>
                  </a:ext>
                </a:extLst>
              </p:cNvPr>
              <p:cNvSpPr/>
              <p:nvPr/>
            </p:nvSpPr>
            <p:spPr>
              <a:xfrm>
                <a:off x="1859280" y="1919304"/>
                <a:ext cx="3658071" cy="2013251"/>
              </a:xfrm>
              <a:custGeom>
                <a:avLst/>
                <a:gdLst>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2012315">
                    <a:moveTo>
                      <a:pt x="0" y="0"/>
                    </a:moveTo>
                    <a:cubicBezTo>
                      <a:pt x="21590" y="66675"/>
                      <a:pt x="205105" y="76200"/>
                      <a:pt x="312420" y="76200"/>
                    </a:cubicBezTo>
                    <a:lnTo>
                      <a:pt x="3078480" y="60960"/>
                    </a:lnTo>
                    <a:lnTo>
                      <a:pt x="3657600" y="990600"/>
                    </a:lnTo>
                    <a:lnTo>
                      <a:pt x="3108960" y="1988820"/>
                    </a:lnTo>
                    <a:lnTo>
                      <a:pt x="198120" y="2012315"/>
                    </a:lnTo>
                    <a:cubicBezTo>
                      <a:pt x="135255" y="2004060"/>
                      <a:pt x="5715" y="2011680"/>
                      <a:pt x="0" y="1943100"/>
                    </a:cubicBezTo>
                    <a:lnTo>
                      <a:pt x="0" y="0"/>
                    </a:lnTo>
                    <a:close/>
                  </a:path>
                </a:pathLst>
              </a:custGeom>
              <a:gradFill flip="none" rotWithShape="1">
                <a:gsLst>
                  <a:gs pos="0">
                    <a:schemeClr val="accent2">
                      <a:lumMod val="50000"/>
                    </a:schemeClr>
                  </a:gs>
                  <a:gs pos="70000">
                    <a:schemeClr val="accent2"/>
                  </a:gs>
                  <a:gs pos="100000">
                    <a:schemeClr val="accent2">
                      <a:lumMod val="60000"/>
                      <a:lumOff val="40000"/>
                    </a:scheme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82953" name="Group 79">
            <a:extLst>
              <a:ext uri="{FF2B5EF4-FFF2-40B4-BE49-F238E27FC236}">
                <a16:creationId xmlns:a16="http://schemas.microsoft.com/office/drawing/2014/main" id="{DD889F7B-7D69-4B49-E937-2D66E7B15994}"/>
              </a:ext>
            </a:extLst>
          </p:cNvPr>
          <p:cNvGrpSpPr>
            <a:grpSpLocks/>
          </p:cNvGrpSpPr>
          <p:nvPr/>
        </p:nvGrpSpPr>
        <p:grpSpPr bwMode="auto">
          <a:xfrm>
            <a:off x="915988" y="3959225"/>
            <a:ext cx="8010525" cy="2408238"/>
            <a:chOff x="1868805" y="1760538"/>
            <a:chExt cx="5034914" cy="2172017"/>
          </a:xfrm>
        </p:grpSpPr>
        <p:sp>
          <p:nvSpPr>
            <p:cNvPr id="81" name="Oval 80">
              <a:extLst>
                <a:ext uri="{FF2B5EF4-FFF2-40B4-BE49-F238E27FC236}">
                  <a16:creationId xmlns:a16="http://schemas.microsoft.com/office/drawing/2014/main" id="{5EFA88A3-CD44-1B10-E54D-D5325FC39A66}"/>
                </a:ext>
              </a:extLst>
            </p:cNvPr>
            <p:cNvSpPr/>
            <p:nvPr/>
          </p:nvSpPr>
          <p:spPr>
            <a:xfrm>
              <a:off x="5169537" y="2104166"/>
              <a:ext cx="1734182" cy="1733891"/>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Oval 81">
              <a:extLst>
                <a:ext uri="{FF2B5EF4-FFF2-40B4-BE49-F238E27FC236}">
                  <a16:creationId xmlns:a16="http://schemas.microsoft.com/office/drawing/2014/main" id="{D3221969-A3FF-E88A-FF67-716F2DE8B1BD}"/>
                </a:ext>
              </a:extLst>
            </p:cNvPr>
            <p:cNvSpPr/>
            <p:nvPr/>
          </p:nvSpPr>
          <p:spPr>
            <a:xfrm>
              <a:off x="5337168" y="2271685"/>
              <a:ext cx="1398920" cy="1398853"/>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82956" name="Group 82">
              <a:extLst>
                <a:ext uri="{FF2B5EF4-FFF2-40B4-BE49-F238E27FC236}">
                  <a16:creationId xmlns:a16="http://schemas.microsoft.com/office/drawing/2014/main" id="{F3D6D325-4B32-B5E6-4A8E-5B372B9AC018}"/>
                </a:ext>
              </a:extLst>
            </p:cNvPr>
            <p:cNvGrpSpPr>
              <a:grpSpLocks/>
            </p:cNvGrpSpPr>
            <p:nvPr/>
          </p:nvGrpSpPr>
          <p:grpSpPr bwMode="auto">
            <a:xfrm>
              <a:off x="1868805" y="1760538"/>
              <a:ext cx="3657600" cy="2172017"/>
              <a:chOff x="1859280" y="1760538"/>
              <a:chExt cx="3657600" cy="2172017"/>
            </a:xfrm>
          </p:grpSpPr>
          <p:sp>
            <p:nvSpPr>
              <p:cNvPr id="84" name="Freeform 83">
                <a:extLst>
                  <a:ext uri="{FF2B5EF4-FFF2-40B4-BE49-F238E27FC236}">
                    <a16:creationId xmlns:a16="http://schemas.microsoft.com/office/drawing/2014/main" id="{6E046AA8-1B0F-C660-A434-FB992A344617}"/>
                  </a:ext>
                </a:extLst>
              </p:cNvPr>
              <p:cNvSpPr/>
              <p:nvPr/>
            </p:nvSpPr>
            <p:spPr>
              <a:xfrm>
                <a:off x="1859280" y="1760538"/>
                <a:ext cx="312312" cy="237676"/>
              </a:xfrm>
              <a:custGeom>
                <a:avLst/>
                <a:gdLst>
                  <a:gd name="connsiteX0" fmla="*/ 304800 w 311150"/>
                  <a:gd name="connsiteY0" fmla="*/ 0 h 234950"/>
                  <a:gd name="connsiteX1" fmla="*/ 0 w 311150"/>
                  <a:gd name="connsiteY1" fmla="*/ 149225 h 234950"/>
                  <a:gd name="connsiteX2" fmla="*/ 311150 w 311150"/>
                  <a:gd name="connsiteY2" fmla="*/ 234950 h 234950"/>
                  <a:gd name="connsiteX3" fmla="*/ 304800 w 311150"/>
                  <a:gd name="connsiteY3" fmla="*/ 0 h 234950"/>
                  <a:gd name="connsiteX0" fmla="*/ 295275 w 301625"/>
                  <a:gd name="connsiteY0" fmla="*/ 0 h 234950"/>
                  <a:gd name="connsiteX1" fmla="*/ 0 w 301625"/>
                  <a:gd name="connsiteY1" fmla="*/ 156369 h 234950"/>
                  <a:gd name="connsiteX2" fmla="*/ 301625 w 301625"/>
                  <a:gd name="connsiteY2" fmla="*/ 234950 h 234950"/>
                  <a:gd name="connsiteX3" fmla="*/ 295275 w 301625"/>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27 w 309720"/>
                  <a:gd name="connsiteY0" fmla="*/ 0 h 237331"/>
                  <a:gd name="connsiteX1" fmla="*/ 827 w 309720"/>
                  <a:gd name="connsiteY1" fmla="*/ 161131 h 237331"/>
                  <a:gd name="connsiteX2" fmla="*/ 309596 w 309720"/>
                  <a:gd name="connsiteY2" fmla="*/ 237331 h 237331"/>
                  <a:gd name="connsiteX3" fmla="*/ 305627 w 309720"/>
                  <a:gd name="connsiteY3" fmla="*/ 0 h 237331"/>
                  <a:gd name="connsiteX0" fmla="*/ 305643 w 305643"/>
                  <a:gd name="connsiteY0" fmla="*/ 0 h 237331"/>
                  <a:gd name="connsiteX1" fmla="*/ 843 w 305643"/>
                  <a:gd name="connsiteY1" fmla="*/ 161131 h 237331"/>
                  <a:gd name="connsiteX2" fmla="*/ 304849 w 305643"/>
                  <a:gd name="connsiteY2" fmla="*/ 237331 h 237331"/>
                  <a:gd name="connsiteX3" fmla="*/ 305643 w 305643"/>
                  <a:gd name="connsiteY3" fmla="*/ 0 h 237331"/>
                  <a:gd name="connsiteX0" fmla="*/ 305805 w 305805"/>
                  <a:gd name="connsiteY0" fmla="*/ 0 h 237713"/>
                  <a:gd name="connsiteX1" fmla="*/ 1005 w 305805"/>
                  <a:gd name="connsiteY1" fmla="*/ 161131 h 237713"/>
                  <a:gd name="connsiteX2" fmla="*/ 305011 w 305805"/>
                  <a:gd name="connsiteY2" fmla="*/ 237331 h 237713"/>
                  <a:gd name="connsiteX3" fmla="*/ 305805 w 305805"/>
                  <a:gd name="connsiteY3" fmla="*/ 0 h 237713"/>
                  <a:gd name="connsiteX0" fmla="*/ 306764 w 306764"/>
                  <a:gd name="connsiteY0" fmla="*/ 0 h 237734"/>
                  <a:gd name="connsiteX1" fmla="*/ 1964 w 306764"/>
                  <a:gd name="connsiteY1" fmla="*/ 161131 h 237734"/>
                  <a:gd name="connsiteX2" fmla="*/ 305970 w 306764"/>
                  <a:gd name="connsiteY2" fmla="*/ 237331 h 237734"/>
                  <a:gd name="connsiteX3" fmla="*/ 306764 w 306764"/>
                  <a:gd name="connsiteY3" fmla="*/ 0 h 237734"/>
                </a:gdLst>
                <a:ahLst/>
                <a:cxnLst>
                  <a:cxn ang="0">
                    <a:pos x="connsiteX0" y="connsiteY0"/>
                  </a:cxn>
                  <a:cxn ang="0">
                    <a:pos x="connsiteX1" y="connsiteY1"/>
                  </a:cxn>
                  <a:cxn ang="0">
                    <a:pos x="connsiteX2" y="connsiteY2"/>
                  </a:cxn>
                  <a:cxn ang="0">
                    <a:pos x="connsiteX3" y="connsiteY3"/>
                  </a:cxn>
                </a:cxnLst>
                <a:rect l="l" t="t" r="r" b="b"/>
                <a:pathLst>
                  <a:path w="306764" h="237734">
                    <a:moveTo>
                      <a:pt x="306764" y="0"/>
                    </a:moveTo>
                    <a:cubicBezTo>
                      <a:pt x="258346" y="6879"/>
                      <a:pt x="21808" y="82815"/>
                      <a:pt x="1964" y="161131"/>
                    </a:cubicBezTo>
                    <a:cubicBezTo>
                      <a:pt x="-21319" y="203994"/>
                      <a:pt x="167328" y="242094"/>
                      <a:pt x="305970" y="237331"/>
                    </a:cubicBezTo>
                    <a:cubicBezTo>
                      <a:pt x="307028" y="157427"/>
                      <a:pt x="305706" y="79904"/>
                      <a:pt x="306764" y="0"/>
                    </a:cubicBezTo>
                    <a:close/>
                  </a:path>
                </a:pathLst>
              </a:custGeom>
              <a:gradFill flip="none" rotWithShape="1">
                <a:gsLst>
                  <a:gs pos="0">
                    <a:schemeClr val="accent1">
                      <a:lumMod val="50000"/>
                    </a:schemeClr>
                  </a:gs>
                  <a:gs pos="100000">
                    <a:schemeClr val="accent1"/>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 name="Freeform 84">
                <a:extLst>
                  <a:ext uri="{FF2B5EF4-FFF2-40B4-BE49-F238E27FC236}">
                    <a16:creationId xmlns:a16="http://schemas.microsoft.com/office/drawing/2014/main" id="{DDC04D07-84E3-2F11-118C-00E1B4B53968}"/>
                  </a:ext>
                </a:extLst>
              </p:cNvPr>
              <p:cNvSpPr/>
              <p:nvPr/>
            </p:nvSpPr>
            <p:spPr>
              <a:xfrm>
                <a:off x="1859280" y="1919466"/>
                <a:ext cx="3657946" cy="2013089"/>
              </a:xfrm>
              <a:custGeom>
                <a:avLst/>
                <a:gdLst>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2012315">
                    <a:moveTo>
                      <a:pt x="0" y="0"/>
                    </a:moveTo>
                    <a:cubicBezTo>
                      <a:pt x="21590" y="66675"/>
                      <a:pt x="205105" y="76200"/>
                      <a:pt x="312420" y="76200"/>
                    </a:cubicBezTo>
                    <a:lnTo>
                      <a:pt x="3078480" y="60960"/>
                    </a:lnTo>
                    <a:lnTo>
                      <a:pt x="3657600" y="990600"/>
                    </a:lnTo>
                    <a:lnTo>
                      <a:pt x="3108960" y="1988820"/>
                    </a:lnTo>
                    <a:lnTo>
                      <a:pt x="198120" y="2012315"/>
                    </a:lnTo>
                    <a:cubicBezTo>
                      <a:pt x="135255" y="2004060"/>
                      <a:pt x="5715" y="2011680"/>
                      <a:pt x="0" y="1943100"/>
                    </a:cubicBezTo>
                    <a:lnTo>
                      <a:pt x="0" y="0"/>
                    </a:lnTo>
                    <a:close/>
                  </a:path>
                </a:pathLst>
              </a:custGeom>
              <a:gradFill flip="none" rotWithShape="1">
                <a:gsLst>
                  <a:gs pos="0">
                    <a:schemeClr val="accent1">
                      <a:lumMod val="50000"/>
                    </a:schemeClr>
                  </a:gs>
                  <a:gs pos="70000">
                    <a:schemeClr val="accent1"/>
                  </a:gs>
                  <a:gs pos="100000">
                    <a:schemeClr val="accent1">
                      <a:lumMod val="60000"/>
                      <a:lumOff val="40000"/>
                    </a:scheme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82959" name="Rectangle 32">
            <a:extLst>
              <a:ext uri="{FF2B5EF4-FFF2-40B4-BE49-F238E27FC236}">
                <a16:creationId xmlns:a16="http://schemas.microsoft.com/office/drawing/2014/main" id="{43151E84-9ECC-8569-8EBA-1EFF124309D6}"/>
              </a:ext>
            </a:extLst>
          </p:cNvPr>
          <p:cNvSpPr>
            <a:spLocks noChangeArrowheads="1"/>
          </p:cNvSpPr>
          <p:nvPr/>
        </p:nvSpPr>
        <p:spPr bwMode="auto">
          <a:xfrm>
            <a:off x="1136650" y="4595813"/>
            <a:ext cx="48783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None/>
            </a:pPr>
            <a:r>
              <a:rPr lang="en-US" altLang="en-US" sz="2500">
                <a:solidFill>
                  <a:schemeClr val="bg1"/>
                </a:solidFill>
                <a:latin typeface="Arial Unicode MS" pitchFamily="34" charset="-128"/>
                <a:ea typeface="Arial Unicode MS" pitchFamily="34" charset="-128"/>
              </a:rPr>
              <a:t>Học sinh làm bài tập theo nhóm tại nhà</a:t>
            </a:r>
          </a:p>
          <a:p>
            <a:pPr>
              <a:buFontTx/>
              <a:buChar char="-"/>
            </a:pPr>
            <a:r>
              <a:rPr lang="en-US" altLang="en-US" sz="2500">
                <a:solidFill>
                  <a:schemeClr val="bg1"/>
                </a:solidFill>
                <a:latin typeface="Arial Unicode MS" pitchFamily="34" charset="-128"/>
                <a:ea typeface="Arial Unicode MS" pitchFamily="34" charset="-128"/>
              </a:rPr>
              <a:t>Khuyến khích các hình thức tổ chức sáng tạo</a:t>
            </a:r>
          </a:p>
        </p:txBody>
      </p:sp>
      <p:sp>
        <p:nvSpPr>
          <p:cNvPr id="3" name="TextBox 2">
            <a:extLst>
              <a:ext uri="{FF2B5EF4-FFF2-40B4-BE49-F238E27FC236}">
                <a16:creationId xmlns:a16="http://schemas.microsoft.com/office/drawing/2014/main" id="{2BFA1CAF-CBD5-CCAE-BC52-2695A22E7BB5}"/>
              </a:ext>
            </a:extLst>
          </p:cNvPr>
          <p:cNvSpPr txBox="1"/>
          <p:nvPr/>
        </p:nvSpPr>
        <p:spPr>
          <a:xfrm>
            <a:off x="6700838" y="2370138"/>
            <a:ext cx="1866900" cy="457200"/>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a:solidFill>
                  <a:srgbClr val="3668C4"/>
                </a:solidFill>
              </a:rPr>
              <a:t>Yêu cầu</a:t>
            </a:r>
          </a:p>
        </p:txBody>
      </p:sp>
      <p:sp>
        <p:nvSpPr>
          <p:cNvPr id="89" name="TextBox 88">
            <a:extLst>
              <a:ext uri="{FF2B5EF4-FFF2-40B4-BE49-F238E27FC236}">
                <a16:creationId xmlns:a16="http://schemas.microsoft.com/office/drawing/2014/main" id="{30B4123E-28C5-57B4-C677-5117F168BDA2}"/>
              </a:ext>
            </a:extLst>
          </p:cNvPr>
          <p:cNvSpPr txBox="1"/>
          <p:nvPr/>
        </p:nvSpPr>
        <p:spPr>
          <a:xfrm>
            <a:off x="6767513" y="4595813"/>
            <a:ext cx="1482725" cy="1187450"/>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a:solidFill>
                  <a:srgbClr val="E75C01"/>
                </a:solidFill>
              </a:rPr>
              <a:t>Cách thực hiện</a:t>
            </a:r>
          </a:p>
        </p:txBody>
      </p:sp>
      <p:sp>
        <p:nvSpPr>
          <p:cNvPr id="7" name="Rectangle 3">
            <a:extLst>
              <a:ext uri="{FF2B5EF4-FFF2-40B4-BE49-F238E27FC236}">
                <a16:creationId xmlns:a16="http://schemas.microsoft.com/office/drawing/2014/main" id="{3CBE3CD1-95C0-70E1-3F07-5707E9DA4B35}"/>
              </a:ext>
            </a:extLst>
          </p:cNvPr>
          <p:cNvSpPr>
            <a:spLocks noChangeArrowheads="1"/>
          </p:cNvSpPr>
          <p:nvPr/>
        </p:nvSpPr>
        <p:spPr bwMode="auto">
          <a:xfrm>
            <a:off x="2171700" y="330200"/>
            <a:ext cx="75438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lnSpc>
                <a:spcPct val="90000"/>
              </a:lnSpc>
              <a:spcBef>
                <a:spcPts val="1000"/>
              </a:spcBef>
              <a:buFont typeface="Arial" panose="020B0604020202020204" pitchFamily="34" charset="0"/>
              <a:defRPr sz="2800">
                <a:solidFill>
                  <a:schemeClr val="tx1"/>
                </a:solidFill>
                <a:latin typeface="Arial" panose="020B0604020202020204" pitchFamily="34" charset="0"/>
              </a:defRPr>
            </a:lvl1pPr>
            <a:lvl2pPr marL="742950" indent="-285750" algn="ctr">
              <a:lnSpc>
                <a:spcPct val="90000"/>
              </a:lnSpc>
              <a:spcBef>
                <a:spcPts val="500"/>
              </a:spcBef>
              <a:buFont typeface="Arial" panose="020B0604020202020204" pitchFamily="34" charset="0"/>
              <a:defRPr sz="2400">
                <a:solidFill>
                  <a:schemeClr val="tx1"/>
                </a:solidFill>
                <a:latin typeface="Arial" panose="020B0604020202020204" pitchFamily="34" charset="0"/>
              </a:defRPr>
            </a:lvl2pPr>
            <a:lvl3pPr marL="1143000" indent="-228600" algn="ctr">
              <a:lnSpc>
                <a:spcPct val="90000"/>
              </a:lnSpc>
              <a:spcBef>
                <a:spcPts val="500"/>
              </a:spcBef>
              <a:buFont typeface="Arial" panose="020B0604020202020204" pitchFamily="34" charset="0"/>
              <a:defRPr sz="2000">
                <a:solidFill>
                  <a:schemeClr val="tx1"/>
                </a:solidFill>
                <a:latin typeface="Arial" panose="020B0604020202020204" pitchFamily="34" charset="0"/>
              </a:defRPr>
            </a:lvl3pPr>
            <a:lvl4pPr marL="1600200" indent="-228600" algn="ctr">
              <a:lnSpc>
                <a:spcPct val="90000"/>
              </a:lnSpc>
              <a:spcBef>
                <a:spcPts val="500"/>
              </a:spcBef>
              <a:buFont typeface="Arial" panose="020B0604020202020204" pitchFamily="34" charset="0"/>
              <a:defRPr>
                <a:solidFill>
                  <a:schemeClr val="tx1"/>
                </a:solidFill>
                <a:latin typeface="Arial" panose="020B0604020202020204" pitchFamily="34" charset="0"/>
              </a:defRPr>
            </a:lvl4pPr>
            <a:lvl5pPr marL="2057400" indent="-228600" algn="ctr">
              <a:lnSpc>
                <a:spcPct val="90000"/>
              </a:lnSpc>
              <a:spcBef>
                <a:spcPts val="500"/>
              </a:spcBef>
              <a:buFont typeface="Arial" panose="020B0604020202020204" pitchFamily="34" charset="0"/>
              <a:defRPr>
                <a:solidFill>
                  <a:schemeClr val="tx1"/>
                </a:solidFill>
                <a:latin typeface="Arial" panose="020B0604020202020204" pitchFamily="34" charset="0"/>
              </a:defRPr>
            </a:lvl5pPr>
            <a:lvl6pPr marL="2514600" indent="-228600" algn="ctr" fontAlgn="base">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algn="ctr" fontAlgn="base">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algn="ctr" fontAlgn="base">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algn="ctr" fontAlgn="base">
              <a:lnSpc>
                <a:spcPct val="90000"/>
              </a:lnSpc>
              <a:spcBef>
                <a:spcPts val="500"/>
              </a:spcBef>
              <a:spcAft>
                <a:spcPct val="0"/>
              </a:spcAft>
              <a:buFont typeface="Arial" panose="020B0604020202020204" pitchFamily="34" charset="0"/>
              <a:defRPr>
                <a:solidFill>
                  <a:schemeClr val="tx1"/>
                </a:solidFill>
                <a:latin typeface="Arial" panose="020B0604020202020204" pitchFamily="34" charset="0"/>
              </a:defRPr>
            </a:lvl9pPr>
          </a:lstStyle>
          <a:p>
            <a:r>
              <a:rPr lang="en-US" altLang="en-US" b="1">
                <a:solidFill>
                  <a:srgbClr val="03597B"/>
                </a:solidFill>
                <a:latin typeface="Verdana" panose="020B0604030504040204" pitchFamily="34" charset="0"/>
              </a:rPr>
              <a:t>Bài tập 3</a:t>
            </a:r>
          </a:p>
        </p:txBody>
      </p:sp>
      <p:sp>
        <p:nvSpPr>
          <p:cNvPr id="82963" name="Rectangle 19">
            <a:extLst>
              <a:ext uri="{FF2B5EF4-FFF2-40B4-BE49-F238E27FC236}">
                <a16:creationId xmlns:a16="http://schemas.microsoft.com/office/drawing/2014/main" id="{D7C58D77-45BB-B098-701D-A3DFF2891884}"/>
              </a:ext>
            </a:extLst>
          </p:cNvPr>
          <p:cNvSpPr>
            <a:spLocks noChangeArrowheads="1"/>
          </p:cNvSpPr>
          <p:nvPr/>
        </p:nvSpPr>
        <p:spPr bwMode="auto">
          <a:xfrm>
            <a:off x="976313" y="1420813"/>
            <a:ext cx="4759325"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 typeface="Arial" panose="020B0604020202020204" pitchFamily="34" charset="0"/>
              <a:buNone/>
            </a:pPr>
            <a:r>
              <a:rPr lang="nl-NL" altLang="en-US" sz="3500" b="1">
                <a:solidFill>
                  <a:schemeClr val="bg1"/>
                </a:solidFill>
                <a:latin typeface="Arial Unicode MS" pitchFamily="34" charset="-128"/>
                <a:ea typeface="Arial Unicode MS" pitchFamily="34" charset="-128"/>
              </a:rPr>
              <a:t>Em hãy cùng các bạn thiết kế tập san về chủ đề “ Tự hào về truyền thống quê hương”</a:t>
            </a:r>
            <a:endParaRPr lang="en-US" altLang="en-US" sz="3500" b="1">
              <a:solidFill>
                <a:schemeClr val="bg1"/>
              </a:solidFill>
              <a:latin typeface="Arial Unicode MS" pitchFamily="34" charset="-128"/>
              <a:ea typeface="Arial Unicode MS"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Group 2">
            <a:extLst>
              <a:ext uri="{FF2B5EF4-FFF2-40B4-BE49-F238E27FC236}">
                <a16:creationId xmlns:a16="http://schemas.microsoft.com/office/drawing/2014/main" id="{CDA97B48-7044-2D41-F5B9-6D8A81BE48A1}"/>
              </a:ext>
            </a:extLst>
          </p:cNvPr>
          <p:cNvGraphicFramePr>
            <a:graphicFrameLocks noGrp="1"/>
          </p:cNvGraphicFramePr>
          <p:nvPr/>
        </p:nvGraphicFramePr>
        <p:xfrm>
          <a:off x="279400" y="215900"/>
          <a:ext cx="11734800" cy="6378575"/>
        </p:xfrm>
        <a:graphic>
          <a:graphicData uri="http://schemas.openxmlformats.org/drawingml/2006/table">
            <a:tbl>
              <a:tblPr/>
              <a:tblGrid>
                <a:gridCol w="823913">
                  <a:extLst>
                    <a:ext uri="{9D8B030D-6E8A-4147-A177-3AD203B41FA5}">
                      <a16:colId xmlns:a16="http://schemas.microsoft.com/office/drawing/2014/main" val="3523655469"/>
                    </a:ext>
                  </a:extLst>
                </a:gridCol>
                <a:gridCol w="1766887">
                  <a:extLst>
                    <a:ext uri="{9D8B030D-6E8A-4147-A177-3AD203B41FA5}">
                      <a16:colId xmlns:a16="http://schemas.microsoft.com/office/drawing/2014/main" val="445880522"/>
                    </a:ext>
                  </a:extLst>
                </a:gridCol>
                <a:gridCol w="9144000">
                  <a:extLst>
                    <a:ext uri="{9D8B030D-6E8A-4147-A177-3AD203B41FA5}">
                      <a16:colId xmlns:a16="http://schemas.microsoft.com/office/drawing/2014/main" val="4142805703"/>
                    </a:ext>
                  </a:extLst>
                </a:gridCol>
              </a:tblGrid>
              <a:tr h="523875">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1" i="0" u="none" strike="noStrike" cap="none" normalizeH="0" baseline="0">
                          <a:ln>
                            <a:noFill/>
                          </a:ln>
                          <a:solidFill>
                            <a:srgbClr val="0000FF"/>
                          </a:solidFill>
                          <a:effectLst/>
                          <a:latin typeface="Arial Unicode MS" pitchFamily="34" charset="-128"/>
                          <a:ea typeface="Arial Unicode MS" pitchFamily="34" charset="-128"/>
                        </a:rPr>
                        <a:t>Ảnh</a:t>
                      </a:r>
                      <a:endParaRPr kumimoji="0" lang="vi-VN" altLang="en-US" sz="2400" b="1" i="0" u="none" strike="noStrike" cap="none" normalizeH="0" baseline="0">
                        <a:ln>
                          <a:noFill/>
                        </a:ln>
                        <a:solidFill>
                          <a:srgbClr val="0000FF"/>
                        </a:solidFill>
                        <a:effectLst/>
                        <a:latin typeface="Arial Unicode MS" pitchFamily="34" charset="-128"/>
                        <a:ea typeface="Arial Unicode MS"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1" i="0" u="none" strike="noStrike" cap="none" normalizeH="0" baseline="0">
                          <a:ln>
                            <a:noFill/>
                          </a:ln>
                          <a:solidFill>
                            <a:srgbClr val="0000FF"/>
                          </a:solidFill>
                          <a:effectLst/>
                          <a:latin typeface="Arial Unicode MS" pitchFamily="34" charset="-128"/>
                          <a:ea typeface="Arial Unicode MS" pitchFamily="34" charset="-128"/>
                        </a:rPr>
                        <a:t>T. thống</a:t>
                      </a:r>
                      <a:endParaRPr kumimoji="0" lang="vi-VN" altLang="en-US" sz="2400" b="1" i="0" u="none" strike="noStrike" cap="none" normalizeH="0" baseline="0">
                        <a:ln>
                          <a:noFill/>
                        </a:ln>
                        <a:solidFill>
                          <a:srgbClr val="0000FF"/>
                        </a:solidFill>
                        <a:effectLst/>
                        <a:latin typeface="Arial Unicode MS" pitchFamily="34" charset="-128"/>
                        <a:ea typeface="Arial Unicode MS"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1" i="0" u="none" strike="noStrike" cap="none" normalizeH="0" baseline="0">
                          <a:ln>
                            <a:noFill/>
                          </a:ln>
                          <a:solidFill>
                            <a:srgbClr val="0000FF"/>
                          </a:solidFill>
                          <a:effectLst/>
                          <a:latin typeface="Arial Unicode MS" pitchFamily="34" charset="-128"/>
                          <a:ea typeface="Arial Unicode MS" pitchFamily="34" charset="-128"/>
                        </a:rPr>
                        <a:t>Một số hiểu biết</a:t>
                      </a:r>
                      <a:endParaRPr kumimoji="0" lang="vi-VN" altLang="en-US" sz="2400" b="1" i="0" u="none" strike="noStrike" cap="none" normalizeH="0" baseline="0">
                        <a:ln>
                          <a:noFill/>
                        </a:ln>
                        <a:solidFill>
                          <a:srgbClr val="0000FF"/>
                        </a:solidFill>
                        <a:effectLst/>
                        <a:latin typeface="Arial Unicode MS" pitchFamily="34" charset="-128"/>
                        <a:ea typeface="Arial Unicode MS"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89440355"/>
                  </a:ext>
                </a:extLst>
              </a:tr>
              <a:tr h="1912938">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vi-VN" altLang="en-US" sz="2400" b="0" i="0" u="none" strike="noStrike" cap="none" normalizeH="0" baseline="0">
                        <a:ln>
                          <a:noFill/>
                        </a:ln>
                        <a:solidFill>
                          <a:srgbClr val="FF3300"/>
                        </a:solidFill>
                        <a:effectLst/>
                        <a:latin typeface="Arial Unicode MS" pitchFamily="34" charset="-128"/>
                        <a:ea typeface="Arial Unicode MS" pitchFamily="34" charset="-128"/>
                      </a:endParaRPr>
                    </a:p>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a:ln>
                            <a:noFill/>
                          </a:ln>
                          <a:solidFill>
                            <a:srgbClr val="FF3300"/>
                          </a:solidFill>
                          <a:effectLst/>
                          <a:latin typeface="Arial Unicode MS" pitchFamily="34" charset="-128"/>
                          <a:ea typeface="Arial Unicode MS" pitchFamily="34" charset="-128"/>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vi-VN" altLang="en-US" sz="2400" b="0" i="0" u="none" strike="noStrike" cap="none" normalizeH="0" baseline="0">
                        <a:ln>
                          <a:noFill/>
                        </a:ln>
                        <a:solidFill>
                          <a:srgbClr val="FF3300"/>
                        </a:solidFill>
                        <a:effectLst/>
                        <a:latin typeface="Arial Unicode MS" pitchFamily="34" charset="-128"/>
                        <a:ea typeface="Arial Unicode MS" pitchFamily="34" charset="-128"/>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a:ln>
                            <a:noFill/>
                          </a:ln>
                          <a:solidFill>
                            <a:srgbClr val="FF3300"/>
                          </a:solidFill>
                          <a:effectLst/>
                          <a:latin typeface="Arial Unicode MS" pitchFamily="34" charset="-128"/>
                          <a:ea typeface="Arial Unicode MS" pitchFamily="34" charset="-128"/>
                        </a:rPr>
                        <a:t>Yêu nước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ko-KR" sz="2400" b="0" i="0" u="none" strike="noStrike" cap="none" normalizeH="0" baseline="0">
                          <a:ln>
                            <a:noFill/>
                          </a:ln>
                          <a:solidFill>
                            <a:srgbClr val="FF3300"/>
                          </a:solidFill>
                          <a:effectLst/>
                          <a:latin typeface="Arial Unicode MS" pitchFamily="34" charset="-128"/>
                          <a:ea typeface="Arial Unicode MS" pitchFamily="34" charset="-128"/>
                        </a:rPr>
                        <a:t>Bức tượng đánh dấu chiến công nhân dân Hà Nội trong trận chiến lịch sử "60 ngày đêm bảo vệ Thủ đô". tái hiện hình ảnh người chiến sĩ ôm bom ba càng với tư thế sẵn sàng lao vào xe tăng địch với tinh thần "Thà hi sinh tất cả chứ không chịu mất nước, nhất định không chịu làm nô lệ"</a:t>
                      </a:r>
                      <a:endParaRPr kumimoji="0" lang="vi-VN" altLang="en-US" sz="2400" b="0" i="0" u="none" strike="noStrike" cap="none" normalizeH="0" baseline="0">
                        <a:ln>
                          <a:noFill/>
                        </a:ln>
                        <a:solidFill>
                          <a:srgbClr val="FF3300"/>
                        </a:solidFill>
                        <a:effectLst/>
                        <a:latin typeface="Arial Unicode MS" pitchFamily="34" charset="-128"/>
                        <a:ea typeface="Arial Unicode MS"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55413635"/>
                  </a:ext>
                </a:extLst>
              </a:tr>
              <a:tr h="1195388">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vi-VN" altLang="en-US" sz="2400" b="0" i="0" u="none" strike="noStrike" cap="none" normalizeH="0" baseline="0">
                        <a:ln>
                          <a:noFill/>
                        </a:ln>
                        <a:solidFill>
                          <a:srgbClr val="FF3300"/>
                        </a:solidFill>
                        <a:effectLst/>
                        <a:latin typeface="Arial Unicode MS" pitchFamily="34" charset="-128"/>
                        <a:ea typeface="Arial Unicode MS" pitchFamily="34" charset="-128"/>
                      </a:endParaRPr>
                    </a:p>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a:ln>
                            <a:noFill/>
                          </a:ln>
                          <a:solidFill>
                            <a:srgbClr val="FF3300"/>
                          </a:solidFill>
                          <a:effectLst/>
                          <a:latin typeface="Arial Unicode MS" pitchFamily="34" charset="-128"/>
                          <a:ea typeface="Arial Unicode MS" pitchFamily="34" charset="-128"/>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vi-VN" altLang="en-US" sz="2400" b="0" i="0" u="none" strike="noStrike" cap="none" normalizeH="0" baseline="0">
                        <a:ln>
                          <a:noFill/>
                        </a:ln>
                        <a:solidFill>
                          <a:srgbClr val="FF3300"/>
                        </a:solidFill>
                        <a:effectLst/>
                        <a:latin typeface="Arial Unicode MS" pitchFamily="34" charset="-128"/>
                        <a:ea typeface="Arial Unicode MS" pitchFamily="34" charset="-128"/>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a:ln>
                            <a:noFill/>
                          </a:ln>
                          <a:solidFill>
                            <a:srgbClr val="FF3300"/>
                          </a:solidFill>
                          <a:effectLst/>
                          <a:latin typeface="Arial Unicode MS" pitchFamily="34" charset="-128"/>
                          <a:ea typeface="Arial Unicode MS" pitchFamily="34" charset="-128"/>
                        </a:rPr>
                        <a:t>Văn Hóa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ko-KR" sz="2400" b="0" i="0" u="none" strike="noStrike" cap="none" normalizeH="0" baseline="0">
                          <a:ln>
                            <a:noFill/>
                          </a:ln>
                          <a:solidFill>
                            <a:srgbClr val="FF3300"/>
                          </a:solidFill>
                          <a:effectLst/>
                          <a:latin typeface="Arial Unicode MS" pitchFamily="34" charset="-128"/>
                          <a:ea typeface="Arial Unicode MS" pitchFamily="34" charset="-128"/>
                        </a:rPr>
                        <a:t>Trang phục truyền thống của người Dao Đỏ nổi bật với chiếc khăn đội đầu màu đỏ. Chiếc khăn đội đầu này có thể được trang trí với rất nhiều hình thù như vết chân hổ, cây vạn hoa... </a:t>
                      </a:r>
                      <a:endParaRPr kumimoji="0" lang="vi-VN" altLang="en-US" sz="2400" b="0" i="0" u="none" strike="noStrike" cap="none" normalizeH="0" baseline="0">
                        <a:ln>
                          <a:noFill/>
                        </a:ln>
                        <a:solidFill>
                          <a:srgbClr val="FF3300"/>
                        </a:solidFill>
                        <a:effectLst/>
                        <a:latin typeface="Arial Unicode MS" pitchFamily="34" charset="-128"/>
                        <a:ea typeface="Arial Unicode MS"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25924844"/>
                  </a:ext>
                </a:extLst>
              </a:tr>
              <a:tr h="15494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vi-VN" altLang="en-US" sz="2400" b="0" i="0" u="none" strike="noStrike" cap="none" normalizeH="0" baseline="0">
                        <a:ln>
                          <a:noFill/>
                        </a:ln>
                        <a:solidFill>
                          <a:srgbClr val="FF3300"/>
                        </a:solidFill>
                        <a:effectLst/>
                        <a:latin typeface="Arial Unicode MS" pitchFamily="34" charset="-128"/>
                        <a:ea typeface="Arial Unicode MS" pitchFamily="34" charset="-128"/>
                      </a:endParaRPr>
                    </a:p>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a:ln>
                            <a:noFill/>
                          </a:ln>
                          <a:solidFill>
                            <a:srgbClr val="FF3300"/>
                          </a:solidFill>
                          <a:effectLst/>
                          <a:latin typeface="Arial Unicode MS" pitchFamily="34" charset="-128"/>
                          <a:ea typeface="Arial Unicode MS" pitchFamily="34" charset="-128"/>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vi-VN" altLang="en-US" sz="2400" b="0" i="0" u="none" strike="noStrike" cap="none" normalizeH="0" baseline="0">
                        <a:ln>
                          <a:noFill/>
                        </a:ln>
                        <a:solidFill>
                          <a:srgbClr val="FF3300"/>
                        </a:solidFill>
                        <a:effectLst/>
                        <a:latin typeface="Arial Unicode MS" pitchFamily="34" charset="-128"/>
                        <a:ea typeface="Arial Unicode MS" pitchFamily="34" charset="-128"/>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a:ln>
                            <a:noFill/>
                          </a:ln>
                          <a:solidFill>
                            <a:srgbClr val="FF3300"/>
                          </a:solidFill>
                          <a:effectLst/>
                          <a:latin typeface="Arial Unicode MS" pitchFamily="34" charset="-128"/>
                          <a:ea typeface="Arial Unicode MS" pitchFamily="34" charset="-128"/>
                        </a:rPr>
                        <a:t>Nghệ thuật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ko-KR" sz="2400" b="0" i="0" u="none" strike="noStrike" cap="none" normalizeH="0" baseline="0">
                          <a:ln>
                            <a:noFill/>
                          </a:ln>
                          <a:solidFill>
                            <a:srgbClr val="FF3300"/>
                          </a:solidFill>
                          <a:effectLst/>
                          <a:latin typeface="Arial Unicode MS" pitchFamily="34" charset="-128"/>
                          <a:ea typeface="Arial Unicode MS" pitchFamily="34" charset="-128"/>
                        </a:rPr>
                        <a:t>Vũ điệu Chăm có nguồn gốc từ lao động, sinh hoạt thường ngày của người dân bản địa, hoặc mô phỏng từ những động tác của các loài vật. Vũ điệu Chăm mang nhịp điệu, sắc thái riêng, là di sản văn hóa đặc trưng của đồng bào Chăm.</a:t>
                      </a:r>
                      <a:endParaRPr kumimoji="0" lang="vi-VN" altLang="en-US" sz="2400" b="0" i="0" u="none" strike="noStrike" cap="none" normalizeH="0" baseline="0">
                        <a:ln>
                          <a:noFill/>
                        </a:ln>
                        <a:solidFill>
                          <a:srgbClr val="FF3300"/>
                        </a:solidFill>
                        <a:effectLst/>
                        <a:latin typeface="Arial Unicode MS" pitchFamily="34" charset="-128"/>
                        <a:ea typeface="Arial Unicode MS"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23725404"/>
                  </a:ext>
                </a:extLst>
              </a:tr>
              <a:tr h="1196975">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a:ln>
                            <a:noFill/>
                          </a:ln>
                          <a:solidFill>
                            <a:srgbClr val="FF3300"/>
                          </a:solidFill>
                          <a:effectLst/>
                          <a:latin typeface="Arial Unicode MS" pitchFamily="34" charset="-128"/>
                          <a:ea typeface="Arial Unicode MS" pitchFamily="34" charset="-128"/>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a:ln>
                            <a:noFill/>
                          </a:ln>
                          <a:solidFill>
                            <a:srgbClr val="FF3300"/>
                          </a:solidFill>
                          <a:effectLst/>
                          <a:latin typeface="Arial Unicode MS" pitchFamily="34" charset="-128"/>
                          <a:ea typeface="Arial Unicode MS" pitchFamily="34" charset="-128"/>
                        </a:rPr>
                        <a:t>Ẩm thực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ko-KR" sz="2400" b="0" i="0" u="none" strike="noStrike" cap="none" normalizeH="0" baseline="0">
                          <a:ln>
                            <a:noFill/>
                          </a:ln>
                          <a:solidFill>
                            <a:srgbClr val="FF3300"/>
                          </a:solidFill>
                          <a:effectLst/>
                          <a:latin typeface="Arial Unicode MS" pitchFamily="34" charset="-128"/>
                          <a:ea typeface="Arial Unicode MS" pitchFamily="34" charset="-128"/>
                        </a:rPr>
                        <a:t>Đối với người dân Nam bộ, bánh khọt là món ăn khá quen thuộc và được nhiều người ưa dùng - mỗi chiếc bánh nhỏ có hình tròn vừa đủ cắn làm đôi hoặc một miếng lớn. </a:t>
                      </a:r>
                      <a:endParaRPr kumimoji="0" lang="vi-VN" altLang="en-US" sz="2400" b="0" i="0" u="none" strike="noStrike" cap="none" normalizeH="0" baseline="0">
                        <a:ln>
                          <a:noFill/>
                        </a:ln>
                        <a:solidFill>
                          <a:srgbClr val="FF3300"/>
                        </a:solidFill>
                        <a:effectLst/>
                        <a:latin typeface="Arial Unicode MS" pitchFamily="34" charset="-128"/>
                        <a:ea typeface="Arial Unicode MS"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43368043"/>
                  </a:ext>
                </a:extLst>
              </a:tr>
            </a:tbl>
          </a:graphicData>
        </a:graphic>
      </p:graphicFrame>
    </p:spTree>
  </p:cSld>
  <p:clrMapOvr>
    <a:masterClrMapping/>
  </p:clrMapOvr>
  <p:transition spd="slow">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a:extLst>
              <a:ext uri="{FF2B5EF4-FFF2-40B4-BE49-F238E27FC236}">
                <a16:creationId xmlns:a16="http://schemas.microsoft.com/office/drawing/2014/main" id="{1297A90F-BD5B-8E10-F77A-D9C88A99C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93775"/>
          </a:xfrm>
          <a:prstGeom prst="rect">
            <a:avLst/>
          </a:prstGeom>
          <a:noFill/>
          <a:extLst>
            <a:ext uri="{909E8E84-426E-40DD-AFC4-6F175D3DCCD1}">
              <a14:hiddenFill xmlns:a14="http://schemas.microsoft.com/office/drawing/2010/main">
                <a:solidFill>
                  <a:srgbClr val="FFFFFF"/>
                </a:solidFill>
              </a14:hiddenFill>
            </a:ext>
          </a:extLst>
        </p:spPr>
      </p:pic>
      <p:pic>
        <p:nvPicPr>
          <p:cNvPr id="89091" name="Picture 3">
            <a:extLst>
              <a:ext uri="{FF2B5EF4-FFF2-40B4-BE49-F238E27FC236}">
                <a16:creationId xmlns:a16="http://schemas.microsoft.com/office/drawing/2014/main" id="{440F4B8C-0F36-171B-3512-18DC8AD5F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976313"/>
            <a:ext cx="5726112" cy="4129087"/>
          </a:xfrm>
          <a:prstGeom prst="rect">
            <a:avLst/>
          </a:prstGeom>
          <a:noFill/>
          <a:extLst>
            <a:ext uri="{909E8E84-426E-40DD-AFC4-6F175D3DCCD1}">
              <a14:hiddenFill xmlns:a14="http://schemas.microsoft.com/office/drawing/2010/main">
                <a:solidFill>
                  <a:srgbClr val="FFFFFF"/>
                </a:solidFill>
              </a14:hiddenFill>
            </a:ext>
          </a:extLst>
        </p:spPr>
      </p:pic>
      <p:pic>
        <p:nvPicPr>
          <p:cNvPr id="89092" name="Picture 4">
            <a:extLst>
              <a:ext uri="{FF2B5EF4-FFF2-40B4-BE49-F238E27FC236}">
                <a16:creationId xmlns:a16="http://schemas.microsoft.com/office/drawing/2014/main" id="{77624CE9-15A2-AB79-6AFE-0B3C1B291F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6335713" cy="4083050"/>
          </a:xfrm>
          <a:prstGeom prst="rect">
            <a:avLst/>
          </a:prstGeom>
          <a:noFill/>
          <a:extLst>
            <a:ext uri="{909E8E84-426E-40DD-AFC4-6F175D3DCCD1}">
              <a14:hiddenFill xmlns:a14="http://schemas.microsoft.com/office/drawing/2010/main">
                <a:solidFill>
                  <a:srgbClr val="FFFFFF"/>
                </a:solidFill>
              </a14:hiddenFill>
            </a:ext>
          </a:extLst>
        </p:spPr>
      </p:pic>
      <p:pic>
        <p:nvPicPr>
          <p:cNvPr id="89093" name="Picture 5">
            <a:extLst>
              <a:ext uri="{FF2B5EF4-FFF2-40B4-BE49-F238E27FC236}">
                <a16:creationId xmlns:a16="http://schemas.microsoft.com/office/drawing/2014/main" id="{0A80ADC9-1F63-8F58-2728-CC19606DB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78425"/>
            <a:ext cx="9652000" cy="1679575"/>
          </a:xfrm>
          <a:prstGeom prst="rect">
            <a:avLst/>
          </a:prstGeom>
          <a:noFill/>
          <a:extLst>
            <a:ext uri="{909E8E84-426E-40DD-AFC4-6F175D3DCCD1}">
              <a14:hiddenFill xmlns:a14="http://schemas.microsoft.com/office/drawing/2010/main">
                <a:solidFill>
                  <a:srgbClr val="FFFFFF"/>
                </a:solidFill>
              </a14:hiddenFill>
            </a:ext>
          </a:extLst>
        </p:spPr>
      </p:pic>
      <p:sp>
        <p:nvSpPr>
          <p:cNvPr id="89094" name="Rectangle 6">
            <a:extLst>
              <a:ext uri="{FF2B5EF4-FFF2-40B4-BE49-F238E27FC236}">
                <a16:creationId xmlns:a16="http://schemas.microsoft.com/office/drawing/2014/main" id="{EE01C222-A78C-1199-D703-CA548694006C}"/>
              </a:ext>
            </a:extLst>
          </p:cNvPr>
          <p:cNvSpPr>
            <a:spLocks noChangeArrowheads="1"/>
          </p:cNvSpPr>
          <p:nvPr/>
        </p:nvSpPr>
        <p:spPr bwMode="auto">
          <a:xfrm>
            <a:off x="2409825" y="279400"/>
            <a:ext cx="832167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ts val="1000"/>
              </a:spcBef>
              <a:buFont typeface="Arial" panose="020B0604020202020204" pitchFamily="34" charset="0"/>
              <a:buNone/>
            </a:pPr>
            <a:r>
              <a:rPr lang="en-US" altLang="en-US" sz="3000">
                <a:solidFill>
                  <a:srgbClr val="0000FF"/>
                </a:solidFill>
              </a:rPr>
              <a:t>1. Một số truyền thống tốt đẹp của quê hương</a:t>
            </a:r>
            <a:endParaRPr lang="en-US" altLang="en-US" sz="3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9094"/>
                                        </p:tgtEl>
                                        <p:attrNameLst>
                                          <p:attrName>style.visibility</p:attrName>
                                        </p:attrNameLst>
                                      </p:cBhvr>
                                      <p:to>
                                        <p:strVal val="visible"/>
                                      </p:to>
                                    </p:set>
                                    <p:animEffect transition="in" filter="blinds(horizontal)">
                                      <p:cBhvr>
                                        <p:cTn id="7" dur="500"/>
                                        <p:tgtEl>
                                          <p:spTgt spid="890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9092"/>
                                        </p:tgtEl>
                                        <p:attrNameLst>
                                          <p:attrName>style.visibility</p:attrName>
                                        </p:attrNameLst>
                                      </p:cBhvr>
                                      <p:to>
                                        <p:strVal val="visible"/>
                                      </p:to>
                                    </p:set>
                                    <p:animEffect transition="in" filter="blinds(horizontal)">
                                      <p:cBhvr>
                                        <p:cTn id="12" dur="500"/>
                                        <p:tgtEl>
                                          <p:spTgt spid="89092"/>
                                        </p:tgtEl>
                                      </p:cBhvr>
                                    </p:animEffect>
                                  </p:childTnLst>
                                </p:cTn>
                              </p:par>
                              <p:par>
                                <p:cTn id="13" presetID="3" presetClass="entr" presetSubtype="10" fill="hold" nodeType="withEffect">
                                  <p:stCondLst>
                                    <p:cond delay="0"/>
                                  </p:stCondLst>
                                  <p:childTnLst>
                                    <p:set>
                                      <p:cBhvr>
                                        <p:cTn id="14" dur="1" fill="hold">
                                          <p:stCondLst>
                                            <p:cond delay="0"/>
                                          </p:stCondLst>
                                        </p:cTn>
                                        <p:tgtEl>
                                          <p:spTgt spid="89091"/>
                                        </p:tgtEl>
                                        <p:attrNameLst>
                                          <p:attrName>style.visibility</p:attrName>
                                        </p:attrNameLst>
                                      </p:cBhvr>
                                      <p:to>
                                        <p:strVal val="visible"/>
                                      </p:to>
                                    </p:set>
                                    <p:animEffect transition="in" filter="blinds(horizontal)">
                                      <p:cBhvr>
                                        <p:cTn id="15" dur="500"/>
                                        <p:tgtEl>
                                          <p:spTgt spid="8909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89093"/>
                                        </p:tgtEl>
                                        <p:attrNameLst>
                                          <p:attrName>style.visibility</p:attrName>
                                        </p:attrNameLst>
                                      </p:cBhvr>
                                      <p:to>
                                        <p:strVal val="visible"/>
                                      </p:to>
                                    </p:set>
                                    <p:animEffect transition="in" filter="blinds(horizontal)">
                                      <p:cBhvr>
                                        <p:cTn id="20" dur="5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Group 2">
            <a:extLst>
              <a:ext uri="{FF2B5EF4-FFF2-40B4-BE49-F238E27FC236}">
                <a16:creationId xmlns:a16="http://schemas.microsoft.com/office/drawing/2014/main" id="{61E4D02A-0B5A-AD1F-7D1E-378C10339055}"/>
              </a:ext>
            </a:extLst>
          </p:cNvPr>
          <p:cNvGraphicFramePr>
            <a:graphicFrameLocks noGrp="1"/>
          </p:cNvGraphicFramePr>
          <p:nvPr/>
        </p:nvGraphicFramePr>
        <p:xfrm>
          <a:off x="203200" y="236538"/>
          <a:ext cx="11620500" cy="6196012"/>
        </p:xfrm>
        <a:graphic>
          <a:graphicData uri="http://schemas.openxmlformats.org/drawingml/2006/table">
            <a:tbl>
              <a:tblPr/>
              <a:tblGrid>
                <a:gridCol w="1092200">
                  <a:extLst>
                    <a:ext uri="{9D8B030D-6E8A-4147-A177-3AD203B41FA5}">
                      <a16:colId xmlns:a16="http://schemas.microsoft.com/office/drawing/2014/main" val="1426170485"/>
                    </a:ext>
                  </a:extLst>
                </a:gridCol>
                <a:gridCol w="5608638">
                  <a:extLst>
                    <a:ext uri="{9D8B030D-6E8A-4147-A177-3AD203B41FA5}">
                      <a16:colId xmlns:a16="http://schemas.microsoft.com/office/drawing/2014/main" val="681090710"/>
                    </a:ext>
                  </a:extLst>
                </a:gridCol>
                <a:gridCol w="4919662">
                  <a:extLst>
                    <a:ext uri="{9D8B030D-6E8A-4147-A177-3AD203B41FA5}">
                      <a16:colId xmlns:a16="http://schemas.microsoft.com/office/drawing/2014/main" val="1213419773"/>
                    </a:ext>
                  </a:extLst>
                </a:gridCol>
              </a:tblGrid>
              <a:tr h="121126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a:ln>
                            <a:noFill/>
                          </a:ln>
                          <a:solidFill>
                            <a:srgbClr val="3333FF"/>
                          </a:solidFill>
                          <a:effectLst/>
                          <a:latin typeface="Arial" panose="020B0604020202020204" pitchFamily="34" charset="0"/>
                        </a:rPr>
                        <a:t>Thông tin</a:t>
                      </a:r>
                      <a:endParaRPr kumimoji="0" lang="vi-VN" altLang="en-US" sz="2400" b="0" i="0" u="none" strike="noStrike" cap="none" normalizeH="0" baseline="0">
                        <a:ln>
                          <a:noFill/>
                        </a:ln>
                        <a:solidFill>
                          <a:srgbClr val="3333FF"/>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a:ln>
                            <a:noFill/>
                          </a:ln>
                          <a:solidFill>
                            <a:srgbClr val="3333FF"/>
                          </a:solidFill>
                          <a:effectLst/>
                          <a:latin typeface="Arial" panose="020B0604020202020204" pitchFamily="34" charset="0"/>
                        </a:rPr>
                        <a:t>Giới thiệu</a:t>
                      </a:r>
                      <a:endParaRPr kumimoji="0" lang="vi-VN" altLang="en-US" sz="2400" b="0" i="0" u="none" strike="noStrike" cap="none" normalizeH="0" baseline="0">
                        <a:ln>
                          <a:noFill/>
                        </a:ln>
                        <a:solidFill>
                          <a:srgbClr val="3333FF"/>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en-US" altLang="en-US" sz="2400" b="0" i="0" u="none" strike="noStrike" cap="none" normalizeH="0" baseline="0">
                          <a:ln>
                            <a:noFill/>
                          </a:ln>
                          <a:solidFill>
                            <a:srgbClr val="3333FF"/>
                          </a:solidFill>
                          <a:effectLst/>
                          <a:latin typeface="Arial" panose="020B0604020202020204" pitchFamily="34" charset="0"/>
                        </a:rPr>
                        <a:t>Suy nghĩ</a:t>
                      </a:r>
                      <a:endParaRPr kumimoji="0" lang="vi-VN" altLang="en-US" sz="2400" b="0" i="0" u="none" strike="noStrike" cap="none" normalizeH="0" baseline="0">
                        <a:ln>
                          <a:noFill/>
                        </a:ln>
                        <a:solidFill>
                          <a:srgbClr val="3333FF"/>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86253112"/>
                  </a:ext>
                </a:extLst>
              </a:tr>
              <a:tr h="284480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a:ln>
                          <a:noFill/>
                        </a:ln>
                        <a:solidFill>
                          <a:srgbClr val="3333FF"/>
                        </a:solidFill>
                        <a:effectLst/>
                        <a:latin typeface="Arial" panose="020B0604020202020204" pitchFamily="34" charset="0"/>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a:ln>
                          <a:noFill/>
                        </a:ln>
                        <a:solidFill>
                          <a:srgbClr val="3333FF"/>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58830280"/>
                  </a:ext>
                </a:extLst>
              </a:tr>
              <a:tr h="213995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a:ln>
                          <a:noFill/>
                        </a:ln>
                        <a:solidFill>
                          <a:srgbClr val="3333FF"/>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endParaRPr kumimoji="0" lang="en-US" altLang="en-US" sz="2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37869069"/>
                  </a:ext>
                </a:extLst>
              </a:tr>
            </a:tbl>
          </a:graphicData>
        </a:graphic>
      </p:graphicFrame>
      <p:sp>
        <p:nvSpPr>
          <p:cNvPr id="90132" name="Rectangle 20">
            <a:extLst>
              <a:ext uri="{FF2B5EF4-FFF2-40B4-BE49-F238E27FC236}">
                <a16:creationId xmlns:a16="http://schemas.microsoft.com/office/drawing/2014/main" id="{89B529E6-C22C-3276-846A-25C58D9BC463}"/>
              </a:ext>
            </a:extLst>
          </p:cNvPr>
          <p:cNvSpPr>
            <a:spLocks noChangeArrowheads="1"/>
          </p:cNvSpPr>
          <p:nvPr/>
        </p:nvSpPr>
        <p:spPr bwMode="auto">
          <a:xfrm>
            <a:off x="1384300" y="1685925"/>
            <a:ext cx="5449888" cy="180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ts val="1000"/>
              </a:spcBef>
              <a:buFont typeface="Arial" panose="020B0604020202020204" pitchFamily="34" charset="0"/>
              <a:buNone/>
            </a:pPr>
            <a:r>
              <a:rPr lang="vi-VN" altLang="ko-KR" sz="2500">
                <a:solidFill>
                  <a:srgbClr val="FF3300"/>
                </a:solidFill>
                <a:latin typeface="Arial Unicode MS" pitchFamily="34" charset="-128"/>
                <a:ea typeface="Arial Unicode MS" pitchFamily="34" charset="-128"/>
              </a:rPr>
              <a:t>Giới thiệu lễ hội Lim truyền thống ở Bắc Ninh với những làn điệu dân ca, hát quan họ, trang phục truyền thống của các liền anh, liền chị và những trò chơi dân gian trong lễ hội. </a:t>
            </a:r>
            <a:endParaRPr lang="vi-VN" altLang="en-US" sz="2500">
              <a:solidFill>
                <a:srgbClr val="FF3300"/>
              </a:solidFill>
              <a:latin typeface="Arial Unicode MS" pitchFamily="34" charset="-128"/>
              <a:ea typeface="Arial Unicode MS" pitchFamily="34" charset="-128"/>
            </a:endParaRPr>
          </a:p>
        </p:txBody>
      </p:sp>
      <p:sp>
        <p:nvSpPr>
          <p:cNvPr id="90133" name="Rectangle 21">
            <a:extLst>
              <a:ext uri="{FF2B5EF4-FFF2-40B4-BE49-F238E27FC236}">
                <a16:creationId xmlns:a16="http://schemas.microsoft.com/office/drawing/2014/main" id="{F6912DC2-D97C-16FA-5974-A709AEB4119A}"/>
              </a:ext>
            </a:extLst>
          </p:cNvPr>
          <p:cNvSpPr>
            <a:spLocks noChangeArrowheads="1"/>
          </p:cNvSpPr>
          <p:nvPr/>
        </p:nvSpPr>
        <p:spPr bwMode="auto">
          <a:xfrm>
            <a:off x="6931025" y="1698625"/>
            <a:ext cx="4710113" cy="180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ts val="1000"/>
              </a:spcBef>
              <a:buFont typeface="Arial" panose="020B0604020202020204" pitchFamily="34" charset="0"/>
              <a:buNone/>
            </a:pPr>
            <a:r>
              <a:rPr lang="vi-VN" altLang="ko-KR" sz="2500">
                <a:solidFill>
                  <a:srgbClr val="FF3300"/>
                </a:solidFill>
                <a:latin typeface="Arial Unicode MS" pitchFamily="34" charset="-128"/>
                <a:ea typeface="Arial Unicode MS" pitchFamily="34" charset="-128"/>
              </a:rPr>
              <a:t>Qua hiểu biết từ những thông tin trên, em thấy trân trọng và tự hào về nét đẹp văn hóa và các giá trị truyền thống tốt đẹp của quê hương Bắc Ninh.</a:t>
            </a:r>
            <a:endParaRPr lang="vi-VN" altLang="en-US" sz="2500">
              <a:solidFill>
                <a:srgbClr val="FF3300"/>
              </a:solidFill>
              <a:latin typeface="Arial Unicode MS" pitchFamily="34" charset="-128"/>
              <a:ea typeface="Arial Unicode MS" pitchFamily="34" charset="-128"/>
            </a:endParaRPr>
          </a:p>
        </p:txBody>
      </p:sp>
      <p:sp>
        <p:nvSpPr>
          <p:cNvPr id="90134" name="Rectangle 22">
            <a:extLst>
              <a:ext uri="{FF2B5EF4-FFF2-40B4-BE49-F238E27FC236}">
                <a16:creationId xmlns:a16="http://schemas.microsoft.com/office/drawing/2014/main" id="{D9A45434-C948-8FD6-D8C1-04E1CA07C9BE}"/>
              </a:ext>
            </a:extLst>
          </p:cNvPr>
          <p:cNvSpPr>
            <a:spLocks noChangeArrowheads="1"/>
          </p:cNvSpPr>
          <p:nvPr/>
        </p:nvSpPr>
        <p:spPr bwMode="auto">
          <a:xfrm>
            <a:off x="492125" y="1824038"/>
            <a:ext cx="565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ts val="1000"/>
              </a:spcBef>
              <a:buFont typeface="Arial" panose="020B0604020202020204" pitchFamily="34" charset="0"/>
              <a:buNone/>
            </a:pPr>
            <a:r>
              <a:rPr lang="en-US" altLang="en-US" sz="4000" b="1">
                <a:solidFill>
                  <a:srgbClr val="3333FF"/>
                </a:solidFill>
                <a:latin typeface="Arial Unicode MS" pitchFamily="34" charset="-128"/>
                <a:ea typeface="Arial Unicode MS" pitchFamily="34" charset="-128"/>
              </a:rPr>
              <a:t>1</a:t>
            </a:r>
            <a:endParaRPr lang="vi-VN" altLang="en-US" sz="4000" b="1">
              <a:solidFill>
                <a:srgbClr val="3333FF"/>
              </a:solidFill>
              <a:latin typeface="Arial Unicode MS" pitchFamily="34" charset="-128"/>
              <a:ea typeface="Arial Unicode MS" pitchFamily="34" charset="-128"/>
            </a:endParaRPr>
          </a:p>
        </p:txBody>
      </p:sp>
      <p:sp>
        <p:nvSpPr>
          <p:cNvPr id="90135" name="Rectangle 23">
            <a:extLst>
              <a:ext uri="{FF2B5EF4-FFF2-40B4-BE49-F238E27FC236}">
                <a16:creationId xmlns:a16="http://schemas.microsoft.com/office/drawing/2014/main" id="{D221ED92-2E82-75AB-C3B4-98776465F81A}"/>
              </a:ext>
            </a:extLst>
          </p:cNvPr>
          <p:cNvSpPr>
            <a:spLocks noChangeArrowheads="1"/>
          </p:cNvSpPr>
          <p:nvPr/>
        </p:nvSpPr>
        <p:spPr bwMode="auto">
          <a:xfrm>
            <a:off x="517525" y="4745038"/>
            <a:ext cx="565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ts val="1000"/>
              </a:spcBef>
              <a:buFont typeface="Arial" panose="020B0604020202020204" pitchFamily="34" charset="0"/>
              <a:buNone/>
            </a:pPr>
            <a:r>
              <a:rPr lang="en-US" altLang="en-US" sz="4000" b="1">
                <a:solidFill>
                  <a:srgbClr val="3333FF"/>
                </a:solidFill>
                <a:latin typeface="Arial Unicode MS" pitchFamily="34" charset="-128"/>
                <a:ea typeface="Arial Unicode MS" pitchFamily="34" charset="-128"/>
              </a:rPr>
              <a:t>2</a:t>
            </a:r>
            <a:endParaRPr lang="vi-VN" altLang="en-US" sz="4000" b="1">
              <a:solidFill>
                <a:srgbClr val="3333FF"/>
              </a:solidFill>
              <a:latin typeface="Arial Unicode MS" pitchFamily="34" charset="-128"/>
              <a:ea typeface="Arial Unicode MS" pitchFamily="34" charset="-128"/>
            </a:endParaRPr>
          </a:p>
        </p:txBody>
      </p:sp>
      <p:sp>
        <p:nvSpPr>
          <p:cNvPr id="90136" name="Rectangle 24">
            <a:extLst>
              <a:ext uri="{FF2B5EF4-FFF2-40B4-BE49-F238E27FC236}">
                <a16:creationId xmlns:a16="http://schemas.microsoft.com/office/drawing/2014/main" id="{D82A5F9B-3628-754A-5C0A-A3E9E4680977}"/>
              </a:ext>
            </a:extLst>
          </p:cNvPr>
          <p:cNvSpPr>
            <a:spLocks noChangeArrowheads="1"/>
          </p:cNvSpPr>
          <p:nvPr/>
        </p:nvSpPr>
        <p:spPr bwMode="auto">
          <a:xfrm>
            <a:off x="1384300" y="4391025"/>
            <a:ext cx="547846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ko-KR" sz="2200">
                <a:solidFill>
                  <a:srgbClr val="FF3300"/>
                </a:solidFill>
                <a:latin typeface="Arial Unicode MS" pitchFamily="34" charset="-128"/>
                <a:ea typeface="Arial Unicode MS" pitchFamily="34" charset="-128"/>
              </a:rPr>
              <a:t>Giới thiệu truyền thống yêu nước của tỉnh Bến Tre, đề cao tinh thần yêu nước, chống giặc ngoại xâm, truyền thống anh hùng cách mạng dân tộc.</a:t>
            </a:r>
          </a:p>
        </p:txBody>
      </p:sp>
      <p:sp>
        <p:nvSpPr>
          <p:cNvPr id="90137" name="Rectangle 25">
            <a:extLst>
              <a:ext uri="{FF2B5EF4-FFF2-40B4-BE49-F238E27FC236}">
                <a16:creationId xmlns:a16="http://schemas.microsoft.com/office/drawing/2014/main" id="{A36BF0CB-FD60-6B21-C2BC-6869901EFE14}"/>
              </a:ext>
            </a:extLst>
          </p:cNvPr>
          <p:cNvSpPr>
            <a:spLocks noChangeArrowheads="1"/>
          </p:cNvSpPr>
          <p:nvPr/>
        </p:nvSpPr>
        <p:spPr bwMode="auto">
          <a:xfrm>
            <a:off x="6973888" y="4432300"/>
            <a:ext cx="47180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ko-KR" sz="2000">
                <a:solidFill>
                  <a:srgbClr val="FF3300"/>
                </a:solidFill>
                <a:latin typeface="Arial Unicode MS" pitchFamily="34" charset="-128"/>
                <a:ea typeface="Arial Unicode MS" pitchFamily="34" charset="-128"/>
              </a:rPr>
              <a:t>Qua hiểu biết từ những thông tin trên, em thấy vô cùng tự hào về thế hệ ông cha, em rất biết ơn cuộc sống tự do hòa bình hiện tại và muốn học tập thật tốt.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4585FA7D-32C0-F91B-639B-A42DA6A02447}"/>
              </a:ext>
            </a:extLst>
          </p:cNvPr>
          <p:cNvSpPr>
            <a:spLocks noGrp="1" noChangeArrowheads="1"/>
          </p:cNvSpPr>
          <p:nvPr>
            <p:ph type="title" idx="4294967295"/>
          </p:nvPr>
        </p:nvSpPr>
        <p:spPr>
          <a:xfrm>
            <a:off x="787400" y="263525"/>
            <a:ext cx="10515600" cy="1325563"/>
          </a:xfrm>
        </p:spPr>
        <p:txBody>
          <a:bodyPr/>
          <a:lstStyle/>
          <a:p>
            <a:r>
              <a:rPr lang="en-US" altLang="en-US">
                <a:solidFill>
                  <a:srgbClr val="FF3300"/>
                </a:solidFill>
                <a:latin typeface="Times New Roman" panose="02020603050405020304" pitchFamily="18" charset="0"/>
              </a:rPr>
              <a:t>Một số truyền thống tốt đẹp của quê hương</a:t>
            </a:r>
            <a:endParaRPr lang="en-US" altLang="en-US" sz="2800">
              <a:solidFill>
                <a:srgbClr val="FF3300"/>
              </a:solidFill>
              <a:latin typeface="Times New Roman" panose="02020603050405020304" pitchFamily="18" charset="0"/>
            </a:endParaRPr>
          </a:p>
        </p:txBody>
      </p:sp>
      <p:sp>
        <p:nvSpPr>
          <p:cNvPr id="78851" name="AutoShape 3">
            <a:extLst>
              <a:ext uri="{FF2B5EF4-FFF2-40B4-BE49-F238E27FC236}">
                <a16:creationId xmlns:a16="http://schemas.microsoft.com/office/drawing/2014/main" id="{3CDE8332-D0D4-9E14-36DF-334BE71A3C48}"/>
              </a:ext>
            </a:extLst>
          </p:cNvPr>
          <p:cNvSpPr>
            <a:spLocks noChangeArrowheads="1"/>
          </p:cNvSpPr>
          <p:nvPr/>
        </p:nvSpPr>
        <p:spPr bwMode="gray">
          <a:xfrm rot="39573186">
            <a:off x="6286501" y="2627312"/>
            <a:ext cx="792162" cy="385763"/>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cs typeface="+mn-cs"/>
            </a:endParaRPr>
          </a:p>
        </p:txBody>
      </p:sp>
      <p:sp>
        <p:nvSpPr>
          <p:cNvPr id="78852" name="AutoShape 4">
            <a:extLst>
              <a:ext uri="{FF2B5EF4-FFF2-40B4-BE49-F238E27FC236}">
                <a16:creationId xmlns:a16="http://schemas.microsoft.com/office/drawing/2014/main" id="{31C15EA4-7AAE-BED2-5E62-244FF509D499}"/>
              </a:ext>
            </a:extLst>
          </p:cNvPr>
          <p:cNvSpPr>
            <a:spLocks noChangeArrowheads="1"/>
          </p:cNvSpPr>
          <p:nvPr/>
        </p:nvSpPr>
        <p:spPr bwMode="gray">
          <a:xfrm rot="3465783">
            <a:off x="6286500" y="4791075"/>
            <a:ext cx="792163" cy="385763"/>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cs typeface="+mn-cs"/>
            </a:endParaRPr>
          </a:p>
        </p:txBody>
      </p:sp>
      <p:sp>
        <p:nvSpPr>
          <p:cNvPr id="78853" name="AutoShape 5">
            <a:extLst>
              <a:ext uri="{FF2B5EF4-FFF2-40B4-BE49-F238E27FC236}">
                <a16:creationId xmlns:a16="http://schemas.microsoft.com/office/drawing/2014/main" id="{F83501F8-F56F-BCC5-3992-CD985522E500}"/>
              </a:ext>
            </a:extLst>
          </p:cNvPr>
          <p:cNvSpPr>
            <a:spLocks noChangeArrowheads="1"/>
          </p:cNvSpPr>
          <p:nvPr/>
        </p:nvSpPr>
        <p:spPr bwMode="gray">
          <a:xfrm rot="35969022">
            <a:off x="4660901" y="2703512"/>
            <a:ext cx="792162" cy="385763"/>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cs typeface="+mn-cs"/>
            </a:endParaRPr>
          </a:p>
        </p:txBody>
      </p:sp>
      <p:sp>
        <p:nvSpPr>
          <p:cNvPr id="78854" name="AutoShape 6">
            <a:extLst>
              <a:ext uri="{FF2B5EF4-FFF2-40B4-BE49-F238E27FC236}">
                <a16:creationId xmlns:a16="http://schemas.microsoft.com/office/drawing/2014/main" id="{0FCC4685-D56C-2DF8-305C-DB24D0416466}"/>
              </a:ext>
            </a:extLst>
          </p:cNvPr>
          <p:cNvSpPr>
            <a:spLocks noChangeArrowheads="1"/>
          </p:cNvSpPr>
          <p:nvPr/>
        </p:nvSpPr>
        <p:spPr bwMode="gray">
          <a:xfrm rot="7535209">
            <a:off x="4610101" y="4757737"/>
            <a:ext cx="792162" cy="385763"/>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cs typeface="+mn-cs"/>
            </a:endParaRPr>
          </a:p>
        </p:txBody>
      </p:sp>
      <p:sp>
        <p:nvSpPr>
          <p:cNvPr id="78855" name="AutoShape 7">
            <a:extLst>
              <a:ext uri="{FF2B5EF4-FFF2-40B4-BE49-F238E27FC236}">
                <a16:creationId xmlns:a16="http://schemas.microsoft.com/office/drawing/2014/main" id="{63488CC2-A7B1-6BEA-A055-4BFD36549EAC}"/>
              </a:ext>
            </a:extLst>
          </p:cNvPr>
          <p:cNvSpPr>
            <a:spLocks noChangeArrowheads="1"/>
          </p:cNvSpPr>
          <p:nvPr/>
        </p:nvSpPr>
        <p:spPr bwMode="gray">
          <a:xfrm>
            <a:off x="6926263" y="3803650"/>
            <a:ext cx="1055687" cy="288925"/>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cs typeface="+mn-cs"/>
            </a:endParaRPr>
          </a:p>
        </p:txBody>
      </p:sp>
      <p:sp>
        <p:nvSpPr>
          <p:cNvPr id="78856" name="AutoShape 8">
            <a:extLst>
              <a:ext uri="{FF2B5EF4-FFF2-40B4-BE49-F238E27FC236}">
                <a16:creationId xmlns:a16="http://schemas.microsoft.com/office/drawing/2014/main" id="{644E7FBF-D8FD-5C0F-3C44-E47ED7E698E2}"/>
              </a:ext>
            </a:extLst>
          </p:cNvPr>
          <p:cNvSpPr>
            <a:spLocks noChangeArrowheads="1"/>
          </p:cNvSpPr>
          <p:nvPr/>
        </p:nvSpPr>
        <p:spPr bwMode="gray">
          <a:xfrm rot="-10800000">
            <a:off x="3713163" y="3797300"/>
            <a:ext cx="1150937" cy="288925"/>
          </a:xfrm>
          <a:prstGeom prst="rightArrow">
            <a:avLst>
              <a:gd name="adj1" fmla="val 35167"/>
              <a:gd name="adj2" fmla="val 121041"/>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cs typeface="+mn-cs"/>
            </a:endParaRPr>
          </a:p>
        </p:txBody>
      </p:sp>
      <p:sp>
        <p:nvSpPr>
          <p:cNvPr id="91145" name="Oval 9">
            <a:extLst>
              <a:ext uri="{FF2B5EF4-FFF2-40B4-BE49-F238E27FC236}">
                <a16:creationId xmlns:a16="http://schemas.microsoft.com/office/drawing/2014/main" id="{B43B16F5-72C9-8572-C25B-C979B60622C4}"/>
              </a:ext>
            </a:extLst>
          </p:cNvPr>
          <p:cNvSpPr>
            <a:spLocks noChangeArrowheads="1"/>
          </p:cNvSpPr>
          <p:nvPr/>
        </p:nvSpPr>
        <p:spPr bwMode="auto">
          <a:xfrm>
            <a:off x="3340100" y="2046288"/>
            <a:ext cx="4991100" cy="3744912"/>
          </a:xfrm>
          <a:prstGeom prst="ellipse">
            <a:avLst/>
          </a:prstGeom>
          <a:noFill/>
          <a:ln w="38100" algn="ctr">
            <a:solidFill>
              <a:schemeClr val="bg2"/>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grpSp>
        <p:nvGrpSpPr>
          <p:cNvPr id="91146" name="Group 10">
            <a:extLst>
              <a:ext uri="{FF2B5EF4-FFF2-40B4-BE49-F238E27FC236}">
                <a16:creationId xmlns:a16="http://schemas.microsoft.com/office/drawing/2014/main" id="{03DD95DF-ABCB-7305-BAAC-845489E38EB9}"/>
              </a:ext>
            </a:extLst>
          </p:cNvPr>
          <p:cNvGrpSpPr>
            <a:grpSpLocks/>
          </p:cNvGrpSpPr>
          <p:nvPr/>
        </p:nvGrpSpPr>
        <p:grpSpPr bwMode="auto">
          <a:xfrm>
            <a:off x="4356100" y="2093913"/>
            <a:ext cx="481013" cy="360362"/>
            <a:chOff x="1973" y="1706"/>
            <a:chExt cx="227" cy="227"/>
          </a:xfrm>
        </p:grpSpPr>
        <p:sp>
          <p:nvSpPr>
            <p:cNvPr id="78859" name="Oval 11">
              <a:extLst>
                <a:ext uri="{FF2B5EF4-FFF2-40B4-BE49-F238E27FC236}">
                  <a16:creationId xmlns:a16="http://schemas.microsoft.com/office/drawing/2014/main" id="{4578B78E-4D0B-335E-57D7-F4D6C20CC823}"/>
                </a:ext>
              </a:extLst>
            </p:cNvPr>
            <p:cNvSpPr>
              <a:spLocks noChangeArrowheads="1"/>
            </p:cNvSpPr>
            <p:nvPr/>
          </p:nvSpPr>
          <p:spPr bwMode="gray">
            <a:xfrm>
              <a:off x="1973" y="1706"/>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defRPr/>
              </a:pPr>
              <a:endParaRPr lang="en-US">
                <a:cs typeface="+mn-cs"/>
              </a:endParaRPr>
            </a:p>
          </p:txBody>
        </p:sp>
        <p:sp>
          <p:nvSpPr>
            <p:cNvPr id="78860" name="Oval 12">
              <a:extLst>
                <a:ext uri="{FF2B5EF4-FFF2-40B4-BE49-F238E27FC236}">
                  <a16:creationId xmlns:a16="http://schemas.microsoft.com/office/drawing/2014/main" id="{973F3EAC-A71B-0887-093C-7A3112FE0802}"/>
                </a:ext>
              </a:extLst>
            </p:cNvPr>
            <p:cNvSpPr>
              <a:spLocks noChangeArrowheads="1"/>
            </p:cNvSpPr>
            <p:nvPr/>
          </p:nvSpPr>
          <p:spPr bwMode="gray">
            <a:xfrm>
              <a:off x="1983" y="1725"/>
              <a:ext cx="142"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cs typeface="+mn-cs"/>
              </a:endParaRPr>
            </a:p>
          </p:txBody>
        </p:sp>
      </p:grpSp>
      <p:grpSp>
        <p:nvGrpSpPr>
          <p:cNvPr id="91149" name="Group 13">
            <a:extLst>
              <a:ext uri="{FF2B5EF4-FFF2-40B4-BE49-F238E27FC236}">
                <a16:creationId xmlns:a16="http://schemas.microsoft.com/office/drawing/2014/main" id="{8F3D764F-95D6-BB83-586B-DC23BA56B0A1}"/>
              </a:ext>
            </a:extLst>
          </p:cNvPr>
          <p:cNvGrpSpPr>
            <a:grpSpLocks/>
          </p:cNvGrpSpPr>
          <p:nvPr/>
        </p:nvGrpSpPr>
        <p:grpSpPr bwMode="auto">
          <a:xfrm>
            <a:off x="3097213" y="3749675"/>
            <a:ext cx="479425" cy="360363"/>
            <a:chOff x="1565" y="2659"/>
            <a:chExt cx="227" cy="227"/>
          </a:xfrm>
        </p:grpSpPr>
        <p:sp>
          <p:nvSpPr>
            <p:cNvPr id="78862" name="Oval 14">
              <a:extLst>
                <a:ext uri="{FF2B5EF4-FFF2-40B4-BE49-F238E27FC236}">
                  <a16:creationId xmlns:a16="http://schemas.microsoft.com/office/drawing/2014/main" id="{BCC8236D-B638-7853-21D5-359C980873EC}"/>
                </a:ext>
              </a:extLst>
            </p:cNvPr>
            <p:cNvSpPr>
              <a:spLocks noChangeArrowheads="1"/>
            </p:cNvSpPr>
            <p:nvPr/>
          </p:nvSpPr>
          <p:spPr bwMode="gray">
            <a:xfrm>
              <a:off x="1565" y="2659"/>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defRPr/>
              </a:pPr>
              <a:endParaRPr lang="en-US">
                <a:cs typeface="+mn-cs"/>
              </a:endParaRPr>
            </a:p>
          </p:txBody>
        </p:sp>
        <p:sp>
          <p:nvSpPr>
            <p:cNvPr id="78863" name="Oval 15">
              <a:extLst>
                <a:ext uri="{FF2B5EF4-FFF2-40B4-BE49-F238E27FC236}">
                  <a16:creationId xmlns:a16="http://schemas.microsoft.com/office/drawing/2014/main" id="{2D879634-33CF-5FE8-579A-17472EC6BAE8}"/>
                </a:ext>
              </a:extLst>
            </p:cNvPr>
            <p:cNvSpPr>
              <a:spLocks noChangeArrowheads="1"/>
            </p:cNvSpPr>
            <p:nvPr/>
          </p:nvSpPr>
          <p:spPr bwMode="gray">
            <a:xfrm>
              <a:off x="1575" y="2678"/>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cs typeface="+mn-cs"/>
              </a:endParaRPr>
            </a:p>
          </p:txBody>
        </p:sp>
      </p:grpSp>
      <p:grpSp>
        <p:nvGrpSpPr>
          <p:cNvPr id="91152" name="Group 16">
            <a:extLst>
              <a:ext uri="{FF2B5EF4-FFF2-40B4-BE49-F238E27FC236}">
                <a16:creationId xmlns:a16="http://schemas.microsoft.com/office/drawing/2014/main" id="{C2BC4826-86F5-BDEC-4ADA-C51988065811}"/>
              </a:ext>
            </a:extLst>
          </p:cNvPr>
          <p:cNvGrpSpPr>
            <a:grpSpLocks/>
          </p:cNvGrpSpPr>
          <p:nvPr/>
        </p:nvGrpSpPr>
        <p:grpSpPr bwMode="auto">
          <a:xfrm>
            <a:off x="4248150" y="5292725"/>
            <a:ext cx="481013" cy="360363"/>
            <a:chOff x="2109" y="3612"/>
            <a:chExt cx="227" cy="227"/>
          </a:xfrm>
        </p:grpSpPr>
        <p:sp>
          <p:nvSpPr>
            <p:cNvPr id="78865" name="Oval 17">
              <a:extLst>
                <a:ext uri="{FF2B5EF4-FFF2-40B4-BE49-F238E27FC236}">
                  <a16:creationId xmlns:a16="http://schemas.microsoft.com/office/drawing/2014/main" id="{0D96E449-05C2-4577-9DA2-5F660DB6086D}"/>
                </a:ext>
              </a:extLst>
            </p:cNvPr>
            <p:cNvSpPr>
              <a:spLocks noChangeArrowheads="1"/>
            </p:cNvSpPr>
            <p:nvPr/>
          </p:nvSpPr>
          <p:spPr bwMode="gray">
            <a:xfrm>
              <a:off x="2109" y="3612"/>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defRPr/>
              </a:pPr>
              <a:endParaRPr lang="en-US">
                <a:cs typeface="+mn-cs"/>
              </a:endParaRPr>
            </a:p>
          </p:txBody>
        </p:sp>
        <p:sp>
          <p:nvSpPr>
            <p:cNvPr id="78866" name="Oval 18">
              <a:extLst>
                <a:ext uri="{FF2B5EF4-FFF2-40B4-BE49-F238E27FC236}">
                  <a16:creationId xmlns:a16="http://schemas.microsoft.com/office/drawing/2014/main" id="{C082A864-1630-A875-1E50-23939D1F6984}"/>
                </a:ext>
              </a:extLst>
            </p:cNvPr>
            <p:cNvSpPr>
              <a:spLocks noChangeArrowheads="1"/>
            </p:cNvSpPr>
            <p:nvPr/>
          </p:nvSpPr>
          <p:spPr bwMode="gray">
            <a:xfrm>
              <a:off x="2119" y="3631"/>
              <a:ext cx="142"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cs typeface="+mn-cs"/>
              </a:endParaRPr>
            </a:p>
          </p:txBody>
        </p:sp>
      </p:grpSp>
      <p:grpSp>
        <p:nvGrpSpPr>
          <p:cNvPr id="91155" name="Group 19">
            <a:extLst>
              <a:ext uri="{FF2B5EF4-FFF2-40B4-BE49-F238E27FC236}">
                <a16:creationId xmlns:a16="http://schemas.microsoft.com/office/drawing/2014/main" id="{2698BAF1-6D1D-FE7B-8B3C-0AD2EAB72C46}"/>
              </a:ext>
            </a:extLst>
          </p:cNvPr>
          <p:cNvGrpSpPr>
            <a:grpSpLocks/>
          </p:cNvGrpSpPr>
          <p:nvPr/>
        </p:nvGrpSpPr>
        <p:grpSpPr bwMode="auto">
          <a:xfrm>
            <a:off x="6821488" y="2073275"/>
            <a:ext cx="481012" cy="360363"/>
            <a:chOff x="3470" y="1706"/>
            <a:chExt cx="227" cy="227"/>
          </a:xfrm>
        </p:grpSpPr>
        <p:sp>
          <p:nvSpPr>
            <p:cNvPr id="78868" name="Oval 20">
              <a:extLst>
                <a:ext uri="{FF2B5EF4-FFF2-40B4-BE49-F238E27FC236}">
                  <a16:creationId xmlns:a16="http://schemas.microsoft.com/office/drawing/2014/main" id="{E862A692-B395-E00B-514A-1C588969DE33}"/>
                </a:ext>
              </a:extLst>
            </p:cNvPr>
            <p:cNvSpPr>
              <a:spLocks noChangeArrowheads="1"/>
            </p:cNvSpPr>
            <p:nvPr/>
          </p:nvSpPr>
          <p:spPr bwMode="gray">
            <a:xfrm>
              <a:off x="3470" y="1706"/>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defRPr/>
              </a:pPr>
              <a:endParaRPr lang="en-US">
                <a:cs typeface="+mn-cs"/>
              </a:endParaRPr>
            </a:p>
          </p:txBody>
        </p:sp>
        <p:sp>
          <p:nvSpPr>
            <p:cNvPr id="78869" name="Oval 21">
              <a:extLst>
                <a:ext uri="{FF2B5EF4-FFF2-40B4-BE49-F238E27FC236}">
                  <a16:creationId xmlns:a16="http://schemas.microsoft.com/office/drawing/2014/main" id="{441D0102-A5EA-07DA-C877-62746BD3FE34}"/>
                </a:ext>
              </a:extLst>
            </p:cNvPr>
            <p:cNvSpPr>
              <a:spLocks noChangeArrowheads="1"/>
            </p:cNvSpPr>
            <p:nvPr/>
          </p:nvSpPr>
          <p:spPr bwMode="gray">
            <a:xfrm>
              <a:off x="3480" y="1725"/>
              <a:ext cx="142"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cs typeface="+mn-cs"/>
              </a:endParaRPr>
            </a:p>
          </p:txBody>
        </p:sp>
      </p:grpSp>
      <p:grpSp>
        <p:nvGrpSpPr>
          <p:cNvPr id="91158" name="Group 22">
            <a:extLst>
              <a:ext uri="{FF2B5EF4-FFF2-40B4-BE49-F238E27FC236}">
                <a16:creationId xmlns:a16="http://schemas.microsoft.com/office/drawing/2014/main" id="{59F63CDC-AD69-F2A3-D397-38BF41640BA3}"/>
              </a:ext>
            </a:extLst>
          </p:cNvPr>
          <p:cNvGrpSpPr>
            <a:grpSpLocks/>
          </p:cNvGrpSpPr>
          <p:nvPr/>
        </p:nvGrpSpPr>
        <p:grpSpPr bwMode="auto">
          <a:xfrm>
            <a:off x="8088313" y="3749675"/>
            <a:ext cx="479425" cy="360363"/>
            <a:chOff x="3923" y="2659"/>
            <a:chExt cx="227" cy="227"/>
          </a:xfrm>
        </p:grpSpPr>
        <p:sp>
          <p:nvSpPr>
            <p:cNvPr id="78871" name="Oval 23">
              <a:extLst>
                <a:ext uri="{FF2B5EF4-FFF2-40B4-BE49-F238E27FC236}">
                  <a16:creationId xmlns:a16="http://schemas.microsoft.com/office/drawing/2014/main" id="{F9F38FA1-AD45-8455-1D78-7DB00A12BFA6}"/>
                </a:ext>
              </a:extLst>
            </p:cNvPr>
            <p:cNvSpPr>
              <a:spLocks noChangeArrowheads="1"/>
            </p:cNvSpPr>
            <p:nvPr/>
          </p:nvSpPr>
          <p:spPr bwMode="gray">
            <a:xfrm>
              <a:off x="3923" y="2659"/>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defRPr/>
              </a:pPr>
              <a:endParaRPr lang="en-US">
                <a:cs typeface="+mn-cs"/>
              </a:endParaRPr>
            </a:p>
          </p:txBody>
        </p:sp>
        <p:sp>
          <p:nvSpPr>
            <p:cNvPr id="78872" name="Oval 24">
              <a:extLst>
                <a:ext uri="{FF2B5EF4-FFF2-40B4-BE49-F238E27FC236}">
                  <a16:creationId xmlns:a16="http://schemas.microsoft.com/office/drawing/2014/main" id="{66AF4BAA-20D1-424B-E0B8-BA257B1FDB18}"/>
                </a:ext>
              </a:extLst>
            </p:cNvPr>
            <p:cNvSpPr>
              <a:spLocks noChangeArrowheads="1"/>
            </p:cNvSpPr>
            <p:nvPr/>
          </p:nvSpPr>
          <p:spPr bwMode="gray">
            <a:xfrm>
              <a:off x="3933" y="2678"/>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cs typeface="+mn-cs"/>
              </a:endParaRPr>
            </a:p>
          </p:txBody>
        </p:sp>
      </p:grpSp>
      <p:grpSp>
        <p:nvGrpSpPr>
          <p:cNvPr id="91161" name="Group 25">
            <a:extLst>
              <a:ext uri="{FF2B5EF4-FFF2-40B4-BE49-F238E27FC236}">
                <a16:creationId xmlns:a16="http://schemas.microsoft.com/office/drawing/2014/main" id="{36234B7A-D569-5E49-7ED7-51BCE53B8190}"/>
              </a:ext>
            </a:extLst>
          </p:cNvPr>
          <p:cNvGrpSpPr>
            <a:grpSpLocks/>
          </p:cNvGrpSpPr>
          <p:nvPr/>
        </p:nvGrpSpPr>
        <p:grpSpPr bwMode="auto">
          <a:xfrm>
            <a:off x="6896100" y="5349875"/>
            <a:ext cx="481013" cy="360363"/>
            <a:chOff x="3515" y="3521"/>
            <a:chExt cx="227" cy="227"/>
          </a:xfrm>
        </p:grpSpPr>
        <p:sp>
          <p:nvSpPr>
            <p:cNvPr id="78874" name="Oval 26">
              <a:extLst>
                <a:ext uri="{FF2B5EF4-FFF2-40B4-BE49-F238E27FC236}">
                  <a16:creationId xmlns:a16="http://schemas.microsoft.com/office/drawing/2014/main" id="{57CE36C2-6FA3-5756-8463-4B43D6F27B9B}"/>
                </a:ext>
              </a:extLst>
            </p:cNvPr>
            <p:cNvSpPr>
              <a:spLocks noChangeArrowheads="1"/>
            </p:cNvSpPr>
            <p:nvPr/>
          </p:nvSpPr>
          <p:spPr bwMode="gray">
            <a:xfrm>
              <a:off x="3515" y="3521"/>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defRPr/>
              </a:pPr>
              <a:endParaRPr lang="en-US">
                <a:cs typeface="+mn-cs"/>
              </a:endParaRPr>
            </a:p>
          </p:txBody>
        </p:sp>
        <p:sp>
          <p:nvSpPr>
            <p:cNvPr id="78875" name="Oval 27">
              <a:extLst>
                <a:ext uri="{FF2B5EF4-FFF2-40B4-BE49-F238E27FC236}">
                  <a16:creationId xmlns:a16="http://schemas.microsoft.com/office/drawing/2014/main" id="{C97E4FC5-EDF2-2A5A-42D7-47F28B29D874}"/>
                </a:ext>
              </a:extLst>
            </p:cNvPr>
            <p:cNvSpPr>
              <a:spLocks noChangeArrowheads="1"/>
            </p:cNvSpPr>
            <p:nvPr/>
          </p:nvSpPr>
          <p:spPr bwMode="gray">
            <a:xfrm>
              <a:off x="3525" y="3540"/>
              <a:ext cx="142"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cs typeface="+mn-cs"/>
              </a:endParaRPr>
            </a:p>
          </p:txBody>
        </p:sp>
      </p:grpSp>
      <p:sp>
        <p:nvSpPr>
          <p:cNvPr id="78876" name="Oval 28">
            <a:extLst>
              <a:ext uri="{FF2B5EF4-FFF2-40B4-BE49-F238E27FC236}">
                <a16:creationId xmlns:a16="http://schemas.microsoft.com/office/drawing/2014/main" id="{A43DB2E0-0D8E-F018-501E-A27161F6C3B7}"/>
              </a:ext>
            </a:extLst>
          </p:cNvPr>
          <p:cNvSpPr>
            <a:spLocks noChangeArrowheads="1"/>
          </p:cNvSpPr>
          <p:nvPr/>
        </p:nvSpPr>
        <p:spPr bwMode="gray">
          <a:xfrm>
            <a:off x="4616450" y="2987675"/>
            <a:ext cx="2592388" cy="194468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defRPr/>
            </a:pPr>
            <a:endParaRPr lang="en-US">
              <a:cs typeface="+mn-cs"/>
            </a:endParaRPr>
          </a:p>
        </p:txBody>
      </p:sp>
      <p:sp>
        <p:nvSpPr>
          <p:cNvPr id="78877" name="Oval 29">
            <a:extLst>
              <a:ext uri="{FF2B5EF4-FFF2-40B4-BE49-F238E27FC236}">
                <a16:creationId xmlns:a16="http://schemas.microsoft.com/office/drawing/2014/main" id="{6301E3EE-3AC3-FBA1-2160-A3BEF33CF8D7}"/>
              </a:ext>
            </a:extLst>
          </p:cNvPr>
          <p:cNvSpPr>
            <a:spLocks noChangeArrowheads="1"/>
          </p:cNvSpPr>
          <p:nvPr/>
        </p:nvSpPr>
        <p:spPr bwMode="gray">
          <a:xfrm>
            <a:off x="4608513" y="2971800"/>
            <a:ext cx="2592387" cy="1944688"/>
          </a:xfrm>
          <a:prstGeom prst="ellipse">
            <a:avLst/>
          </a:prstGeom>
          <a:gradFill rotWithShape="1">
            <a:gsLst>
              <a:gs pos="0">
                <a:schemeClr val="hlink">
                  <a:alpha val="32001"/>
                </a:schemeClr>
              </a:gs>
              <a:gs pos="100000">
                <a:schemeClr val="hlink">
                  <a:gamma/>
                  <a:shade val="46275"/>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defRPr/>
            </a:pPr>
            <a:endParaRPr lang="en-US">
              <a:cs typeface="+mn-cs"/>
            </a:endParaRPr>
          </a:p>
        </p:txBody>
      </p:sp>
      <p:sp>
        <p:nvSpPr>
          <p:cNvPr id="78878" name="Oval 30">
            <a:extLst>
              <a:ext uri="{FF2B5EF4-FFF2-40B4-BE49-F238E27FC236}">
                <a16:creationId xmlns:a16="http://schemas.microsoft.com/office/drawing/2014/main" id="{4BD09AD2-4316-29DB-E8AC-B848E6A8F788}"/>
              </a:ext>
            </a:extLst>
          </p:cNvPr>
          <p:cNvSpPr>
            <a:spLocks noChangeArrowheads="1"/>
          </p:cNvSpPr>
          <p:nvPr/>
        </p:nvSpPr>
        <p:spPr bwMode="gray">
          <a:xfrm>
            <a:off x="4786313" y="3114675"/>
            <a:ext cx="2254250" cy="169068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defRPr/>
            </a:pPr>
            <a:endParaRPr lang="en-US">
              <a:cs typeface="+mn-cs"/>
            </a:endParaRPr>
          </a:p>
        </p:txBody>
      </p:sp>
      <p:sp>
        <p:nvSpPr>
          <p:cNvPr id="78879" name="Oval 31">
            <a:extLst>
              <a:ext uri="{FF2B5EF4-FFF2-40B4-BE49-F238E27FC236}">
                <a16:creationId xmlns:a16="http://schemas.microsoft.com/office/drawing/2014/main" id="{6FD607EF-4DDD-1898-40D2-6AF8006ADC15}"/>
              </a:ext>
            </a:extLst>
          </p:cNvPr>
          <p:cNvSpPr>
            <a:spLocks noChangeArrowheads="1"/>
          </p:cNvSpPr>
          <p:nvPr/>
        </p:nvSpPr>
        <p:spPr bwMode="gray">
          <a:xfrm>
            <a:off x="4762500" y="3087688"/>
            <a:ext cx="2254250" cy="1690687"/>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defRPr/>
            </a:pPr>
            <a:endParaRPr lang="en-US">
              <a:cs typeface="+mn-cs"/>
            </a:endParaRPr>
          </a:p>
        </p:txBody>
      </p:sp>
      <p:sp>
        <p:nvSpPr>
          <p:cNvPr id="91168" name="Oval 32">
            <a:extLst>
              <a:ext uri="{FF2B5EF4-FFF2-40B4-BE49-F238E27FC236}">
                <a16:creationId xmlns:a16="http://schemas.microsoft.com/office/drawing/2014/main" id="{BCCCBAB0-C7AC-6912-E197-AF9B09CC6197}"/>
              </a:ext>
            </a:extLst>
          </p:cNvPr>
          <p:cNvSpPr>
            <a:spLocks noChangeArrowheads="1"/>
          </p:cNvSpPr>
          <p:nvPr/>
        </p:nvSpPr>
        <p:spPr bwMode="gray">
          <a:xfrm>
            <a:off x="4897438" y="3198813"/>
            <a:ext cx="2030412" cy="1522412"/>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sp>
        <p:nvSpPr>
          <p:cNvPr id="91169" name="Oval 33">
            <a:extLst>
              <a:ext uri="{FF2B5EF4-FFF2-40B4-BE49-F238E27FC236}">
                <a16:creationId xmlns:a16="http://schemas.microsoft.com/office/drawing/2014/main" id="{96B0669B-9639-16A9-B7F5-5CFA2AB566EF}"/>
              </a:ext>
            </a:extLst>
          </p:cNvPr>
          <p:cNvSpPr>
            <a:spLocks noChangeArrowheads="1"/>
          </p:cNvSpPr>
          <p:nvPr/>
        </p:nvSpPr>
        <p:spPr bwMode="gray">
          <a:xfrm>
            <a:off x="4927600" y="3217863"/>
            <a:ext cx="1962150" cy="1473200"/>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sp>
        <p:nvSpPr>
          <p:cNvPr id="91170" name="Oval 34">
            <a:extLst>
              <a:ext uri="{FF2B5EF4-FFF2-40B4-BE49-F238E27FC236}">
                <a16:creationId xmlns:a16="http://schemas.microsoft.com/office/drawing/2014/main" id="{FC28EE7F-E13B-B821-D022-D13256701EAA}"/>
              </a:ext>
            </a:extLst>
          </p:cNvPr>
          <p:cNvSpPr>
            <a:spLocks noChangeArrowheads="1"/>
          </p:cNvSpPr>
          <p:nvPr/>
        </p:nvSpPr>
        <p:spPr bwMode="gray">
          <a:xfrm>
            <a:off x="4951413" y="3227388"/>
            <a:ext cx="1917700" cy="1435100"/>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sp>
        <p:nvSpPr>
          <p:cNvPr id="91171" name="Oval 35">
            <a:extLst>
              <a:ext uri="{FF2B5EF4-FFF2-40B4-BE49-F238E27FC236}">
                <a16:creationId xmlns:a16="http://schemas.microsoft.com/office/drawing/2014/main" id="{5DDA6C93-FDFA-4182-9B63-E8DE288A0C4D}"/>
              </a:ext>
            </a:extLst>
          </p:cNvPr>
          <p:cNvSpPr>
            <a:spLocks noChangeArrowheads="1"/>
          </p:cNvSpPr>
          <p:nvPr/>
        </p:nvSpPr>
        <p:spPr bwMode="gray">
          <a:xfrm>
            <a:off x="4972050" y="3241675"/>
            <a:ext cx="1822450" cy="1341438"/>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sp>
        <p:nvSpPr>
          <p:cNvPr id="91172" name="Oval 36">
            <a:extLst>
              <a:ext uri="{FF2B5EF4-FFF2-40B4-BE49-F238E27FC236}">
                <a16:creationId xmlns:a16="http://schemas.microsoft.com/office/drawing/2014/main" id="{19802922-5227-DE2D-ADE4-C8BC8025FD1A}"/>
              </a:ext>
            </a:extLst>
          </p:cNvPr>
          <p:cNvSpPr>
            <a:spLocks noChangeArrowheads="1"/>
          </p:cNvSpPr>
          <p:nvPr/>
        </p:nvSpPr>
        <p:spPr bwMode="gray">
          <a:xfrm>
            <a:off x="5080000" y="3278188"/>
            <a:ext cx="1619250" cy="1090612"/>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endParaRPr lang="en-US" altLang="en-US" sz="1600"/>
          </a:p>
        </p:txBody>
      </p:sp>
      <p:sp>
        <p:nvSpPr>
          <p:cNvPr id="91173" name="Text Box 37">
            <a:extLst>
              <a:ext uri="{FF2B5EF4-FFF2-40B4-BE49-F238E27FC236}">
                <a16:creationId xmlns:a16="http://schemas.microsoft.com/office/drawing/2014/main" id="{C75F50D9-C44E-E609-284C-80A77B1CC02A}"/>
              </a:ext>
            </a:extLst>
          </p:cNvPr>
          <p:cNvSpPr txBox="1">
            <a:spLocks noChangeArrowheads="1"/>
          </p:cNvSpPr>
          <p:nvPr/>
        </p:nvSpPr>
        <p:spPr bwMode="gray">
          <a:xfrm>
            <a:off x="5113338" y="3459163"/>
            <a:ext cx="1563687"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en-US" sz="2400" b="1">
                <a:solidFill>
                  <a:srgbClr val="FF3300"/>
                </a:solidFill>
              </a:rPr>
              <a:t>Một số </a:t>
            </a:r>
          </a:p>
          <a:p>
            <a:pPr algn="ctr">
              <a:spcBef>
                <a:spcPct val="0"/>
              </a:spcBef>
              <a:buFontTx/>
              <a:buNone/>
            </a:pPr>
            <a:r>
              <a:rPr lang="en-US" altLang="en-US" sz="2400" b="1">
                <a:solidFill>
                  <a:srgbClr val="FF3300"/>
                </a:solidFill>
              </a:rPr>
              <a:t>truyền</a:t>
            </a:r>
          </a:p>
          <a:p>
            <a:pPr algn="ctr">
              <a:spcBef>
                <a:spcPct val="0"/>
              </a:spcBef>
              <a:buFontTx/>
              <a:buNone/>
            </a:pPr>
            <a:r>
              <a:rPr lang="en-US" altLang="en-US" sz="2400" b="1">
                <a:solidFill>
                  <a:srgbClr val="FF3300"/>
                </a:solidFill>
              </a:rPr>
              <a:t>thống</a:t>
            </a:r>
          </a:p>
        </p:txBody>
      </p:sp>
      <p:sp>
        <p:nvSpPr>
          <p:cNvPr id="91174" name="Text Box 38">
            <a:extLst>
              <a:ext uri="{FF2B5EF4-FFF2-40B4-BE49-F238E27FC236}">
                <a16:creationId xmlns:a16="http://schemas.microsoft.com/office/drawing/2014/main" id="{D98ACD5E-9F20-CFBD-C944-0C458D40DB4C}"/>
              </a:ext>
            </a:extLst>
          </p:cNvPr>
          <p:cNvSpPr txBox="1">
            <a:spLocks noChangeArrowheads="1"/>
          </p:cNvSpPr>
          <p:nvPr/>
        </p:nvSpPr>
        <p:spPr bwMode="auto">
          <a:xfrm>
            <a:off x="7404100" y="2020888"/>
            <a:ext cx="3554413"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r>
              <a:rPr lang="en-US" altLang="en-US" sz="2500" b="1"/>
              <a:t>Truyền thống ẩm thực</a:t>
            </a:r>
          </a:p>
        </p:txBody>
      </p:sp>
      <p:sp>
        <p:nvSpPr>
          <p:cNvPr id="91175" name="Text Box 39">
            <a:extLst>
              <a:ext uri="{FF2B5EF4-FFF2-40B4-BE49-F238E27FC236}">
                <a16:creationId xmlns:a16="http://schemas.microsoft.com/office/drawing/2014/main" id="{AA39FEB0-CD21-3C64-D8C7-3389400C33C7}"/>
              </a:ext>
            </a:extLst>
          </p:cNvPr>
          <p:cNvSpPr txBox="1">
            <a:spLocks noChangeArrowheads="1"/>
          </p:cNvSpPr>
          <p:nvPr/>
        </p:nvSpPr>
        <p:spPr bwMode="auto">
          <a:xfrm>
            <a:off x="552450" y="2020888"/>
            <a:ext cx="3760788"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r">
              <a:spcBef>
                <a:spcPct val="0"/>
              </a:spcBef>
              <a:buFontTx/>
              <a:buNone/>
            </a:pPr>
            <a:r>
              <a:rPr lang="en-US" altLang="en-US" sz="2500" b="1"/>
              <a:t>Truyền thống yêu nước</a:t>
            </a:r>
          </a:p>
        </p:txBody>
      </p:sp>
      <p:sp>
        <p:nvSpPr>
          <p:cNvPr id="91176" name="Text Box 40">
            <a:extLst>
              <a:ext uri="{FF2B5EF4-FFF2-40B4-BE49-F238E27FC236}">
                <a16:creationId xmlns:a16="http://schemas.microsoft.com/office/drawing/2014/main" id="{03058E7E-DD42-8D4D-81A9-4E01C9C93BC3}"/>
              </a:ext>
            </a:extLst>
          </p:cNvPr>
          <p:cNvSpPr txBox="1">
            <a:spLocks noChangeArrowheads="1"/>
          </p:cNvSpPr>
          <p:nvPr/>
        </p:nvSpPr>
        <p:spPr bwMode="auto">
          <a:xfrm>
            <a:off x="8623300" y="3773488"/>
            <a:ext cx="3235325"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r>
              <a:rPr lang="en-US" altLang="en-US" sz="2500" b="1"/>
              <a:t>Truyền thống Lễ hội</a:t>
            </a:r>
          </a:p>
        </p:txBody>
      </p:sp>
      <p:sp>
        <p:nvSpPr>
          <p:cNvPr id="91177" name="Text Box 41">
            <a:extLst>
              <a:ext uri="{FF2B5EF4-FFF2-40B4-BE49-F238E27FC236}">
                <a16:creationId xmlns:a16="http://schemas.microsoft.com/office/drawing/2014/main" id="{257F10CC-B631-21D4-7873-B2AE1DCE5B2A}"/>
              </a:ext>
            </a:extLst>
          </p:cNvPr>
          <p:cNvSpPr txBox="1">
            <a:spLocks noChangeArrowheads="1"/>
          </p:cNvSpPr>
          <p:nvPr/>
        </p:nvSpPr>
        <p:spPr bwMode="auto">
          <a:xfrm>
            <a:off x="7404100" y="5373688"/>
            <a:ext cx="3922713"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r>
              <a:rPr lang="en-US" altLang="en-US" sz="2500" b="1"/>
              <a:t>Truyền thống nghệ thuật</a:t>
            </a:r>
          </a:p>
        </p:txBody>
      </p:sp>
      <p:sp>
        <p:nvSpPr>
          <p:cNvPr id="91178" name="Text Box 42">
            <a:extLst>
              <a:ext uri="{FF2B5EF4-FFF2-40B4-BE49-F238E27FC236}">
                <a16:creationId xmlns:a16="http://schemas.microsoft.com/office/drawing/2014/main" id="{A0C8DE22-B1C2-A156-B854-CFBB7BF51AED}"/>
              </a:ext>
            </a:extLst>
          </p:cNvPr>
          <p:cNvSpPr txBox="1">
            <a:spLocks noChangeArrowheads="1"/>
          </p:cNvSpPr>
          <p:nvPr/>
        </p:nvSpPr>
        <p:spPr bwMode="auto">
          <a:xfrm>
            <a:off x="603250" y="3506788"/>
            <a:ext cx="2300288" cy="112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en-US" sz="2500" b="1"/>
              <a:t>Truyền thống </a:t>
            </a:r>
          </a:p>
          <a:p>
            <a:pPr algn="ctr">
              <a:spcBef>
                <a:spcPct val="0"/>
              </a:spcBef>
              <a:buFontTx/>
              <a:buNone/>
            </a:pPr>
            <a:r>
              <a:rPr lang="en-US" altLang="en-US" sz="2500" b="1"/>
              <a:t>Chống giặc </a:t>
            </a:r>
          </a:p>
          <a:p>
            <a:pPr algn="ctr">
              <a:spcBef>
                <a:spcPct val="0"/>
              </a:spcBef>
              <a:buFontTx/>
              <a:buNone/>
            </a:pPr>
            <a:r>
              <a:rPr lang="en-US" altLang="en-US" sz="2500" b="1"/>
              <a:t>ngoại xâm</a:t>
            </a:r>
          </a:p>
        </p:txBody>
      </p:sp>
      <p:sp>
        <p:nvSpPr>
          <p:cNvPr id="91179" name="Text Box 43">
            <a:extLst>
              <a:ext uri="{FF2B5EF4-FFF2-40B4-BE49-F238E27FC236}">
                <a16:creationId xmlns:a16="http://schemas.microsoft.com/office/drawing/2014/main" id="{DECCE206-210D-8BD2-389C-8D5D54400024}"/>
              </a:ext>
            </a:extLst>
          </p:cNvPr>
          <p:cNvSpPr txBox="1">
            <a:spLocks noChangeArrowheads="1"/>
          </p:cNvSpPr>
          <p:nvPr/>
        </p:nvSpPr>
        <p:spPr bwMode="auto">
          <a:xfrm>
            <a:off x="588963" y="5311775"/>
            <a:ext cx="3622675"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r">
              <a:spcBef>
                <a:spcPct val="0"/>
              </a:spcBef>
              <a:buFontTx/>
              <a:buNone/>
            </a:pPr>
            <a:r>
              <a:rPr lang="en-US" altLang="en-US" sz="2500" b="1"/>
              <a:t>Truyền thống lao động</a:t>
            </a:r>
            <a:endParaRPr lang="en-US" altLang="en-US" sz="1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blinds(horizontal)">
                                      <p:cBhvr>
                                        <p:cTn id="7" dur="500"/>
                                        <p:tgtEl>
                                          <p:spTgt spid="911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1145"/>
                                        </p:tgtEl>
                                        <p:attrNameLst>
                                          <p:attrName>style.visibility</p:attrName>
                                        </p:attrNameLst>
                                      </p:cBhvr>
                                      <p:to>
                                        <p:strVal val="visible"/>
                                      </p:to>
                                    </p:set>
                                    <p:animEffect transition="in" filter="blinds(horizontal)">
                                      <p:cBhvr>
                                        <p:cTn id="12" dur="500"/>
                                        <p:tgtEl>
                                          <p:spTgt spid="911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1175"/>
                                        </p:tgtEl>
                                        <p:attrNameLst>
                                          <p:attrName>style.visibility</p:attrName>
                                        </p:attrNameLst>
                                      </p:cBhvr>
                                      <p:to>
                                        <p:strVal val="visible"/>
                                      </p:to>
                                    </p:set>
                                    <p:animEffect transition="in" filter="blinds(horizontal)">
                                      <p:cBhvr>
                                        <p:cTn id="17" dur="500"/>
                                        <p:tgtEl>
                                          <p:spTgt spid="911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1174"/>
                                        </p:tgtEl>
                                        <p:attrNameLst>
                                          <p:attrName>style.visibility</p:attrName>
                                        </p:attrNameLst>
                                      </p:cBhvr>
                                      <p:to>
                                        <p:strVal val="visible"/>
                                      </p:to>
                                    </p:set>
                                    <p:animEffect transition="in" filter="blinds(horizontal)">
                                      <p:cBhvr>
                                        <p:cTn id="22" dur="500"/>
                                        <p:tgtEl>
                                          <p:spTgt spid="9117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1176"/>
                                        </p:tgtEl>
                                        <p:attrNameLst>
                                          <p:attrName>style.visibility</p:attrName>
                                        </p:attrNameLst>
                                      </p:cBhvr>
                                      <p:to>
                                        <p:strVal val="visible"/>
                                      </p:to>
                                    </p:set>
                                    <p:animEffect transition="in" filter="box(in)">
                                      <p:cBhvr>
                                        <p:cTn id="27" dur="500"/>
                                        <p:tgtEl>
                                          <p:spTgt spid="9117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1177"/>
                                        </p:tgtEl>
                                        <p:attrNameLst>
                                          <p:attrName>style.visibility</p:attrName>
                                        </p:attrNameLst>
                                      </p:cBhvr>
                                      <p:to>
                                        <p:strVal val="visible"/>
                                      </p:to>
                                    </p:set>
                                    <p:animEffect transition="in" filter="blinds(horizontal)">
                                      <p:cBhvr>
                                        <p:cTn id="32" dur="500"/>
                                        <p:tgtEl>
                                          <p:spTgt spid="9117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1179"/>
                                        </p:tgtEl>
                                        <p:attrNameLst>
                                          <p:attrName>style.visibility</p:attrName>
                                        </p:attrNameLst>
                                      </p:cBhvr>
                                      <p:to>
                                        <p:strVal val="visible"/>
                                      </p:to>
                                    </p:set>
                                    <p:animEffect transition="in" filter="blinds(horizontal)">
                                      <p:cBhvr>
                                        <p:cTn id="37" dur="500"/>
                                        <p:tgtEl>
                                          <p:spTgt spid="9117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1178"/>
                                        </p:tgtEl>
                                        <p:attrNameLst>
                                          <p:attrName>style.visibility</p:attrName>
                                        </p:attrNameLst>
                                      </p:cBhvr>
                                      <p:to>
                                        <p:strVal val="visible"/>
                                      </p:to>
                                    </p:set>
                                    <p:animEffect transition="in" filter="blinds(horizontal)">
                                      <p:cBhvr>
                                        <p:cTn id="42" dur="500"/>
                                        <p:tgtEl>
                                          <p:spTgt spid="91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P spid="91145" grpId="0" animBg="1"/>
      <p:bldP spid="91174" grpId="0"/>
      <p:bldP spid="91175" grpId="0"/>
      <p:bldP spid="91176" grpId="0"/>
      <p:bldP spid="91177" grpId="0"/>
      <p:bldP spid="91178" grpId="0"/>
      <p:bldP spid="9117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Box 62">
            <a:extLst>
              <a:ext uri="{FF2B5EF4-FFF2-40B4-BE49-F238E27FC236}">
                <a16:creationId xmlns:a16="http://schemas.microsoft.com/office/drawing/2014/main" id="{B1BFDD69-6D20-DCDF-D01E-A2669740D1DC}"/>
              </a:ext>
            </a:extLst>
          </p:cNvPr>
          <p:cNvSpPr txBox="1">
            <a:spLocks noChangeArrowheads="1"/>
          </p:cNvSpPr>
          <p:nvPr/>
        </p:nvSpPr>
        <p:spPr bwMode="auto">
          <a:xfrm>
            <a:off x="4375150" y="179388"/>
            <a:ext cx="335915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500" b="1">
                <a:solidFill>
                  <a:srgbClr val="FF3300"/>
                </a:solidFill>
                <a:latin typeface="Arial Unicode MS" pitchFamily="34" charset="-128"/>
                <a:ea typeface="Arial Unicode MS" pitchFamily="34" charset="-128"/>
              </a:rPr>
              <a:t>LUYỆN TẬP</a:t>
            </a:r>
          </a:p>
        </p:txBody>
      </p:sp>
      <p:sp>
        <p:nvSpPr>
          <p:cNvPr id="91" name="Snip Single Corner Rectangle 26">
            <a:extLst>
              <a:ext uri="{FF2B5EF4-FFF2-40B4-BE49-F238E27FC236}">
                <a16:creationId xmlns:a16="http://schemas.microsoft.com/office/drawing/2014/main" id="{759C9735-26D5-06E0-0DEF-48B6EBE5A72D}"/>
              </a:ext>
            </a:extLst>
          </p:cNvPr>
          <p:cNvSpPr/>
          <p:nvPr/>
        </p:nvSpPr>
        <p:spPr>
          <a:xfrm flipV="1">
            <a:off x="438150" y="1306513"/>
            <a:ext cx="5162550" cy="871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2"/>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2164" name="Picture 345" descr="shadow_1_m">
            <a:extLst>
              <a:ext uri="{FF2B5EF4-FFF2-40B4-BE49-F238E27FC236}">
                <a16:creationId xmlns:a16="http://schemas.microsoft.com/office/drawing/2014/main" id="{0A6155A3-4CAA-9447-BAEE-03A7944297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1411"/>
          <a:stretch>
            <a:fillRect/>
          </a:stretch>
        </p:blipFill>
        <p:spPr bwMode="gray">
          <a:xfrm>
            <a:off x="1200150" y="947738"/>
            <a:ext cx="77788"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Pentagon 27">
            <a:extLst>
              <a:ext uri="{FF2B5EF4-FFF2-40B4-BE49-F238E27FC236}">
                <a16:creationId xmlns:a16="http://schemas.microsoft.com/office/drawing/2014/main" id="{EF1F39A1-9A41-7C0A-FAA0-8EE6DDC3B7D8}"/>
              </a:ext>
            </a:extLst>
          </p:cNvPr>
          <p:cNvSpPr/>
          <p:nvPr/>
        </p:nvSpPr>
        <p:spPr>
          <a:xfrm rot="5400000" flipV="1">
            <a:off x="3923507" y="16676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2">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4" name="Isosceles Triangle 93">
            <a:extLst>
              <a:ext uri="{FF2B5EF4-FFF2-40B4-BE49-F238E27FC236}">
                <a16:creationId xmlns:a16="http://schemas.microsoft.com/office/drawing/2014/main" id="{84300F26-C96E-3BE0-48F0-529DDCF165A0}"/>
              </a:ext>
            </a:extLst>
          </p:cNvPr>
          <p:cNvSpPr/>
          <p:nvPr/>
        </p:nvSpPr>
        <p:spPr>
          <a:xfrm rot="16200000" flipV="1">
            <a:off x="4382294" y="1559719"/>
            <a:ext cx="258762" cy="273050"/>
          </a:xfrm>
          <a:prstGeom prst="triangle">
            <a:avLst/>
          </a:prstGeom>
          <a:solidFill>
            <a:schemeClr val="accent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95" name="Straight Connector 94">
            <a:extLst>
              <a:ext uri="{FF2B5EF4-FFF2-40B4-BE49-F238E27FC236}">
                <a16:creationId xmlns:a16="http://schemas.microsoft.com/office/drawing/2014/main" id="{12B16223-FD28-05B0-1D62-191147E69CA0}"/>
              </a:ext>
            </a:extLst>
          </p:cNvPr>
          <p:cNvCxnSpPr/>
          <p:nvPr/>
        </p:nvCxnSpPr>
        <p:spPr>
          <a:xfrm>
            <a:off x="971550" y="2095500"/>
            <a:ext cx="224155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6" name="Rounded Rectangle 35">
            <a:extLst>
              <a:ext uri="{FF2B5EF4-FFF2-40B4-BE49-F238E27FC236}">
                <a16:creationId xmlns:a16="http://schemas.microsoft.com/office/drawing/2014/main" id="{F983943D-B7C7-FFED-0EFF-7E01C910D50F}"/>
              </a:ext>
            </a:extLst>
          </p:cNvPr>
          <p:cNvSpPr/>
          <p:nvPr/>
        </p:nvSpPr>
        <p:spPr>
          <a:xfrm>
            <a:off x="2641600" y="3497263"/>
            <a:ext cx="6648450" cy="742950"/>
          </a:xfrm>
          <a:prstGeom prst="roundRect">
            <a:avLst/>
          </a:prstGeom>
          <a:solidFill>
            <a:schemeClr val="bg1"/>
          </a:solidFill>
          <a:ln w="19050">
            <a:solidFill>
              <a:schemeClr val="bg1">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1" name="Snip Single Corner Rectangle 26">
            <a:extLst>
              <a:ext uri="{FF2B5EF4-FFF2-40B4-BE49-F238E27FC236}">
                <a16:creationId xmlns:a16="http://schemas.microsoft.com/office/drawing/2014/main" id="{E1E609FE-EBC7-100C-7317-EEAB5DF72DFA}"/>
              </a:ext>
            </a:extLst>
          </p:cNvPr>
          <p:cNvSpPr/>
          <p:nvPr/>
        </p:nvSpPr>
        <p:spPr>
          <a:xfrm flipH="1" flipV="1">
            <a:off x="6572250" y="1306513"/>
            <a:ext cx="5137150" cy="871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3"/>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2170" name="Picture 345" descr="shadow_1_m">
            <a:extLst>
              <a:ext uri="{FF2B5EF4-FFF2-40B4-BE49-F238E27FC236}">
                <a16:creationId xmlns:a16="http://schemas.microsoft.com/office/drawing/2014/main" id="{C8C0A21B-B325-7477-16EB-0FD16B5EA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1411"/>
          <a:stretch>
            <a:fillRect/>
          </a:stretch>
        </p:blipFill>
        <p:spPr bwMode="gray">
          <a:xfrm>
            <a:off x="10895013" y="947738"/>
            <a:ext cx="77787"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Pentagon 27">
            <a:extLst>
              <a:ext uri="{FF2B5EF4-FFF2-40B4-BE49-F238E27FC236}">
                <a16:creationId xmlns:a16="http://schemas.microsoft.com/office/drawing/2014/main" id="{F580DDA7-4318-9CF8-34DD-CC45AA32F080}"/>
              </a:ext>
            </a:extLst>
          </p:cNvPr>
          <p:cNvSpPr/>
          <p:nvPr/>
        </p:nvSpPr>
        <p:spPr>
          <a:xfrm rot="16200000" flipH="1" flipV="1">
            <a:off x="6199982" y="16676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3">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4" name="Isosceles Triangle 113">
            <a:extLst>
              <a:ext uri="{FF2B5EF4-FFF2-40B4-BE49-F238E27FC236}">
                <a16:creationId xmlns:a16="http://schemas.microsoft.com/office/drawing/2014/main" id="{CF3B50FB-B799-4BF1-2F2E-367AB936B765}"/>
              </a:ext>
            </a:extLst>
          </p:cNvPr>
          <p:cNvSpPr/>
          <p:nvPr/>
        </p:nvSpPr>
        <p:spPr>
          <a:xfrm rot="5400000" flipH="1" flipV="1">
            <a:off x="7531894" y="1559719"/>
            <a:ext cx="258762" cy="273050"/>
          </a:xfrm>
          <a:prstGeom prst="triangl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5" name="Straight Connector 114">
            <a:extLst>
              <a:ext uri="{FF2B5EF4-FFF2-40B4-BE49-F238E27FC236}">
                <a16:creationId xmlns:a16="http://schemas.microsoft.com/office/drawing/2014/main" id="{8571A132-ED38-3A6A-F903-6048339448D2}"/>
              </a:ext>
            </a:extLst>
          </p:cNvPr>
          <p:cNvCxnSpPr/>
          <p:nvPr/>
        </p:nvCxnSpPr>
        <p:spPr>
          <a:xfrm flipH="1">
            <a:off x="5916613" y="2095500"/>
            <a:ext cx="2236787" cy="0"/>
          </a:xfrm>
          <a:prstGeom prst="line">
            <a:avLst/>
          </a:prstGeom>
          <a:ln w="381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7" name="Snip Single Corner Rectangle 26">
            <a:extLst>
              <a:ext uri="{FF2B5EF4-FFF2-40B4-BE49-F238E27FC236}">
                <a16:creationId xmlns:a16="http://schemas.microsoft.com/office/drawing/2014/main" id="{1571ED53-CABD-CDF3-1334-6BB97164F998}"/>
              </a:ext>
            </a:extLst>
          </p:cNvPr>
          <p:cNvSpPr/>
          <p:nvPr/>
        </p:nvSpPr>
        <p:spPr>
          <a:xfrm>
            <a:off x="425450" y="5487988"/>
            <a:ext cx="5175250" cy="8731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5"/>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2175" name="Picture 345" descr="shadow_1_m">
            <a:extLst>
              <a:ext uri="{FF2B5EF4-FFF2-40B4-BE49-F238E27FC236}">
                <a16:creationId xmlns:a16="http://schemas.microsoft.com/office/drawing/2014/main" id="{1956FED5-5A54-2F59-8C4F-59A292B564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411"/>
          <a:stretch>
            <a:fillRect/>
          </a:stretch>
        </p:blipFill>
        <p:spPr bwMode="gray">
          <a:xfrm>
            <a:off x="1200150" y="5133975"/>
            <a:ext cx="77788"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Pentagon 27">
            <a:extLst>
              <a:ext uri="{FF2B5EF4-FFF2-40B4-BE49-F238E27FC236}">
                <a16:creationId xmlns:a16="http://schemas.microsoft.com/office/drawing/2014/main" id="{90BD40F5-DAB2-8117-D9C0-D11F64749531}"/>
              </a:ext>
            </a:extLst>
          </p:cNvPr>
          <p:cNvSpPr/>
          <p:nvPr/>
        </p:nvSpPr>
        <p:spPr>
          <a:xfrm rot="16200000">
            <a:off x="3923507" y="46775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5">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0" name="Isosceles Triangle 119">
            <a:extLst>
              <a:ext uri="{FF2B5EF4-FFF2-40B4-BE49-F238E27FC236}">
                <a16:creationId xmlns:a16="http://schemas.microsoft.com/office/drawing/2014/main" id="{5515C473-5FC0-091F-C585-50286F216F00}"/>
              </a:ext>
            </a:extLst>
          </p:cNvPr>
          <p:cNvSpPr/>
          <p:nvPr/>
        </p:nvSpPr>
        <p:spPr>
          <a:xfrm rot="5400000">
            <a:off x="4383087" y="5834063"/>
            <a:ext cx="257175" cy="273050"/>
          </a:xfrm>
          <a:prstGeom prst="triangl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3" name="Snip Single Corner Rectangle 26">
            <a:extLst>
              <a:ext uri="{FF2B5EF4-FFF2-40B4-BE49-F238E27FC236}">
                <a16:creationId xmlns:a16="http://schemas.microsoft.com/office/drawing/2014/main" id="{DF733256-0AEE-87A8-31E0-26362F29AA91}"/>
              </a:ext>
            </a:extLst>
          </p:cNvPr>
          <p:cNvSpPr/>
          <p:nvPr/>
        </p:nvSpPr>
        <p:spPr>
          <a:xfrm flipH="1">
            <a:off x="6572250" y="5487988"/>
            <a:ext cx="5200650" cy="8731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4"/>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2179" name="Picture 345" descr="shadow_1_m">
            <a:extLst>
              <a:ext uri="{FF2B5EF4-FFF2-40B4-BE49-F238E27FC236}">
                <a16:creationId xmlns:a16="http://schemas.microsoft.com/office/drawing/2014/main" id="{16810A83-738A-1765-A229-BD9453C06B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1411"/>
          <a:stretch>
            <a:fillRect/>
          </a:stretch>
        </p:blipFill>
        <p:spPr bwMode="gray">
          <a:xfrm>
            <a:off x="10895013" y="5133975"/>
            <a:ext cx="77787"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Pentagon 27">
            <a:extLst>
              <a:ext uri="{FF2B5EF4-FFF2-40B4-BE49-F238E27FC236}">
                <a16:creationId xmlns:a16="http://schemas.microsoft.com/office/drawing/2014/main" id="{1936B460-5034-B2FC-982B-DE57B89576AB}"/>
              </a:ext>
            </a:extLst>
          </p:cNvPr>
          <p:cNvSpPr/>
          <p:nvPr/>
        </p:nvSpPr>
        <p:spPr>
          <a:xfrm rot="5400000" flipH="1">
            <a:off x="6199982" y="46775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4">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6" name="Isosceles Triangle 125">
            <a:extLst>
              <a:ext uri="{FF2B5EF4-FFF2-40B4-BE49-F238E27FC236}">
                <a16:creationId xmlns:a16="http://schemas.microsoft.com/office/drawing/2014/main" id="{2937B532-3F88-5568-253D-BBD0F6516C9A}"/>
              </a:ext>
            </a:extLst>
          </p:cNvPr>
          <p:cNvSpPr/>
          <p:nvPr/>
        </p:nvSpPr>
        <p:spPr>
          <a:xfrm rot="16200000" flipH="1">
            <a:off x="7532687" y="5834063"/>
            <a:ext cx="257175" cy="273050"/>
          </a:xfrm>
          <a:prstGeom prst="triangle">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92182" name="Group 107">
            <a:extLst>
              <a:ext uri="{FF2B5EF4-FFF2-40B4-BE49-F238E27FC236}">
                <a16:creationId xmlns:a16="http://schemas.microsoft.com/office/drawing/2014/main" id="{174F49E6-36AC-9193-CCD7-E30EAC92C00B}"/>
              </a:ext>
            </a:extLst>
          </p:cNvPr>
          <p:cNvGrpSpPr>
            <a:grpSpLocks/>
          </p:cNvGrpSpPr>
          <p:nvPr/>
        </p:nvGrpSpPr>
        <p:grpSpPr bwMode="auto">
          <a:xfrm>
            <a:off x="2954338" y="3986213"/>
            <a:ext cx="1109662" cy="153987"/>
            <a:chOff x="2122604" y="3966591"/>
            <a:chExt cx="595196" cy="109537"/>
          </a:xfrm>
        </p:grpSpPr>
        <p:sp>
          <p:nvSpPr>
            <p:cNvPr id="37" name="Oval 36">
              <a:extLst>
                <a:ext uri="{FF2B5EF4-FFF2-40B4-BE49-F238E27FC236}">
                  <a16:creationId xmlns:a16="http://schemas.microsoft.com/office/drawing/2014/main" id="{BF0F936F-ED3E-0F60-E1AC-DA285374A193}"/>
                </a:ext>
              </a:extLst>
            </p:cNvPr>
            <p:cNvSpPr/>
            <p:nvPr/>
          </p:nvSpPr>
          <p:spPr>
            <a:xfrm>
              <a:off x="2122604" y="3966591"/>
              <a:ext cx="108992" cy="1095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9" name="Oval 128">
              <a:extLst>
                <a:ext uri="{FF2B5EF4-FFF2-40B4-BE49-F238E27FC236}">
                  <a16:creationId xmlns:a16="http://schemas.microsoft.com/office/drawing/2014/main" id="{6AED4837-406B-D800-F02B-37D011988B0A}"/>
                </a:ext>
              </a:extLst>
            </p:cNvPr>
            <p:cNvSpPr/>
            <p:nvPr/>
          </p:nvSpPr>
          <p:spPr>
            <a:xfrm>
              <a:off x="2286091" y="3966591"/>
              <a:ext cx="108992" cy="109537"/>
            </a:xfrm>
            <a:prstGeom prst="ellipse">
              <a:avLst/>
            </a:prstGeom>
            <a:solidFill>
              <a:srgbClr val="8E8E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1" name="Oval 130">
              <a:extLst>
                <a:ext uri="{FF2B5EF4-FFF2-40B4-BE49-F238E27FC236}">
                  <a16:creationId xmlns:a16="http://schemas.microsoft.com/office/drawing/2014/main" id="{333FBDA2-6166-4A8E-CEF0-9785F59F0C80}"/>
                </a:ext>
              </a:extLst>
            </p:cNvPr>
            <p:cNvSpPr/>
            <p:nvPr/>
          </p:nvSpPr>
          <p:spPr>
            <a:xfrm>
              <a:off x="2445321" y="3966591"/>
              <a:ext cx="104734" cy="10953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2" name="Oval 131">
              <a:extLst>
                <a:ext uri="{FF2B5EF4-FFF2-40B4-BE49-F238E27FC236}">
                  <a16:creationId xmlns:a16="http://schemas.microsoft.com/office/drawing/2014/main" id="{013EEA11-8D4C-6BD7-AABF-B9250AC2BCF6}"/>
                </a:ext>
              </a:extLst>
            </p:cNvPr>
            <p:cNvSpPr/>
            <p:nvPr/>
          </p:nvSpPr>
          <p:spPr>
            <a:xfrm>
              <a:off x="2608808" y="3966591"/>
              <a:ext cx="108992" cy="1095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138" name="Straight Connector 137">
            <a:extLst>
              <a:ext uri="{FF2B5EF4-FFF2-40B4-BE49-F238E27FC236}">
                <a16:creationId xmlns:a16="http://schemas.microsoft.com/office/drawing/2014/main" id="{205C8C98-4786-0F3B-D38F-DCB1485EEA64}"/>
              </a:ext>
            </a:extLst>
          </p:cNvPr>
          <p:cNvCxnSpPr/>
          <p:nvPr/>
        </p:nvCxnSpPr>
        <p:spPr>
          <a:xfrm>
            <a:off x="971550" y="5575300"/>
            <a:ext cx="2241550" cy="0"/>
          </a:xfrm>
          <a:prstGeom prst="line">
            <a:avLst/>
          </a:prstGeom>
          <a:ln w="381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15767C2-4DED-3233-00C9-1A4C9E36550E}"/>
              </a:ext>
            </a:extLst>
          </p:cNvPr>
          <p:cNvCxnSpPr/>
          <p:nvPr/>
        </p:nvCxnSpPr>
        <p:spPr>
          <a:xfrm flipH="1">
            <a:off x="5916613" y="5575300"/>
            <a:ext cx="2236787" cy="0"/>
          </a:xfrm>
          <a:prstGeom prst="line">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1" name="Text Box 3">
            <a:extLst>
              <a:ext uri="{FF2B5EF4-FFF2-40B4-BE49-F238E27FC236}">
                <a16:creationId xmlns:a16="http://schemas.microsoft.com/office/drawing/2014/main" id="{18740EA2-12CD-E7A1-5C20-0F95DAC70DDB}"/>
              </a:ext>
            </a:extLst>
          </p:cNvPr>
          <p:cNvSpPr txBox="1">
            <a:spLocks noChangeArrowheads="1"/>
          </p:cNvSpPr>
          <p:nvPr/>
        </p:nvSpPr>
        <p:spPr bwMode="ltGray">
          <a:xfrm>
            <a:off x="3001963" y="3617913"/>
            <a:ext cx="6092825" cy="598487"/>
          </a:xfrm>
          <a:prstGeom prst="rect">
            <a:avLst/>
          </a:prstGeom>
          <a:noFill/>
          <a:ln>
            <a:noFill/>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5000"/>
              </a:lnSpc>
              <a:spcAft>
                <a:spcPts val="800"/>
              </a:spcAft>
            </a:pPr>
            <a:r>
              <a:rPr lang="en-US" altLang="en-US" sz="3500" b="1">
                <a:solidFill>
                  <a:srgbClr val="FF3300"/>
                </a:solidFill>
              </a:rPr>
              <a:t>Hoàn thành 4 bài tập sau</a:t>
            </a:r>
          </a:p>
        </p:txBody>
      </p:sp>
      <p:sp>
        <p:nvSpPr>
          <p:cNvPr id="92190" name="Text Box 3">
            <a:extLst>
              <a:ext uri="{FF2B5EF4-FFF2-40B4-BE49-F238E27FC236}">
                <a16:creationId xmlns:a16="http://schemas.microsoft.com/office/drawing/2014/main" id="{BE414F93-EF1F-6FD8-78DC-525A928DD979}"/>
              </a:ext>
            </a:extLst>
          </p:cNvPr>
          <p:cNvSpPr txBox="1">
            <a:spLocks noChangeArrowheads="1"/>
          </p:cNvSpPr>
          <p:nvPr/>
        </p:nvSpPr>
        <p:spPr bwMode="ltGray">
          <a:xfrm>
            <a:off x="495300" y="1401763"/>
            <a:ext cx="38338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5000"/>
              </a:lnSpc>
              <a:spcAft>
                <a:spcPts val="800"/>
              </a:spcAft>
            </a:pPr>
            <a:r>
              <a:rPr lang="en-US" altLang="en-US" sz="2500" b="1">
                <a:solidFill>
                  <a:schemeClr val="bg1"/>
                </a:solidFill>
              </a:rPr>
              <a:t>Bài 1: Bày tỏ quan điểm</a:t>
            </a:r>
          </a:p>
        </p:txBody>
      </p:sp>
      <p:sp>
        <p:nvSpPr>
          <p:cNvPr id="92191" name="Text Box 3">
            <a:extLst>
              <a:ext uri="{FF2B5EF4-FFF2-40B4-BE49-F238E27FC236}">
                <a16:creationId xmlns:a16="http://schemas.microsoft.com/office/drawing/2014/main" id="{23D91D99-2FAA-9230-FEDC-ACE1BB601332}"/>
              </a:ext>
            </a:extLst>
          </p:cNvPr>
          <p:cNvSpPr txBox="1">
            <a:spLocks noChangeArrowheads="1"/>
          </p:cNvSpPr>
          <p:nvPr/>
        </p:nvSpPr>
        <p:spPr bwMode="ltGray">
          <a:xfrm>
            <a:off x="571500" y="5689600"/>
            <a:ext cx="39735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5000"/>
              </a:lnSpc>
              <a:spcAft>
                <a:spcPts val="800"/>
              </a:spcAft>
            </a:pPr>
            <a:r>
              <a:rPr lang="en-US" altLang="en-US" sz="2500" b="1">
                <a:solidFill>
                  <a:schemeClr val="bg1"/>
                </a:solidFill>
              </a:rPr>
              <a:t>Bài 3: Bày tỏ quan điểm</a:t>
            </a:r>
          </a:p>
        </p:txBody>
      </p:sp>
      <p:sp>
        <p:nvSpPr>
          <p:cNvPr id="92192" name="Text Box 3">
            <a:extLst>
              <a:ext uri="{FF2B5EF4-FFF2-40B4-BE49-F238E27FC236}">
                <a16:creationId xmlns:a16="http://schemas.microsoft.com/office/drawing/2014/main" id="{24F08E93-759B-1FCA-E3C5-70B631A6E43A}"/>
              </a:ext>
            </a:extLst>
          </p:cNvPr>
          <p:cNvSpPr txBox="1">
            <a:spLocks noChangeArrowheads="1"/>
          </p:cNvSpPr>
          <p:nvPr/>
        </p:nvSpPr>
        <p:spPr bwMode="ltGray">
          <a:xfrm>
            <a:off x="7848600" y="1401763"/>
            <a:ext cx="38227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5000"/>
              </a:lnSpc>
              <a:spcAft>
                <a:spcPts val="800"/>
              </a:spcAft>
            </a:pPr>
            <a:r>
              <a:rPr lang="en-US" altLang="en-US" sz="2500" b="1">
                <a:solidFill>
                  <a:schemeClr val="bg1"/>
                </a:solidFill>
              </a:rPr>
              <a:t>Bài 2: Hoàn thành gợi ý</a:t>
            </a:r>
          </a:p>
        </p:txBody>
      </p:sp>
      <p:sp>
        <p:nvSpPr>
          <p:cNvPr id="92193" name="Text Box 3">
            <a:extLst>
              <a:ext uri="{FF2B5EF4-FFF2-40B4-BE49-F238E27FC236}">
                <a16:creationId xmlns:a16="http://schemas.microsoft.com/office/drawing/2014/main" id="{07025DDC-3A50-AE6C-DF27-7771AB25B75B}"/>
              </a:ext>
            </a:extLst>
          </p:cNvPr>
          <p:cNvSpPr txBox="1">
            <a:spLocks noChangeArrowheads="1"/>
          </p:cNvSpPr>
          <p:nvPr/>
        </p:nvSpPr>
        <p:spPr bwMode="ltGray">
          <a:xfrm>
            <a:off x="7848600" y="5689600"/>
            <a:ext cx="38354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95000"/>
              </a:lnSpc>
              <a:spcAft>
                <a:spcPts val="800"/>
              </a:spcAft>
            </a:pPr>
            <a:r>
              <a:rPr lang="en-US" altLang="en-US" sz="2500" b="1">
                <a:solidFill>
                  <a:schemeClr val="bg1"/>
                </a:solidFill>
              </a:rPr>
              <a:t>Bài 4: Xử lý tình huống</a:t>
            </a:r>
          </a:p>
        </p:txBody>
      </p:sp>
      <p:sp>
        <p:nvSpPr>
          <p:cNvPr id="92194" name="TextBox 1">
            <a:extLst>
              <a:ext uri="{FF2B5EF4-FFF2-40B4-BE49-F238E27FC236}">
                <a16:creationId xmlns:a16="http://schemas.microsoft.com/office/drawing/2014/main" id="{94E7753C-44EE-F741-0604-73A692E2DAC7}"/>
              </a:ext>
            </a:extLst>
          </p:cNvPr>
          <p:cNvSpPr txBox="1">
            <a:spLocks noChangeArrowheads="1"/>
          </p:cNvSpPr>
          <p:nvPr/>
        </p:nvSpPr>
        <p:spPr bwMode="auto">
          <a:xfrm>
            <a:off x="4552950" y="2205038"/>
            <a:ext cx="7429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600" b="1" u="sng">
                <a:solidFill>
                  <a:schemeClr val="accent2"/>
                </a:solidFill>
              </a:rPr>
              <a:t>01</a:t>
            </a:r>
          </a:p>
        </p:txBody>
      </p:sp>
      <p:sp>
        <p:nvSpPr>
          <p:cNvPr id="38" name="TextBox 37">
            <a:extLst>
              <a:ext uri="{FF2B5EF4-FFF2-40B4-BE49-F238E27FC236}">
                <a16:creationId xmlns:a16="http://schemas.microsoft.com/office/drawing/2014/main" id="{019601BF-5684-99AD-F471-78ADCB436D36}"/>
              </a:ext>
            </a:extLst>
          </p:cNvPr>
          <p:cNvSpPr txBox="1"/>
          <p:nvPr/>
        </p:nvSpPr>
        <p:spPr>
          <a:xfrm>
            <a:off x="6853238" y="2205038"/>
            <a:ext cx="742950" cy="492125"/>
          </a:xfrm>
          <a:prstGeom prst="rect">
            <a:avLst/>
          </a:prstGeom>
          <a:noFill/>
        </p:spPr>
        <p:txBody>
          <a:bodyPr wrap="none">
            <a:spAutoFit/>
          </a:bodyPr>
          <a:lstStyle/>
          <a:p>
            <a:pPr algn="ctr" fontAlgn="auto">
              <a:spcBef>
                <a:spcPts val="0"/>
              </a:spcBef>
              <a:spcAft>
                <a:spcPts val="0"/>
              </a:spcAft>
              <a:defRPr/>
            </a:pPr>
            <a:r>
              <a:rPr lang="en-US" sz="2600" b="1" u="sng" dirty="0">
                <a:solidFill>
                  <a:schemeClr val="accent3"/>
                </a:solidFill>
              </a:rPr>
              <a:t>02</a:t>
            </a:r>
          </a:p>
        </p:txBody>
      </p:sp>
      <p:sp>
        <p:nvSpPr>
          <p:cNvPr id="39" name="TextBox 38">
            <a:extLst>
              <a:ext uri="{FF2B5EF4-FFF2-40B4-BE49-F238E27FC236}">
                <a16:creationId xmlns:a16="http://schemas.microsoft.com/office/drawing/2014/main" id="{E1FC0019-50D1-36E9-4F20-C9C254CB693D}"/>
              </a:ext>
            </a:extLst>
          </p:cNvPr>
          <p:cNvSpPr txBox="1"/>
          <p:nvPr/>
        </p:nvSpPr>
        <p:spPr>
          <a:xfrm>
            <a:off x="4552950" y="4887913"/>
            <a:ext cx="742950" cy="492125"/>
          </a:xfrm>
          <a:prstGeom prst="rect">
            <a:avLst/>
          </a:prstGeom>
          <a:noFill/>
        </p:spPr>
        <p:txBody>
          <a:bodyPr wrap="none">
            <a:spAutoFit/>
          </a:bodyPr>
          <a:lstStyle/>
          <a:p>
            <a:pPr algn="ctr" fontAlgn="auto">
              <a:spcBef>
                <a:spcPts val="0"/>
              </a:spcBef>
              <a:spcAft>
                <a:spcPts val="0"/>
              </a:spcAft>
              <a:defRPr/>
            </a:pPr>
            <a:r>
              <a:rPr lang="en-US" sz="2600" b="1" u="sng" dirty="0">
                <a:solidFill>
                  <a:schemeClr val="accent5"/>
                </a:solidFill>
              </a:rPr>
              <a:t>03</a:t>
            </a:r>
          </a:p>
        </p:txBody>
      </p:sp>
      <p:sp>
        <p:nvSpPr>
          <p:cNvPr id="40" name="TextBox 39">
            <a:extLst>
              <a:ext uri="{FF2B5EF4-FFF2-40B4-BE49-F238E27FC236}">
                <a16:creationId xmlns:a16="http://schemas.microsoft.com/office/drawing/2014/main" id="{8EAD6ADA-3BED-FB9A-F62C-F4E5DFA8D170}"/>
              </a:ext>
            </a:extLst>
          </p:cNvPr>
          <p:cNvSpPr txBox="1"/>
          <p:nvPr/>
        </p:nvSpPr>
        <p:spPr>
          <a:xfrm>
            <a:off x="6853238" y="4887913"/>
            <a:ext cx="742950" cy="492125"/>
          </a:xfrm>
          <a:prstGeom prst="rect">
            <a:avLst/>
          </a:prstGeom>
          <a:noFill/>
        </p:spPr>
        <p:txBody>
          <a:bodyPr wrap="none">
            <a:spAutoFit/>
          </a:bodyPr>
          <a:lstStyle/>
          <a:p>
            <a:pPr algn="ctr" fontAlgn="auto">
              <a:spcBef>
                <a:spcPts val="0"/>
              </a:spcBef>
              <a:spcAft>
                <a:spcPts val="0"/>
              </a:spcAft>
              <a:defRPr/>
            </a:pPr>
            <a:r>
              <a:rPr lang="en-US" sz="2600" b="1" u="sng" dirty="0">
                <a:solidFill>
                  <a:schemeClr val="accent4"/>
                </a:solidFill>
              </a:rPr>
              <a:t>04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blinds(horizontal)">
                                      <p:cBhvr>
                                        <p:cTn id="7" dur="500"/>
                                        <p:tgtEl>
                                          <p:spTgt spid="921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par>
                                <p:cTn id="13" presetID="3" presetClass="entr" presetSubtype="10" fill="hold" nodeType="withEffect">
                                  <p:stCondLst>
                                    <p:cond delay="0"/>
                                  </p:stCondLst>
                                  <p:childTnLst>
                                    <p:set>
                                      <p:cBhvr>
                                        <p:cTn id="14" dur="1" fill="hold">
                                          <p:stCondLst>
                                            <p:cond delay="0"/>
                                          </p:stCondLst>
                                        </p:cTn>
                                        <p:tgtEl>
                                          <p:spTgt spid="92182"/>
                                        </p:tgtEl>
                                        <p:attrNameLst>
                                          <p:attrName>style.visibility</p:attrName>
                                        </p:attrNameLst>
                                      </p:cBhvr>
                                      <p:to>
                                        <p:strVal val="visible"/>
                                      </p:to>
                                    </p:set>
                                    <p:animEffect transition="in" filter="blinds(horizontal)">
                                      <p:cBhvr>
                                        <p:cTn id="15" dur="500"/>
                                        <p:tgtEl>
                                          <p:spTgt spid="9218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linds(horizontal)">
                                      <p:cBhvr>
                                        <p:cTn id="18" dur="500"/>
                                        <p:tgtEl>
                                          <p:spTgt spid="3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blinds(horizontal)">
                                      <p:cBhvr>
                                        <p:cTn id="23" dur="500"/>
                                        <p:tgtEl>
                                          <p:spTgt spid="91"/>
                                        </p:tgtEl>
                                      </p:cBhvr>
                                    </p:animEffect>
                                  </p:childTnLst>
                                </p:cTn>
                              </p:par>
                              <p:par>
                                <p:cTn id="24" presetID="3" presetClass="entr" presetSubtype="10" fill="hold" nodeType="withEffect">
                                  <p:stCondLst>
                                    <p:cond delay="0"/>
                                  </p:stCondLst>
                                  <p:childTnLst>
                                    <p:set>
                                      <p:cBhvr>
                                        <p:cTn id="25" dur="1" fill="hold">
                                          <p:stCondLst>
                                            <p:cond delay="0"/>
                                          </p:stCondLst>
                                        </p:cTn>
                                        <p:tgtEl>
                                          <p:spTgt spid="93"/>
                                        </p:tgtEl>
                                        <p:attrNameLst>
                                          <p:attrName>style.visibility</p:attrName>
                                        </p:attrNameLst>
                                      </p:cBhvr>
                                      <p:to>
                                        <p:strVal val="visible"/>
                                      </p:to>
                                    </p:set>
                                    <p:animEffect transition="in" filter="blinds(horizontal)">
                                      <p:cBhvr>
                                        <p:cTn id="26" dur="500"/>
                                        <p:tgtEl>
                                          <p:spTgt spid="9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94"/>
                                        </p:tgtEl>
                                        <p:attrNameLst>
                                          <p:attrName>style.visibility</p:attrName>
                                        </p:attrNameLst>
                                      </p:cBhvr>
                                      <p:to>
                                        <p:strVal val="visible"/>
                                      </p:to>
                                    </p:set>
                                    <p:animEffect transition="in" filter="blinds(horizontal)">
                                      <p:cBhvr>
                                        <p:cTn id="29" dur="500"/>
                                        <p:tgtEl>
                                          <p:spTgt spid="94"/>
                                        </p:tgtEl>
                                      </p:cBhvr>
                                    </p:animEffect>
                                  </p:childTnLst>
                                </p:cTn>
                              </p:par>
                              <p:par>
                                <p:cTn id="30" presetID="3" presetClass="entr" presetSubtype="10" fill="hold" nodeType="with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blinds(horizontal)">
                                      <p:cBhvr>
                                        <p:cTn id="32" dur="500"/>
                                        <p:tgtEl>
                                          <p:spTgt spid="95"/>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92190"/>
                                        </p:tgtEl>
                                        <p:attrNameLst>
                                          <p:attrName>style.visibility</p:attrName>
                                        </p:attrNameLst>
                                      </p:cBhvr>
                                      <p:to>
                                        <p:strVal val="visible"/>
                                      </p:to>
                                    </p:set>
                                    <p:animEffect transition="in" filter="blinds(horizontal)">
                                      <p:cBhvr>
                                        <p:cTn id="35" dur="500"/>
                                        <p:tgtEl>
                                          <p:spTgt spid="92190"/>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92194"/>
                                        </p:tgtEl>
                                        <p:attrNameLst>
                                          <p:attrName>style.visibility</p:attrName>
                                        </p:attrNameLst>
                                      </p:cBhvr>
                                      <p:to>
                                        <p:strVal val="visible"/>
                                      </p:to>
                                    </p:set>
                                    <p:animEffect transition="in" filter="blinds(horizontal)">
                                      <p:cBhvr>
                                        <p:cTn id="38" dur="500"/>
                                        <p:tgtEl>
                                          <p:spTgt spid="9219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blinds(horizontal)">
                                      <p:cBhvr>
                                        <p:cTn id="43" dur="500"/>
                                        <p:tgtEl>
                                          <p:spTgt spid="111"/>
                                        </p:tgtEl>
                                      </p:cBhvr>
                                    </p:animEffect>
                                  </p:childTnLst>
                                </p:cTn>
                              </p:par>
                              <p:par>
                                <p:cTn id="44" presetID="3" presetClass="entr" presetSubtype="10" fill="hold" nodeType="withEffect">
                                  <p:stCondLst>
                                    <p:cond delay="0"/>
                                  </p:stCondLst>
                                  <p:childTnLst>
                                    <p:set>
                                      <p:cBhvr>
                                        <p:cTn id="45" dur="1" fill="hold">
                                          <p:stCondLst>
                                            <p:cond delay="0"/>
                                          </p:stCondLst>
                                        </p:cTn>
                                        <p:tgtEl>
                                          <p:spTgt spid="113"/>
                                        </p:tgtEl>
                                        <p:attrNameLst>
                                          <p:attrName>style.visibility</p:attrName>
                                        </p:attrNameLst>
                                      </p:cBhvr>
                                      <p:to>
                                        <p:strVal val="visible"/>
                                      </p:to>
                                    </p:set>
                                    <p:animEffect transition="in" filter="blinds(horizontal)">
                                      <p:cBhvr>
                                        <p:cTn id="46" dur="500"/>
                                        <p:tgtEl>
                                          <p:spTgt spid="113"/>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14"/>
                                        </p:tgtEl>
                                        <p:attrNameLst>
                                          <p:attrName>style.visibility</p:attrName>
                                        </p:attrNameLst>
                                      </p:cBhvr>
                                      <p:to>
                                        <p:strVal val="visible"/>
                                      </p:to>
                                    </p:set>
                                    <p:animEffect transition="in" filter="blinds(horizontal)">
                                      <p:cBhvr>
                                        <p:cTn id="49" dur="500"/>
                                        <p:tgtEl>
                                          <p:spTgt spid="114"/>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92192"/>
                                        </p:tgtEl>
                                        <p:attrNameLst>
                                          <p:attrName>style.visibility</p:attrName>
                                        </p:attrNameLst>
                                      </p:cBhvr>
                                      <p:to>
                                        <p:strVal val="visible"/>
                                      </p:to>
                                    </p:set>
                                    <p:animEffect transition="in" filter="blinds(horizontal)">
                                      <p:cBhvr>
                                        <p:cTn id="52" dur="500"/>
                                        <p:tgtEl>
                                          <p:spTgt spid="92192"/>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blinds(horizontal)">
                                      <p:cBhvr>
                                        <p:cTn id="55" dur="500"/>
                                        <p:tgtEl>
                                          <p:spTgt spid="3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ntr" presetSubtype="10" fill="hold" nodeType="clickEffect">
                                  <p:stCondLst>
                                    <p:cond delay="0"/>
                                  </p:stCondLst>
                                  <p:childTnLst>
                                    <p:set>
                                      <p:cBhvr>
                                        <p:cTn id="59" dur="1" fill="hold">
                                          <p:stCondLst>
                                            <p:cond delay="0"/>
                                          </p:stCondLst>
                                        </p:cTn>
                                        <p:tgtEl>
                                          <p:spTgt spid="117"/>
                                        </p:tgtEl>
                                        <p:attrNameLst>
                                          <p:attrName>style.visibility</p:attrName>
                                        </p:attrNameLst>
                                      </p:cBhvr>
                                      <p:to>
                                        <p:strVal val="visible"/>
                                      </p:to>
                                    </p:set>
                                    <p:animEffect transition="in" filter="blinds(horizontal)">
                                      <p:cBhvr>
                                        <p:cTn id="60" dur="500"/>
                                        <p:tgtEl>
                                          <p:spTgt spid="117"/>
                                        </p:tgtEl>
                                      </p:cBhvr>
                                    </p:animEffect>
                                  </p:childTnLst>
                                </p:cTn>
                              </p:par>
                              <p:par>
                                <p:cTn id="61" presetID="3" presetClass="entr" presetSubtype="10" fill="hold" nodeType="withEffect">
                                  <p:stCondLst>
                                    <p:cond delay="0"/>
                                  </p:stCondLst>
                                  <p:childTnLst>
                                    <p:set>
                                      <p:cBhvr>
                                        <p:cTn id="62" dur="1" fill="hold">
                                          <p:stCondLst>
                                            <p:cond delay="0"/>
                                          </p:stCondLst>
                                        </p:cTn>
                                        <p:tgtEl>
                                          <p:spTgt spid="119"/>
                                        </p:tgtEl>
                                        <p:attrNameLst>
                                          <p:attrName>style.visibility</p:attrName>
                                        </p:attrNameLst>
                                      </p:cBhvr>
                                      <p:to>
                                        <p:strVal val="visible"/>
                                      </p:to>
                                    </p:set>
                                    <p:animEffect transition="in" filter="blinds(horizontal)">
                                      <p:cBhvr>
                                        <p:cTn id="63" dur="500"/>
                                        <p:tgtEl>
                                          <p:spTgt spid="119"/>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120"/>
                                        </p:tgtEl>
                                        <p:attrNameLst>
                                          <p:attrName>style.visibility</p:attrName>
                                        </p:attrNameLst>
                                      </p:cBhvr>
                                      <p:to>
                                        <p:strVal val="visible"/>
                                      </p:to>
                                    </p:set>
                                    <p:animEffect transition="in" filter="blinds(horizontal)">
                                      <p:cBhvr>
                                        <p:cTn id="66" dur="500"/>
                                        <p:tgtEl>
                                          <p:spTgt spid="120"/>
                                        </p:tgtEl>
                                      </p:cBhvr>
                                    </p:animEffect>
                                  </p:childTnLst>
                                </p:cTn>
                              </p:par>
                              <p:par>
                                <p:cTn id="67" presetID="3" presetClass="entr" presetSubtype="10" fill="hold" nodeType="withEffect">
                                  <p:stCondLst>
                                    <p:cond delay="0"/>
                                  </p:stCondLst>
                                  <p:childTnLst>
                                    <p:set>
                                      <p:cBhvr>
                                        <p:cTn id="68" dur="1" fill="hold">
                                          <p:stCondLst>
                                            <p:cond delay="0"/>
                                          </p:stCondLst>
                                        </p:cTn>
                                        <p:tgtEl>
                                          <p:spTgt spid="138"/>
                                        </p:tgtEl>
                                        <p:attrNameLst>
                                          <p:attrName>style.visibility</p:attrName>
                                        </p:attrNameLst>
                                      </p:cBhvr>
                                      <p:to>
                                        <p:strVal val="visible"/>
                                      </p:to>
                                    </p:set>
                                    <p:animEffect transition="in" filter="blinds(horizontal)">
                                      <p:cBhvr>
                                        <p:cTn id="69" dur="500"/>
                                        <p:tgtEl>
                                          <p:spTgt spid="138"/>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92191"/>
                                        </p:tgtEl>
                                        <p:attrNameLst>
                                          <p:attrName>style.visibility</p:attrName>
                                        </p:attrNameLst>
                                      </p:cBhvr>
                                      <p:to>
                                        <p:strVal val="visible"/>
                                      </p:to>
                                    </p:set>
                                    <p:animEffect transition="in" filter="blinds(horizontal)">
                                      <p:cBhvr>
                                        <p:cTn id="72" dur="500"/>
                                        <p:tgtEl>
                                          <p:spTgt spid="92191"/>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blinds(horizontal)">
                                      <p:cBhvr>
                                        <p:cTn id="75" dur="500"/>
                                        <p:tgtEl>
                                          <p:spTgt spid="39"/>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nodeType="clickEffect">
                                  <p:stCondLst>
                                    <p:cond delay="0"/>
                                  </p:stCondLst>
                                  <p:childTnLst>
                                    <p:set>
                                      <p:cBhvr>
                                        <p:cTn id="79" dur="1" fill="hold">
                                          <p:stCondLst>
                                            <p:cond delay="0"/>
                                          </p:stCondLst>
                                        </p:cTn>
                                        <p:tgtEl>
                                          <p:spTgt spid="123"/>
                                        </p:tgtEl>
                                        <p:attrNameLst>
                                          <p:attrName>style.visibility</p:attrName>
                                        </p:attrNameLst>
                                      </p:cBhvr>
                                      <p:to>
                                        <p:strVal val="visible"/>
                                      </p:to>
                                    </p:set>
                                    <p:animEffect transition="in" filter="blinds(horizontal)">
                                      <p:cBhvr>
                                        <p:cTn id="80" dur="500"/>
                                        <p:tgtEl>
                                          <p:spTgt spid="123"/>
                                        </p:tgtEl>
                                      </p:cBhvr>
                                    </p:animEffect>
                                  </p:childTnLst>
                                </p:cTn>
                              </p:par>
                              <p:par>
                                <p:cTn id="81" presetID="3" presetClass="entr" presetSubtype="10" fill="hold" nodeType="withEffect">
                                  <p:stCondLst>
                                    <p:cond delay="0"/>
                                  </p:stCondLst>
                                  <p:childTnLst>
                                    <p:set>
                                      <p:cBhvr>
                                        <p:cTn id="82" dur="1" fill="hold">
                                          <p:stCondLst>
                                            <p:cond delay="0"/>
                                          </p:stCondLst>
                                        </p:cTn>
                                        <p:tgtEl>
                                          <p:spTgt spid="92179"/>
                                        </p:tgtEl>
                                        <p:attrNameLst>
                                          <p:attrName>style.visibility</p:attrName>
                                        </p:attrNameLst>
                                      </p:cBhvr>
                                      <p:to>
                                        <p:strVal val="visible"/>
                                      </p:to>
                                    </p:set>
                                    <p:animEffect transition="in" filter="blinds(horizontal)">
                                      <p:cBhvr>
                                        <p:cTn id="83" dur="500"/>
                                        <p:tgtEl>
                                          <p:spTgt spid="92179"/>
                                        </p:tgtEl>
                                      </p:cBhvr>
                                    </p:animEffect>
                                  </p:childTnLst>
                                </p:cTn>
                              </p:par>
                              <p:par>
                                <p:cTn id="84" presetID="3" presetClass="entr" presetSubtype="10" fill="hold" nodeType="withEffect">
                                  <p:stCondLst>
                                    <p:cond delay="0"/>
                                  </p:stCondLst>
                                  <p:childTnLst>
                                    <p:set>
                                      <p:cBhvr>
                                        <p:cTn id="85" dur="1" fill="hold">
                                          <p:stCondLst>
                                            <p:cond delay="0"/>
                                          </p:stCondLst>
                                        </p:cTn>
                                        <p:tgtEl>
                                          <p:spTgt spid="125"/>
                                        </p:tgtEl>
                                        <p:attrNameLst>
                                          <p:attrName>style.visibility</p:attrName>
                                        </p:attrNameLst>
                                      </p:cBhvr>
                                      <p:to>
                                        <p:strVal val="visible"/>
                                      </p:to>
                                    </p:set>
                                    <p:animEffect transition="in" filter="blinds(horizontal)">
                                      <p:cBhvr>
                                        <p:cTn id="86" dur="500"/>
                                        <p:tgtEl>
                                          <p:spTgt spid="125"/>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126"/>
                                        </p:tgtEl>
                                        <p:attrNameLst>
                                          <p:attrName>style.visibility</p:attrName>
                                        </p:attrNameLst>
                                      </p:cBhvr>
                                      <p:to>
                                        <p:strVal val="visible"/>
                                      </p:to>
                                    </p:set>
                                    <p:animEffect transition="in" filter="blinds(horizontal)">
                                      <p:cBhvr>
                                        <p:cTn id="89" dur="500"/>
                                        <p:tgtEl>
                                          <p:spTgt spid="126"/>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92193"/>
                                        </p:tgtEl>
                                        <p:attrNameLst>
                                          <p:attrName>style.visibility</p:attrName>
                                        </p:attrNameLst>
                                      </p:cBhvr>
                                      <p:to>
                                        <p:strVal val="visible"/>
                                      </p:to>
                                    </p:set>
                                    <p:animEffect transition="in" filter="blinds(horizontal)">
                                      <p:cBhvr>
                                        <p:cTn id="92" dur="500"/>
                                        <p:tgtEl>
                                          <p:spTgt spid="92193"/>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blinds(horizontal)">
                                      <p:cBhvr>
                                        <p:cTn id="9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p:bldP spid="94" grpId="0" animBg="1"/>
      <p:bldP spid="36" grpId="0" animBg="1"/>
      <p:bldP spid="114" grpId="0" animBg="1"/>
      <p:bldP spid="120" grpId="0" animBg="1"/>
      <p:bldP spid="126" grpId="0" animBg="1"/>
      <p:bldP spid="31" grpId="0"/>
      <p:bldP spid="92190" grpId="0"/>
      <p:bldP spid="92191" grpId="0"/>
      <p:bldP spid="92192" grpId="0"/>
      <p:bldP spid="92193" grpId="0"/>
      <p:bldP spid="92194" grpId="0"/>
      <p:bldP spid="38"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3">
            <a:extLst>
              <a:ext uri="{FF2B5EF4-FFF2-40B4-BE49-F238E27FC236}">
                <a16:creationId xmlns:a16="http://schemas.microsoft.com/office/drawing/2014/main" id="{5094521D-28B3-7CE8-D3ED-F4128E2B1165}"/>
              </a:ext>
            </a:extLst>
          </p:cNvPr>
          <p:cNvGrpSpPr>
            <a:grpSpLocks/>
          </p:cNvGrpSpPr>
          <p:nvPr/>
        </p:nvGrpSpPr>
        <p:grpSpPr bwMode="auto">
          <a:xfrm>
            <a:off x="488950" y="1787525"/>
            <a:ext cx="10904538" cy="1304925"/>
            <a:chOff x="912" y="1008"/>
            <a:chExt cx="3984" cy="965"/>
          </a:xfrm>
        </p:grpSpPr>
        <p:sp>
          <p:nvSpPr>
            <p:cNvPr id="48" name="AutoShape 4">
              <a:extLst>
                <a:ext uri="{FF2B5EF4-FFF2-40B4-BE49-F238E27FC236}">
                  <a16:creationId xmlns:a16="http://schemas.microsoft.com/office/drawing/2014/main" id="{178FD90F-5A10-E61F-359E-2C2651551BBF}"/>
                </a:ext>
              </a:extLst>
            </p:cNvPr>
            <p:cNvSpPr>
              <a:spLocks noChangeArrowheads="1"/>
            </p:cNvSpPr>
            <p:nvPr/>
          </p:nvSpPr>
          <p:spPr bwMode="gray">
            <a:xfrm>
              <a:off x="912" y="1008"/>
              <a:ext cx="3984" cy="912"/>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b="1">
                <a:latin typeface="Arial" charset="0"/>
                <a:cs typeface="+mn-cs"/>
              </a:endParaRPr>
            </a:p>
          </p:txBody>
        </p:sp>
        <p:grpSp>
          <p:nvGrpSpPr>
            <p:cNvPr id="93188" name="Group 5">
              <a:extLst>
                <a:ext uri="{FF2B5EF4-FFF2-40B4-BE49-F238E27FC236}">
                  <a16:creationId xmlns:a16="http://schemas.microsoft.com/office/drawing/2014/main" id="{B8C13502-1F41-603C-5966-038422E6DA80}"/>
                </a:ext>
              </a:extLst>
            </p:cNvPr>
            <p:cNvGrpSpPr>
              <a:grpSpLocks/>
            </p:cNvGrpSpPr>
            <p:nvPr/>
          </p:nvGrpSpPr>
          <p:grpSpPr bwMode="auto">
            <a:xfrm>
              <a:off x="999" y="1092"/>
              <a:ext cx="768" cy="746"/>
              <a:chOff x="999" y="1092"/>
              <a:chExt cx="768" cy="746"/>
            </a:xfrm>
          </p:grpSpPr>
          <p:sp>
            <p:nvSpPr>
              <p:cNvPr id="51" name="AutoShape 6">
                <a:extLst>
                  <a:ext uri="{FF2B5EF4-FFF2-40B4-BE49-F238E27FC236}">
                    <a16:creationId xmlns:a16="http://schemas.microsoft.com/office/drawing/2014/main" id="{A6C8740E-CD04-FD77-2092-921AB14BDDB6}"/>
                  </a:ext>
                </a:extLst>
              </p:cNvPr>
              <p:cNvSpPr>
                <a:spLocks noChangeArrowheads="1"/>
              </p:cNvSpPr>
              <p:nvPr/>
            </p:nvSpPr>
            <p:spPr bwMode="gray">
              <a:xfrm>
                <a:off x="999" y="1093"/>
                <a:ext cx="768" cy="745"/>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b="1">
                  <a:latin typeface="Arial" charset="0"/>
                  <a:cs typeface="+mn-cs"/>
                </a:endParaRPr>
              </a:p>
            </p:txBody>
          </p:sp>
          <p:sp>
            <p:nvSpPr>
              <p:cNvPr id="52" name="Freeform 7">
                <a:extLst>
                  <a:ext uri="{FF2B5EF4-FFF2-40B4-BE49-F238E27FC236}">
                    <a16:creationId xmlns:a16="http://schemas.microsoft.com/office/drawing/2014/main" id="{5FC3F7B2-7C5B-E85D-C1A7-C916DC17D039}"/>
                  </a:ext>
                </a:extLst>
              </p:cNvPr>
              <p:cNvSpPr>
                <a:spLocks/>
              </p:cNvSpPr>
              <p:nvPr/>
            </p:nvSpPr>
            <p:spPr bwMode="gray">
              <a:xfrm>
                <a:off x="1047" y="1141"/>
                <a:ext cx="383" cy="37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p:spPr>
            <p:txBody>
              <a:bodyPr/>
              <a:lstStyle/>
              <a:p>
                <a:pPr>
                  <a:defRPr/>
                </a:pPr>
                <a:endParaRPr lang="en-US" b="1">
                  <a:latin typeface="Arial" charset="0"/>
                  <a:cs typeface="+mn-cs"/>
                </a:endParaRPr>
              </a:p>
            </p:txBody>
          </p:sp>
          <p:sp>
            <p:nvSpPr>
              <p:cNvPr id="53" name="Text Box 8">
                <a:extLst>
                  <a:ext uri="{FF2B5EF4-FFF2-40B4-BE49-F238E27FC236}">
                    <a16:creationId xmlns:a16="http://schemas.microsoft.com/office/drawing/2014/main" id="{92ACD678-C55F-891E-B23E-689E7276FA71}"/>
                  </a:ext>
                </a:extLst>
              </p:cNvPr>
              <p:cNvSpPr txBox="1">
                <a:spLocks noChangeArrowheads="1"/>
              </p:cNvSpPr>
              <p:nvPr/>
            </p:nvSpPr>
            <p:spPr bwMode="gray">
              <a:xfrm>
                <a:off x="1304" y="1296"/>
                <a:ext cx="140" cy="384"/>
              </a:xfrm>
              <a:prstGeom prst="rect">
                <a:avLst/>
              </a:prstGeom>
              <a:noFill/>
              <a:ln>
                <a:noFill/>
              </a:ln>
              <a:effec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a:solidFill>
                      <a:srgbClr val="FFFFFF"/>
                    </a:solidFill>
                    <a:effectLst>
                      <a:outerShdw blurRad="38100" dist="38100" dir="2700000" algn="tl">
                        <a:srgbClr val="C0C0C0"/>
                      </a:outerShdw>
                    </a:effectLst>
                  </a:rPr>
                  <a:t>a</a:t>
                </a:r>
              </a:p>
            </p:txBody>
          </p:sp>
        </p:grpSp>
        <p:sp>
          <p:nvSpPr>
            <p:cNvPr id="93192" name="Text Box 9">
              <a:extLst>
                <a:ext uri="{FF2B5EF4-FFF2-40B4-BE49-F238E27FC236}">
                  <a16:creationId xmlns:a16="http://schemas.microsoft.com/office/drawing/2014/main" id="{35B4432E-C257-72E1-EEDB-581976AC4689}"/>
                </a:ext>
              </a:extLst>
            </p:cNvPr>
            <p:cNvSpPr txBox="1">
              <a:spLocks noChangeArrowheads="1"/>
            </p:cNvSpPr>
            <p:nvPr/>
          </p:nvSpPr>
          <p:spPr bwMode="gray">
            <a:xfrm>
              <a:off x="1872" y="1341"/>
              <a:ext cx="2928" cy="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500" b="1">
                  <a:solidFill>
                    <a:srgbClr val="5D8223"/>
                  </a:solidFill>
                </a:rPr>
                <a:t>Tự hào về truyến thống quê hương cũng chính là tự hào về nguồn gốc, dòng họ, tổ tiên mình</a:t>
              </a:r>
            </a:p>
          </p:txBody>
        </p:sp>
      </p:grpSp>
      <p:grpSp>
        <p:nvGrpSpPr>
          <p:cNvPr id="93193" name="Group 10">
            <a:extLst>
              <a:ext uri="{FF2B5EF4-FFF2-40B4-BE49-F238E27FC236}">
                <a16:creationId xmlns:a16="http://schemas.microsoft.com/office/drawing/2014/main" id="{8E7D9C38-D292-D414-7F32-C36EBA1F3123}"/>
              </a:ext>
            </a:extLst>
          </p:cNvPr>
          <p:cNvGrpSpPr>
            <a:grpSpLocks/>
          </p:cNvGrpSpPr>
          <p:nvPr/>
        </p:nvGrpSpPr>
        <p:grpSpPr bwMode="auto">
          <a:xfrm>
            <a:off x="438150" y="3371850"/>
            <a:ext cx="10904538" cy="1233488"/>
            <a:chOff x="912" y="2016"/>
            <a:chExt cx="3984" cy="912"/>
          </a:xfrm>
        </p:grpSpPr>
        <p:sp>
          <p:nvSpPr>
            <p:cNvPr id="55" name="AutoShape 11">
              <a:extLst>
                <a:ext uri="{FF2B5EF4-FFF2-40B4-BE49-F238E27FC236}">
                  <a16:creationId xmlns:a16="http://schemas.microsoft.com/office/drawing/2014/main" id="{A4EA3812-4146-B49E-B964-4B00530C507C}"/>
                </a:ext>
              </a:extLst>
            </p:cNvPr>
            <p:cNvSpPr>
              <a:spLocks noChangeArrowheads="1"/>
            </p:cNvSpPr>
            <p:nvPr/>
          </p:nvSpPr>
          <p:spPr bwMode="gray">
            <a:xfrm>
              <a:off x="912" y="2016"/>
              <a:ext cx="3984" cy="912"/>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b="1">
                <a:latin typeface="Arial" charset="0"/>
                <a:cs typeface="+mn-cs"/>
              </a:endParaRPr>
            </a:p>
          </p:txBody>
        </p:sp>
        <p:grpSp>
          <p:nvGrpSpPr>
            <p:cNvPr id="93195" name="Group 12">
              <a:extLst>
                <a:ext uri="{FF2B5EF4-FFF2-40B4-BE49-F238E27FC236}">
                  <a16:creationId xmlns:a16="http://schemas.microsoft.com/office/drawing/2014/main" id="{A75AAD3C-7D2F-6C78-3F12-61C09683464B}"/>
                </a:ext>
              </a:extLst>
            </p:cNvPr>
            <p:cNvGrpSpPr>
              <a:grpSpLocks/>
            </p:cNvGrpSpPr>
            <p:nvPr/>
          </p:nvGrpSpPr>
          <p:grpSpPr bwMode="auto">
            <a:xfrm>
              <a:off x="999" y="2100"/>
              <a:ext cx="768" cy="746"/>
              <a:chOff x="999" y="2100"/>
              <a:chExt cx="768" cy="746"/>
            </a:xfrm>
          </p:grpSpPr>
          <p:sp>
            <p:nvSpPr>
              <p:cNvPr id="58" name="AutoShape 13">
                <a:extLst>
                  <a:ext uri="{FF2B5EF4-FFF2-40B4-BE49-F238E27FC236}">
                    <a16:creationId xmlns:a16="http://schemas.microsoft.com/office/drawing/2014/main" id="{CFAD2BCB-065A-DCE1-4833-5809421DB551}"/>
                  </a:ext>
                </a:extLst>
              </p:cNvPr>
              <p:cNvSpPr>
                <a:spLocks noChangeArrowheads="1"/>
              </p:cNvSpPr>
              <p:nvPr/>
            </p:nvSpPr>
            <p:spPr bwMode="gray">
              <a:xfrm>
                <a:off x="999" y="2101"/>
                <a:ext cx="768" cy="745"/>
              </a:xfrm>
              <a:prstGeom prst="roundRect">
                <a:avLst>
                  <a:gd name="adj" fmla="val 11921"/>
                </a:avLst>
              </a:prstGeom>
              <a:gradFill rotWithShape="1">
                <a:gsLst>
                  <a:gs pos="0">
                    <a:schemeClr val="hlink">
                      <a:gamma/>
                      <a:tint val="72549"/>
                      <a:invGamma/>
                    </a:schemeClr>
                  </a:gs>
                  <a:gs pos="100000">
                    <a:schemeClr val="hlink"/>
                  </a:gs>
                </a:gsLst>
                <a:lin ang="5400000" scaled="1"/>
              </a:gradFill>
              <a:ln w="38100">
                <a:solidFill>
                  <a:schemeClr val="bg1"/>
                </a:solidFill>
                <a:round/>
                <a:headEnd/>
                <a:tailEnd/>
              </a:ln>
              <a:effectLst/>
            </p:spPr>
            <p:txBody>
              <a:bodyPr wrap="none" anchor="ctr"/>
              <a:lstStyle/>
              <a:p>
                <a:pPr>
                  <a:defRPr/>
                </a:pPr>
                <a:endParaRPr lang="en-US" b="1">
                  <a:latin typeface="Arial" charset="0"/>
                  <a:cs typeface="+mn-cs"/>
                </a:endParaRPr>
              </a:p>
            </p:txBody>
          </p:sp>
          <p:sp>
            <p:nvSpPr>
              <p:cNvPr id="59" name="Freeform 14">
                <a:extLst>
                  <a:ext uri="{FF2B5EF4-FFF2-40B4-BE49-F238E27FC236}">
                    <a16:creationId xmlns:a16="http://schemas.microsoft.com/office/drawing/2014/main" id="{84821C8A-B594-6ABE-14F6-40BC6E4ACDA0}"/>
                  </a:ext>
                </a:extLst>
              </p:cNvPr>
              <p:cNvSpPr>
                <a:spLocks/>
              </p:cNvSpPr>
              <p:nvPr/>
            </p:nvSpPr>
            <p:spPr bwMode="gray">
              <a:xfrm>
                <a:off x="1047" y="2149"/>
                <a:ext cx="383" cy="37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p:spPr>
            <p:txBody>
              <a:bodyPr/>
              <a:lstStyle/>
              <a:p>
                <a:pPr>
                  <a:defRPr/>
                </a:pPr>
                <a:endParaRPr lang="en-US" b="1">
                  <a:latin typeface="Arial" charset="0"/>
                  <a:cs typeface="+mn-cs"/>
                </a:endParaRPr>
              </a:p>
            </p:txBody>
          </p:sp>
          <p:sp>
            <p:nvSpPr>
              <p:cNvPr id="60" name="Text Box 15">
                <a:extLst>
                  <a:ext uri="{FF2B5EF4-FFF2-40B4-BE49-F238E27FC236}">
                    <a16:creationId xmlns:a16="http://schemas.microsoft.com/office/drawing/2014/main" id="{C7D1F10D-405D-60CA-2E3C-FC6E7DE14553}"/>
                  </a:ext>
                </a:extLst>
              </p:cNvPr>
              <p:cNvSpPr txBox="1">
                <a:spLocks noChangeArrowheads="1"/>
              </p:cNvSpPr>
              <p:nvPr/>
            </p:nvSpPr>
            <p:spPr bwMode="gray">
              <a:xfrm>
                <a:off x="1301" y="2305"/>
                <a:ext cx="146" cy="384"/>
              </a:xfrm>
              <a:prstGeom prst="rect">
                <a:avLst/>
              </a:prstGeom>
              <a:noFill/>
              <a:ln>
                <a:noFill/>
              </a:ln>
              <a:effec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a:solidFill>
                      <a:srgbClr val="FFFFFF"/>
                    </a:solidFill>
                    <a:effectLst>
                      <a:outerShdw blurRad="38100" dist="38100" dir="2700000" algn="tl">
                        <a:srgbClr val="C0C0C0"/>
                      </a:outerShdw>
                    </a:effectLst>
                  </a:rPr>
                  <a:t>b</a:t>
                </a:r>
              </a:p>
            </p:txBody>
          </p:sp>
        </p:grpSp>
        <p:sp>
          <p:nvSpPr>
            <p:cNvPr id="57" name="Text Box 16">
              <a:extLst>
                <a:ext uri="{FF2B5EF4-FFF2-40B4-BE49-F238E27FC236}">
                  <a16:creationId xmlns:a16="http://schemas.microsoft.com/office/drawing/2014/main" id="{CA3FF1DE-8A58-9563-ABE4-629CE1C48638}"/>
                </a:ext>
              </a:extLst>
            </p:cNvPr>
            <p:cNvSpPr txBox="1">
              <a:spLocks noChangeArrowheads="1"/>
            </p:cNvSpPr>
            <p:nvPr/>
          </p:nvSpPr>
          <p:spPr bwMode="gray">
            <a:xfrm>
              <a:off x="1872" y="2351"/>
              <a:ext cx="2928" cy="519"/>
            </a:xfrm>
            <a:prstGeom prst="rect">
              <a:avLst/>
            </a:prstGeom>
            <a:noFill/>
            <a:ln>
              <a:noFill/>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000" b="1" i="1">
                  <a:solidFill>
                    <a:srgbClr val="BF4D00"/>
                  </a:solidFill>
                </a:rPr>
                <a:t>Nghề thủ công truyền thống không còn là niềm tự hào của quê hương vi không phù hợp vứi cuộc sống hiện đại</a:t>
              </a:r>
            </a:p>
          </p:txBody>
        </p:sp>
      </p:grpSp>
      <p:grpSp>
        <p:nvGrpSpPr>
          <p:cNvPr id="93200" name="Group 17">
            <a:extLst>
              <a:ext uri="{FF2B5EF4-FFF2-40B4-BE49-F238E27FC236}">
                <a16:creationId xmlns:a16="http://schemas.microsoft.com/office/drawing/2014/main" id="{B2AD88BF-C608-D0B6-F7A3-AA009E31BD10}"/>
              </a:ext>
            </a:extLst>
          </p:cNvPr>
          <p:cNvGrpSpPr>
            <a:grpSpLocks/>
          </p:cNvGrpSpPr>
          <p:nvPr/>
        </p:nvGrpSpPr>
        <p:grpSpPr bwMode="auto">
          <a:xfrm>
            <a:off x="463550" y="4946650"/>
            <a:ext cx="10904538" cy="1233488"/>
            <a:chOff x="912" y="3036"/>
            <a:chExt cx="3984" cy="912"/>
          </a:xfrm>
        </p:grpSpPr>
        <p:sp>
          <p:nvSpPr>
            <p:cNvPr id="62" name="AutoShape 18">
              <a:extLst>
                <a:ext uri="{FF2B5EF4-FFF2-40B4-BE49-F238E27FC236}">
                  <a16:creationId xmlns:a16="http://schemas.microsoft.com/office/drawing/2014/main" id="{28A36709-A276-E4CB-7479-F0DBF1317A4F}"/>
                </a:ext>
              </a:extLst>
            </p:cNvPr>
            <p:cNvSpPr>
              <a:spLocks noChangeArrowheads="1"/>
            </p:cNvSpPr>
            <p:nvPr/>
          </p:nvSpPr>
          <p:spPr bwMode="gray">
            <a:xfrm>
              <a:off x="912" y="3036"/>
              <a:ext cx="3984" cy="912"/>
            </a:xfrm>
            <a:prstGeom prst="roundRect">
              <a:avLst>
                <a:gd name="adj" fmla="val 10889"/>
              </a:avLst>
            </a:prstGeom>
            <a:gradFill rotWithShape="1">
              <a:gsLst>
                <a:gs pos="0">
                  <a:srgbClr val="DDDDDD"/>
                </a:gs>
                <a:gs pos="50000">
                  <a:srgbClr val="DDDDDD">
                    <a:gamma/>
                    <a:tint val="48627"/>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b="1">
                <a:latin typeface="Arial" charset="0"/>
                <a:cs typeface="+mn-cs"/>
              </a:endParaRPr>
            </a:p>
          </p:txBody>
        </p:sp>
        <p:grpSp>
          <p:nvGrpSpPr>
            <p:cNvPr id="93202" name="Group 19">
              <a:extLst>
                <a:ext uri="{FF2B5EF4-FFF2-40B4-BE49-F238E27FC236}">
                  <a16:creationId xmlns:a16="http://schemas.microsoft.com/office/drawing/2014/main" id="{82EF029A-B127-E23A-5454-46E233D6E3B5}"/>
                </a:ext>
              </a:extLst>
            </p:cNvPr>
            <p:cNvGrpSpPr>
              <a:grpSpLocks/>
            </p:cNvGrpSpPr>
            <p:nvPr/>
          </p:nvGrpSpPr>
          <p:grpSpPr bwMode="auto">
            <a:xfrm>
              <a:off x="999" y="3120"/>
              <a:ext cx="768" cy="746"/>
              <a:chOff x="999" y="3120"/>
              <a:chExt cx="768" cy="746"/>
            </a:xfrm>
          </p:grpSpPr>
          <p:sp>
            <p:nvSpPr>
              <p:cNvPr id="65" name="AutoShape 20">
                <a:extLst>
                  <a:ext uri="{FF2B5EF4-FFF2-40B4-BE49-F238E27FC236}">
                    <a16:creationId xmlns:a16="http://schemas.microsoft.com/office/drawing/2014/main" id="{8595BD52-F688-9521-D0A6-5B1FC97FF3CF}"/>
                  </a:ext>
                </a:extLst>
              </p:cNvPr>
              <p:cNvSpPr>
                <a:spLocks noChangeArrowheads="1"/>
              </p:cNvSpPr>
              <p:nvPr/>
            </p:nvSpPr>
            <p:spPr bwMode="gray">
              <a:xfrm>
                <a:off x="999" y="3121"/>
                <a:ext cx="768" cy="745"/>
              </a:xfrm>
              <a:prstGeom prst="roundRect">
                <a:avLst>
                  <a:gd name="adj" fmla="val 11921"/>
                </a:avLst>
              </a:prstGeom>
              <a:gradFill rotWithShape="1">
                <a:gsLst>
                  <a:gs pos="0">
                    <a:schemeClr val="folHlink">
                      <a:gamma/>
                      <a:tint val="63529"/>
                      <a:invGamma/>
                    </a:schemeClr>
                  </a:gs>
                  <a:gs pos="100000">
                    <a:schemeClr val="folHlink"/>
                  </a:gs>
                </a:gsLst>
                <a:lin ang="5400000" scaled="1"/>
              </a:gradFill>
              <a:ln w="38100">
                <a:solidFill>
                  <a:schemeClr val="bg1"/>
                </a:solidFill>
                <a:round/>
                <a:headEnd/>
                <a:tailEnd/>
              </a:ln>
              <a:effectLst/>
            </p:spPr>
            <p:txBody>
              <a:bodyPr wrap="none" anchor="ctr"/>
              <a:lstStyle/>
              <a:p>
                <a:pPr>
                  <a:defRPr/>
                </a:pPr>
                <a:endParaRPr lang="en-US" b="1">
                  <a:latin typeface="Arial" charset="0"/>
                  <a:cs typeface="+mn-cs"/>
                </a:endParaRPr>
              </a:p>
            </p:txBody>
          </p:sp>
          <p:sp>
            <p:nvSpPr>
              <p:cNvPr id="66" name="Freeform 21">
                <a:extLst>
                  <a:ext uri="{FF2B5EF4-FFF2-40B4-BE49-F238E27FC236}">
                    <a16:creationId xmlns:a16="http://schemas.microsoft.com/office/drawing/2014/main" id="{2B96D1DD-CB36-E1E4-A5AF-4334EB2CA1FE}"/>
                  </a:ext>
                </a:extLst>
              </p:cNvPr>
              <p:cNvSpPr>
                <a:spLocks/>
              </p:cNvSpPr>
              <p:nvPr/>
            </p:nvSpPr>
            <p:spPr bwMode="gray">
              <a:xfrm>
                <a:off x="1047" y="3169"/>
                <a:ext cx="383" cy="372"/>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100000">
                    <a:schemeClr val="folHlink">
                      <a:alpha val="0"/>
                    </a:schemeClr>
                  </a:gs>
                </a:gsLst>
                <a:lin ang="2700000" scaled="1"/>
              </a:gradFill>
              <a:ln>
                <a:noFill/>
              </a:ln>
            </p:spPr>
            <p:txBody>
              <a:bodyPr/>
              <a:lstStyle/>
              <a:p>
                <a:pPr>
                  <a:defRPr/>
                </a:pPr>
                <a:endParaRPr lang="en-US" b="1">
                  <a:latin typeface="Arial" charset="0"/>
                  <a:cs typeface="+mn-cs"/>
                </a:endParaRPr>
              </a:p>
            </p:txBody>
          </p:sp>
          <p:sp>
            <p:nvSpPr>
              <p:cNvPr id="67" name="Text Box 22">
                <a:extLst>
                  <a:ext uri="{FF2B5EF4-FFF2-40B4-BE49-F238E27FC236}">
                    <a16:creationId xmlns:a16="http://schemas.microsoft.com/office/drawing/2014/main" id="{3A189E43-FD85-A08A-6C33-72B81BAF497F}"/>
                  </a:ext>
                </a:extLst>
              </p:cNvPr>
              <p:cNvSpPr txBox="1">
                <a:spLocks noChangeArrowheads="1"/>
              </p:cNvSpPr>
              <p:nvPr/>
            </p:nvSpPr>
            <p:spPr bwMode="gray">
              <a:xfrm>
                <a:off x="1304" y="3325"/>
                <a:ext cx="140" cy="384"/>
              </a:xfrm>
              <a:prstGeom prst="rect">
                <a:avLst/>
              </a:prstGeom>
              <a:noFill/>
              <a:ln>
                <a:noFill/>
              </a:ln>
              <a:effec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a:solidFill>
                      <a:srgbClr val="FFFFFF"/>
                    </a:solidFill>
                    <a:effectLst>
                      <a:outerShdw blurRad="38100" dist="38100" dir="2700000" algn="tl">
                        <a:srgbClr val="C0C0C0"/>
                      </a:outerShdw>
                    </a:effectLst>
                  </a:rPr>
                  <a:t>c</a:t>
                </a:r>
              </a:p>
            </p:txBody>
          </p:sp>
        </p:grpSp>
        <p:sp>
          <p:nvSpPr>
            <p:cNvPr id="64" name="Text Box 23">
              <a:extLst>
                <a:ext uri="{FF2B5EF4-FFF2-40B4-BE49-F238E27FC236}">
                  <a16:creationId xmlns:a16="http://schemas.microsoft.com/office/drawing/2014/main" id="{98A782F1-1313-489F-1297-B523A051952D}"/>
                </a:ext>
              </a:extLst>
            </p:cNvPr>
            <p:cNvSpPr txBox="1">
              <a:spLocks noChangeArrowheads="1"/>
            </p:cNvSpPr>
            <p:nvPr/>
          </p:nvSpPr>
          <p:spPr bwMode="gray">
            <a:xfrm>
              <a:off x="1872" y="3371"/>
              <a:ext cx="2928" cy="519"/>
            </a:xfrm>
            <a:prstGeom prst="rect">
              <a:avLst/>
            </a:prstGeom>
            <a:noFill/>
            <a:ln>
              <a:noFill/>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000" b="1" i="1">
                  <a:solidFill>
                    <a:srgbClr val="D77C01"/>
                  </a:solidFill>
                </a:rPr>
                <a:t>Truyện dân gian và những làn điệu dân ca địa phương là một phần của truyền thống văn hóa quê hương</a:t>
              </a:r>
            </a:p>
          </p:txBody>
        </p:sp>
      </p:grpSp>
      <p:sp>
        <p:nvSpPr>
          <p:cNvPr id="93207" name="Rectangle 2">
            <a:extLst>
              <a:ext uri="{FF2B5EF4-FFF2-40B4-BE49-F238E27FC236}">
                <a16:creationId xmlns:a16="http://schemas.microsoft.com/office/drawing/2014/main" id="{DD6826A7-E0FE-36B8-F6E8-4F0BDC3F03A7}"/>
              </a:ext>
            </a:extLst>
          </p:cNvPr>
          <p:cNvSpPr>
            <a:spLocks noGrp="1" noChangeArrowheads="1"/>
          </p:cNvSpPr>
          <p:nvPr>
            <p:ph type="title" idx="4294967295"/>
          </p:nvPr>
        </p:nvSpPr>
        <p:spPr>
          <a:xfrm>
            <a:off x="285750" y="446088"/>
            <a:ext cx="11568113" cy="457200"/>
          </a:xfrm>
        </p:spPr>
        <p:txBody>
          <a:bodyPr/>
          <a:lstStyle/>
          <a:p>
            <a:r>
              <a:rPr lang="en-US" altLang="en-US" sz="3500" b="1">
                <a:solidFill>
                  <a:srgbClr val="6E8F15"/>
                </a:solidFill>
                <a:latin typeface="Times New Roman" panose="02020603050405020304" pitchFamily="18" charset="0"/>
              </a:rPr>
              <a:t>Bài 1: Em tán thành hay không tán thành với những quan điểm dưới đây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3207"/>
                                        </p:tgtEl>
                                        <p:attrNameLst>
                                          <p:attrName>style.visibility</p:attrName>
                                        </p:attrNameLst>
                                      </p:cBhvr>
                                      <p:to>
                                        <p:strVal val="visible"/>
                                      </p:to>
                                    </p:set>
                                    <p:animEffect transition="in" filter="blinds(horizontal)">
                                      <p:cBhvr>
                                        <p:cTn id="7" dur="500"/>
                                        <p:tgtEl>
                                          <p:spTgt spid="932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3186"/>
                                        </p:tgtEl>
                                        <p:attrNameLst>
                                          <p:attrName>style.visibility</p:attrName>
                                        </p:attrNameLst>
                                      </p:cBhvr>
                                      <p:to>
                                        <p:strVal val="visible"/>
                                      </p:to>
                                    </p:set>
                                    <p:animEffect transition="in" filter="blinds(horizontal)">
                                      <p:cBhvr>
                                        <p:cTn id="12" dur="500"/>
                                        <p:tgtEl>
                                          <p:spTgt spid="931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3193"/>
                                        </p:tgtEl>
                                        <p:attrNameLst>
                                          <p:attrName>style.visibility</p:attrName>
                                        </p:attrNameLst>
                                      </p:cBhvr>
                                      <p:to>
                                        <p:strVal val="visible"/>
                                      </p:to>
                                    </p:set>
                                    <p:animEffect transition="in" filter="blinds(horizontal)">
                                      <p:cBhvr>
                                        <p:cTn id="17" dur="500"/>
                                        <p:tgtEl>
                                          <p:spTgt spid="931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3200"/>
                                        </p:tgtEl>
                                        <p:attrNameLst>
                                          <p:attrName>style.visibility</p:attrName>
                                        </p:attrNameLst>
                                      </p:cBhvr>
                                      <p:to>
                                        <p:strVal val="visible"/>
                                      </p:to>
                                    </p:set>
                                    <p:animEffect transition="in" filter="blinds(horizontal)">
                                      <p:cBhvr>
                                        <p:cTn id="22" dur="500"/>
                                        <p:tgtEl>
                                          <p:spTgt spid="93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0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TotalTime>
  <Words>1880</Words>
  <Application>Microsoft Office PowerPoint</Application>
  <PresentationFormat>Widescreen</PresentationFormat>
  <Paragraphs>213</Paragraphs>
  <Slides>33</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Times New Roman</vt:lpstr>
      <vt:lpstr>Arial Unicode MS</vt:lpstr>
      <vt:lpstr>Calibri</vt:lpstr>
      <vt:lpstr>等线</vt:lpstr>
      <vt:lpstr>Verdana</vt:lpstr>
      <vt:lpstr>Symbol</vt:lpstr>
      <vt:lpstr>SimSun</vt:lpstr>
      <vt:lpstr>Office Theme</vt:lpstr>
      <vt:lpstr>PowerPoint Presentation</vt:lpstr>
      <vt:lpstr>PowerPoint Presentation</vt:lpstr>
      <vt:lpstr>PowerPoint Presentation</vt:lpstr>
      <vt:lpstr>PowerPoint Presentation</vt:lpstr>
      <vt:lpstr>PowerPoint Presentation</vt:lpstr>
      <vt:lpstr>PowerPoint Presentation</vt:lpstr>
      <vt:lpstr>Một số truyền thống tốt đẹp của quê hương</vt:lpstr>
      <vt:lpstr>PowerPoint Presentation</vt:lpstr>
      <vt:lpstr>Bài 1: Em tán thành hay không tán thành với những quan điểm dưới đây</vt:lpstr>
      <vt:lpstr>PowerPoint Presentation</vt:lpstr>
      <vt:lpstr>PowerPoint Presentation</vt:lpstr>
      <vt:lpstr>PowerPoint Presentation</vt:lpstr>
      <vt:lpstr>PowerPoint Presentation</vt:lpstr>
      <vt:lpstr>PowerPoint Presentation</vt:lpstr>
      <vt:lpstr>2. Giữ gìn và phát huy truyền thống của quê hương</vt:lpstr>
      <vt:lpstr>2. Giữ gìn và phát huy truyền thống của quê hương</vt:lpstr>
      <vt:lpstr>Những hoạt động giữ gìn và phát huy truyền thống quê hương</vt:lpstr>
      <vt:lpstr>Việc làm góp phần giữ gìn và phát huy </vt:lpstr>
      <vt:lpstr>PowerPoint Presentation</vt:lpstr>
      <vt:lpstr>PowerPoint Presentation</vt:lpstr>
      <vt:lpstr>3. Em đồng tình hay không đồng tình với những hành vi của các bạn dưới đây vì sao?</vt:lpstr>
      <vt:lpstr>PowerPoint Presentation</vt:lpstr>
      <vt:lpstr>PowerPoint Presentation</vt:lpstr>
      <vt:lpstr>PowerPoint Presentation</vt:lpstr>
      <vt:lpstr>PowerPoint Presentation</vt:lpstr>
      <vt:lpstr>PowerPoint Presentation</vt:lpstr>
      <vt:lpstr>PowerPoint Presentation</vt:lpstr>
      <vt:lpstr>TRUYỀN THỐNG QUÊ HƯƠNG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Tran Thi My (IEC-QNI-iSC)</dc:creator>
  <cp:lastModifiedBy>Lan anh</cp:lastModifiedBy>
  <cp:revision>44</cp:revision>
  <dcterms:created xsi:type="dcterms:W3CDTF">2020-09-08T15:37:43Z</dcterms:created>
  <dcterms:modified xsi:type="dcterms:W3CDTF">2024-10-06T15:27:14Z</dcterms:modified>
</cp:coreProperties>
</file>