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093" r:id="rId2"/>
    <p:sldId id="3133" r:id="rId3"/>
    <p:sldId id="3123" r:id="rId4"/>
    <p:sldId id="3124" r:id="rId5"/>
    <p:sldId id="3125" r:id="rId6"/>
    <p:sldId id="3119" r:id="rId7"/>
    <p:sldId id="3127" r:id="rId8"/>
    <p:sldId id="3126" r:id="rId9"/>
    <p:sldId id="3128" r:id="rId10"/>
    <p:sldId id="3129" r:id="rId11"/>
    <p:sldId id="3130" r:id="rId12"/>
    <p:sldId id="3131" r:id="rId13"/>
    <p:sldId id="3132"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8" d="100"/>
          <a:sy n="88" d="100"/>
        </p:scale>
        <p:origin x="-33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 xmlns:a16="http://schemas.microsoft.com/office/drawing/2014/main"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 xmlns:a16="http://schemas.microsoft.com/office/drawing/2014/main"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 xmlns:a16="http://schemas.microsoft.com/office/drawing/2014/main"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F05CACA-FC86-4A09-99C8-53DEEE45480F}"/>
              </a:ext>
            </a:extLst>
          </p:cNvPr>
          <p:cNvSpPr/>
          <p:nvPr/>
        </p:nvSpPr>
        <p:spPr>
          <a:xfrm>
            <a:off x="614525" y="292955"/>
            <a:ext cx="10289263"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 xmlns:a16="http://schemas.microsoft.com/office/drawing/2014/main"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 xmlns:a16="http://schemas.microsoft.com/office/drawing/2014/main"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 xmlns:a16="http://schemas.microsoft.com/office/drawing/2014/main"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 xmlns:a16="http://schemas.microsoft.com/office/drawing/2014/main"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 xmlns:a16="http://schemas.microsoft.com/office/drawing/2014/main"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 xmlns:a16="http://schemas.microsoft.com/office/drawing/2014/main"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 xmlns:a16="http://schemas.microsoft.com/office/drawing/2014/main"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 xmlns:a16="http://schemas.microsoft.com/office/drawing/2014/main"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 xmlns:a16="http://schemas.microsoft.com/office/drawing/2014/main"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 xmlns:a16="http://schemas.microsoft.com/office/drawing/2014/main"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 xmlns:a16="http://schemas.microsoft.com/office/drawing/2014/main"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 xmlns:a16="http://schemas.microsoft.com/office/drawing/2014/main"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 xmlns:a16="http://schemas.microsoft.com/office/drawing/2014/main"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dirty="0">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 xmlns:a16="http://schemas.microsoft.com/office/drawing/2014/main"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 xmlns:a16="http://schemas.microsoft.com/office/drawing/2014/main"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246" y="2978652"/>
            <a:ext cx="7379000" cy="361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524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2D2C46F0-0328-4D3E-98E3-3CD2CC14A429}"/>
              </a:ext>
            </a:extLst>
          </p:cNvPr>
          <p:cNvPicPr>
            <a:picLocks noChangeAspect="1"/>
          </p:cNvPicPr>
          <p:nvPr/>
        </p:nvPicPr>
        <p:blipFill>
          <a:blip r:embed="rId2"/>
          <a:stretch>
            <a:fillRect/>
          </a:stretch>
        </p:blipFill>
        <p:spPr>
          <a:xfrm>
            <a:off x="402901" y="1414726"/>
            <a:ext cx="888648" cy="885725"/>
          </a:xfrm>
          <a:prstGeom prst="rect">
            <a:avLst/>
          </a:prstGeom>
        </p:spPr>
      </p:pic>
      <p:sp>
        <p:nvSpPr>
          <p:cNvPr id="25" name="Rectangle 24">
            <a:extLst>
              <a:ext uri="{FF2B5EF4-FFF2-40B4-BE49-F238E27FC236}">
                <a16:creationId xmlns="" xmlns:a16="http://schemas.microsoft.com/office/drawing/2014/main" id="{BFC78DC3-84FA-4F54-BE73-255FD2716A0F}"/>
              </a:ext>
            </a:extLst>
          </p:cNvPr>
          <p:cNvSpPr/>
          <p:nvPr/>
        </p:nvSpPr>
        <p:spPr>
          <a:xfrm>
            <a:off x="575197" y="632834"/>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 xmlns:a16="http://schemas.microsoft.com/office/drawing/2014/main" id="{78A9F5E4-DFED-41C9-B33B-F39593FD8475}"/>
              </a:ext>
            </a:extLst>
          </p:cNvPr>
          <p:cNvSpPr/>
          <p:nvPr/>
        </p:nvSpPr>
        <p:spPr>
          <a:xfrm>
            <a:off x="1342778" y="1518740"/>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 xmlns:a16="http://schemas.microsoft.com/office/drawing/2014/main" id="{61D9A585-2723-4C86-99A9-4DFA56F7AC1A}"/>
              </a:ext>
            </a:extLst>
          </p:cNvPr>
          <p:cNvSpPr/>
          <p:nvPr/>
        </p:nvSpPr>
        <p:spPr>
          <a:xfrm>
            <a:off x="6777949" y="1518740"/>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 xmlns:a16="http://schemas.microsoft.com/office/drawing/2014/main" id="{74C7E765-83BC-4B50-A488-873B18851BB7}"/>
              </a:ext>
            </a:extLst>
          </p:cNvPr>
          <p:cNvSpPr/>
          <p:nvPr/>
        </p:nvSpPr>
        <p:spPr>
          <a:xfrm>
            <a:off x="454130" y="2300451"/>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 xmlns:a16="http://schemas.microsoft.com/office/drawing/2014/main"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 xmlns:a16="http://schemas.microsoft.com/office/drawing/2014/main"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 xmlns:a16="http://schemas.microsoft.com/office/drawing/2014/main"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 xmlns:a16="http://schemas.microsoft.com/office/drawing/2014/main"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 xmlns:a16="http://schemas.microsoft.com/office/drawing/2014/main"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 xmlns:a16="http://schemas.microsoft.com/office/drawing/2014/main"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 xmlns:a16="http://schemas.microsoft.com/office/drawing/2014/main"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 xmlns:a16="http://schemas.microsoft.com/office/drawing/2014/main"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 xmlns:a16="http://schemas.microsoft.com/office/drawing/2014/main"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 xmlns:a16="http://schemas.microsoft.com/office/drawing/2014/main"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 xmlns:a16="http://schemas.microsoft.com/office/drawing/2014/main"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 xmlns:a16="http://schemas.microsoft.com/office/drawing/2014/main"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 xmlns:a16="http://schemas.microsoft.com/office/drawing/2014/main"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9258</TotalTime>
  <Words>1196</Words>
  <Application>Microsoft Office PowerPoint</Application>
  <PresentationFormat>Custom</PresentationFormat>
  <Paragraphs>72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VHC Hung Yen</cp:lastModifiedBy>
  <cp:revision>496</cp:revision>
  <dcterms:created xsi:type="dcterms:W3CDTF">2021-11-14T08:33:55Z</dcterms:created>
  <dcterms:modified xsi:type="dcterms:W3CDTF">2022-09-27T05:02:41Z</dcterms:modified>
</cp:coreProperties>
</file>