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Segoe Print" panose="02000600000000000000" pitchFamily="2" charset="0"/>
      <p:regular r:id="rId28"/>
      <p:bold r:id="rId2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60"/>
  </p:normalViewPr>
  <p:slideViewPr>
    <p:cSldViewPr snapToGrid="0">
      <p:cViewPr varScale="1">
        <p:scale>
          <a:sx n="82" d="100"/>
          <a:sy n="82" d="100"/>
        </p:scale>
        <p:origin x="6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02/29/2024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665163" y="1595260"/>
            <a:ext cx="7127272" cy="3667479"/>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7</a:t>
            </a:r>
            <a:r>
              <a:rPr lang="vi-VN" sz="6600">
                <a:ln w="19050">
                  <a:solidFill>
                    <a:schemeClr val="bg1"/>
                  </a:solidFill>
                </a:ln>
                <a:solidFill>
                  <a:schemeClr val="accent6">
                    <a:lumMod val="50000"/>
                  </a:schemeClr>
                </a:solidFill>
                <a:latin typeface="+mj-lt"/>
              </a:rPr>
              <a:t>. </a:t>
            </a:r>
            <a:endParaRPr lang="en-US" sz="6600">
              <a:ln w="19050">
                <a:solidFill>
                  <a:schemeClr val="bg1"/>
                </a:solidFill>
              </a:ln>
              <a:solidFill>
                <a:schemeClr val="accent6">
                  <a:lumMod val="50000"/>
                </a:schemeClr>
              </a:solidFill>
              <a:latin typeface="+mj-lt"/>
            </a:endParaRPr>
          </a:p>
          <a:p>
            <a:pPr algn="ctr">
              <a:lnSpc>
                <a:spcPct val="120000"/>
              </a:lnSpc>
            </a:pPr>
            <a:r>
              <a:rPr lang="en-US" sz="6600">
                <a:ln w="19050">
                  <a:solidFill>
                    <a:schemeClr val="bg1"/>
                  </a:solidFill>
                </a:ln>
                <a:solidFill>
                  <a:schemeClr val="accent6">
                    <a:lumMod val="50000"/>
                  </a:schemeClr>
                </a:solidFill>
                <a:latin typeface="+mj-lt"/>
              </a:rPr>
              <a:t>TRÌNH BÀY DỮ LIỆU </a:t>
            </a:r>
          </a:p>
          <a:p>
            <a:pPr algn="ctr">
              <a:lnSpc>
                <a:spcPct val="120000"/>
              </a:lnSpc>
            </a:pPr>
            <a:r>
              <a:rPr lang="en-US" sz="6600">
                <a:ln w="19050">
                  <a:solidFill>
                    <a:schemeClr val="bg1"/>
                  </a:solidFill>
                </a:ln>
                <a:solidFill>
                  <a:schemeClr val="accent6">
                    <a:lumMod val="50000"/>
                  </a:schemeClr>
                </a:solidFill>
                <a:latin typeface="+mj-lt"/>
              </a:rPr>
              <a:t>BẰNGBIỂU ĐỒ</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tình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391156"/>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71920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a:t>
            </a:r>
            <a:r>
              <a:rPr lang="en-US" sz="6000">
                <a:ln>
                  <a:solidFill>
                    <a:schemeClr val="bg1"/>
                  </a:solidFill>
                </a:ln>
                <a:solidFill>
                  <a:schemeClr val="accent6">
                    <a:lumMod val="50000"/>
                  </a:schemeClr>
                </a:solidFill>
                <a:latin typeface="+mj-lt"/>
              </a:rPr>
              <a:t>ÌNH BÀY</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70469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240699" y="3504661"/>
              <a:ext cx="5887439"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Trình bày dữ liệu bằng biểu đồ</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2879</TotalTime>
  <Words>1290</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Segoe Print</vt:lpstr>
      <vt:lpstr>Times New Roman</vt:lpstr>
      <vt:lpstr>Calibri</vt:lpstr>
      <vt:lpstr>UTM Avo</vt:lpstr>
      <vt:lpstr>UTM Cookies</vt:lpstr>
      <vt:lpstr>Arial</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Linh Thùy</cp:lastModifiedBy>
  <cp:revision>285</cp:revision>
  <dcterms:created xsi:type="dcterms:W3CDTF">2021-06-02T01:34:28Z</dcterms:created>
  <dcterms:modified xsi:type="dcterms:W3CDTF">2024-02-28T22:42:57Z</dcterms:modified>
</cp:coreProperties>
</file>