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718" r:id="rId2"/>
    <p:sldMasterId id="2147483742" r:id="rId3"/>
  </p:sldMasterIdLst>
  <p:notesMasterIdLst>
    <p:notesMasterId r:id="rId27"/>
  </p:notesMasterIdLst>
  <p:sldIdLst>
    <p:sldId id="427" r:id="rId4"/>
    <p:sldId id="428" r:id="rId5"/>
    <p:sldId id="429" r:id="rId6"/>
    <p:sldId id="338" r:id="rId7"/>
    <p:sldId id="417" r:id="rId8"/>
    <p:sldId id="346" r:id="rId9"/>
    <p:sldId id="418" r:id="rId10"/>
    <p:sldId id="257" r:id="rId11"/>
    <p:sldId id="419" r:id="rId12"/>
    <p:sldId id="420" r:id="rId13"/>
    <p:sldId id="362" r:id="rId14"/>
    <p:sldId id="266" r:id="rId15"/>
    <p:sldId id="258" r:id="rId16"/>
    <p:sldId id="384" r:id="rId17"/>
    <p:sldId id="385" r:id="rId18"/>
    <p:sldId id="387" r:id="rId19"/>
    <p:sldId id="388" r:id="rId20"/>
    <p:sldId id="390" r:id="rId21"/>
    <p:sldId id="395" r:id="rId22"/>
    <p:sldId id="383" r:id="rId23"/>
    <p:sldId id="264" r:id="rId24"/>
    <p:sldId id="421" r:id="rId25"/>
    <p:sldId id="422" r:id="rId26"/>
  </p:sldIdLst>
  <p:sldSz cx="9144000" cy="5143500" type="screen16x9"/>
  <p:notesSz cx="6858000" cy="9144000"/>
  <p:embeddedFontLst>
    <p:embeddedFont>
      <p:font typeface="Albert Sans" panose="020B060402020202020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SimSun" panose="02010600030101010101" pitchFamily="2" charset="-122"/>
      <p:regular r:id="rId36"/>
    </p:embeddedFont>
    <p:embeddedFont>
      <p:font typeface="Overpass Black" panose="020B0604020202020204" charset="0"/>
      <p:bold r:id="rId37"/>
      <p:boldItalic r:id="rId38"/>
    </p:embeddedFont>
    <p:embeddedFont>
      <p:font typeface="Fira Sans Extra Condensed Medium" panose="020B0604020202020204" charset="0"/>
      <p:regular r:id="rId39"/>
      <p:bold r:id="rId40"/>
      <p:italic r:id="rId41"/>
      <p:boldItalic r:id="rId42"/>
    </p:embeddedFont>
    <p:embeddedFont>
      <p:font typeface="Quicksand" panose="020B0604020202020204" charset="0"/>
      <p:regular r:id="rId43"/>
      <p:bold r:id="rId44"/>
    </p:embeddedFont>
    <p:embeddedFont>
      <p:font typeface="Calibri" panose="020F0502020204030204" pitchFamily="34" charset="0"/>
      <p:regular r:id="rId45"/>
      <p:bold r:id="rId46"/>
      <p:italic r:id="rId47"/>
      <p:boldItalic r:id="rId48"/>
    </p:embeddedFont>
    <p:embeddedFont>
      <p:font typeface="Open Sans"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4C8EBB-380D-48F8-998A-B401D7AC54B7}">
  <a:tblStyle styleId="{204C8EBB-380D-48F8-998A-B401D7AC54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4.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73841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665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a7274a1822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a7274a1822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2549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4258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4085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7274a1822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7274a182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14614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a7274a1822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a7274a1822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50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a7274a1822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a7274a1822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2720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790393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7274a1822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7274a1822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30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624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88153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a7274a1822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a7274a1822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156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388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91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16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a7274a1822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a7274a1822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0926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90844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7274a182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006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58177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6590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904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a7274a1822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a7274a1822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78081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54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extLst>
      <p:ext uri="{BB962C8B-B14F-4D97-AF65-F5344CB8AC3E}">
        <p14:creationId xmlns:p14="http://schemas.microsoft.com/office/powerpoint/2010/main" val="1665790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52" name="Google Shape;1052;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19"/>
          <p:cNvSpPr txBox="1">
            <a:spLocks noGrp="1"/>
          </p:cNvSpPr>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1" name="Google Shape;1091;p19"/>
          <p:cNvSpPr txBox="1">
            <a:spLocks noGrp="1"/>
          </p:cNvSpPr>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2" name="Google Shape;1092;p19"/>
          <p:cNvSpPr txBox="1">
            <a:spLocks noGrp="1"/>
          </p:cNvSpPr>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3" name="Google Shape;1093;p19"/>
          <p:cNvSpPr txBox="1">
            <a:spLocks noGrp="1"/>
          </p:cNvSpPr>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4" name="Google Shape;1094;p19"/>
          <p:cNvSpPr txBox="1">
            <a:spLocks noGrp="1"/>
          </p:cNvSpPr>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5" name="Google Shape;1095;p19"/>
          <p:cNvSpPr txBox="1">
            <a:spLocks noGrp="1"/>
          </p:cNvSpPr>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6" name="Google Shape;1096;p19"/>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18940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9"/>
        <p:cNvGrpSpPr/>
        <p:nvPr/>
      </p:nvGrpSpPr>
      <p:grpSpPr>
        <a:xfrm>
          <a:off x="0" y="0"/>
          <a:ext cx="0" cy="0"/>
          <a:chOff x="0" y="0"/>
          <a:chExt cx="0" cy="0"/>
        </a:xfrm>
      </p:grpSpPr>
      <p:pic>
        <p:nvPicPr>
          <p:cNvPr id="90" name="Google Shape;90;p3"/>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91" name="Google Shape;91;p3"/>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92" name="Google Shape;92;p3"/>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grpSp>
        <p:nvGrpSpPr>
          <p:cNvPr id="93" name="Google Shape;93;p3"/>
          <p:cNvGrpSpPr/>
          <p:nvPr/>
        </p:nvGrpSpPr>
        <p:grpSpPr>
          <a:xfrm rot="-2700000">
            <a:off x="473130" y="2695837"/>
            <a:ext cx="1344349" cy="2469678"/>
            <a:chOff x="272875" y="1419395"/>
            <a:chExt cx="255950" cy="563168"/>
          </a:xfrm>
        </p:grpSpPr>
        <p:sp>
          <p:nvSpPr>
            <p:cNvPr id="94" name="Google Shape;94;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5" name="Google Shape;95;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6" name="Google Shape;96;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7" name="Google Shape;97;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 name="Google Shape;98;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 name="Google Shape;99;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 name="Google Shape;100;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 name="Google Shape;101;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 name="Google Shape;102;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 name="Google Shape;103;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 name="Google Shape;104;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 name="Google Shape;105;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 name="Google Shape;106;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 name="Google Shape;107;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 name="Google Shape;108;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9" name="Google Shape;109;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0" name="Google Shape;110;p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 name="Google Shape;111;p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 name="Google Shape;112;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 name="Google Shape;113;p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 name="Google Shape;114;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 name="Google Shape;115;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 name="Google Shape;116;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 name="Google Shape;117;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8" name="Google Shape;118;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 name="Google Shape;119;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 name="Google Shape;120;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 name="Google Shape;121;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 name="Google Shape;122;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 name="Google Shape;123;p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 name="Google Shape;124;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 name="Google Shape;125;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 name="Google Shape;126;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7" name="Google Shape;127;p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8" name="Google Shape;128;p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grpSp>
        <p:nvGrpSpPr>
          <p:cNvPr id="129" name="Google Shape;129;p3"/>
          <p:cNvGrpSpPr/>
          <p:nvPr/>
        </p:nvGrpSpPr>
        <p:grpSpPr>
          <a:xfrm rot="-2700000">
            <a:off x="8026513" y="-183341"/>
            <a:ext cx="1344349" cy="1995327"/>
            <a:chOff x="272875" y="1527563"/>
            <a:chExt cx="255950" cy="455000"/>
          </a:xfrm>
        </p:grpSpPr>
        <p:sp>
          <p:nvSpPr>
            <p:cNvPr id="130" name="Google Shape;130;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1" name="Google Shape;131;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2" name="Google Shape;132;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3" name="Google Shape;133;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4" name="Google Shape;134;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5" name="Google Shape;135;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 name="Google Shape;136;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 name="Google Shape;137;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 name="Google Shape;138;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 name="Google Shape;139;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 name="Google Shape;140;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 name="Google Shape;141;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 name="Google Shape;142;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 name="Google Shape;143;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4" name="Google Shape;144;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 name="Google Shape;145;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 name="Google Shape;146;p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 name="Google Shape;147;p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 name="Google Shape;148;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9" name="Google Shape;149;p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0" name="Google Shape;150;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1" name="Google Shape;151;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2" name="Google Shape;152;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3" name="Google Shape;153;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4" name="Google Shape;154;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 name="Google Shape;155;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 name="Google Shape;156;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 name="Google Shape;157;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 name="Google Shape;158;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9" name="Google Shape;159;p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0" name="Google Shape;160;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1" name="Google Shape;161;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2" name="Google Shape;162;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3" name="Google Shape;163;p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4" name="Google Shape;164;p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65" name="Google Shape;165;p3"/>
          <p:cNvSpPr txBox="1">
            <a:spLocks noGrp="1"/>
          </p:cNvSpPr>
          <p:nvPr>
            <p:ph type="subTitle" idx="1"/>
          </p:nvPr>
        </p:nvSpPr>
        <p:spPr>
          <a:xfrm>
            <a:off x="2646000" y="3114137"/>
            <a:ext cx="3852000" cy="86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6" name="Google Shape;166;p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solidFill>
                  <a:srgbClr val="1C4587"/>
                </a:solidFill>
              </a:defRPr>
            </a:lvl1pPr>
            <a:lvl2pPr lvl="1" algn="ctr" rtl="0">
              <a:spcBef>
                <a:spcPts val="0"/>
              </a:spcBef>
              <a:spcAft>
                <a:spcPts val="0"/>
              </a:spcAft>
              <a:buClr>
                <a:srgbClr val="3C78D8"/>
              </a:buClr>
              <a:buSzPts val="800"/>
              <a:buNone/>
              <a:defRPr sz="800">
                <a:solidFill>
                  <a:srgbClr val="3C78D8"/>
                </a:solidFill>
              </a:defRPr>
            </a:lvl2pPr>
            <a:lvl3pPr lvl="2" algn="ctr" rtl="0">
              <a:spcBef>
                <a:spcPts val="0"/>
              </a:spcBef>
              <a:spcAft>
                <a:spcPts val="0"/>
              </a:spcAft>
              <a:buClr>
                <a:srgbClr val="3C78D8"/>
              </a:buClr>
              <a:buSzPts val="800"/>
              <a:buNone/>
              <a:defRPr sz="800">
                <a:solidFill>
                  <a:srgbClr val="3C78D8"/>
                </a:solidFill>
              </a:defRPr>
            </a:lvl3pPr>
            <a:lvl4pPr lvl="3" algn="ctr" rtl="0">
              <a:spcBef>
                <a:spcPts val="0"/>
              </a:spcBef>
              <a:spcAft>
                <a:spcPts val="0"/>
              </a:spcAft>
              <a:buClr>
                <a:srgbClr val="3C78D8"/>
              </a:buClr>
              <a:buSzPts val="800"/>
              <a:buNone/>
              <a:defRPr sz="800">
                <a:solidFill>
                  <a:srgbClr val="3C78D8"/>
                </a:solidFill>
              </a:defRPr>
            </a:lvl4pPr>
            <a:lvl5pPr lvl="4" algn="ctr" rtl="0">
              <a:spcBef>
                <a:spcPts val="0"/>
              </a:spcBef>
              <a:spcAft>
                <a:spcPts val="0"/>
              </a:spcAft>
              <a:buClr>
                <a:srgbClr val="3C78D8"/>
              </a:buClr>
              <a:buSzPts val="800"/>
              <a:buNone/>
              <a:defRPr sz="800">
                <a:solidFill>
                  <a:srgbClr val="3C78D8"/>
                </a:solidFill>
              </a:defRPr>
            </a:lvl5pPr>
            <a:lvl6pPr lvl="5" algn="ctr" rtl="0">
              <a:spcBef>
                <a:spcPts val="0"/>
              </a:spcBef>
              <a:spcAft>
                <a:spcPts val="0"/>
              </a:spcAft>
              <a:buClr>
                <a:srgbClr val="3C78D8"/>
              </a:buClr>
              <a:buSzPts val="800"/>
              <a:buNone/>
              <a:defRPr sz="800">
                <a:solidFill>
                  <a:srgbClr val="3C78D8"/>
                </a:solidFill>
              </a:defRPr>
            </a:lvl6pPr>
            <a:lvl7pPr lvl="6" algn="ctr" rtl="0">
              <a:spcBef>
                <a:spcPts val="0"/>
              </a:spcBef>
              <a:spcAft>
                <a:spcPts val="0"/>
              </a:spcAft>
              <a:buClr>
                <a:srgbClr val="3C78D8"/>
              </a:buClr>
              <a:buSzPts val="800"/>
              <a:buNone/>
              <a:defRPr sz="800">
                <a:solidFill>
                  <a:srgbClr val="3C78D8"/>
                </a:solidFill>
              </a:defRPr>
            </a:lvl7pPr>
            <a:lvl8pPr lvl="7" algn="ctr" rtl="0">
              <a:spcBef>
                <a:spcPts val="0"/>
              </a:spcBef>
              <a:spcAft>
                <a:spcPts val="0"/>
              </a:spcAft>
              <a:buClr>
                <a:srgbClr val="3C78D8"/>
              </a:buClr>
              <a:buSzPts val="800"/>
              <a:buNone/>
              <a:defRPr sz="800">
                <a:solidFill>
                  <a:srgbClr val="3C78D8"/>
                </a:solidFill>
              </a:defRPr>
            </a:lvl8pPr>
            <a:lvl9pPr lvl="8" algn="ctr" rtl="0">
              <a:spcBef>
                <a:spcPts val="0"/>
              </a:spcBef>
              <a:spcAft>
                <a:spcPts val="0"/>
              </a:spcAft>
              <a:buClr>
                <a:srgbClr val="3C78D8"/>
              </a:buClr>
              <a:buSzPts val="800"/>
              <a:buNone/>
              <a:defRPr sz="800">
                <a:solidFill>
                  <a:srgbClr val="3C78D8"/>
                </a:solidFill>
              </a:defRPr>
            </a:lvl9pPr>
          </a:lstStyle>
          <a:p>
            <a:endParaRPr/>
          </a:p>
        </p:txBody>
      </p:sp>
      <p:sp>
        <p:nvSpPr>
          <p:cNvPr id="167" name="Google Shape;167;p3"/>
          <p:cNvSpPr txBox="1">
            <a:spLocks noGrp="1"/>
          </p:cNvSpPr>
          <p:nvPr>
            <p:ph type="title" idx="2" hasCustomPrompt="1"/>
          </p:nvPr>
        </p:nvSpPr>
        <p:spPr>
          <a:xfrm>
            <a:off x="2646000" y="894175"/>
            <a:ext cx="3852000" cy="20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rgbClr val="1C4587"/>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426533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271467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7"/>
        <p:cNvGrpSpPr/>
        <p:nvPr/>
      </p:nvGrpSpPr>
      <p:grpSpPr>
        <a:xfrm>
          <a:off x="0" y="0"/>
          <a:ext cx="0" cy="0"/>
          <a:chOff x="0" y="0"/>
          <a:chExt cx="0" cy="0"/>
        </a:xfrm>
      </p:grpSpPr>
      <p:sp>
        <p:nvSpPr>
          <p:cNvPr id="378" name="Google Shape;378;p7"/>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79" name="Google Shape;379;p7"/>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3" name="Google Shape;38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4" name="Google Shape;38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5" name="Google Shape;38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6" name="Google Shape;38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7" name="Google Shape;38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8" name="Google Shape;38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9" name="Google Shape;38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0" name="Google Shape;39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1" name="Google Shape;39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2" name="Google Shape;39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3" name="Google Shape;39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4" name="Google Shape;39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5" name="Google Shape;39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6" name="Google Shape;39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7" name="Google Shape;39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8" name="Google Shape;39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9" name="Google Shape;39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0" name="Google Shape;40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1" name="Google Shape;40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2" name="Google Shape;40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3" name="Google Shape;40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4" name="Google Shape;40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5" name="Google Shape;40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6" name="Google Shape;40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7" name="Google Shape;40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8" name="Google Shape;40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9" name="Google Shape;40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0" name="Google Shape;41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1" name="Google Shape;41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2" name="Google Shape;41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3" name="Google Shape;41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4" name="Google Shape;41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5" name="Google Shape;41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6" name="Google Shape;41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417" name="Google Shape;417;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3" name="Google Shape;42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4" name="Google Shape;42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5" name="Google Shape;42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6" name="Google Shape;42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7" name="Google Shape;42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8" name="Google Shape;42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9" name="Google Shape;42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0" name="Google Shape;43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1" name="Google Shape;43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2" name="Google Shape;43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3" name="Google Shape;43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4" name="Google Shape;43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5" name="Google Shape;43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6" name="Google Shape;43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7" name="Google Shape;43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8" name="Google Shape;43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9" name="Google Shape;43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0" name="Google Shape;44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1" name="Google Shape;44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2" name="Google Shape;44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3" name="Google Shape;44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4" name="Google Shape;44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5" name="Google Shape;44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6" name="Google Shape;44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7" name="Google Shape;44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8" name="Google Shape;44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9" name="Google Shape;44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0" name="Google Shape;45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1" name="Google Shape;45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2" name="Google Shape;45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3" name="Google Shape;45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4" name="Google Shape;45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5" name="Google Shape;45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6" name="Google Shape;45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457" name="Google Shape;457;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
        <p:nvSpPr>
          <p:cNvPr id="458" name="Google Shape;458;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613244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4"/>
        <p:cNvGrpSpPr/>
        <p:nvPr/>
      </p:nvGrpSpPr>
      <p:grpSpPr>
        <a:xfrm>
          <a:off x="0" y="0"/>
          <a:ext cx="0" cy="0"/>
          <a:chOff x="0" y="0"/>
          <a:chExt cx="0" cy="0"/>
        </a:xfrm>
      </p:grpSpPr>
      <p:pic>
        <p:nvPicPr>
          <p:cNvPr id="585" name="Google Shape;585;p11"/>
          <p:cNvPicPr preferRelativeResize="0"/>
          <p:nvPr/>
        </p:nvPicPr>
        <p:blipFill>
          <a:blip r:embed="rId2">
            <a:alphaModFix amt="66000"/>
          </a:blip>
          <a:stretch>
            <a:fillRect/>
          </a:stretch>
        </p:blipFill>
        <p:spPr>
          <a:xfrm rot="8456486" flipH="1">
            <a:off x="4213816" y="1684455"/>
            <a:ext cx="3297389" cy="2276638"/>
          </a:xfrm>
          <a:prstGeom prst="rect">
            <a:avLst/>
          </a:prstGeom>
          <a:noFill/>
          <a:ln>
            <a:noFill/>
          </a:ln>
        </p:spPr>
      </p:pic>
      <p:pic>
        <p:nvPicPr>
          <p:cNvPr id="586" name="Google Shape;586;p11"/>
          <p:cNvPicPr preferRelativeResize="0"/>
          <p:nvPr/>
        </p:nvPicPr>
        <p:blipFill>
          <a:blip r:embed="rId3">
            <a:alphaModFix amt="74000"/>
          </a:blip>
          <a:stretch>
            <a:fillRect/>
          </a:stretch>
        </p:blipFill>
        <p:spPr>
          <a:xfrm rot="-5809801" flipH="1">
            <a:off x="2079893" y="1275092"/>
            <a:ext cx="2894870" cy="2593321"/>
          </a:xfrm>
          <a:prstGeom prst="rect">
            <a:avLst/>
          </a:prstGeom>
          <a:noFill/>
          <a:ln>
            <a:noFill/>
          </a:ln>
        </p:spPr>
      </p:pic>
      <p:pic>
        <p:nvPicPr>
          <p:cNvPr id="587" name="Google Shape;58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88" name="Google Shape;58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590" name="Google Shape;590;p11"/>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591" name="Google Shape;591;p11"/>
          <p:cNvGrpSpPr/>
          <p:nvPr/>
        </p:nvGrpSpPr>
        <p:grpSpPr>
          <a:xfrm rot="2700046">
            <a:off x="8023488" y="3760130"/>
            <a:ext cx="1344367" cy="1995327"/>
            <a:chOff x="272875" y="1527563"/>
            <a:chExt cx="255950" cy="455000"/>
          </a:xfrm>
        </p:grpSpPr>
        <p:sp>
          <p:nvSpPr>
            <p:cNvPr id="592" name="Google Shape;592;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3" name="Google Shape;593;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4" name="Google Shape;594;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5" name="Google Shape;595;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6" name="Google Shape;596;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7" name="Google Shape;597;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8" name="Google Shape;598;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9" name="Google Shape;599;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0" name="Google Shape;600;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1" name="Google Shape;601;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2" name="Google Shape;602;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3" name="Google Shape;603;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4" name="Google Shape;604;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5" name="Google Shape;605;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6" name="Google Shape;606;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7" name="Google Shape;607;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8" name="Google Shape;608;p1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9" name="Google Shape;609;p1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0" name="Google Shape;610;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1" name="Google Shape;611;p1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2" name="Google Shape;612;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3" name="Google Shape;613;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4" name="Google Shape;614;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5" name="Google Shape;615;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6" name="Google Shape;616;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7" name="Google Shape;617;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8" name="Google Shape;618;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9" name="Google Shape;619;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0" name="Google Shape;620;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1" name="Google Shape;621;p1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2" name="Google Shape;622;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3" name="Google Shape;623;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4" name="Google Shape;624;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5" name="Google Shape;625;p1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6" name="Google Shape;626;p1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627" name="Google Shape;62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28" name="Google Shape;628;p11"/>
          <p:cNvGrpSpPr/>
          <p:nvPr/>
        </p:nvGrpSpPr>
        <p:grpSpPr>
          <a:xfrm rot="-7181356">
            <a:off x="474922" y="-1462434"/>
            <a:ext cx="1344356" cy="2469645"/>
            <a:chOff x="272875" y="1419395"/>
            <a:chExt cx="255950" cy="563168"/>
          </a:xfrm>
        </p:grpSpPr>
        <p:sp>
          <p:nvSpPr>
            <p:cNvPr id="629" name="Google Shape;629;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0" name="Google Shape;630;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1" name="Google Shape;631;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2" name="Google Shape;632;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3" name="Google Shape;633;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4" name="Google Shape;634;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5" name="Google Shape;635;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7" name="Google Shape;637;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8" name="Google Shape;638;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9" name="Google Shape;639;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0" name="Google Shape;640;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1" name="Google Shape;641;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2" name="Google Shape;642;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3" name="Google Shape;643;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4" name="Google Shape;644;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5" name="Google Shape;645;p1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6" name="Google Shape;646;p1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7" name="Google Shape;647;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8" name="Google Shape;648;p1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9" name="Google Shape;649;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0" name="Google Shape;650;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1" name="Google Shape;651;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2" name="Google Shape;652;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3" name="Google Shape;653;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4" name="Google Shape;654;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5" name="Google Shape;655;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6" name="Google Shape;656;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7" name="Google Shape;657;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8" name="Google Shape;658;p1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9" name="Google Shape;659;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60" name="Google Shape;660;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61" name="Google Shape;661;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62" name="Google Shape;662;p1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63" name="Google Shape;663;p1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664" name="Google Shape;664;p11"/>
          <p:cNvSpPr/>
          <p:nvPr/>
        </p:nvSpPr>
        <p:spPr>
          <a:xfrm rot="3011561">
            <a:off x="7155837" y="485431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sp>
        <p:nvSpPr>
          <p:cNvPr id="665" name="Google Shape;665;p11"/>
          <p:cNvSpPr/>
          <p:nvPr/>
        </p:nvSpPr>
        <p:spPr>
          <a:xfrm rot="-9900083">
            <a:off x="-1242749" y="2125430"/>
            <a:ext cx="3386946" cy="5315794"/>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72590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endParaRPr>
              <a:solidFill>
                <a:srgbClr val="073763"/>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154902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9" name="Google Shape;769;p1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702747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0"/>
        <p:cNvGrpSpPr/>
        <p:nvPr/>
      </p:nvGrpSpPr>
      <p:grpSpPr>
        <a:xfrm>
          <a:off x="0" y="0"/>
          <a:ext cx="0" cy="0"/>
          <a:chOff x="0" y="0"/>
          <a:chExt cx="0" cy="0"/>
        </a:xfrm>
      </p:grpSpPr>
      <p:pic>
        <p:nvPicPr>
          <p:cNvPr id="771" name="Google Shape;771;p15"/>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772" name="Google Shape;772;p15"/>
          <p:cNvGrpSpPr/>
          <p:nvPr/>
        </p:nvGrpSpPr>
        <p:grpSpPr>
          <a:xfrm rot="2700046">
            <a:off x="8023488" y="3760130"/>
            <a:ext cx="1344367" cy="1995327"/>
            <a:chOff x="272875" y="1527563"/>
            <a:chExt cx="255950" cy="455000"/>
          </a:xfrm>
        </p:grpSpPr>
        <p:sp>
          <p:nvSpPr>
            <p:cNvPr id="773" name="Google Shape;773;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4" name="Google Shape;774;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5" name="Google Shape;775;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6" name="Google Shape;776;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7" name="Google Shape;777;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8" name="Google Shape;778;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9" name="Google Shape;779;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0" name="Google Shape;780;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1" name="Google Shape;781;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2" name="Google Shape;782;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3" name="Google Shape;783;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4" name="Google Shape;784;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5" name="Google Shape;785;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6" name="Google Shape;786;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7" name="Google Shape;787;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8" name="Google Shape;788;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9" name="Google Shape;789;p1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0" name="Google Shape;790;p1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1" name="Google Shape;791;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2" name="Google Shape;792;p1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3" name="Google Shape;793;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4" name="Google Shape;794;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5" name="Google Shape;795;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6" name="Google Shape;796;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7" name="Google Shape;797;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8" name="Google Shape;798;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9" name="Google Shape;799;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0" name="Google Shape;800;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1" name="Google Shape;801;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2" name="Google Shape;802;p1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3" name="Google Shape;803;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4" name="Google Shape;804;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5" name="Google Shape;805;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6" name="Google Shape;806;p1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7" name="Google Shape;807;p1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808" name="Google Shape;808;p15"/>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09" name="Google Shape;809;p15"/>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10" name="Google Shape;810;p15"/>
          <p:cNvGrpSpPr/>
          <p:nvPr/>
        </p:nvGrpSpPr>
        <p:grpSpPr>
          <a:xfrm rot="-7181356">
            <a:off x="474922" y="-1462434"/>
            <a:ext cx="1344356" cy="2469645"/>
            <a:chOff x="272875" y="1419395"/>
            <a:chExt cx="255950" cy="563168"/>
          </a:xfrm>
        </p:grpSpPr>
        <p:sp>
          <p:nvSpPr>
            <p:cNvPr id="811" name="Google Shape;811;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2" name="Google Shape;812;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3" name="Google Shape;813;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4" name="Google Shape;814;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5" name="Google Shape;815;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6" name="Google Shape;816;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7" name="Google Shape;817;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8" name="Google Shape;818;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9" name="Google Shape;819;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0" name="Google Shape;820;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1" name="Google Shape;821;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2" name="Google Shape;822;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3" name="Google Shape;823;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4" name="Google Shape;824;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5" name="Google Shape;825;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6" name="Google Shape;826;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7" name="Google Shape;827;p15"/>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8" name="Google Shape;828;p15"/>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9" name="Google Shape;829;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0" name="Google Shape;830;p15"/>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1" name="Google Shape;831;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2" name="Google Shape;832;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3" name="Google Shape;833;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4" name="Google Shape;834;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5" name="Google Shape;835;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6" name="Google Shape;836;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7" name="Google Shape;837;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8" name="Google Shape;838;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9" name="Google Shape;839;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0" name="Google Shape;840;p15"/>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1" name="Google Shape;841;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2" name="Google Shape;842;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3" name="Google Shape;843;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4" name="Google Shape;844;p15"/>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5" name="Google Shape;845;p15"/>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846" name="Google Shape;846;p15"/>
          <p:cNvSpPr/>
          <p:nvPr/>
        </p:nvSpPr>
        <p:spPr>
          <a:xfrm rot="3011561">
            <a:off x="8384437" y="-79649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sp>
        <p:nvSpPr>
          <p:cNvPr id="847" name="Google Shape;847;p1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3301767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50" name="Google Shape;850;p16"/>
          <p:cNvGrpSpPr/>
          <p:nvPr/>
        </p:nvGrpSpPr>
        <p:grpSpPr>
          <a:xfrm rot="-8099954">
            <a:off x="15431" y="-572435"/>
            <a:ext cx="1344367" cy="1995327"/>
            <a:chOff x="272875" y="1527563"/>
            <a:chExt cx="255950" cy="455000"/>
          </a:xfrm>
        </p:grpSpPr>
        <p:sp>
          <p:nvSpPr>
            <p:cNvPr id="851" name="Google Shape;851;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2" name="Google Shape;852;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3" name="Google Shape;853;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4" name="Google Shape;854;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5" name="Google Shape;855;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6" name="Google Shape;856;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7" name="Google Shape;857;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8" name="Google Shape;858;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9" name="Google Shape;859;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0" name="Google Shape;860;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1" name="Google Shape;861;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2" name="Google Shape;862;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3" name="Google Shape;863;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4" name="Google Shape;864;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5" name="Google Shape;865;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6" name="Google Shape;866;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7" name="Google Shape;867;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8" name="Google Shape;868;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9" name="Google Shape;869;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0" name="Google Shape;870;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1" name="Google Shape;871;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2" name="Google Shape;872;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3" name="Google Shape;873;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4" name="Google Shape;874;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5" name="Google Shape;875;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6" name="Google Shape;876;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7" name="Google Shape;877;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8" name="Google Shape;878;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9" name="Google Shape;879;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0" name="Google Shape;880;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1" name="Google Shape;881;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2" name="Google Shape;882;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3" name="Google Shape;883;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4" name="Google Shape;884;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5" name="Google Shape;885;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886" name="Google Shape;886;p1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88" name="Google Shape;888;p16"/>
          <p:cNvGrpSpPr/>
          <p:nvPr/>
        </p:nvGrpSpPr>
        <p:grpSpPr>
          <a:xfrm flipH="1">
            <a:off x="-624375" y="3487614"/>
            <a:ext cx="1344377" cy="2469659"/>
            <a:chOff x="272875" y="1419395"/>
            <a:chExt cx="255950" cy="563168"/>
          </a:xfrm>
        </p:grpSpPr>
        <p:sp>
          <p:nvSpPr>
            <p:cNvPr id="889" name="Google Shape;889;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0" name="Google Shape;890;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1" name="Google Shape;891;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2" name="Google Shape;892;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3" name="Google Shape;893;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4" name="Google Shape;894;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5" name="Google Shape;895;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6" name="Google Shape;896;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7" name="Google Shape;897;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8" name="Google Shape;898;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9" name="Google Shape;899;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0" name="Google Shape;900;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1" name="Google Shape;901;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2" name="Google Shape;902;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3" name="Google Shape;903;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4" name="Google Shape;904;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5" name="Google Shape;905;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6" name="Google Shape;906;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7" name="Google Shape;907;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8" name="Google Shape;908;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9" name="Google Shape;909;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0" name="Google Shape;910;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1" name="Google Shape;911;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2" name="Google Shape;912;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3" name="Google Shape;913;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4" name="Google Shape;914;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5" name="Google Shape;915;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6" name="Google Shape;916;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7" name="Google Shape;917;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8" name="Google Shape;918;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9" name="Google Shape;919;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20" name="Google Shape;920;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21" name="Google Shape;921;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22" name="Google Shape;922;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23" name="Google Shape;923;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924" name="Google Shape;924;p16"/>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925" name="Google Shape;925;p16"/>
          <p:cNvSpPr/>
          <p:nvPr/>
        </p:nvSpPr>
        <p:spPr>
          <a:xfrm rot="231922" flipH="1">
            <a:off x="7469257" y="-645373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855071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0714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97"/>
        <p:cNvGrpSpPr/>
        <p:nvPr/>
      </p:nvGrpSpPr>
      <p:grpSpPr>
        <a:xfrm>
          <a:off x="0" y="0"/>
          <a:ext cx="0" cy="0"/>
          <a:chOff x="0" y="0"/>
          <a:chExt cx="0" cy="0"/>
        </a:xfrm>
      </p:grpSpPr>
      <p:sp>
        <p:nvSpPr>
          <p:cNvPr id="1098" name="Google Shape;1098;p20"/>
          <p:cNvSpPr txBox="1">
            <a:spLocks noGrp="1"/>
          </p:cNvSpPr>
          <p:nvPr>
            <p:ph type="title"/>
          </p:nvPr>
        </p:nvSpPr>
        <p:spPr>
          <a:xfrm>
            <a:off x="1224826" y="143546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9" name="Google Shape;1099;p20"/>
          <p:cNvSpPr txBox="1">
            <a:spLocks noGrp="1"/>
          </p:cNvSpPr>
          <p:nvPr>
            <p:ph type="subTitle" idx="1"/>
          </p:nvPr>
        </p:nvSpPr>
        <p:spPr>
          <a:xfrm>
            <a:off x="1224829" y="1914654"/>
            <a:ext cx="2127000" cy="91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0" name="Google Shape;1100;p20"/>
          <p:cNvSpPr txBox="1">
            <a:spLocks noGrp="1"/>
          </p:cNvSpPr>
          <p:nvPr>
            <p:ph type="title" idx="2"/>
          </p:nvPr>
        </p:nvSpPr>
        <p:spPr>
          <a:xfrm>
            <a:off x="5826912" y="143546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1" name="Google Shape;1101;p20"/>
          <p:cNvSpPr txBox="1">
            <a:spLocks noGrp="1"/>
          </p:cNvSpPr>
          <p:nvPr>
            <p:ph type="subTitle" idx="3"/>
          </p:nvPr>
        </p:nvSpPr>
        <p:spPr>
          <a:xfrm>
            <a:off x="5826914" y="1914654"/>
            <a:ext cx="2127000" cy="91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2" name="Google Shape;1102;p20"/>
          <p:cNvSpPr txBox="1">
            <a:spLocks noGrp="1"/>
          </p:cNvSpPr>
          <p:nvPr>
            <p:ph type="title" idx="4"/>
          </p:nvPr>
        </p:nvSpPr>
        <p:spPr>
          <a:xfrm>
            <a:off x="1224826" y="294575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3" name="Google Shape;1103;p20"/>
          <p:cNvSpPr txBox="1">
            <a:spLocks noGrp="1"/>
          </p:cNvSpPr>
          <p:nvPr>
            <p:ph type="subTitle" idx="5"/>
          </p:nvPr>
        </p:nvSpPr>
        <p:spPr>
          <a:xfrm>
            <a:off x="1224829" y="3473670"/>
            <a:ext cx="2127000" cy="8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4" name="Google Shape;1104;p20"/>
          <p:cNvSpPr txBox="1">
            <a:spLocks noGrp="1"/>
          </p:cNvSpPr>
          <p:nvPr>
            <p:ph type="title" idx="6"/>
          </p:nvPr>
        </p:nvSpPr>
        <p:spPr>
          <a:xfrm>
            <a:off x="5826864" y="294575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5" name="Google Shape;1105;p20"/>
          <p:cNvSpPr txBox="1">
            <a:spLocks noGrp="1"/>
          </p:cNvSpPr>
          <p:nvPr>
            <p:ph type="subTitle" idx="7"/>
          </p:nvPr>
        </p:nvSpPr>
        <p:spPr>
          <a:xfrm>
            <a:off x="5826914" y="3473670"/>
            <a:ext cx="2127000" cy="84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06" name="Google Shape;1106;p20"/>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107" name="Google Shape;1107;p20"/>
          <p:cNvGrpSpPr/>
          <p:nvPr/>
        </p:nvGrpSpPr>
        <p:grpSpPr>
          <a:xfrm rot="-8099954">
            <a:off x="15431" y="-572435"/>
            <a:ext cx="1344367" cy="1995327"/>
            <a:chOff x="272875" y="1527563"/>
            <a:chExt cx="255950" cy="455000"/>
          </a:xfrm>
        </p:grpSpPr>
        <p:sp>
          <p:nvSpPr>
            <p:cNvPr id="1108" name="Google Shape;1108;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09" name="Google Shape;1109;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0" name="Google Shape;1110;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1" name="Google Shape;1111;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2" name="Google Shape;1112;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3" name="Google Shape;1113;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4" name="Google Shape;1114;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5" name="Google Shape;1115;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6" name="Google Shape;1116;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7" name="Google Shape;1117;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8" name="Google Shape;1118;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9" name="Google Shape;1119;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0" name="Google Shape;1120;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1" name="Google Shape;1121;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2" name="Google Shape;1122;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3" name="Google Shape;1123;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4" name="Google Shape;1124;p2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5" name="Google Shape;1125;p2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6" name="Google Shape;1126;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7" name="Google Shape;1127;p2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8" name="Google Shape;1128;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9" name="Google Shape;1129;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0" name="Google Shape;1130;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1" name="Google Shape;1131;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2" name="Google Shape;1132;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3" name="Google Shape;1133;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4" name="Google Shape;1134;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5" name="Google Shape;1135;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6" name="Google Shape;1136;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7" name="Google Shape;1137;p2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8" name="Google Shape;1138;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9" name="Google Shape;1139;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0" name="Google Shape;1140;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1" name="Google Shape;1141;p2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2" name="Google Shape;1142;p2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143" name="Google Shape;1143;p20"/>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144" name="Google Shape;1144;p20"/>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145" name="Google Shape;1145;p20"/>
          <p:cNvGrpSpPr/>
          <p:nvPr/>
        </p:nvGrpSpPr>
        <p:grpSpPr>
          <a:xfrm flipH="1">
            <a:off x="-624375" y="3487614"/>
            <a:ext cx="1344377" cy="2469659"/>
            <a:chOff x="272875" y="1419395"/>
            <a:chExt cx="255950" cy="563168"/>
          </a:xfrm>
        </p:grpSpPr>
        <p:sp>
          <p:nvSpPr>
            <p:cNvPr id="1146" name="Google Shape;1146;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7" name="Google Shape;1147;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8" name="Google Shape;1148;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9" name="Google Shape;1149;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0" name="Google Shape;1150;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1" name="Google Shape;1151;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2" name="Google Shape;1152;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3" name="Google Shape;1153;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4" name="Google Shape;1154;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5" name="Google Shape;1155;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6" name="Google Shape;1156;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7" name="Google Shape;1157;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8" name="Google Shape;1158;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9" name="Google Shape;1159;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0" name="Google Shape;1160;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1" name="Google Shape;1161;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2" name="Google Shape;1162;p2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3" name="Google Shape;1163;p2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4" name="Google Shape;1164;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5" name="Google Shape;1165;p2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6" name="Google Shape;1166;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7" name="Google Shape;1167;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8" name="Google Shape;1168;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9" name="Google Shape;1169;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0" name="Google Shape;1170;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1" name="Google Shape;1171;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2" name="Google Shape;1172;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3" name="Google Shape;1173;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4" name="Google Shape;1174;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5" name="Google Shape;1175;p2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6" name="Google Shape;1176;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7" name="Google Shape;1177;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8" name="Google Shape;1178;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9" name="Google Shape;1179;p2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80" name="Google Shape;1180;p2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181" name="Google Shape;1181;p20"/>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182" name="Google Shape;1182;p20"/>
          <p:cNvSpPr/>
          <p:nvPr/>
        </p:nvSpPr>
        <p:spPr>
          <a:xfrm rot="3176794">
            <a:off x="7710596" y="4065984"/>
            <a:ext cx="2264986" cy="216574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51971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83"/>
        <p:cNvGrpSpPr/>
        <p:nvPr/>
      </p:nvGrpSpPr>
      <p:grpSpPr>
        <a:xfrm>
          <a:off x="0" y="0"/>
          <a:ext cx="0" cy="0"/>
          <a:chOff x="0" y="0"/>
          <a:chExt cx="0" cy="0"/>
        </a:xfrm>
      </p:grpSpPr>
      <p:sp>
        <p:nvSpPr>
          <p:cNvPr id="1184" name="Google Shape;1184;p21"/>
          <p:cNvSpPr txBox="1">
            <a:spLocks noGrp="1"/>
          </p:cNvSpPr>
          <p:nvPr>
            <p:ph type="title"/>
          </p:nvPr>
        </p:nvSpPr>
        <p:spPr>
          <a:xfrm>
            <a:off x="1698617" y="1400049"/>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5" name="Google Shape;1185;p21"/>
          <p:cNvSpPr txBox="1">
            <a:spLocks noGrp="1"/>
          </p:cNvSpPr>
          <p:nvPr>
            <p:ph type="subTitle" idx="1"/>
          </p:nvPr>
        </p:nvSpPr>
        <p:spPr>
          <a:xfrm>
            <a:off x="1698617" y="2015470"/>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6" name="Google Shape;1186;p21"/>
          <p:cNvSpPr txBox="1">
            <a:spLocks noGrp="1"/>
          </p:cNvSpPr>
          <p:nvPr>
            <p:ph type="title" idx="2"/>
          </p:nvPr>
        </p:nvSpPr>
        <p:spPr>
          <a:xfrm flipH="1">
            <a:off x="4593236" y="1400049"/>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7" name="Google Shape;1187;p21"/>
          <p:cNvSpPr txBox="1">
            <a:spLocks noGrp="1"/>
          </p:cNvSpPr>
          <p:nvPr>
            <p:ph type="subTitle" idx="3"/>
          </p:nvPr>
        </p:nvSpPr>
        <p:spPr>
          <a:xfrm>
            <a:off x="4593236" y="2015470"/>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8" name="Google Shape;1188;p21"/>
          <p:cNvSpPr txBox="1">
            <a:spLocks noGrp="1"/>
          </p:cNvSpPr>
          <p:nvPr>
            <p:ph type="title" idx="4"/>
          </p:nvPr>
        </p:nvSpPr>
        <p:spPr>
          <a:xfrm>
            <a:off x="1698617" y="3004407"/>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9" name="Google Shape;1189;p21"/>
          <p:cNvSpPr txBox="1">
            <a:spLocks noGrp="1"/>
          </p:cNvSpPr>
          <p:nvPr>
            <p:ph type="subTitle" idx="5"/>
          </p:nvPr>
        </p:nvSpPr>
        <p:spPr>
          <a:xfrm>
            <a:off x="1698617" y="3619626"/>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0" name="Google Shape;1190;p21"/>
          <p:cNvSpPr txBox="1">
            <a:spLocks noGrp="1"/>
          </p:cNvSpPr>
          <p:nvPr>
            <p:ph type="title" idx="6"/>
          </p:nvPr>
        </p:nvSpPr>
        <p:spPr>
          <a:xfrm flipH="1">
            <a:off x="4593236" y="3004407"/>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91" name="Google Shape;1191;p21"/>
          <p:cNvSpPr txBox="1">
            <a:spLocks noGrp="1"/>
          </p:cNvSpPr>
          <p:nvPr>
            <p:ph type="subTitle" idx="7"/>
          </p:nvPr>
        </p:nvSpPr>
        <p:spPr>
          <a:xfrm>
            <a:off x="4593236" y="3619626"/>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92" name="Google Shape;1192;p21"/>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193" name="Google Shape;1193;p21"/>
          <p:cNvGrpSpPr/>
          <p:nvPr/>
        </p:nvGrpSpPr>
        <p:grpSpPr>
          <a:xfrm rot="-987768">
            <a:off x="-733895" y="3875634"/>
            <a:ext cx="1344359" cy="1995308"/>
            <a:chOff x="272875" y="1527563"/>
            <a:chExt cx="255950" cy="455000"/>
          </a:xfrm>
        </p:grpSpPr>
        <p:sp>
          <p:nvSpPr>
            <p:cNvPr id="1194" name="Google Shape;1194;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5" name="Google Shape;1195;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6" name="Google Shape;1196;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7" name="Google Shape;1197;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8" name="Google Shape;1198;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9" name="Google Shape;1199;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0" name="Google Shape;1200;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1" name="Google Shape;1201;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2" name="Google Shape;1202;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3" name="Google Shape;1203;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4" name="Google Shape;1204;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5" name="Google Shape;1205;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6" name="Google Shape;1206;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7" name="Google Shape;1207;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8" name="Google Shape;1208;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9" name="Google Shape;1209;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0" name="Google Shape;1210;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1" name="Google Shape;1211;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2" name="Google Shape;1212;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3" name="Google Shape;1213;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4" name="Google Shape;1214;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5" name="Google Shape;1215;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6" name="Google Shape;1216;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7" name="Google Shape;1217;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8" name="Google Shape;1218;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9" name="Google Shape;1219;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0" name="Google Shape;1220;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1" name="Google Shape;1221;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2" name="Google Shape;1222;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3" name="Google Shape;1223;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4" name="Google Shape;1224;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5" name="Google Shape;1225;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6" name="Google Shape;1226;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7" name="Google Shape;1227;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8" name="Google Shape;1228;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229" name="Google Shape;1229;p21"/>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30" name="Google Shape;1230;p21"/>
          <p:cNvPicPr preferRelativeResize="0"/>
          <p:nvPr/>
        </p:nvPicPr>
        <p:blipFill>
          <a:blip r:embed="rId4">
            <a:alphaModFix amt="62000"/>
          </a:blip>
          <a:stretch>
            <a:fillRect/>
          </a:stretch>
        </p:blipFill>
        <p:spPr>
          <a:xfrm rot="9368145" flipH="1">
            <a:off x="-1509155" y="-1246007"/>
            <a:ext cx="2894870" cy="2593321"/>
          </a:xfrm>
          <a:prstGeom prst="rect">
            <a:avLst/>
          </a:prstGeom>
          <a:noFill/>
          <a:ln>
            <a:noFill/>
          </a:ln>
        </p:spPr>
      </p:pic>
      <p:grpSp>
        <p:nvGrpSpPr>
          <p:cNvPr id="1231" name="Google Shape;1231;p21"/>
          <p:cNvGrpSpPr/>
          <p:nvPr/>
        </p:nvGrpSpPr>
        <p:grpSpPr>
          <a:xfrm rot="5400065">
            <a:off x="8667137" y="-1129839"/>
            <a:ext cx="1344377" cy="1995312"/>
            <a:chOff x="272875" y="1527563"/>
            <a:chExt cx="255950" cy="455000"/>
          </a:xfrm>
        </p:grpSpPr>
        <p:sp>
          <p:nvSpPr>
            <p:cNvPr id="1232" name="Google Shape;1232;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3" name="Google Shape;1233;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4" name="Google Shape;1234;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5" name="Google Shape;1235;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6" name="Google Shape;1236;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7" name="Google Shape;1237;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8" name="Google Shape;1238;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9" name="Google Shape;1239;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0" name="Google Shape;1240;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1" name="Google Shape;1241;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2" name="Google Shape;1242;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3" name="Google Shape;1243;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4" name="Google Shape;1244;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5" name="Google Shape;1245;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6" name="Google Shape;1246;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7" name="Google Shape;1247;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8" name="Google Shape;1248;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9" name="Google Shape;1249;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0" name="Google Shape;1250;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1" name="Google Shape;1251;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2" name="Google Shape;1252;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3" name="Google Shape;1253;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4" name="Google Shape;1254;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5" name="Google Shape;1255;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6" name="Google Shape;1256;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7" name="Google Shape;1257;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8" name="Google Shape;1258;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9" name="Google Shape;1259;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0" name="Google Shape;1260;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1" name="Google Shape;1261;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2" name="Google Shape;1262;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3" name="Google Shape;1263;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4" name="Google Shape;1264;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5" name="Google Shape;1265;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6" name="Google Shape;1266;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267" name="Google Shape;1267;p21"/>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268" name="Google Shape;1268;p21"/>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269" name="Google Shape;1269;p21"/>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857183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362" name="Google Shape;1362;p23"/>
          <p:cNvGrpSpPr/>
          <p:nvPr/>
        </p:nvGrpSpPr>
        <p:grpSpPr>
          <a:xfrm rot="-8099954">
            <a:off x="-459577" y="-1021623"/>
            <a:ext cx="1344367" cy="1995327"/>
            <a:chOff x="272875" y="1527563"/>
            <a:chExt cx="255950" cy="455000"/>
          </a:xfrm>
        </p:grpSpPr>
        <p:sp>
          <p:nvSpPr>
            <p:cNvPr id="1363" name="Google Shape;1363;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4" name="Google Shape;1364;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5" name="Google Shape;1365;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6" name="Google Shape;1366;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7" name="Google Shape;1367;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8" name="Google Shape;1368;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9" name="Google Shape;1369;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0" name="Google Shape;1370;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1" name="Google Shape;1371;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2" name="Google Shape;1372;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3" name="Google Shape;1373;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4" name="Google Shape;1374;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5" name="Google Shape;1375;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6" name="Google Shape;1376;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7" name="Google Shape;1377;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8" name="Google Shape;1378;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9" name="Google Shape;1379;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0" name="Google Shape;1380;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1" name="Google Shape;1381;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2" name="Google Shape;1382;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3" name="Google Shape;1383;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4" name="Google Shape;1384;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5" name="Google Shape;1385;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6" name="Google Shape;1386;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7" name="Google Shape;1387;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8" name="Google Shape;1388;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9" name="Google Shape;1389;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0" name="Google Shape;1390;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1" name="Google Shape;1391;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2" name="Google Shape;1392;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3" name="Google Shape;1393;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4" name="Google Shape;1394;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5" name="Google Shape;1395;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6" name="Google Shape;1396;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7" name="Google Shape;1397;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398" name="Google Shape;1398;p23"/>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400" name="Google Shape;1400;p23"/>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401" name="Google Shape;1401;p23"/>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pic>
        <p:nvPicPr>
          <p:cNvPr id="1402" name="Google Shape;1402;p23"/>
          <p:cNvPicPr preferRelativeResize="0"/>
          <p:nvPr/>
        </p:nvPicPr>
        <p:blipFill>
          <a:blip r:embed="rId2">
            <a:alphaModFix amt="66000"/>
          </a:blip>
          <a:stretch>
            <a:fillRect/>
          </a:stretch>
        </p:blipFill>
        <p:spPr>
          <a:xfrm rot="-2343514" flipH="1">
            <a:off x="7272347" y="3430567"/>
            <a:ext cx="3297389" cy="2276638"/>
          </a:xfrm>
          <a:prstGeom prst="rect">
            <a:avLst/>
          </a:prstGeom>
          <a:noFill/>
          <a:ln>
            <a:noFill/>
          </a:ln>
        </p:spPr>
      </p:pic>
      <p:grpSp>
        <p:nvGrpSpPr>
          <p:cNvPr id="1403" name="Google Shape;1403;p23"/>
          <p:cNvGrpSpPr/>
          <p:nvPr/>
        </p:nvGrpSpPr>
        <p:grpSpPr>
          <a:xfrm rot="-8099954">
            <a:off x="8454323" y="4128852"/>
            <a:ext cx="1344367" cy="1995327"/>
            <a:chOff x="272875" y="1527563"/>
            <a:chExt cx="255950" cy="455000"/>
          </a:xfrm>
        </p:grpSpPr>
        <p:sp>
          <p:nvSpPr>
            <p:cNvPr id="1404" name="Google Shape;1404;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5" name="Google Shape;1405;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6" name="Google Shape;1406;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7" name="Google Shape;1407;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8" name="Google Shape;1408;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9" name="Google Shape;1409;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0" name="Google Shape;1410;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1" name="Google Shape;1411;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2" name="Google Shape;1412;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3" name="Google Shape;1413;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4" name="Google Shape;1414;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5" name="Google Shape;1415;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6" name="Google Shape;1416;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7" name="Google Shape;1417;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8" name="Google Shape;1418;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9" name="Google Shape;1419;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0" name="Google Shape;1420;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1" name="Google Shape;1421;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2" name="Google Shape;1422;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3" name="Google Shape;1423;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4" name="Google Shape;1424;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5" name="Google Shape;1425;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6" name="Google Shape;1426;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7" name="Google Shape;1427;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8" name="Google Shape;1428;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9" name="Google Shape;1429;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0" name="Google Shape;1430;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1" name="Google Shape;1431;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2" name="Google Shape;1432;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3" name="Google Shape;1433;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4" name="Google Shape;1434;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5" name="Google Shape;1435;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6" name="Google Shape;1436;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7" name="Google Shape;1437;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8" name="Google Shape;1438;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8702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 and text">
  <p:cSld name="Number and text">
    <p:spTree>
      <p:nvGrpSpPr>
        <p:cNvPr id="1" name="Shape 1439"/>
        <p:cNvGrpSpPr/>
        <p:nvPr/>
      </p:nvGrpSpPr>
      <p:grpSpPr>
        <a:xfrm>
          <a:off x="0" y="0"/>
          <a:ext cx="0" cy="0"/>
          <a:chOff x="0" y="0"/>
          <a:chExt cx="0" cy="0"/>
        </a:xfrm>
      </p:grpSpPr>
      <p:sp>
        <p:nvSpPr>
          <p:cNvPr id="1440" name="Google Shape;1440;p24"/>
          <p:cNvSpPr txBox="1">
            <a:spLocks noGrp="1"/>
          </p:cNvSpPr>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1" name="Google Shape;1441;p24"/>
          <p:cNvSpPr txBox="1">
            <a:spLocks noGrp="1"/>
          </p:cNvSpPr>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2" name="Google Shape;1442;p24"/>
          <p:cNvSpPr txBox="1">
            <a:spLocks noGrp="1"/>
          </p:cNvSpPr>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3" name="Google Shape;1443;p24"/>
          <p:cNvSpPr txBox="1">
            <a:spLocks noGrp="1"/>
          </p:cNvSpPr>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4" name="Google Shape;1444;p24"/>
          <p:cNvSpPr txBox="1">
            <a:spLocks noGrp="1"/>
          </p:cNvSpPr>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5" name="Google Shape;1445;p24"/>
          <p:cNvSpPr txBox="1">
            <a:spLocks noGrp="1"/>
          </p:cNvSpPr>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6" name="Google Shape;1446;p24"/>
          <p:cNvSpPr txBox="1">
            <a:spLocks noGrp="1"/>
          </p:cNvSpPr>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7" name="Google Shape;1447;p24"/>
          <p:cNvSpPr txBox="1">
            <a:spLocks noGrp="1"/>
          </p:cNvSpPr>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8" name="Google Shape;1448;p24"/>
          <p:cNvSpPr txBox="1">
            <a:spLocks noGrp="1"/>
          </p:cNvSpPr>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24"/>
          <p:cNvSpPr txBox="1">
            <a:spLocks noGrp="1"/>
          </p:cNvSpPr>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0" name="Google Shape;1450;p24"/>
          <p:cNvSpPr txBox="1">
            <a:spLocks noGrp="1"/>
          </p:cNvSpPr>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1" name="Google Shape;1451;p24"/>
          <p:cNvSpPr txBox="1">
            <a:spLocks noGrp="1"/>
          </p:cNvSpPr>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52" name="Google Shape;1452;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489" name="Google Shape;1489;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92" name="Google Shape;1492;p24"/>
          <p:cNvSpPr txBox="1">
            <a:spLocks noGrp="1"/>
          </p:cNvSpPr>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1613550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7"/>
        <p:cNvGrpSpPr/>
        <p:nvPr/>
      </p:nvGrpSpPr>
      <p:grpSpPr>
        <a:xfrm>
          <a:off x="0" y="0"/>
          <a:ext cx="0" cy="0"/>
          <a:chOff x="0" y="0"/>
          <a:chExt cx="0" cy="0"/>
        </a:xfrm>
      </p:grpSpPr>
      <p:sp>
        <p:nvSpPr>
          <p:cNvPr id="1538" name="Google Shape;1538;p26"/>
          <p:cNvSpPr txBox="1">
            <a:spLocks noGrp="1"/>
          </p:cNvSpPr>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39" name="Google Shape;1539;p26"/>
          <p:cNvSpPr txBox="1">
            <a:spLocks noGrp="1"/>
          </p:cNvSpPr>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0" name="Google Shape;1540;p26"/>
          <p:cNvSpPr txBox="1">
            <a:spLocks noGrp="1"/>
          </p:cNvSpPr>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1" name="Google Shape;1541;p26"/>
          <p:cNvSpPr txBox="1">
            <a:spLocks noGrp="1"/>
          </p:cNvSpPr>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2" name="Google Shape;1542;p26"/>
          <p:cNvSpPr txBox="1">
            <a:spLocks noGrp="1"/>
          </p:cNvSpPr>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3" name="Google Shape;1543;p26"/>
          <p:cNvSpPr txBox="1">
            <a:spLocks noGrp="1"/>
          </p:cNvSpPr>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4" name="Google Shape;1544;p26"/>
          <p:cNvSpPr txBox="1">
            <a:spLocks noGrp="1"/>
          </p:cNvSpPr>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5" name="Google Shape;1545;p26"/>
          <p:cNvSpPr txBox="1">
            <a:spLocks noGrp="1"/>
          </p:cNvSpPr>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6" name="Google Shape;1546;p26"/>
          <p:cNvSpPr txBox="1">
            <a:spLocks noGrp="1"/>
          </p:cNvSpPr>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584" name="Google Shape;1584;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586" name="Google Shape;1586;p26"/>
          <p:cNvSpPr txBox="1">
            <a:spLocks noGrp="1"/>
          </p:cNvSpPr>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587" name="Google Shape;1587;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10808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9" name="Google Shape;1709;p28"/>
          <p:cNvSpPr txBox="1">
            <a:spLocks noGrp="1"/>
          </p:cNvSpPr>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0" name="Google Shape;1710;p28"/>
          <p:cNvSpPr txBox="1">
            <a:spLocks noGrp="1"/>
          </p:cNvSpPr>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1" name="Google Shape;1711;p28"/>
          <p:cNvSpPr txBox="1">
            <a:spLocks noGrp="1"/>
          </p:cNvSpPr>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2" name="Google Shape;1712;p28"/>
          <p:cNvSpPr txBox="1">
            <a:spLocks noGrp="1"/>
          </p:cNvSpPr>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3" name="Google Shape;1713;p28"/>
          <p:cNvSpPr txBox="1">
            <a:spLocks noGrp="1"/>
          </p:cNvSpPr>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4041359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10340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12148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8356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extLst>
      <p:ext uri="{BB962C8B-B14F-4D97-AF65-F5344CB8AC3E}">
        <p14:creationId xmlns:p14="http://schemas.microsoft.com/office/powerpoint/2010/main" val="985201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749727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836152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extLst>
      <p:ext uri="{BB962C8B-B14F-4D97-AF65-F5344CB8AC3E}">
        <p14:creationId xmlns:p14="http://schemas.microsoft.com/office/powerpoint/2010/main" val="78451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50" name="Google Shape;850;p16"/>
          <p:cNvGrpSpPr/>
          <p:nvPr/>
        </p:nvGrpSpPr>
        <p:grpSpPr>
          <a:xfrm rot="-8099954">
            <a:off x="15431" y="-572435"/>
            <a:ext cx="1344367" cy="1995327"/>
            <a:chOff x="272875" y="1527563"/>
            <a:chExt cx="255950" cy="455000"/>
          </a:xfrm>
        </p:grpSpPr>
        <p:sp>
          <p:nvSpPr>
            <p:cNvPr id="851" name="Google Shape;851;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6" name="Google Shape;886;p1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88" name="Google Shape;888;p16"/>
          <p:cNvGrpSpPr/>
          <p:nvPr/>
        </p:nvGrpSpPr>
        <p:grpSpPr>
          <a:xfrm flipH="1">
            <a:off x="-624375" y="3487614"/>
            <a:ext cx="1344377" cy="2469659"/>
            <a:chOff x="272875" y="1419395"/>
            <a:chExt cx="255950" cy="563168"/>
          </a:xfrm>
        </p:grpSpPr>
        <p:sp>
          <p:nvSpPr>
            <p:cNvPr id="889" name="Google Shape;889;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925" name="Google Shape;925;p16"/>
          <p:cNvSpPr/>
          <p:nvPr/>
        </p:nvSpPr>
        <p:spPr>
          <a:xfrm rot="231922" flipH="1">
            <a:off x="7469257" y="-645373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052" name="Google Shape;1052;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090" name="Google Shape;1090;p19"/>
          <p:cNvSpPr txBox="1">
            <a:spLocks noGrp="1"/>
          </p:cNvSpPr>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1" name="Google Shape;1091;p19"/>
          <p:cNvSpPr txBox="1">
            <a:spLocks noGrp="1"/>
          </p:cNvSpPr>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2" name="Google Shape;1092;p19"/>
          <p:cNvSpPr txBox="1">
            <a:spLocks noGrp="1"/>
          </p:cNvSpPr>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3" name="Google Shape;1093;p19"/>
          <p:cNvSpPr txBox="1">
            <a:spLocks noGrp="1"/>
          </p:cNvSpPr>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4" name="Google Shape;1094;p19"/>
          <p:cNvSpPr txBox="1">
            <a:spLocks noGrp="1"/>
          </p:cNvSpPr>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5" name="Google Shape;1095;p19"/>
          <p:cNvSpPr txBox="1">
            <a:spLocks noGrp="1"/>
          </p:cNvSpPr>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6" name="Google Shape;1096;p19"/>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26191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446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71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859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85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394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645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095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514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51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116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083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4158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5">
  <p:cSld name="BLANK_1_1_1_1_1">
    <p:spTree>
      <p:nvGrpSpPr>
        <p:cNvPr id="1"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362" name="Google Shape;1362;p23"/>
          <p:cNvGrpSpPr/>
          <p:nvPr/>
        </p:nvGrpSpPr>
        <p:grpSpPr>
          <a:xfrm rot="-8099954">
            <a:off x="-459577" y="-1021623"/>
            <a:ext cx="1344367" cy="1995327"/>
            <a:chOff x="272875" y="1527563"/>
            <a:chExt cx="255950" cy="455000"/>
          </a:xfrm>
        </p:grpSpPr>
        <p:sp>
          <p:nvSpPr>
            <p:cNvPr id="1363" name="Google Shape;1363;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98" name="Google Shape;1398;p23"/>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400" name="Google Shape;1400;p23"/>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401" name="Google Shape;1401;p23"/>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2" name="Google Shape;1402;p23"/>
          <p:cNvPicPr preferRelativeResize="0"/>
          <p:nvPr/>
        </p:nvPicPr>
        <p:blipFill>
          <a:blip r:embed="rId2">
            <a:alphaModFix amt="66000"/>
          </a:blip>
          <a:stretch>
            <a:fillRect/>
          </a:stretch>
        </p:blipFill>
        <p:spPr>
          <a:xfrm rot="-2343514" flipH="1">
            <a:off x="7272347" y="3430567"/>
            <a:ext cx="3297389" cy="2276638"/>
          </a:xfrm>
          <a:prstGeom prst="rect">
            <a:avLst/>
          </a:prstGeom>
          <a:noFill/>
          <a:ln>
            <a:noFill/>
          </a:ln>
        </p:spPr>
      </p:pic>
      <p:grpSp>
        <p:nvGrpSpPr>
          <p:cNvPr id="1403" name="Google Shape;1403;p23"/>
          <p:cNvGrpSpPr/>
          <p:nvPr/>
        </p:nvGrpSpPr>
        <p:grpSpPr>
          <a:xfrm rot="-8099954">
            <a:off x="8454323" y="4128852"/>
            <a:ext cx="1344367" cy="1995327"/>
            <a:chOff x="272875" y="1527563"/>
            <a:chExt cx="255950" cy="455000"/>
          </a:xfrm>
        </p:grpSpPr>
        <p:sp>
          <p:nvSpPr>
            <p:cNvPr id="1404" name="Google Shape;1404;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 and text">
  <p:cSld name="BLANK_1_1_1_1_1_1">
    <p:spTree>
      <p:nvGrpSpPr>
        <p:cNvPr id="1" name="Shape 1439"/>
        <p:cNvGrpSpPr/>
        <p:nvPr/>
      </p:nvGrpSpPr>
      <p:grpSpPr>
        <a:xfrm>
          <a:off x="0" y="0"/>
          <a:ext cx="0" cy="0"/>
          <a:chOff x="0" y="0"/>
          <a:chExt cx="0" cy="0"/>
        </a:xfrm>
      </p:grpSpPr>
      <p:sp>
        <p:nvSpPr>
          <p:cNvPr id="1440" name="Google Shape;1440;p24"/>
          <p:cNvSpPr txBox="1">
            <a:spLocks noGrp="1"/>
          </p:cNvSpPr>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1" name="Google Shape;1441;p24"/>
          <p:cNvSpPr txBox="1">
            <a:spLocks noGrp="1"/>
          </p:cNvSpPr>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2" name="Google Shape;1442;p24"/>
          <p:cNvSpPr txBox="1">
            <a:spLocks noGrp="1"/>
          </p:cNvSpPr>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3" name="Google Shape;1443;p24"/>
          <p:cNvSpPr txBox="1">
            <a:spLocks noGrp="1"/>
          </p:cNvSpPr>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4" name="Google Shape;1444;p24"/>
          <p:cNvSpPr txBox="1">
            <a:spLocks noGrp="1"/>
          </p:cNvSpPr>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5" name="Google Shape;1445;p24"/>
          <p:cNvSpPr txBox="1">
            <a:spLocks noGrp="1"/>
          </p:cNvSpPr>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6" name="Google Shape;1446;p24"/>
          <p:cNvSpPr txBox="1">
            <a:spLocks noGrp="1"/>
          </p:cNvSpPr>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7" name="Google Shape;1447;p24"/>
          <p:cNvSpPr txBox="1">
            <a:spLocks noGrp="1"/>
          </p:cNvSpPr>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8" name="Google Shape;1448;p24"/>
          <p:cNvSpPr txBox="1">
            <a:spLocks noGrp="1"/>
          </p:cNvSpPr>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24"/>
          <p:cNvSpPr txBox="1">
            <a:spLocks noGrp="1"/>
          </p:cNvSpPr>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0" name="Google Shape;1450;p24"/>
          <p:cNvSpPr txBox="1">
            <a:spLocks noGrp="1"/>
          </p:cNvSpPr>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1" name="Google Shape;1451;p24"/>
          <p:cNvSpPr txBox="1">
            <a:spLocks noGrp="1"/>
          </p:cNvSpPr>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52" name="Google Shape;1452;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9" name="Google Shape;1489;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txBox="1">
            <a:spLocks noGrp="1"/>
          </p:cNvSpPr>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537"/>
        <p:cNvGrpSpPr/>
        <p:nvPr/>
      </p:nvGrpSpPr>
      <p:grpSpPr>
        <a:xfrm>
          <a:off x="0" y="0"/>
          <a:ext cx="0" cy="0"/>
          <a:chOff x="0" y="0"/>
          <a:chExt cx="0" cy="0"/>
        </a:xfrm>
      </p:grpSpPr>
      <p:sp>
        <p:nvSpPr>
          <p:cNvPr id="1538" name="Google Shape;1538;p26"/>
          <p:cNvSpPr txBox="1">
            <a:spLocks noGrp="1"/>
          </p:cNvSpPr>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39" name="Google Shape;1539;p26"/>
          <p:cNvSpPr txBox="1">
            <a:spLocks noGrp="1"/>
          </p:cNvSpPr>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0" name="Google Shape;1540;p26"/>
          <p:cNvSpPr txBox="1">
            <a:spLocks noGrp="1"/>
          </p:cNvSpPr>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1" name="Google Shape;1541;p26"/>
          <p:cNvSpPr txBox="1">
            <a:spLocks noGrp="1"/>
          </p:cNvSpPr>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2" name="Google Shape;1542;p26"/>
          <p:cNvSpPr txBox="1">
            <a:spLocks noGrp="1"/>
          </p:cNvSpPr>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3" name="Google Shape;1543;p26"/>
          <p:cNvSpPr txBox="1">
            <a:spLocks noGrp="1"/>
          </p:cNvSpPr>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4" name="Google Shape;1544;p26"/>
          <p:cNvSpPr txBox="1">
            <a:spLocks noGrp="1"/>
          </p:cNvSpPr>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5" name="Google Shape;1545;p26"/>
          <p:cNvSpPr txBox="1">
            <a:spLocks noGrp="1"/>
          </p:cNvSpPr>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6" name="Google Shape;1546;p26"/>
          <p:cNvSpPr txBox="1">
            <a:spLocks noGrp="1"/>
          </p:cNvSpPr>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4" name="Google Shape;1584;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586" name="Google Shape;1586;p26"/>
          <p:cNvSpPr txBox="1">
            <a:spLocks noGrp="1"/>
          </p:cNvSpPr>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587" name="Google Shape;1587;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8"/>
          <p:cNvSpPr txBox="1">
            <a:spLocks noGrp="1"/>
          </p:cNvSpPr>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0" name="Google Shape;1710;p28"/>
          <p:cNvSpPr txBox="1">
            <a:spLocks noGrp="1"/>
          </p:cNvSpPr>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1" name="Google Shape;1711;p28"/>
          <p:cNvSpPr txBox="1">
            <a:spLocks noGrp="1"/>
          </p:cNvSpPr>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2" name="Google Shape;1712;p28"/>
          <p:cNvSpPr txBox="1">
            <a:spLocks noGrp="1"/>
          </p:cNvSpPr>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3" name="Google Shape;1713;p28"/>
          <p:cNvSpPr txBox="1">
            <a:spLocks noGrp="1"/>
          </p:cNvSpPr>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jp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9" r:id="rId2"/>
    <p:sldLayoutId id="2147483660" r:id="rId3"/>
    <p:sldLayoutId id="2147483662" r:id="rId4"/>
    <p:sldLayoutId id="2147483664" r:id="rId5"/>
    <p:sldLayoutId id="2147483669" r:id="rId6"/>
    <p:sldLayoutId id="2147483670" r:id="rId7"/>
    <p:sldLayoutId id="2147483672" r:id="rId8"/>
    <p:sldLayoutId id="2147483674" r:id="rId9"/>
    <p:sldLayoutId id="2147483677" r:id="rId10"/>
    <p:sldLayoutId id="2147483678" r:id="rId11"/>
    <p:sldLayoutId id="2147483679" r:id="rId12"/>
    <p:sldLayoutId id="2147483680" r:id="rId13"/>
    <p:sldLayoutId id="2147483681" r:id="rId14"/>
    <p:sldLayoutId id="2147483684" r:id="rId15"/>
    <p:sldLayoutId id="2147483685" r:id="rId16"/>
    <p:sldLayoutId id="214748368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407677253"/>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rPr>
              <a:pPr>
                <a:buClrTx/>
                <a:buFontTx/>
                <a:buNone/>
              </a:pPr>
              <a:t>2/6/2023</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35209372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3" name="TextBox 10"/>
          <p:cNvSpPr txBox="1"/>
          <p:nvPr/>
        </p:nvSpPr>
        <p:spPr>
          <a:xfrm>
            <a:off x="2549511" y="828591"/>
            <a:ext cx="4159900" cy="3000821"/>
          </a:xfrm>
          <a:prstGeom prst="rect">
            <a:avLst/>
          </a:prstGeom>
        </p:spPr>
        <p:txBody>
          <a:bodyPr lIns="0" tIns="0" rIns="0" bIns="0" rtlCol="0" anchor="t">
            <a:spAutoFit/>
          </a:bodyPr>
          <a:lstStyle/>
          <a:p>
            <a:pPr algn="ctr">
              <a:lnSpc>
                <a:spcPts val="3920"/>
              </a:lnSpc>
              <a:buClrTx/>
            </a:pPr>
            <a:r>
              <a:rPr lang="en-US" sz="3200" kern="1200" dirty="0" err="1">
                <a:solidFill>
                  <a:srgbClr val="4F3B20"/>
                </a:solidFill>
                <a:latin typeface="Times New Roman" panose="02020603050405020304" pitchFamily="18" charset="0"/>
                <a:cs typeface="Times New Roman" panose="02020603050405020304" pitchFamily="18" charset="0"/>
              </a:rPr>
              <a:t>Cùng</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nhìn</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các</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hình</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ảnh</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sau</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và</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cho</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biết</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hình</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ảnh</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đó</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đề</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cập</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tới</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những</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vấn</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đề</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nào</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trong</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đời</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sống</a:t>
            </a:r>
            <a:r>
              <a:rPr lang="en-US" sz="3200" kern="1200" dirty="0" smtClean="0">
                <a:solidFill>
                  <a:srgbClr val="4F3B20"/>
                </a:solidFill>
                <a:latin typeface="Times New Roman" panose="02020603050405020304" pitchFamily="18" charset="0"/>
                <a:cs typeface="Times New Roman" panose="02020603050405020304" pitchFamily="18" charset="0"/>
              </a:rPr>
              <a:t>? Chia </a:t>
            </a:r>
            <a:r>
              <a:rPr lang="en-US" sz="3200" kern="1200" dirty="0" err="1" smtClean="0">
                <a:solidFill>
                  <a:srgbClr val="4F3B20"/>
                </a:solidFill>
                <a:latin typeface="Times New Roman" panose="02020603050405020304" pitchFamily="18" charset="0"/>
                <a:cs typeface="Times New Roman" panose="02020603050405020304" pitchFamily="18" charset="0"/>
              </a:rPr>
              <a:t>sẻ</a:t>
            </a:r>
            <a:r>
              <a:rPr lang="en-US" sz="3200" kern="1200" dirty="0" smtClean="0">
                <a:solidFill>
                  <a:srgbClr val="4F3B20"/>
                </a:solidFill>
                <a:latin typeface="Times New Roman" panose="02020603050405020304" pitchFamily="18" charset="0"/>
                <a:cs typeface="Times New Roman" panose="02020603050405020304" pitchFamily="18" charset="0"/>
              </a:rPr>
              <a:t> </a:t>
            </a:r>
            <a:r>
              <a:rPr lang="en-US" sz="3200" kern="1200" dirty="0" err="1" smtClean="0">
                <a:solidFill>
                  <a:srgbClr val="4F3B20"/>
                </a:solidFill>
                <a:latin typeface="Times New Roman" panose="02020603050405020304" pitchFamily="18" charset="0"/>
                <a:cs typeface="Times New Roman" panose="02020603050405020304" pitchFamily="18" charset="0"/>
              </a:rPr>
              <a:t>quan</a:t>
            </a:r>
            <a:r>
              <a:rPr lang="en-US" sz="3200" kern="1200" dirty="0" smtClean="0">
                <a:solidFill>
                  <a:srgbClr val="4F3B20"/>
                </a:solidFill>
                <a:latin typeface="Times New Roman" panose="02020603050405020304" pitchFamily="18" charset="0"/>
                <a:cs typeface="Times New Roman" panose="02020603050405020304" pitchFamily="18" charset="0"/>
              </a:rPr>
              <a:t> </a:t>
            </a:r>
            <a:r>
              <a:rPr lang="en-US" sz="3200" kern="1200" dirty="0" err="1" smtClean="0">
                <a:solidFill>
                  <a:srgbClr val="4F3B20"/>
                </a:solidFill>
                <a:latin typeface="Times New Roman" panose="02020603050405020304" pitchFamily="18" charset="0"/>
                <a:cs typeface="Times New Roman" panose="02020603050405020304" pitchFamily="18" charset="0"/>
              </a:rPr>
              <a:t>điểm</a:t>
            </a:r>
            <a:r>
              <a:rPr lang="en-US" sz="3200" kern="1200" dirty="0" smtClean="0">
                <a:solidFill>
                  <a:srgbClr val="4F3B20"/>
                </a:solidFill>
                <a:latin typeface="Times New Roman" panose="02020603050405020304" pitchFamily="18" charset="0"/>
                <a:cs typeface="Times New Roman" panose="02020603050405020304" pitchFamily="18" charset="0"/>
              </a:rPr>
              <a:t> </a:t>
            </a:r>
            <a:r>
              <a:rPr lang="en-US" sz="3200" kern="1200" dirty="0" err="1" smtClean="0">
                <a:solidFill>
                  <a:srgbClr val="4F3B20"/>
                </a:solidFill>
                <a:latin typeface="Times New Roman" panose="02020603050405020304" pitchFamily="18" charset="0"/>
                <a:cs typeface="Times New Roman" panose="02020603050405020304" pitchFamily="18" charset="0"/>
              </a:rPr>
              <a:t>của</a:t>
            </a:r>
            <a:r>
              <a:rPr lang="en-US" sz="3200" kern="1200" dirty="0" smtClean="0">
                <a:solidFill>
                  <a:srgbClr val="4F3B20"/>
                </a:solidFill>
                <a:latin typeface="Times New Roman" panose="02020603050405020304" pitchFamily="18" charset="0"/>
                <a:cs typeface="Times New Roman" panose="02020603050405020304" pitchFamily="18" charset="0"/>
              </a:rPr>
              <a:t> </a:t>
            </a:r>
            <a:r>
              <a:rPr lang="en-US" sz="3200" kern="1200" dirty="0" err="1" smtClean="0">
                <a:solidFill>
                  <a:srgbClr val="4F3B20"/>
                </a:solidFill>
                <a:latin typeface="Times New Roman" panose="02020603050405020304" pitchFamily="18" charset="0"/>
                <a:cs typeface="Times New Roman" panose="02020603050405020304" pitchFamily="18" charset="0"/>
              </a:rPr>
              <a:t>em</a:t>
            </a:r>
            <a:r>
              <a:rPr lang="en-US" sz="3200" kern="1200" dirty="0" smtClean="0">
                <a:solidFill>
                  <a:srgbClr val="4F3B20"/>
                </a:solidFill>
                <a:latin typeface="Times New Roman" panose="02020603050405020304" pitchFamily="18" charset="0"/>
                <a:cs typeface="Times New Roman" panose="02020603050405020304" pitchFamily="18" charset="0"/>
              </a:rPr>
              <a:t> </a:t>
            </a:r>
            <a:r>
              <a:rPr lang="en-US" sz="3200" kern="1200" dirty="0" err="1" smtClean="0">
                <a:solidFill>
                  <a:srgbClr val="4F3B20"/>
                </a:solidFill>
                <a:latin typeface="Times New Roman" panose="02020603050405020304" pitchFamily="18" charset="0"/>
                <a:cs typeface="Times New Roman" panose="02020603050405020304" pitchFamily="18" charset="0"/>
              </a:rPr>
              <a:t>về</a:t>
            </a:r>
            <a:r>
              <a:rPr lang="en-US" sz="3200" kern="1200" dirty="0" smtClean="0">
                <a:solidFill>
                  <a:srgbClr val="4F3B20"/>
                </a:solidFill>
                <a:latin typeface="Times New Roman" panose="02020603050405020304" pitchFamily="18" charset="0"/>
                <a:cs typeface="Times New Roman" panose="02020603050405020304" pitchFamily="18" charset="0"/>
              </a:rPr>
              <a:t> </a:t>
            </a:r>
            <a:r>
              <a:rPr lang="en-US" sz="3200" kern="1200" dirty="0" err="1" smtClean="0">
                <a:solidFill>
                  <a:srgbClr val="4F3B20"/>
                </a:solidFill>
                <a:latin typeface="Times New Roman" panose="02020603050405020304" pitchFamily="18" charset="0"/>
                <a:cs typeface="Times New Roman" panose="02020603050405020304" pitchFamily="18" charset="0"/>
              </a:rPr>
              <a:t>vấn</a:t>
            </a:r>
            <a:r>
              <a:rPr lang="en-US" sz="3200" kern="1200" dirty="0" smtClean="0">
                <a:solidFill>
                  <a:srgbClr val="4F3B20"/>
                </a:solidFill>
                <a:latin typeface="Times New Roman" panose="02020603050405020304" pitchFamily="18" charset="0"/>
                <a:cs typeface="Times New Roman" panose="02020603050405020304" pitchFamily="18" charset="0"/>
              </a:rPr>
              <a:t> </a:t>
            </a:r>
            <a:r>
              <a:rPr lang="en-US" sz="3200" kern="1200" dirty="0" err="1" smtClean="0">
                <a:solidFill>
                  <a:srgbClr val="4F3B20"/>
                </a:solidFill>
                <a:latin typeface="Times New Roman" panose="02020603050405020304" pitchFamily="18" charset="0"/>
                <a:cs typeface="Times New Roman" panose="02020603050405020304" pitchFamily="18" charset="0"/>
              </a:rPr>
              <a:t>đề</a:t>
            </a:r>
            <a:r>
              <a:rPr lang="en-US" sz="3200" kern="1200" dirty="0" smtClean="0">
                <a:solidFill>
                  <a:srgbClr val="4F3B20"/>
                </a:solidFill>
                <a:latin typeface="Times New Roman" panose="02020603050405020304" pitchFamily="18" charset="0"/>
                <a:cs typeface="Times New Roman" panose="02020603050405020304" pitchFamily="18" charset="0"/>
              </a:rPr>
              <a:t> </a:t>
            </a:r>
            <a:r>
              <a:rPr lang="en-US" sz="3200" kern="1200" dirty="0" err="1" smtClean="0">
                <a:solidFill>
                  <a:srgbClr val="4F3B20"/>
                </a:solidFill>
                <a:latin typeface="Times New Roman" panose="02020603050405020304" pitchFamily="18" charset="0"/>
                <a:cs typeface="Times New Roman" panose="02020603050405020304" pitchFamily="18" charset="0"/>
              </a:rPr>
              <a:t>này</a:t>
            </a:r>
            <a:r>
              <a:rPr lang="en-US" sz="3200" kern="1200" dirty="0" smtClean="0">
                <a:solidFill>
                  <a:srgbClr val="4F3B20"/>
                </a:solidFill>
                <a:latin typeface="Times New Roman" panose="02020603050405020304" pitchFamily="18" charset="0"/>
                <a:cs typeface="Times New Roman" panose="02020603050405020304" pitchFamily="18" charset="0"/>
              </a:rPr>
              <a:t>?</a:t>
            </a:r>
            <a:endParaRPr lang="en-US" sz="3200" kern="1200" dirty="0">
              <a:solidFill>
                <a:srgbClr val="4F3B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80009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4137" y="1573407"/>
            <a:ext cx="6687892" cy="2017951"/>
          </a:xfrm>
          <a:prstGeom prst="rect">
            <a:avLst/>
          </a:prstGeom>
        </p:spPr>
      </p:pic>
    </p:spTree>
    <p:extLst>
      <p:ext uri="{BB962C8B-B14F-4D97-AF65-F5344CB8AC3E}">
        <p14:creationId xmlns:p14="http://schemas.microsoft.com/office/powerpoint/2010/main" val="271930113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42" name="Google Shape;441;p39"/>
          <p:cNvSpPr txBox="1">
            <a:spLocks/>
          </p:cNvSpPr>
          <p:nvPr/>
        </p:nvSpPr>
        <p:spPr>
          <a:xfrm>
            <a:off x="718595" y="430855"/>
            <a:ext cx="7713900" cy="54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8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2pPr>
            <a:lvl3pPr marR="0" lvl="2"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3pPr>
            <a:lvl4pPr marR="0" lvl="3"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4pPr>
            <a:lvl5pPr marR="0" lvl="4"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5pPr>
            <a:lvl6pPr marR="0" lvl="5"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6pPr>
            <a:lvl7pPr marR="0" lvl="6"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7pPr>
            <a:lvl8pPr marR="0" lvl="7"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8pPr>
            <a:lvl9pPr marR="0" lvl="8"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9pPr>
          </a:lstStyle>
          <a:p>
            <a:r>
              <a:rPr lang="vi-VN" smtClean="0">
                <a:latin typeface="+mj-lt"/>
                <a:cs typeface="Times New Roman" panose="02020603050405020304" pitchFamily="18" charset="0"/>
              </a:rPr>
              <a:t>CÁC BƯỚC THỰC HÀNH VIẾT</a:t>
            </a:r>
            <a:endParaRPr lang="vi-VN" dirty="0">
              <a:latin typeface="+mj-lt"/>
              <a:cs typeface="Times New Roman" panose="02020603050405020304" pitchFamily="18" charset="0"/>
            </a:endParaRPr>
          </a:p>
        </p:txBody>
      </p:sp>
      <p:sp>
        <p:nvSpPr>
          <p:cNvPr id="44" name="Google Shape;442;p39"/>
          <p:cNvSpPr txBox="1">
            <a:spLocks/>
          </p:cNvSpPr>
          <p:nvPr/>
        </p:nvSpPr>
        <p:spPr>
          <a:xfrm>
            <a:off x="978019" y="3472083"/>
            <a:ext cx="2253300" cy="828300"/>
          </a:xfrm>
          <a:prstGeom prst="rect">
            <a:avLst/>
          </a:prstGeom>
          <a:solidFill>
            <a:schemeClr val="accent4">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buClr>
              <a:buSzPts val="1100"/>
            </a:pPr>
            <a:r>
              <a:rPr lang="vi-VN" sz="2400" dirty="0" smtClean="0">
                <a:latin typeface="+mj-lt"/>
                <a:cs typeface="Times New Roman" panose="02020603050405020304" pitchFamily="18" charset="0"/>
              </a:rPr>
              <a:t>TRƯỚC KHI VIẾT</a:t>
            </a:r>
            <a:endParaRPr lang="vi-VN" sz="2400" dirty="0">
              <a:latin typeface="+mj-lt"/>
              <a:cs typeface="Times New Roman" panose="02020603050405020304" pitchFamily="18" charset="0"/>
            </a:endParaRPr>
          </a:p>
        </p:txBody>
      </p:sp>
      <p:sp>
        <p:nvSpPr>
          <p:cNvPr id="45" name="Google Shape;444;p39"/>
          <p:cNvSpPr txBox="1">
            <a:spLocks/>
          </p:cNvSpPr>
          <p:nvPr/>
        </p:nvSpPr>
        <p:spPr>
          <a:xfrm>
            <a:off x="3470562" y="3472083"/>
            <a:ext cx="2253300" cy="828300"/>
          </a:xfrm>
          <a:prstGeom prst="rect">
            <a:avLst/>
          </a:prstGeom>
          <a:solidFill>
            <a:schemeClr val="accent4">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buClr>
              <a:buSzPts val="1100"/>
            </a:pPr>
            <a:r>
              <a:rPr lang="en-US" sz="2400" smtClean="0">
                <a:latin typeface="Times New Roman" panose="02020603050405020304" pitchFamily="18" charset="0"/>
                <a:cs typeface="Times New Roman" panose="02020603050405020304" pitchFamily="18" charset="0"/>
              </a:rPr>
              <a:t>VIẾT BÀI</a:t>
            </a:r>
            <a:endParaRPr lang="en-US" sz="2400" dirty="0">
              <a:latin typeface="Times New Roman" panose="02020603050405020304" pitchFamily="18" charset="0"/>
              <a:cs typeface="Times New Roman" panose="02020603050405020304" pitchFamily="18" charset="0"/>
            </a:endParaRPr>
          </a:p>
        </p:txBody>
      </p:sp>
      <p:sp>
        <p:nvSpPr>
          <p:cNvPr id="46" name="Google Shape;446;p39"/>
          <p:cNvSpPr txBox="1">
            <a:spLocks/>
          </p:cNvSpPr>
          <p:nvPr/>
        </p:nvSpPr>
        <p:spPr>
          <a:xfrm>
            <a:off x="5828923" y="3465330"/>
            <a:ext cx="2253300" cy="828300"/>
          </a:xfrm>
          <a:prstGeom prst="rect">
            <a:avLst/>
          </a:prstGeom>
          <a:solidFill>
            <a:schemeClr val="accent4">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buClr>
              <a:buSzPts val="1100"/>
            </a:pPr>
            <a:r>
              <a:rPr lang="en-US" sz="2400" smtClean="0">
                <a:latin typeface="Times New Roman" panose="02020603050405020304" pitchFamily="18" charset="0"/>
                <a:cs typeface="Times New Roman" panose="02020603050405020304" pitchFamily="18" charset="0"/>
              </a:rPr>
              <a:t>CHỈNH SỬA BÀI VIẾT</a:t>
            </a:r>
            <a:endParaRPr lang="en-US" sz="2400" dirty="0">
              <a:latin typeface="Times New Roman" panose="02020603050405020304" pitchFamily="18" charset="0"/>
              <a:cs typeface="Times New Roman" panose="02020603050405020304" pitchFamily="18" charset="0"/>
            </a:endParaRPr>
          </a:p>
        </p:txBody>
      </p:sp>
      <p:sp>
        <p:nvSpPr>
          <p:cNvPr id="47" name="Subtitle 1"/>
          <p:cNvSpPr txBox="1">
            <a:spLocks/>
          </p:cNvSpPr>
          <p:nvPr/>
        </p:nvSpPr>
        <p:spPr>
          <a:xfrm>
            <a:off x="947424" y="2807409"/>
            <a:ext cx="22533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solidFill>
                  <a:srgbClr val="FF0000"/>
                </a:solidFill>
                <a:latin typeface="Times New Roman" panose="02020603050405020304" pitchFamily="18" charset="0"/>
                <a:cs typeface="Times New Roman" panose="02020603050405020304" pitchFamily="18" charset="0"/>
              </a:rPr>
              <a:t>BƯỚC 1</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9" name="Google Shape;358;p36"/>
          <p:cNvSpPr/>
          <p:nvPr/>
        </p:nvSpPr>
        <p:spPr>
          <a:xfrm>
            <a:off x="6384214" y="1401150"/>
            <a:ext cx="1109100" cy="1109100"/>
          </a:xfrm>
          <a:prstGeom prst="ellipse">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endParaRPr>
              <a:solidFill>
                <a:srgbClr val="FFFFFF"/>
              </a:solidFill>
              <a:latin typeface="+mj-lt"/>
            </a:endParaRPr>
          </a:p>
        </p:txBody>
      </p:sp>
      <p:grpSp>
        <p:nvGrpSpPr>
          <p:cNvPr id="50" name="Google Shape;359;p36"/>
          <p:cNvGrpSpPr/>
          <p:nvPr/>
        </p:nvGrpSpPr>
        <p:grpSpPr>
          <a:xfrm>
            <a:off x="6482288" y="1320469"/>
            <a:ext cx="791051" cy="1270463"/>
            <a:chOff x="4906831" y="2716050"/>
            <a:chExt cx="791051" cy="1270463"/>
          </a:xfrm>
        </p:grpSpPr>
        <p:sp>
          <p:nvSpPr>
            <p:cNvPr id="51" name="Google Shape;360;p36"/>
            <p:cNvSpPr/>
            <p:nvPr/>
          </p:nvSpPr>
          <p:spPr>
            <a:xfrm>
              <a:off x="4906831" y="2716050"/>
              <a:ext cx="791051" cy="1270372"/>
            </a:xfrm>
            <a:custGeom>
              <a:avLst/>
              <a:gdLst/>
              <a:ahLst/>
              <a:cxnLst/>
              <a:rect l="l" t="t" r="r" b="b"/>
              <a:pathLst>
                <a:path w="11904" h="19117" extrusionOk="0">
                  <a:moveTo>
                    <a:pt x="6558" y="1"/>
                  </a:moveTo>
                  <a:cubicBezTo>
                    <a:pt x="6353" y="1"/>
                    <a:pt x="6151" y="82"/>
                    <a:pt x="6020" y="229"/>
                  </a:cubicBezTo>
                  <a:cubicBezTo>
                    <a:pt x="5609" y="691"/>
                    <a:pt x="5393" y="1229"/>
                    <a:pt x="5477" y="1859"/>
                  </a:cubicBezTo>
                  <a:cubicBezTo>
                    <a:pt x="5534" y="2276"/>
                    <a:pt x="5594" y="2693"/>
                    <a:pt x="5657" y="3110"/>
                  </a:cubicBezTo>
                  <a:cubicBezTo>
                    <a:pt x="5758" y="3769"/>
                    <a:pt x="5891" y="4420"/>
                    <a:pt x="6059" y="5065"/>
                  </a:cubicBezTo>
                  <a:cubicBezTo>
                    <a:pt x="6139" y="5365"/>
                    <a:pt x="6191" y="5673"/>
                    <a:pt x="6254" y="5977"/>
                  </a:cubicBezTo>
                  <a:cubicBezTo>
                    <a:pt x="6128" y="5901"/>
                    <a:pt x="6110" y="5779"/>
                    <a:pt x="6080" y="5665"/>
                  </a:cubicBezTo>
                  <a:cubicBezTo>
                    <a:pt x="6026" y="5455"/>
                    <a:pt x="5986" y="5239"/>
                    <a:pt x="5924" y="5032"/>
                  </a:cubicBezTo>
                  <a:cubicBezTo>
                    <a:pt x="5654" y="4141"/>
                    <a:pt x="5369" y="3256"/>
                    <a:pt x="5107" y="2363"/>
                  </a:cubicBezTo>
                  <a:cubicBezTo>
                    <a:pt x="4949" y="1826"/>
                    <a:pt x="4695" y="1343"/>
                    <a:pt x="4380" y="888"/>
                  </a:cubicBezTo>
                  <a:cubicBezTo>
                    <a:pt x="4254" y="705"/>
                    <a:pt x="4089" y="564"/>
                    <a:pt x="3893" y="465"/>
                  </a:cubicBezTo>
                  <a:cubicBezTo>
                    <a:pt x="3771" y="403"/>
                    <a:pt x="3651" y="373"/>
                    <a:pt x="3534" y="373"/>
                  </a:cubicBezTo>
                  <a:cubicBezTo>
                    <a:pt x="3374" y="373"/>
                    <a:pt x="3219" y="430"/>
                    <a:pt x="3072" y="547"/>
                  </a:cubicBezTo>
                  <a:cubicBezTo>
                    <a:pt x="2791" y="770"/>
                    <a:pt x="2689" y="1076"/>
                    <a:pt x="2706" y="1413"/>
                  </a:cubicBezTo>
                  <a:cubicBezTo>
                    <a:pt x="2746" y="2235"/>
                    <a:pt x="2968" y="3019"/>
                    <a:pt x="3263" y="3784"/>
                  </a:cubicBezTo>
                  <a:cubicBezTo>
                    <a:pt x="3546" y="4527"/>
                    <a:pt x="3830" y="5271"/>
                    <a:pt x="4110" y="6014"/>
                  </a:cubicBezTo>
                  <a:cubicBezTo>
                    <a:pt x="4140" y="6093"/>
                    <a:pt x="4160" y="6177"/>
                    <a:pt x="4185" y="6258"/>
                  </a:cubicBezTo>
                  <a:cubicBezTo>
                    <a:pt x="4170" y="6266"/>
                    <a:pt x="4155" y="6275"/>
                    <a:pt x="4140" y="6282"/>
                  </a:cubicBezTo>
                  <a:cubicBezTo>
                    <a:pt x="4095" y="6219"/>
                    <a:pt x="4044" y="6159"/>
                    <a:pt x="4007" y="6093"/>
                  </a:cubicBezTo>
                  <a:cubicBezTo>
                    <a:pt x="3798" y="5725"/>
                    <a:pt x="3599" y="5355"/>
                    <a:pt x="3386" y="4992"/>
                  </a:cubicBezTo>
                  <a:cubicBezTo>
                    <a:pt x="3125" y="4546"/>
                    <a:pt x="2860" y="4102"/>
                    <a:pt x="2584" y="3665"/>
                  </a:cubicBezTo>
                  <a:cubicBezTo>
                    <a:pt x="2364" y="3319"/>
                    <a:pt x="2073" y="3031"/>
                    <a:pt x="1767" y="2759"/>
                  </a:cubicBezTo>
                  <a:cubicBezTo>
                    <a:pt x="1491" y="2516"/>
                    <a:pt x="1163" y="2394"/>
                    <a:pt x="797" y="2378"/>
                  </a:cubicBezTo>
                  <a:cubicBezTo>
                    <a:pt x="778" y="2377"/>
                    <a:pt x="758" y="2376"/>
                    <a:pt x="739" y="2376"/>
                  </a:cubicBezTo>
                  <a:cubicBezTo>
                    <a:pt x="447" y="2376"/>
                    <a:pt x="218" y="2496"/>
                    <a:pt x="83" y="2780"/>
                  </a:cubicBezTo>
                  <a:cubicBezTo>
                    <a:pt x="64" y="2819"/>
                    <a:pt x="28" y="2852"/>
                    <a:pt x="1" y="2890"/>
                  </a:cubicBezTo>
                  <a:lnTo>
                    <a:pt x="1" y="3134"/>
                  </a:lnTo>
                  <a:cubicBezTo>
                    <a:pt x="37" y="3199"/>
                    <a:pt x="83" y="3259"/>
                    <a:pt x="109" y="3328"/>
                  </a:cubicBezTo>
                  <a:cubicBezTo>
                    <a:pt x="274" y="3754"/>
                    <a:pt x="485" y="4156"/>
                    <a:pt x="709" y="4554"/>
                  </a:cubicBezTo>
                  <a:cubicBezTo>
                    <a:pt x="1132" y="5305"/>
                    <a:pt x="1531" y="6072"/>
                    <a:pt x="1966" y="6816"/>
                  </a:cubicBezTo>
                  <a:lnTo>
                    <a:pt x="1966" y="6818"/>
                  </a:lnTo>
                  <a:cubicBezTo>
                    <a:pt x="2445" y="7638"/>
                    <a:pt x="2622" y="8540"/>
                    <a:pt x="2736" y="9460"/>
                  </a:cubicBezTo>
                  <a:cubicBezTo>
                    <a:pt x="2796" y="9960"/>
                    <a:pt x="2814" y="10464"/>
                    <a:pt x="2850" y="10965"/>
                  </a:cubicBezTo>
                  <a:cubicBezTo>
                    <a:pt x="2910" y="11813"/>
                    <a:pt x="3116" y="12614"/>
                    <a:pt x="3587" y="13333"/>
                  </a:cubicBezTo>
                  <a:cubicBezTo>
                    <a:pt x="3654" y="13435"/>
                    <a:pt x="3710" y="13546"/>
                    <a:pt x="3777" y="13648"/>
                  </a:cubicBezTo>
                  <a:cubicBezTo>
                    <a:pt x="3846" y="13754"/>
                    <a:pt x="3924" y="13855"/>
                    <a:pt x="3999" y="13961"/>
                  </a:cubicBezTo>
                  <a:cubicBezTo>
                    <a:pt x="3999" y="14434"/>
                    <a:pt x="3998" y="14917"/>
                    <a:pt x="3999" y="15400"/>
                  </a:cubicBezTo>
                  <a:cubicBezTo>
                    <a:pt x="4002" y="16330"/>
                    <a:pt x="3974" y="17262"/>
                    <a:pt x="4038" y="18192"/>
                  </a:cubicBezTo>
                  <a:cubicBezTo>
                    <a:pt x="4041" y="18233"/>
                    <a:pt x="4047" y="18278"/>
                    <a:pt x="4032" y="18313"/>
                  </a:cubicBezTo>
                  <a:cubicBezTo>
                    <a:pt x="4001" y="18392"/>
                    <a:pt x="4037" y="18446"/>
                    <a:pt x="4086" y="18494"/>
                  </a:cubicBezTo>
                  <a:cubicBezTo>
                    <a:pt x="4140" y="18545"/>
                    <a:pt x="4200" y="18592"/>
                    <a:pt x="4260" y="18635"/>
                  </a:cubicBezTo>
                  <a:cubicBezTo>
                    <a:pt x="4554" y="18850"/>
                    <a:pt x="4892" y="18940"/>
                    <a:pt x="5246" y="18995"/>
                  </a:cubicBezTo>
                  <a:cubicBezTo>
                    <a:pt x="5716" y="19071"/>
                    <a:pt x="6186" y="19117"/>
                    <a:pt x="6656" y="19117"/>
                  </a:cubicBezTo>
                  <a:cubicBezTo>
                    <a:pt x="7045" y="19117"/>
                    <a:pt x="7434" y="19085"/>
                    <a:pt x="7822" y="19013"/>
                  </a:cubicBezTo>
                  <a:cubicBezTo>
                    <a:pt x="8157" y="18952"/>
                    <a:pt x="8487" y="18871"/>
                    <a:pt x="8817" y="18793"/>
                  </a:cubicBezTo>
                  <a:cubicBezTo>
                    <a:pt x="8930" y="18766"/>
                    <a:pt x="9036" y="18721"/>
                    <a:pt x="9146" y="18685"/>
                  </a:cubicBezTo>
                  <a:cubicBezTo>
                    <a:pt x="9245" y="18652"/>
                    <a:pt x="9311" y="18592"/>
                    <a:pt x="9323" y="18484"/>
                  </a:cubicBezTo>
                  <a:cubicBezTo>
                    <a:pt x="9342" y="18322"/>
                    <a:pt x="9369" y="18161"/>
                    <a:pt x="9377" y="17997"/>
                  </a:cubicBezTo>
                  <a:cubicBezTo>
                    <a:pt x="9392" y="17720"/>
                    <a:pt x="9390" y="17441"/>
                    <a:pt x="9402" y="17162"/>
                  </a:cubicBezTo>
                  <a:cubicBezTo>
                    <a:pt x="9422" y="16707"/>
                    <a:pt x="9455" y="16252"/>
                    <a:pt x="9464" y="15798"/>
                  </a:cubicBezTo>
                  <a:cubicBezTo>
                    <a:pt x="9476" y="15247"/>
                    <a:pt x="9467" y="14698"/>
                    <a:pt x="9467" y="14141"/>
                  </a:cubicBezTo>
                  <a:cubicBezTo>
                    <a:pt x="9617" y="14032"/>
                    <a:pt x="9771" y="13921"/>
                    <a:pt x="9923" y="13807"/>
                  </a:cubicBezTo>
                  <a:cubicBezTo>
                    <a:pt x="10240" y="13570"/>
                    <a:pt x="10486" y="13268"/>
                    <a:pt x="10640" y="12908"/>
                  </a:cubicBezTo>
                  <a:cubicBezTo>
                    <a:pt x="10795" y="12548"/>
                    <a:pt x="10967" y="12206"/>
                    <a:pt x="11255" y="11933"/>
                  </a:cubicBezTo>
                  <a:cubicBezTo>
                    <a:pt x="11279" y="11909"/>
                    <a:pt x="11296" y="11877"/>
                    <a:pt x="11317" y="11850"/>
                  </a:cubicBezTo>
                  <a:cubicBezTo>
                    <a:pt x="11630" y="11439"/>
                    <a:pt x="11745" y="10945"/>
                    <a:pt x="11877" y="10461"/>
                  </a:cubicBezTo>
                  <a:cubicBezTo>
                    <a:pt x="11904" y="10360"/>
                    <a:pt x="11902" y="10242"/>
                    <a:pt x="11883" y="10137"/>
                  </a:cubicBezTo>
                  <a:cubicBezTo>
                    <a:pt x="11799" y="9693"/>
                    <a:pt x="11620" y="9283"/>
                    <a:pt x="11407" y="8887"/>
                  </a:cubicBezTo>
                  <a:cubicBezTo>
                    <a:pt x="11383" y="8840"/>
                    <a:pt x="11336" y="8804"/>
                    <a:pt x="11297" y="8765"/>
                  </a:cubicBezTo>
                  <a:cubicBezTo>
                    <a:pt x="11236" y="8702"/>
                    <a:pt x="11168" y="8644"/>
                    <a:pt x="11114" y="8576"/>
                  </a:cubicBezTo>
                  <a:cubicBezTo>
                    <a:pt x="11083" y="8537"/>
                    <a:pt x="11060" y="8480"/>
                    <a:pt x="11060" y="8431"/>
                  </a:cubicBezTo>
                  <a:cubicBezTo>
                    <a:pt x="11060" y="8200"/>
                    <a:pt x="11062" y="7969"/>
                    <a:pt x="11078" y="7737"/>
                  </a:cubicBezTo>
                  <a:cubicBezTo>
                    <a:pt x="11134" y="6941"/>
                    <a:pt x="11095" y="6150"/>
                    <a:pt x="10951" y="5362"/>
                  </a:cubicBezTo>
                  <a:cubicBezTo>
                    <a:pt x="10801" y="4531"/>
                    <a:pt x="10216" y="4052"/>
                    <a:pt x="9437" y="3922"/>
                  </a:cubicBezTo>
                  <a:cubicBezTo>
                    <a:pt x="9352" y="3908"/>
                    <a:pt x="9268" y="3899"/>
                    <a:pt x="9186" y="3899"/>
                  </a:cubicBezTo>
                  <a:cubicBezTo>
                    <a:pt x="8926" y="3899"/>
                    <a:pt x="8685" y="3983"/>
                    <a:pt x="8492" y="4214"/>
                  </a:cubicBezTo>
                  <a:cubicBezTo>
                    <a:pt x="8363" y="4369"/>
                    <a:pt x="8268" y="4537"/>
                    <a:pt x="8208" y="4728"/>
                  </a:cubicBezTo>
                  <a:cubicBezTo>
                    <a:pt x="8169" y="4852"/>
                    <a:pt x="8121" y="4974"/>
                    <a:pt x="8076" y="5097"/>
                  </a:cubicBezTo>
                  <a:cubicBezTo>
                    <a:pt x="8026" y="5032"/>
                    <a:pt x="8010" y="4974"/>
                    <a:pt x="8001" y="4915"/>
                  </a:cubicBezTo>
                  <a:cubicBezTo>
                    <a:pt x="7966" y="4653"/>
                    <a:pt x="7936" y="4389"/>
                    <a:pt x="7899" y="4126"/>
                  </a:cubicBezTo>
                  <a:cubicBezTo>
                    <a:pt x="7785" y="3332"/>
                    <a:pt x="7668" y="2540"/>
                    <a:pt x="7549" y="1746"/>
                  </a:cubicBezTo>
                  <a:cubicBezTo>
                    <a:pt x="7483" y="1302"/>
                    <a:pt x="7392" y="864"/>
                    <a:pt x="7219" y="445"/>
                  </a:cubicBezTo>
                  <a:cubicBezTo>
                    <a:pt x="7092" y="137"/>
                    <a:pt x="6822" y="1"/>
                    <a:pt x="6558"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endParaRPr>
                <a:latin typeface="+mj-lt"/>
              </a:endParaRPr>
            </a:p>
          </p:txBody>
        </p:sp>
        <p:grpSp>
          <p:nvGrpSpPr>
            <p:cNvPr id="52" name="Google Shape;361;p36"/>
            <p:cNvGrpSpPr/>
            <p:nvPr/>
          </p:nvGrpSpPr>
          <p:grpSpPr>
            <a:xfrm>
              <a:off x="4906875" y="2716140"/>
              <a:ext cx="790984" cy="1270372"/>
              <a:chOff x="238125" y="1917900"/>
              <a:chExt cx="297575" cy="477925"/>
            </a:xfrm>
          </p:grpSpPr>
          <p:sp>
            <p:nvSpPr>
              <p:cNvPr id="53" name="Google Shape;362;p36"/>
              <p:cNvSpPr/>
              <p:nvPr/>
            </p:nvSpPr>
            <p:spPr>
              <a:xfrm>
                <a:off x="238825" y="1921250"/>
                <a:ext cx="294100" cy="470800"/>
              </a:xfrm>
              <a:custGeom>
                <a:avLst/>
                <a:gdLst/>
                <a:ahLst/>
                <a:cxnLst/>
                <a:rect l="l" t="t" r="r" b="b"/>
                <a:pathLst>
                  <a:path w="11764" h="18832" extrusionOk="0">
                    <a:moveTo>
                      <a:pt x="6830" y="14340"/>
                    </a:moveTo>
                    <a:cubicBezTo>
                      <a:pt x="6830" y="14390"/>
                      <a:pt x="6841" y="14430"/>
                      <a:pt x="6829" y="14436"/>
                    </a:cubicBezTo>
                    <a:cubicBezTo>
                      <a:pt x="6776" y="14469"/>
                      <a:pt x="6723" y="14481"/>
                      <a:pt x="6667" y="14481"/>
                    </a:cubicBezTo>
                    <a:cubicBezTo>
                      <a:pt x="6598" y="14481"/>
                      <a:pt x="6525" y="14464"/>
                      <a:pt x="6440" y="14442"/>
                    </a:cubicBezTo>
                    <a:cubicBezTo>
                      <a:pt x="6515" y="14360"/>
                      <a:pt x="6590" y="14350"/>
                      <a:pt x="6664" y="14350"/>
                    </a:cubicBezTo>
                    <a:cubicBezTo>
                      <a:pt x="6687" y="14350"/>
                      <a:pt x="6710" y="14351"/>
                      <a:pt x="6733" y="14351"/>
                    </a:cubicBezTo>
                    <a:cubicBezTo>
                      <a:pt x="6766" y="14351"/>
                      <a:pt x="6798" y="14349"/>
                      <a:pt x="6830" y="14340"/>
                    </a:cubicBezTo>
                    <a:close/>
                    <a:moveTo>
                      <a:pt x="6602" y="1"/>
                    </a:moveTo>
                    <a:cubicBezTo>
                      <a:pt x="6571" y="1"/>
                      <a:pt x="6539" y="3"/>
                      <a:pt x="6505" y="7"/>
                    </a:cubicBezTo>
                    <a:cubicBezTo>
                      <a:pt x="6253" y="35"/>
                      <a:pt x="6053" y="149"/>
                      <a:pt x="5926" y="374"/>
                    </a:cubicBezTo>
                    <a:cubicBezTo>
                      <a:pt x="5879" y="457"/>
                      <a:pt x="5836" y="542"/>
                      <a:pt x="5785" y="622"/>
                    </a:cubicBezTo>
                    <a:cubicBezTo>
                      <a:pt x="5552" y="988"/>
                      <a:pt x="5519" y="1386"/>
                      <a:pt x="5584" y="1801"/>
                    </a:cubicBezTo>
                    <a:cubicBezTo>
                      <a:pt x="5620" y="2035"/>
                      <a:pt x="5659" y="2271"/>
                      <a:pt x="5689" y="2507"/>
                    </a:cubicBezTo>
                    <a:cubicBezTo>
                      <a:pt x="5771" y="3174"/>
                      <a:pt x="5885" y="3834"/>
                      <a:pt x="6044" y="4489"/>
                    </a:cubicBezTo>
                    <a:cubicBezTo>
                      <a:pt x="6145" y="4898"/>
                      <a:pt x="6238" y="5309"/>
                      <a:pt x="6314" y="5722"/>
                    </a:cubicBezTo>
                    <a:cubicBezTo>
                      <a:pt x="6355" y="5941"/>
                      <a:pt x="6356" y="6168"/>
                      <a:pt x="6371" y="6391"/>
                    </a:cubicBezTo>
                    <a:cubicBezTo>
                      <a:pt x="6376" y="6446"/>
                      <a:pt x="6376" y="6510"/>
                      <a:pt x="6294" y="6510"/>
                    </a:cubicBezTo>
                    <a:cubicBezTo>
                      <a:pt x="6288" y="6510"/>
                      <a:pt x="6283" y="6510"/>
                      <a:pt x="6277" y="6510"/>
                    </a:cubicBezTo>
                    <a:cubicBezTo>
                      <a:pt x="6254" y="6412"/>
                      <a:pt x="6244" y="6312"/>
                      <a:pt x="6209" y="6219"/>
                    </a:cubicBezTo>
                    <a:cubicBezTo>
                      <a:pt x="6172" y="6118"/>
                      <a:pt x="6109" y="6027"/>
                      <a:pt x="6065" y="5928"/>
                    </a:cubicBezTo>
                    <a:cubicBezTo>
                      <a:pt x="6035" y="5858"/>
                      <a:pt x="6017" y="5785"/>
                      <a:pt x="5996" y="5714"/>
                    </a:cubicBezTo>
                    <a:cubicBezTo>
                      <a:pt x="5635" y="4496"/>
                      <a:pt x="5276" y="3278"/>
                      <a:pt x="4908" y="2062"/>
                    </a:cubicBezTo>
                    <a:cubicBezTo>
                      <a:pt x="4772" y="1609"/>
                      <a:pt x="4523" y="1209"/>
                      <a:pt x="4257" y="822"/>
                    </a:cubicBezTo>
                    <a:cubicBezTo>
                      <a:pt x="4133" y="640"/>
                      <a:pt x="3968" y="497"/>
                      <a:pt x="3759" y="415"/>
                    </a:cubicBezTo>
                    <a:cubicBezTo>
                      <a:pt x="3672" y="381"/>
                      <a:pt x="3584" y="364"/>
                      <a:pt x="3499" y="364"/>
                    </a:cubicBezTo>
                    <a:cubicBezTo>
                      <a:pt x="3325" y="364"/>
                      <a:pt x="3162" y="435"/>
                      <a:pt x="3031" y="575"/>
                    </a:cubicBezTo>
                    <a:cubicBezTo>
                      <a:pt x="2850" y="771"/>
                      <a:pt x="2778" y="1005"/>
                      <a:pt x="2799" y="1269"/>
                    </a:cubicBezTo>
                    <a:cubicBezTo>
                      <a:pt x="2809" y="1405"/>
                      <a:pt x="2817" y="1542"/>
                      <a:pt x="2836" y="1675"/>
                    </a:cubicBezTo>
                    <a:cubicBezTo>
                      <a:pt x="2877" y="1936"/>
                      <a:pt x="2911" y="2199"/>
                      <a:pt x="2974" y="2456"/>
                    </a:cubicBezTo>
                    <a:cubicBezTo>
                      <a:pt x="3141" y="3116"/>
                      <a:pt x="3397" y="3746"/>
                      <a:pt x="3639" y="4381"/>
                    </a:cubicBezTo>
                    <a:cubicBezTo>
                      <a:pt x="3852" y="4939"/>
                      <a:pt x="4065" y="5497"/>
                      <a:pt x="4254" y="6064"/>
                    </a:cubicBezTo>
                    <a:cubicBezTo>
                      <a:pt x="4356" y="6369"/>
                      <a:pt x="4439" y="6675"/>
                      <a:pt x="4682" y="6904"/>
                    </a:cubicBezTo>
                    <a:cubicBezTo>
                      <a:pt x="4713" y="6934"/>
                      <a:pt x="4725" y="6985"/>
                      <a:pt x="4746" y="7027"/>
                    </a:cubicBezTo>
                    <a:cubicBezTo>
                      <a:pt x="4688" y="7027"/>
                      <a:pt x="4658" y="7014"/>
                      <a:pt x="4637" y="6990"/>
                    </a:cubicBezTo>
                    <a:cubicBezTo>
                      <a:pt x="4364" y="6687"/>
                      <a:pt x="4088" y="6385"/>
                      <a:pt x="3882" y="6030"/>
                    </a:cubicBezTo>
                    <a:cubicBezTo>
                      <a:pt x="3450" y="5284"/>
                      <a:pt x="3019" y="4535"/>
                      <a:pt x="2580" y="3792"/>
                    </a:cubicBezTo>
                    <a:cubicBezTo>
                      <a:pt x="2307" y="3330"/>
                      <a:pt x="1947" y="2942"/>
                      <a:pt x="1517" y="2622"/>
                    </a:cubicBezTo>
                    <a:cubicBezTo>
                      <a:pt x="1287" y="2450"/>
                      <a:pt x="1026" y="2374"/>
                      <a:pt x="745" y="2374"/>
                    </a:cubicBezTo>
                    <a:cubicBezTo>
                      <a:pt x="708" y="2374"/>
                      <a:pt x="670" y="2375"/>
                      <a:pt x="632" y="2378"/>
                    </a:cubicBezTo>
                    <a:cubicBezTo>
                      <a:pt x="338" y="2397"/>
                      <a:pt x="1" y="2693"/>
                      <a:pt x="175" y="3092"/>
                    </a:cubicBezTo>
                    <a:cubicBezTo>
                      <a:pt x="314" y="3410"/>
                      <a:pt x="443" y="3732"/>
                      <a:pt x="613" y="4034"/>
                    </a:cubicBezTo>
                    <a:cubicBezTo>
                      <a:pt x="1126" y="4946"/>
                      <a:pt x="1664" y="5843"/>
                      <a:pt x="2127" y="6784"/>
                    </a:cubicBezTo>
                    <a:cubicBezTo>
                      <a:pt x="2172" y="6876"/>
                      <a:pt x="2218" y="6966"/>
                      <a:pt x="2266" y="7056"/>
                    </a:cubicBezTo>
                    <a:lnTo>
                      <a:pt x="2268" y="7056"/>
                    </a:lnTo>
                    <a:cubicBezTo>
                      <a:pt x="2289" y="7096"/>
                      <a:pt x="2314" y="7156"/>
                      <a:pt x="2349" y="7167"/>
                    </a:cubicBezTo>
                    <a:cubicBezTo>
                      <a:pt x="2478" y="7201"/>
                      <a:pt x="2487" y="7303"/>
                      <a:pt x="2505" y="7402"/>
                    </a:cubicBezTo>
                    <a:cubicBezTo>
                      <a:pt x="2571" y="7769"/>
                      <a:pt x="2638" y="8136"/>
                      <a:pt x="2700" y="8505"/>
                    </a:cubicBezTo>
                    <a:cubicBezTo>
                      <a:pt x="2760" y="8867"/>
                      <a:pt x="2829" y="9227"/>
                      <a:pt x="2863" y="9590"/>
                    </a:cubicBezTo>
                    <a:cubicBezTo>
                      <a:pt x="2910" y="10051"/>
                      <a:pt x="2914" y="10513"/>
                      <a:pt x="2956" y="10973"/>
                    </a:cubicBezTo>
                    <a:cubicBezTo>
                      <a:pt x="3037" y="11877"/>
                      <a:pt x="3312" y="12715"/>
                      <a:pt x="3870" y="13443"/>
                    </a:cubicBezTo>
                    <a:cubicBezTo>
                      <a:pt x="3977" y="13581"/>
                      <a:pt x="4101" y="13721"/>
                      <a:pt x="4248" y="13808"/>
                    </a:cubicBezTo>
                    <a:cubicBezTo>
                      <a:pt x="4629" y="14031"/>
                      <a:pt x="5030" y="14219"/>
                      <a:pt x="5482" y="14265"/>
                    </a:cubicBezTo>
                    <a:cubicBezTo>
                      <a:pt x="5576" y="14274"/>
                      <a:pt x="5669" y="14292"/>
                      <a:pt x="5762" y="14312"/>
                    </a:cubicBezTo>
                    <a:cubicBezTo>
                      <a:pt x="5794" y="14319"/>
                      <a:pt x="5824" y="14345"/>
                      <a:pt x="5854" y="14361"/>
                    </a:cubicBezTo>
                    <a:cubicBezTo>
                      <a:pt x="5848" y="14378"/>
                      <a:pt x="5842" y="14393"/>
                      <a:pt x="5836" y="14409"/>
                    </a:cubicBezTo>
                    <a:cubicBezTo>
                      <a:pt x="5225" y="14409"/>
                      <a:pt x="4670" y="14192"/>
                      <a:pt x="4118" y="13902"/>
                    </a:cubicBezTo>
                    <a:cubicBezTo>
                      <a:pt x="4115" y="13967"/>
                      <a:pt x="4112" y="14000"/>
                      <a:pt x="4112" y="14033"/>
                    </a:cubicBezTo>
                    <a:cubicBezTo>
                      <a:pt x="4115" y="14884"/>
                      <a:pt x="4115" y="15733"/>
                      <a:pt x="4124" y="16584"/>
                    </a:cubicBezTo>
                    <a:cubicBezTo>
                      <a:pt x="4128" y="17079"/>
                      <a:pt x="4160" y="17575"/>
                      <a:pt x="4157" y="18070"/>
                    </a:cubicBezTo>
                    <a:cubicBezTo>
                      <a:pt x="4155" y="18252"/>
                      <a:pt x="4229" y="18348"/>
                      <a:pt x="4373" y="18420"/>
                    </a:cubicBezTo>
                    <a:cubicBezTo>
                      <a:pt x="4428" y="18447"/>
                      <a:pt x="4479" y="18479"/>
                      <a:pt x="4533" y="18507"/>
                    </a:cubicBezTo>
                    <a:cubicBezTo>
                      <a:pt x="4854" y="18675"/>
                      <a:pt x="5210" y="18708"/>
                      <a:pt x="5558" y="18761"/>
                    </a:cubicBezTo>
                    <a:cubicBezTo>
                      <a:pt x="5881" y="18809"/>
                      <a:pt x="6203" y="18831"/>
                      <a:pt x="6522" y="18831"/>
                    </a:cubicBezTo>
                    <a:cubicBezTo>
                      <a:pt x="7319" y="18831"/>
                      <a:pt x="8105" y="18692"/>
                      <a:pt x="8882" y="18464"/>
                    </a:cubicBezTo>
                    <a:cubicBezTo>
                      <a:pt x="9143" y="18387"/>
                      <a:pt x="9176" y="18338"/>
                      <a:pt x="9194" y="18061"/>
                    </a:cubicBezTo>
                    <a:cubicBezTo>
                      <a:pt x="9194" y="18048"/>
                      <a:pt x="9194" y="18034"/>
                      <a:pt x="9194" y="18021"/>
                    </a:cubicBezTo>
                    <a:cubicBezTo>
                      <a:pt x="9225" y="17320"/>
                      <a:pt x="9266" y="16621"/>
                      <a:pt x="9285" y="15922"/>
                    </a:cubicBezTo>
                    <a:cubicBezTo>
                      <a:pt x="9300" y="15344"/>
                      <a:pt x="9293" y="14765"/>
                      <a:pt x="9293" y="14187"/>
                    </a:cubicBezTo>
                    <a:cubicBezTo>
                      <a:pt x="9293" y="14157"/>
                      <a:pt x="9281" y="14129"/>
                      <a:pt x="9270" y="14085"/>
                    </a:cubicBezTo>
                    <a:cubicBezTo>
                      <a:pt x="9206" y="14115"/>
                      <a:pt x="9153" y="14132"/>
                      <a:pt x="9108" y="14160"/>
                    </a:cubicBezTo>
                    <a:cubicBezTo>
                      <a:pt x="8727" y="14397"/>
                      <a:pt x="8287" y="14427"/>
                      <a:pt x="7864" y="14517"/>
                    </a:cubicBezTo>
                    <a:cubicBezTo>
                      <a:pt x="7844" y="14522"/>
                      <a:pt x="7825" y="14524"/>
                      <a:pt x="7807" y="14524"/>
                    </a:cubicBezTo>
                    <a:cubicBezTo>
                      <a:pt x="7739" y="14524"/>
                      <a:pt x="7688" y="14490"/>
                      <a:pt x="7666" y="14399"/>
                    </a:cubicBezTo>
                    <a:cubicBezTo>
                      <a:pt x="7887" y="14355"/>
                      <a:pt x="8097" y="14292"/>
                      <a:pt x="8310" y="14276"/>
                    </a:cubicBezTo>
                    <a:cubicBezTo>
                      <a:pt x="8533" y="14258"/>
                      <a:pt x="8739" y="14198"/>
                      <a:pt x="8930" y="14091"/>
                    </a:cubicBezTo>
                    <a:cubicBezTo>
                      <a:pt x="9231" y="13922"/>
                      <a:pt x="9542" y="13760"/>
                      <a:pt x="9816" y="13553"/>
                    </a:cubicBezTo>
                    <a:cubicBezTo>
                      <a:pt x="10110" y="13332"/>
                      <a:pt x="10359" y="13052"/>
                      <a:pt x="10487" y="12697"/>
                    </a:cubicBezTo>
                    <a:cubicBezTo>
                      <a:pt x="10616" y="12346"/>
                      <a:pt x="10810" y="12040"/>
                      <a:pt x="11065" y="11770"/>
                    </a:cubicBezTo>
                    <a:cubicBezTo>
                      <a:pt x="11225" y="11601"/>
                      <a:pt x="11350" y="11406"/>
                      <a:pt x="11431" y="11187"/>
                    </a:cubicBezTo>
                    <a:cubicBezTo>
                      <a:pt x="11516" y="10957"/>
                      <a:pt x="11596" y="10726"/>
                      <a:pt x="11675" y="10495"/>
                    </a:cubicBezTo>
                    <a:cubicBezTo>
                      <a:pt x="11753" y="10270"/>
                      <a:pt x="11764" y="10040"/>
                      <a:pt x="11683" y="9815"/>
                    </a:cubicBezTo>
                    <a:cubicBezTo>
                      <a:pt x="11599" y="9578"/>
                      <a:pt x="11522" y="9336"/>
                      <a:pt x="11408" y="9114"/>
                    </a:cubicBezTo>
                    <a:cubicBezTo>
                      <a:pt x="11138" y="8586"/>
                      <a:pt x="10735" y="8222"/>
                      <a:pt x="10116" y="8148"/>
                    </a:cubicBezTo>
                    <a:cubicBezTo>
                      <a:pt x="10092" y="8145"/>
                      <a:pt x="10068" y="8129"/>
                      <a:pt x="10046" y="8115"/>
                    </a:cubicBezTo>
                    <a:cubicBezTo>
                      <a:pt x="9716" y="7926"/>
                      <a:pt x="9393" y="7725"/>
                      <a:pt x="9056" y="7551"/>
                    </a:cubicBezTo>
                    <a:cubicBezTo>
                      <a:pt x="8913" y="7478"/>
                      <a:pt x="8816" y="7426"/>
                      <a:pt x="8741" y="7426"/>
                    </a:cubicBezTo>
                    <a:cubicBezTo>
                      <a:pt x="8635" y="7426"/>
                      <a:pt x="8574" y="7530"/>
                      <a:pt x="8496" y="7826"/>
                    </a:cubicBezTo>
                    <a:cubicBezTo>
                      <a:pt x="8434" y="8057"/>
                      <a:pt x="8482" y="8288"/>
                      <a:pt x="8512" y="8514"/>
                    </a:cubicBezTo>
                    <a:cubicBezTo>
                      <a:pt x="8572" y="8939"/>
                      <a:pt x="8717" y="9336"/>
                      <a:pt x="9062" y="9620"/>
                    </a:cubicBezTo>
                    <a:cubicBezTo>
                      <a:pt x="9302" y="9818"/>
                      <a:pt x="9552" y="10006"/>
                      <a:pt x="9809" y="10183"/>
                    </a:cubicBezTo>
                    <a:cubicBezTo>
                      <a:pt x="9993" y="10310"/>
                      <a:pt x="10196" y="10409"/>
                      <a:pt x="10388" y="10525"/>
                    </a:cubicBezTo>
                    <a:cubicBezTo>
                      <a:pt x="10466" y="10573"/>
                      <a:pt x="10538" y="10631"/>
                      <a:pt x="10613" y="10684"/>
                    </a:cubicBezTo>
                    <a:cubicBezTo>
                      <a:pt x="10598" y="10686"/>
                      <a:pt x="10583" y="10687"/>
                      <a:pt x="10568" y="10687"/>
                    </a:cubicBezTo>
                    <a:cubicBezTo>
                      <a:pt x="10378" y="10687"/>
                      <a:pt x="10245" y="10537"/>
                      <a:pt x="10047" y="10537"/>
                    </a:cubicBezTo>
                    <a:cubicBezTo>
                      <a:pt x="10046" y="10537"/>
                      <a:pt x="10045" y="10537"/>
                      <a:pt x="10044" y="10537"/>
                    </a:cubicBezTo>
                    <a:cubicBezTo>
                      <a:pt x="10224" y="10723"/>
                      <a:pt x="10405" y="10907"/>
                      <a:pt x="10583" y="11092"/>
                    </a:cubicBezTo>
                    <a:cubicBezTo>
                      <a:pt x="10578" y="11092"/>
                      <a:pt x="10572" y="11092"/>
                      <a:pt x="10567" y="11092"/>
                    </a:cubicBezTo>
                    <a:cubicBezTo>
                      <a:pt x="10364" y="11092"/>
                      <a:pt x="10309" y="10872"/>
                      <a:pt x="10139" y="10823"/>
                    </a:cubicBezTo>
                    <a:cubicBezTo>
                      <a:pt x="10107" y="10886"/>
                      <a:pt x="10077" y="10943"/>
                      <a:pt x="10026" y="11041"/>
                    </a:cubicBezTo>
                    <a:cubicBezTo>
                      <a:pt x="10013" y="10957"/>
                      <a:pt x="10010" y="10921"/>
                      <a:pt x="10001" y="10885"/>
                    </a:cubicBezTo>
                    <a:cubicBezTo>
                      <a:pt x="9923" y="10582"/>
                      <a:pt x="9789" y="10321"/>
                      <a:pt x="9512" y="10139"/>
                    </a:cubicBezTo>
                    <a:cubicBezTo>
                      <a:pt x="9303" y="10003"/>
                      <a:pt x="9120" y="9826"/>
                      <a:pt x="8924" y="9668"/>
                    </a:cubicBezTo>
                    <a:cubicBezTo>
                      <a:pt x="8867" y="9623"/>
                      <a:pt x="8807" y="9565"/>
                      <a:pt x="8739" y="9550"/>
                    </a:cubicBezTo>
                    <a:cubicBezTo>
                      <a:pt x="8439" y="9484"/>
                      <a:pt x="8278" y="9276"/>
                      <a:pt x="8175" y="9012"/>
                    </a:cubicBezTo>
                    <a:cubicBezTo>
                      <a:pt x="8122" y="8874"/>
                      <a:pt x="8083" y="8729"/>
                      <a:pt x="8055" y="8582"/>
                    </a:cubicBezTo>
                    <a:cubicBezTo>
                      <a:pt x="7875" y="7709"/>
                      <a:pt x="7914" y="6825"/>
                      <a:pt x="7951" y="5941"/>
                    </a:cubicBezTo>
                    <a:cubicBezTo>
                      <a:pt x="7959" y="5744"/>
                      <a:pt x="8005" y="5537"/>
                      <a:pt x="7959" y="5354"/>
                    </a:cubicBezTo>
                    <a:cubicBezTo>
                      <a:pt x="7795" y="4720"/>
                      <a:pt x="7774" y="4064"/>
                      <a:pt x="7657" y="3423"/>
                    </a:cubicBezTo>
                    <a:cubicBezTo>
                      <a:pt x="7522" y="2682"/>
                      <a:pt x="7443" y="1932"/>
                      <a:pt x="7309" y="1191"/>
                    </a:cubicBezTo>
                    <a:cubicBezTo>
                      <a:pt x="7254" y="880"/>
                      <a:pt x="7138" y="575"/>
                      <a:pt x="7018" y="283"/>
                    </a:cubicBezTo>
                    <a:cubicBezTo>
                      <a:pt x="6936" y="82"/>
                      <a:pt x="6799" y="1"/>
                      <a:pt x="6602" y="1"/>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54" name="Google Shape;363;p36"/>
              <p:cNvSpPr/>
              <p:nvPr/>
            </p:nvSpPr>
            <p:spPr>
              <a:xfrm>
                <a:off x="439350" y="2018600"/>
                <a:ext cx="74125" cy="137000"/>
              </a:xfrm>
              <a:custGeom>
                <a:avLst/>
                <a:gdLst/>
                <a:ahLst/>
                <a:cxnLst/>
                <a:rect l="l" t="t" r="r" b="b"/>
                <a:pathLst>
                  <a:path w="2965" h="5480" extrusionOk="0">
                    <a:moveTo>
                      <a:pt x="1161" y="0"/>
                    </a:moveTo>
                    <a:cubicBezTo>
                      <a:pt x="809" y="0"/>
                      <a:pt x="541" y="178"/>
                      <a:pt x="374" y="520"/>
                    </a:cubicBezTo>
                    <a:cubicBezTo>
                      <a:pt x="340" y="592"/>
                      <a:pt x="313" y="670"/>
                      <a:pt x="286" y="748"/>
                    </a:cubicBezTo>
                    <a:cubicBezTo>
                      <a:pt x="178" y="1063"/>
                      <a:pt x="116" y="1388"/>
                      <a:pt x="94" y="1723"/>
                    </a:cubicBezTo>
                    <a:cubicBezTo>
                      <a:pt x="65" y="2149"/>
                      <a:pt x="1" y="2577"/>
                      <a:pt x="7" y="3001"/>
                    </a:cubicBezTo>
                    <a:cubicBezTo>
                      <a:pt x="14" y="3516"/>
                      <a:pt x="61" y="4032"/>
                      <a:pt x="124" y="4544"/>
                    </a:cubicBezTo>
                    <a:cubicBezTo>
                      <a:pt x="152" y="4773"/>
                      <a:pt x="253" y="4998"/>
                      <a:pt x="338" y="5219"/>
                    </a:cubicBezTo>
                    <a:cubicBezTo>
                      <a:pt x="385" y="5336"/>
                      <a:pt x="481" y="5423"/>
                      <a:pt x="639" y="5480"/>
                    </a:cubicBezTo>
                    <a:cubicBezTo>
                      <a:pt x="604" y="5394"/>
                      <a:pt x="584" y="5339"/>
                      <a:pt x="559" y="5286"/>
                    </a:cubicBezTo>
                    <a:cubicBezTo>
                      <a:pt x="365" y="4892"/>
                      <a:pt x="286" y="4476"/>
                      <a:pt x="329" y="4041"/>
                    </a:cubicBezTo>
                    <a:cubicBezTo>
                      <a:pt x="344" y="3888"/>
                      <a:pt x="376" y="3729"/>
                      <a:pt x="440" y="3591"/>
                    </a:cubicBezTo>
                    <a:cubicBezTo>
                      <a:pt x="503" y="3457"/>
                      <a:pt x="582" y="3394"/>
                      <a:pt x="685" y="3394"/>
                    </a:cubicBezTo>
                    <a:cubicBezTo>
                      <a:pt x="740" y="3394"/>
                      <a:pt x="802" y="3412"/>
                      <a:pt x="873" y="3447"/>
                    </a:cubicBezTo>
                    <a:cubicBezTo>
                      <a:pt x="1098" y="3556"/>
                      <a:pt x="1317" y="3681"/>
                      <a:pt x="1537" y="3801"/>
                    </a:cubicBezTo>
                    <a:cubicBezTo>
                      <a:pt x="1690" y="3885"/>
                      <a:pt x="1831" y="3996"/>
                      <a:pt x="2052" y="4026"/>
                    </a:cubicBezTo>
                    <a:cubicBezTo>
                      <a:pt x="2073" y="3915"/>
                      <a:pt x="2103" y="3818"/>
                      <a:pt x="2106" y="3718"/>
                    </a:cubicBezTo>
                    <a:cubicBezTo>
                      <a:pt x="2131" y="3019"/>
                      <a:pt x="2167" y="2320"/>
                      <a:pt x="1987" y="1631"/>
                    </a:cubicBezTo>
                    <a:cubicBezTo>
                      <a:pt x="1975" y="1588"/>
                      <a:pt x="1990" y="1537"/>
                      <a:pt x="1992" y="1489"/>
                    </a:cubicBezTo>
                    <a:cubicBezTo>
                      <a:pt x="2011" y="1486"/>
                      <a:pt x="2029" y="1484"/>
                      <a:pt x="2047" y="1483"/>
                    </a:cubicBezTo>
                    <a:cubicBezTo>
                      <a:pt x="2100" y="1690"/>
                      <a:pt x="2152" y="1897"/>
                      <a:pt x="2212" y="2136"/>
                    </a:cubicBezTo>
                    <a:cubicBezTo>
                      <a:pt x="2248" y="2035"/>
                      <a:pt x="2271" y="1972"/>
                      <a:pt x="2293" y="1907"/>
                    </a:cubicBezTo>
                    <a:cubicBezTo>
                      <a:pt x="2326" y="2056"/>
                      <a:pt x="2338" y="2200"/>
                      <a:pt x="2311" y="2337"/>
                    </a:cubicBezTo>
                    <a:cubicBezTo>
                      <a:pt x="2229" y="2746"/>
                      <a:pt x="2235" y="3160"/>
                      <a:pt x="2229" y="3574"/>
                    </a:cubicBezTo>
                    <a:cubicBezTo>
                      <a:pt x="2226" y="3741"/>
                      <a:pt x="2206" y="3909"/>
                      <a:pt x="2193" y="4076"/>
                    </a:cubicBezTo>
                    <a:cubicBezTo>
                      <a:pt x="2426" y="4185"/>
                      <a:pt x="2643" y="4289"/>
                      <a:pt x="2882" y="4388"/>
                    </a:cubicBezTo>
                    <a:cubicBezTo>
                      <a:pt x="2898" y="4241"/>
                      <a:pt x="2921" y="4127"/>
                      <a:pt x="2924" y="4013"/>
                    </a:cubicBezTo>
                    <a:cubicBezTo>
                      <a:pt x="2931" y="3360"/>
                      <a:pt x="2964" y="2707"/>
                      <a:pt x="2885" y="2058"/>
                    </a:cubicBezTo>
                    <a:cubicBezTo>
                      <a:pt x="2846" y="1741"/>
                      <a:pt x="2787" y="1427"/>
                      <a:pt x="2714" y="1118"/>
                    </a:cubicBezTo>
                    <a:cubicBezTo>
                      <a:pt x="2658" y="877"/>
                      <a:pt x="2525" y="667"/>
                      <a:pt x="2340" y="497"/>
                    </a:cubicBezTo>
                    <a:cubicBezTo>
                      <a:pt x="2052" y="235"/>
                      <a:pt x="1713" y="68"/>
                      <a:pt x="1324" y="12"/>
                    </a:cubicBezTo>
                    <a:cubicBezTo>
                      <a:pt x="1268" y="4"/>
                      <a:pt x="1213" y="0"/>
                      <a:pt x="1161"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55" name="Google Shape;364;p36"/>
              <p:cNvSpPr/>
              <p:nvPr/>
            </p:nvSpPr>
            <p:spPr>
              <a:xfrm>
                <a:off x="238125" y="1917900"/>
                <a:ext cx="297575" cy="477925"/>
              </a:xfrm>
              <a:custGeom>
                <a:avLst/>
                <a:gdLst/>
                <a:ahLst/>
                <a:cxnLst/>
                <a:rect l="l" t="t" r="r" b="b"/>
                <a:pathLst>
                  <a:path w="11903" h="19117" extrusionOk="0">
                    <a:moveTo>
                      <a:pt x="9211" y="4028"/>
                    </a:moveTo>
                    <a:cubicBezTo>
                      <a:pt x="9263" y="4028"/>
                      <a:pt x="9318" y="4032"/>
                      <a:pt x="9375" y="4040"/>
                    </a:cubicBezTo>
                    <a:cubicBezTo>
                      <a:pt x="9762" y="4096"/>
                      <a:pt x="10101" y="4263"/>
                      <a:pt x="10389" y="4525"/>
                    </a:cubicBezTo>
                    <a:cubicBezTo>
                      <a:pt x="10574" y="4695"/>
                      <a:pt x="10707" y="4905"/>
                      <a:pt x="10764" y="5146"/>
                    </a:cubicBezTo>
                    <a:cubicBezTo>
                      <a:pt x="10836" y="5455"/>
                      <a:pt x="10895" y="5769"/>
                      <a:pt x="10934" y="6084"/>
                    </a:cubicBezTo>
                    <a:cubicBezTo>
                      <a:pt x="11013" y="6734"/>
                      <a:pt x="10980" y="7388"/>
                      <a:pt x="10973" y="8039"/>
                    </a:cubicBezTo>
                    <a:cubicBezTo>
                      <a:pt x="10971" y="8153"/>
                      <a:pt x="10949" y="8269"/>
                      <a:pt x="10931" y="8416"/>
                    </a:cubicBezTo>
                    <a:cubicBezTo>
                      <a:pt x="10692" y="8317"/>
                      <a:pt x="10475" y="8213"/>
                      <a:pt x="10242" y="8104"/>
                    </a:cubicBezTo>
                    <a:cubicBezTo>
                      <a:pt x="10255" y="7937"/>
                      <a:pt x="10276" y="7769"/>
                      <a:pt x="10278" y="7602"/>
                    </a:cubicBezTo>
                    <a:cubicBezTo>
                      <a:pt x="10284" y="7188"/>
                      <a:pt x="10279" y="6774"/>
                      <a:pt x="10360" y="6363"/>
                    </a:cubicBezTo>
                    <a:cubicBezTo>
                      <a:pt x="10387" y="6228"/>
                      <a:pt x="10377" y="6084"/>
                      <a:pt x="10344" y="5935"/>
                    </a:cubicBezTo>
                    <a:cubicBezTo>
                      <a:pt x="10321" y="6000"/>
                      <a:pt x="10297" y="6063"/>
                      <a:pt x="10261" y="6164"/>
                    </a:cubicBezTo>
                    <a:cubicBezTo>
                      <a:pt x="10201" y="5925"/>
                      <a:pt x="10149" y="5718"/>
                      <a:pt x="10096" y="5511"/>
                    </a:cubicBezTo>
                    <a:cubicBezTo>
                      <a:pt x="10078" y="5512"/>
                      <a:pt x="10060" y="5514"/>
                      <a:pt x="10042" y="5517"/>
                    </a:cubicBezTo>
                    <a:cubicBezTo>
                      <a:pt x="10039" y="5565"/>
                      <a:pt x="10026" y="5614"/>
                      <a:pt x="10036" y="5659"/>
                    </a:cubicBezTo>
                    <a:cubicBezTo>
                      <a:pt x="10216" y="6347"/>
                      <a:pt x="10180" y="7047"/>
                      <a:pt x="10155" y="7746"/>
                    </a:cubicBezTo>
                    <a:cubicBezTo>
                      <a:pt x="10152" y="7846"/>
                      <a:pt x="10122" y="7942"/>
                      <a:pt x="10101" y="8053"/>
                    </a:cubicBezTo>
                    <a:cubicBezTo>
                      <a:pt x="9882" y="8024"/>
                      <a:pt x="9739" y="7913"/>
                      <a:pt x="9586" y="7829"/>
                    </a:cubicBezTo>
                    <a:cubicBezTo>
                      <a:pt x="9366" y="7709"/>
                      <a:pt x="9147" y="7584"/>
                      <a:pt x="8922" y="7475"/>
                    </a:cubicBezTo>
                    <a:cubicBezTo>
                      <a:pt x="8852" y="7440"/>
                      <a:pt x="8790" y="7422"/>
                      <a:pt x="8735" y="7422"/>
                    </a:cubicBezTo>
                    <a:cubicBezTo>
                      <a:pt x="8632" y="7422"/>
                      <a:pt x="8553" y="7485"/>
                      <a:pt x="8489" y="7619"/>
                    </a:cubicBezTo>
                    <a:cubicBezTo>
                      <a:pt x="8425" y="7757"/>
                      <a:pt x="8393" y="7916"/>
                      <a:pt x="8378" y="8069"/>
                    </a:cubicBezTo>
                    <a:cubicBezTo>
                      <a:pt x="8336" y="8503"/>
                      <a:pt x="8414" y="8920"/>
                      <a:pt x="8608" y="9314"/>
                    </a:cubicBezTo>
                    <a:cubicBezTo>
                      <a:pt x="8633" y="9367"/>
                      <a:pt x="8653" y="9422"/>
                      <a:pt x="8688" y="9508"/>
                    </a:cubicBezTo>
                    <a:cubicBezTo>
                      <a:pt x="8530" y="9451"/>
                      <a:pt x="8434" y="9364"/>
                      <a:pt x="8387" y="9245"/>
                    </a:cubicBezTo>
                    <a:cubicBezTo>
                      <a:pt x="8302" y="9026"/>
                      <a:pt x="8201" y="8801"/>
                      <a:pt x="8173" y="8572"/>
                    </a:cubicBezTo>
                    <a:cubicBezTo>
                      <a:pt x="8110" y="8060"/>
                      <a:pt x="8063" y="7544"/>
                      <a:pt x="8056" y="7029"/>
                    </a:cubicBezTo>
                    <a:cubicBezTo>
                      <a:pt x="8051" y="6605"/>
                      <a:pt x="8116" y="6177"/>
                      <a:pt x="8143" y="5751"/>
                    </a:cubicBezTo>
                    <a:cubicBezTo>
                      <a:pt x="8165" y="5416"/>
                      <a:pt x="8227" y="5091"/>
                      <a:pt x="8336" y="4776"/>
                    </a:cubicBezTo>
                    <a:cubicBezTo>
                      <a:pt x="8363" y="4698"/>
                      <a:pt x="8389" y="4620"/>
                      <a:pt x="8425" y="4548"/>
                    </a:cubicBezTo>
                    <a:cubicBezTo>
                      <a:pt x="8592" y="4206"/>
                      <a:pt x="8859" y="4028"/>
                      <a:pt x="9211" y="4028"/>
                    </a:cubicBezTo>
                    <a:close/>
                    <a:moveTo>
                      <a:pt x="6632" y="135"/>
                    </a:moveTo>
                    <a:cubicBezTo>
                      <a:pt x="6828" y="135"/>
                      <a:pt x="6965" y="215"/>
                      <a:pt x="7046" y="415"/>
                    </a:cubicBezTo>
                    <a:cubicBezTo>
                      <a:pt x="7166" y="709"/>
                      <a:pt x="7283" y="1014"/>
                      <a:pt x="7339" y="1325"/>
                    </a:cubicBezTo>
                    <a:cubicBezTo>
                      <a:pt x="7472" y="2066"/>
                      <a:pt x="7552" y="2816"/>
                      <a:pt x="7687" y="3557"/>
                    </a:cubicBezTo>
                    <a:cubicBezTo>
                      <a:pt x="7804" y="4198"/>
                      <a:pt x="7823" y="4852"/>
                      <a:pt x="7987" y="5488"/>
                    </a:cubicBezTo>
                    <a:cubicBezTo>
                      <a:pt x="8033" y="5671"/>
                      <a:pt x="7987" y="5878"/>
                      <a:pt x="7979" y="6075"/>
                    </a:cubicBezTo>
                    <a:cubicBezTo>
                      <a:pt x="7943" y="6959"/>
                      <a:pt x="7904" y="7841"/>
                      <a:pt x="8083" y="8716"/>
                    </a:cubicBezTo>
                    <a:cubicBezTo>
                      <a:pt x="8113" y="8863"/>
                      <a:pt x="8150" y="9008"/>
                      <a:pt x="8204" y="9146"/>
                    </a:cubicBezTo>
                    <a:cubicBezTo>
                      <a:pt x="8306" y="9410"/>
                      <a:pt x="8467" y="9618"/>
                      <a:pt x="8769" y="9684"/>
                    </a:cubicBezTo>
                    <a:cubicBezTo>
                      <a:pt x="8835" y="9699"/>
                      <a:pt x="8895" y="9757"/>
                      <a:pt x="8952" y="9802"/>
                    </a:cubicBezTo>
                    <a:cubicBezTo>
                      <a:pt x="9148" y="9960"/>
                      <a:pt x="9331" y="10137"/>
                      <a:pt x="9540" y="10273"/>
                    </a:cubicBezTo>
                    <a:cubicBezTo>
                      <a:pt x="9817" y="10455"/>
                      <a:pt x="9951" y="10714"/>
                      <a:pt x="10030" y="11019"/>
                    </a:cubicBezTo>
                    <a:cubicBezTo>
                      <a:pt x="10039" y="11055"/>
                      <a:pt x="10042" y="11091"/>
                      <a:pt x="10054" y="11175"/>
                    </a:cubicBezTo>
                    <a:cubicBezTo>
                      <a:pt x="10107" y="11076"/>
                      <a:pt x="10135" y="11020"/>
                      <a:pt x="10168" y="10957"/>
                    </a:cubicBezTo>
                    <a:cubicBezTo>
                      <a:pt x="10337" y="11006"/>
                      <a:pt x="10392" y="11226"/>
                      <a:pt x="10595" y="11226"/>
                    </a:cubicBezTo>
                    <a:cubicBezTo>
                      <a:pt x="10600" y="11226"/>
                      <a:pt x="10606" y="11226"/>
                      <a:pt x="10611" y="11226"/>
                    </a:cubicBezTo>
                    <a:cubicBezTo>
                      <a:pt x="10433" y="11041"/>
                      <a:pt x="10252" y="10855"/>
                      <a:pt x="10074" y="10671"/>
                    </a:cubicBezTo>
                    <a:cubicBezTo>
                      <a:pt x="10075" y="10671"/>
                      <a:pt x="10076" y="10671"/>
                      <a:pt x="10077" y="10671"/>
                    </a:cubicBezTo>
                    <a:cubicBezTo>
                      <a:pt x="10274" y="10671"/>
                      <a:pt x="10408" y="10820"/>
                      <a:pt x="10598" y="10820"/>
                    </a:cubicBezTo>
                    <a:cubicBezTo>
                      <a:pt x="10612" y="10820"/>
                      <a:pt x="10626" y="10820"/>
                      <a:pt x="10641" y="10818"/>
                    </a:cubicBezTo>
                    <a:cubicBezTo>
                      <a:pt x="10568" y="10765"/>
                      <a:pt x="10496" y="10707"/>
                      <a:pt x="10416" y="10659"/>
                    </a:cubicBezTo>
                    <a:cubicBezTo>
                      <a:pt x="10225" y="10543"/>
                      <a:pt x="10021" y="10444"/>
                      <a:pt x="9838" y="10317"/>
                    </a:cubicBezTo>
                    <a:cubicBezTo>
                      <a:pt x="9580" y="10140"/>
                      <a:pt x="9330" y="9952"/>
                      <a:pt x="9090" y="9754"/>
                    </a:cubicBezTo>
                    <a:cubicBezTo>
                      <a:pt x="8745" y="9470"/>
                      <a:pt x="8600" y="9073"/>
                      <a:pt x="8542" y="8647"/>
                    </a:cubicBezTo>
                    <a:cubicBezTo>
                      <a:pt x="8510" y="8422"/>
                      <a:pt x="8464" y="8191"/>
                      <a:pt x="8524" y="7960"/>
                    </a:cubicBezTo>
                    <a:cubicBezTo>
                      <a:pt x="8602" y="7664"/>
                      <a:pt x="8663" y="7560"/>
                      <a:pt x="8769" y="7560"/>
                    </a:cubicBezTo>
                    <a:cubicBezTo>
                      <a:pt x="8844" y="7560"/>
                      <a:pt x="8941" y="7612"/>
                      <a:pt x="9084" y="7685"/>
                    </a:cubicBezTo>
                    <a:cubicBezTo>
                      <a:pt x="9421" y="7859"/>
                      <a:pt x="9745" y="8060"/>
                      <a:pt x="10075" y="8249"/>
                    </a:cubicBezTo>
                    <a:cubicBezTo>
                      <a:pt x="10098" y="8263"/>
                      <a:pt x="10120" y="8279"/>
                      <a:pt x="10146" y="8282"/>
                    </a:cubicBezTo>
                    <a:cubicBezTo>
                      <a:pt x="10763" y="8356"/>
                      <a:pt x="11166" y="8720"/>
                      <a:pt x="11436" y="9248"/>
                    </a:cubicBezTo>
                    <a:cubicBezTo>
                      <a:pt x="11550" y="9470"/>
                      <a:pt x="11627" y="9712"/>
                      <a:pt x="11712" y="9949"/>
                    </a:cubicBezTo>
                    <a:cubicBezTo>
                      <a:pt x="11792" y="10174"/>
                      <a:pt x="11781" y="10404"/>
                      <a:pt x="11705" y="10629"/>
                    </a:cubicBezTo>
                    <a:cubicBezTo>
                      <a:pt x="11625" y="10860"/>
                      <a:pt x="11544" y="11091"/>
                      <a:pt x="11459" y="11321"/>
                    </a:cubicBezTo>
                    <a:cubicBezTo>
                      <a:pt x="11378" y="11540"/>
                      <a:pt x="11255" y="11735"/>
                      <a:pt x="11093" y="11904"/>
                    </a:cubicBezTo>
                    <a:cubicBezTo>
                      <a:pt x="10838" y="12174"/>
                      <a:pt x="10644" y="12480"/>
                      <a:pt x="10517" y="12831"/>
                    </a:cubicBezTo>
                    <a:cubicBezTo>
                      <a:pt x="10387" y="13186"/>
                      <a:pt x="10138" y="13466"/>
                      <a:pt x="9846" y="13687"/>
                    </a:cubicBezTo>
                    <a:cubicBezTo>
                      <a:pt x="9570" y="13894"/>
                      <a:pt x="9259" y="14056"/>
                      <a:pt x="8958" y="14225"/>
                    </a:cubicBezTo>
                    <a:cubicBezTo>
                      <a:pt x="8767" y="14332"/>
                      <a:pt x="8563" y="14392"/>
                      <a:pt x="8338" y="14410"/>
                    </a:cubicBezTo>
                    <a:cubicBezTo>
                      <a:pt x="8125" y="14426"/>
                      <a:pt x="7915" y="14489"/>
                      <a:pt x="7694" y="14533"/>
                    </a:cubicBezTo>
                    <a:cubicBezTo>
                      <a:pt x="7716" y="14624"/>
                      <a:pt x="7767" y="14658"/>
                      <a:pt x="7835" y="14658"/>
                    </a:cubicBezTo>
                    <a:cubicBezTo>
                      <a:pt x="7853" y="14658"/>
                      <a:pt x="7872" y="14656"/>
                      <a:pt x="7892" y="14651"/>
                    </a:cubicBezTo>
                    <a:cubicBezTo>
                      <a:pt x="8315" y="14561"/>
                      <a:pt x="8757" y="14531"/>
                      <a:pt x="9138" y="14294"/>
                    </a:cubicBezTo>
                    <a:cubicBezTo>
                      <a:pt x="9181" y="14266"/>
                      <a:pt x="9234" y="14249"/>
                      <a:pt x="9298" y="14219"/>
                    </a:cubicBezTo>
                    <a:cubicBezTo>
                      <a:pt x="9309" y="14261"/>
                      <a:pt x="9321" y="14291"/>
                      <a:pt x="9321" y="14321"/>
                    </a:cubicBezTo>
                    <a:cubicBezTo>
                      <a:pt x="9321" y="14899"/>
                      <a:pt x="9328" y="15478"/>
                      <a:pt x="9313" y="16056"/>
                    </a:cubicBezTo>
                    <a:cubicBezTo>
                      <a:pt x="9294" y="16755"/>
                      <a:pt x="9255" y="17454"/>
                      <a:pt x="9223" y="18155"/>
                    </a:cubicBezTo>
                    <a:cubicBezTo>
                      <a:pt x="9223" y="18168"/>
                      <a:pt x="9223" y="18182"/>
                      <a:pt x="9222" y="18195"/>
                    </a:cubicBezTo>
                    <a:cubicBezTo>
                      <a:pt x="9205" y="18472"/>
                      <a:pt x="9172" y="18521"/>
                      <a:pt x="8911" y="18598"/>
                    </a:cubicBezTo>
                    <a:cubicBezTo>
                      <a:pt x="8133" y="18826"/>
                      <a:pt x="7348" y="18965"/>
                      <a:pt x="6551" y="18965"/>
                    </a:cubicBezTo>
                    <a:cubicBezTo>
                      <a:pt x="6231" y="18965"/>
                      <a:pt x="5910" y="18943"/>
                      <a:pt x="5586" y="18895"/>
                    </a:cubicBezTo>
                    <a:cubicBezTo>
                      <a:pt x="5238" y="18842"/>
                      <a:pt x="4882" y="18809"/>
                      <a:pt x="4561" y="18641"/>
                    </a:cubicBezTo>
                    <a:cubicBezTo>
                      <a:pt x="4509" y="18613"/>
                      <a:pt x="4456" y="18581"/>
                      <a:pt x="4401" y="18554"/>
                    </a:cubicBezTo>
                    <a:cubicBezTo>
                      <a:pt x="4257" y="18482"/>
                      <a:pt x="4183" y="18386"/>
                      <a:pt x="4185" y="18204"/>
                    </a:cubicBezTo>
                    <a:cubicBezTo>
                      <a:pt x="4189" y="17709"/>
                      <a:pt x="4158" y="17213"/>
                      <a:pt x="4152" y="16718"/>
                    </a:cubicBezTo>
                    <a:cubicBezTo>
                      <a:pt x="4143" y="15867"/>
                      <a:pt x="4143" y="15016"/>
                      <a:pt x="4140" y="14167"/>
                    </a:cubicBezTo>
                    <a:cubicBezTo>
                      <a:pt x="4140" y="14134"/>
                      <a:pt x="4143" y="14101"/>
                      <a:pt x="4147" y="14036"/>
                    </a:cubicBezTo>
                    <a:cubicBezTo>
                      <a:pt x="4698" y="14326"/>
                      <a:pt x="5253" y="14543"/>
                      <a:pt x="5864" y="14543"/>
                    </a:cubicBezTo>
                    <a:cubicBezTo>
                      <a:pt x="5870" y="14527"/>
                      <a:pt x="5876" y="14512"/>
                      <a:pt x="5882" y="14495"/>
                    </a:cubicBezTo>
                    <a:cubicBezTo>
                      <a:pt x="5852" y="14479"/>
                      <a:pt x="5823" y="14453"/>
                      <a:pt x="5792" y="14446"/>
                    </a:cubicBezTo>
                    <a:cubicBezTo>
                      <a:pt x="5699" y="14426"/>
                      <a:pt x="5604" y="14408"/>
                      <a:pt x="5510" y="14398"/>
                    </a:cubicBezTo>
                    <a:cubicBezTo>
                      <a:pt x="5059" y="14353"/>
                      <a:pt x="4659" y="14165"/>
                      <a:pt x="4276" y="13942"/>
                    </a:cubicBezTo>
                    <a:cubicBezTo>
                      <a:pt x="4129" y="13855"/>
                      <a:pt x="4005" y="13715"/>
                      <a:pt x="3900" y="13577"/>
                    </a:cubicBezTo>
                    <a:cubicBezTo>
                      <a:pt x="3341" y="12849"/>
                      <a:pt x="3067" y="12011"/>
                      <a:pt x="2984" y="11107"/>
                    </a:cubicBezTo>
                    <a:cubicBezTo>
                      <a:pt x="2942" y="10647"/>
                      <a:pt x="2938" y="10183"/>
                      <a:pt x="2893" y="9724"/>
                    </a:cubicBezTo>
                    <a:cubicBezTo>
                      <a:pt x="2857" y="9361"/>
                      <a:pt x="2788" y="8999"/>
                      <a:pt x="2728" y="8639"/>
                    </a:cubicBezTo>
                    <a:cubicBezTo>
                      <a:pt x="2668" y="8270"/>
                      <a:pt x="2599" y="7903"/>
                      <a:pt x="2533" y="7536"/>
                    </a:cubicBezTo>
                    <a:cubicBezTo>
                      <a:pt x="2515" y="7437"/>
                      <a:pt x="2506" y="7335"/>
                      <a:pt x="2378" y="7299"/>
                    </a:cubicBezTo>
                    <a:cubicBezTo>
                      <a:pt x="2342" y="7290"/>
                      <a:pt x="2318" y="7230"/>
                      <a:pt x="2296" y="7190"/>
                    </a:cubicBezTo>
                    <a:cubicBezTo>
                      <a:pt x="2246" y="7100"/>
                      <a:pt x="2201" y="7008"/>
                      <a:pt x="2156" y="6917"/>
                    </a:cubicBezTo>
                    <a:cubicBezTo>
                      <a:pt x="1694" y="5977"/>
                      <a:pt x="1154" y="5079"/>
                      <a:pt x="641" y="4166"/>
                    </a:cubicBezTo>
                    <a:cubicBezTo>
                      <a:pt x="471" y="3866"/>
                      <a:pt x="342" y="3542"/>
                      <a:pt x="204" y="3226"/>
                    </a:cubicBezTo>
                    <a:cubicBezTo>
                      <a:pt x="29" y="2827"/>
                      <a:pt x="366" y="2531"/>
                      <a:pt x="662" y="2512"/>
                    </a:cubicBezTo>
                    <a:cubicBezTo>
                      <a:pt x="699" y="2509"/>
                      <a:pt x="737" y="2508"/>
                      <a:pt x="774" y="2508"/>
                    </a:cubicBezTo>
                    <a:cubicBezTo>
                      <a:pt x="1054" y="2508"/>
                      <a:pt x="1316" y="2584"/>
                      <a:pt x="1545" y="2756"/>
                    </a:cubicBezTo>
                    <a:cubicBezTo>
                      <a:pt x="1975" y="3076"/>
                      <a:pt x="2336" y="3464"/>
                      <a:pt x="2609" y="3926"/>
                    </a:cubicBezTo>
                    <a:cubicBezTo>
                      <a:pt x="3047" y="4669"/>
                      <a:pt x="3478" y="5418"/>
                      <a:pt x="3910" y="6164"/>
                    </a:cubicBezTo>
                    <a:cubicBezTo>
                      <a:pt x="4116" y="6519"/>
                      <a:pt x="4392" y="6821"/>
                      <a:pt x="4665" y="7124"/>
                    </a:cubicBezTo>
                    <a:cubicBezTo>
                      <a:pt x="4686" y="7148"/>
                      <a:pt x="4716" y="7161"/>
                      <a:pt x="4774" y="7161"/>
                    </a:cubicBezTo>
                    <a:cubicBezTo>
                      <a:pt x="4753" y="7119"/>
                      <a:pt x="4741" y="7068"/>
                      <a:pt x="4710" y="7038"/>
                    </a:cubicBezTo>
                    <a:cubicBezTo>
                      <a:pt x="4467" y="6807"/>
                      <a:pt x="4384" y="6503"/>
                      <a:pt x="4282" y="6197"/>
                    </a:cubicBezTo>
                    <a:cubicBezTo>
                      <a:pt x="4093" y="5631"/>
                      <a:pt x="3880" y="5073"/>
                      <a:pt x="3667" y="4515"/>
                    </a:cubicBezTo>
                    <a:cubicBezTo>
                      <a:pt x="3425" y="3880"/>
                      <a:pt x="3169" y="3250"/>
                      <a:pt x="3004" y="2590"/>
                    </a:cubicBezTo>
                    <a:cubicBezTo>
                      <a:pt x="2939" y="2333"/>
                      <a:pt x="2906" y="2070"/>
                      <a:pt x="2866" y="1809"/>
                    </a:cubicBezTo>
                    <a:cubicBezTo>
                      <a:pt x="2845" y="1674"/>
                      <a:pt x="2837" y="1538"/>
                      <a:pt x="2827" y="1403"/>
                    </a:cubicBezTo>
                    <a:cubicBezTo>
                      <a:pt x="2806" y="1139"/>
                      <a:pt x="2879" y="905"/>
                      <a:pt x="3059" y="709"/>
                    </a:cubicBezTo>
                    <a:cubicBezTo>
                      <a:pt x="3190" y="569"/>
                      <a:pt x="3354" y="498"/>
                      <a:pt x="3528" y="498"/>
                    </a:cubicBezTo>
                    <a:cubicBezTo>
                      <a:pt x="3613" y="498"/>
                      <a:pt x="3700" y="515"/>
                      <a:pt x="3787" y="549"/>
                    </a:cubicBezTo>
                    <a:cubicBezTo>
                      <a:pt x="3997" y="631"/>
                      <a:pt x="4162" y="774"/>
                      <a:pt x="4287" y="956"/>
                    </a:cubicBezTo>
                    <a:cubicBezTo>
                      <a:pt x="4551" y="1343"/>
                      <a:pt x="4801" y="1743"/>
                      <a:pt x="4938" y="2196"/>
                    </a:cubicBezTo>
                    <a:cubicBezTo>
                      <a:pt x="5304" y="3412"/>
                      <a:pt x="5663" y="4630"/>
                      <a:pt x="6024" y="5847"/>
                    </a:cubicBezTo>
                    <a:cubicBezTo>
                      <a:pt x="6045" y="5919"/>
                      <a:pt x="6063" y="5992"/>
                      <a:pt x="6093" y="6060"/>
                    </a:cubicBezTo>
                    <a:cubicBezTo>
                      <a:pt x="6138" y="6161"/>
                      <a:pt x="6201" y="6251"/>
                      <a:pt x="6239" y="6353"/>
                    </a:cubicBezTo>
                    <a:cubicBezTo>
                      <a:pt x="6272" y="6446"/>
                      <a:pt x="6284" y="6546"/>
                      <a:pt x="6305" y="6644"/>
                    </a:cubicBezTo>
                    <a:cubicBezTo>
                      <a:pt x="6310" y="6644"/>
                      <a:pt x="6315" y="6644"/>
                      <a:pt x="6319" y="6644"/>
                    </a:cubicBezTo>
                    <a:cubicBezTo>
                      <a:pt x="6404" y="6644"/>
                      <a:pt x="6405" y="6581"/>
                      <a:pt x="6401" y="6525"/>
                    </a:cubicBezTo>
                    <a:cubicBezTo>
                      <a:pt x="6386" y="6302"/>
                      <a:pt x="6384" y="6075"/>
                      <a:pt x="6342" y="5856"/>
                    </a:cubicBezTo>
                    <a:cubicBezTo>
                      <a:pt x="6266" y="5443"/>
                      <a:pt x="6173" y="5032"/>
                      <a:pt x="6074" y="4623"/>
                    </a:cubicBezTo>
                    <a:cubicBezTo>
                      <a:pt x="5913" y="3968"/>
                      <a:pt x="5801" y="3307"/>
                      <a:pt x="5717" y="2641"/>
                    </a:cubicBezTo>
                    <a:cubicBezTo>
                      <a:pt x="5687" y="2403"/>
                      <a:pt x="5648" y="2169"/>
                      <a:pt x="5612" y="1935"/>
                    </a:cubicBezTo>
                    <a:cubicBezTo>
                      <a:pt x="5547" y="1520"/>
                      <a:pt x="5580" y="1122"/>
                      <a:pt x="5813" y="756"/>
                    </a:cubicBezTo>
                    <a:cubicBezTo>
                      <a:pt x="5864" y="676"/>
                      <a:pt x="5907" y="591"/>
                      <a:pt x="5954" y="508"/>
                    </a:cubicBezTo>
                    <a:cubicBezTo>
                      <a:pt x="6083" y="283"/>
                      <a:pt x="6281" y="169"/>
                      <a:pt x="6533" y="141"/>
                    </a:cubicBezTo>
                    <a:cubicBezTo>
                      <a:pt x="6567" y="137"/>
                      <a:pt x="6600" y="135"/>
                      <a:pt x="6632" y="135"/>
                    </a:cubicBezTo>
                    <a:close/>
                    <a:moveTo>
                      <a:pt x="6557" y="1"/>
                    </a:moveTo>
                    <a:cubicBezTo>
                      <a:pt x="6352" y="1"/>
                      <a:pt x="6151" y="82"/>
                      <a:pt x="6020" y="229"/>
                    </a:cubicBezTo>
                    <a:cubicBezTo>
                      <a:pt x="5609" y="691"/>
                      <a:pt x="5393" y="1229"/>
                      <a:pt x="5477" y="1859"/>
                    </a:cubicBezTo>
                    <a:cubicBezTo>
                      <a:pt x="5534" y="2276"/>
                      <a:pt x="5594" y="2693"/>
                      <a:pt x="5657" y="3110"/>
                    </a:cubicBezTo>
                    <a:cubicBezTo>
                      <a:pt x="5757" y="3769"/>
                      <a:pt x="5891" y="4420"/>
                      <a:pt x="6059" y="5065"/>
                    </a:cubicBezTo>
                    <a:cubicBezTo>
                      <a:pt x="6138" y="5365"/>
                      <a:pt x="6191" y="5673"/>
                      <a:pt x="6255" y="5977"/>
                    </a:cubicBezTo>
                    <a:cubicBezTo>
                      <a:pt x="6128" y="5901"/>
                      <a:pt x="6110" y="5779"/>
                      <a:pt x="6080" y="5665"/>
                    </a:cubicBezTo>
                    <a:cubicBezTo>
                      <a:pt x="6026" y="5455"/>
                      <a:pt x="5987" y="5239"/>
                      <a:pt x="5924" y="5032"/>
                    </a:cubicBezTo>
                    <a:cubicBezTo>
                      <a:pt x="5654" y="4141"/>
                      <a:pt x="5369" y="3256"/>
                      <a:pt x="5106" y="2363"/>
                    </a:cubicBezTo>
                    <a:cubicBezTo>
                      <a:pt x="4948" y="1826"/>
                      <a:pt x="4696" y="1343"/>
                      <a:pt x="4380" y="888"/>
                    </a:cubicBezTo>
                    <a:cubicBezTo>
                      <a:pt x="4254" y="705"/>
                      <a:pt x="4089" y="564"/>
                      <a:pt x="3892" y="465"/>
                    </a:cubicBezTo>
                    <a:cubicBezTo>
                      <a:pt x="3770" y="403"/>
                      <a:pt x="3651" y="373"/>
                      <a:pt x="3534" y="373"/>
                    </a:cubicBezTo>
                    <a:cubicBezTo>
                      <a:pt x="3374" y="373"/>
                      <a:pt x="3219" y="430"/>
                      <a:pt x="3071" y="547"/>
                    </a:cubicBezTo>
                    <a:cubicBezTo>
                      <a:pt x="2792" y="770"/>
                      <a:pt x="2689" y="1076"/>
                      <a:pt x="2705" y="1413"/>
                    </a:cubicBezTo>
                    <a:cubicBezTo>
                      <a:pt x="2746" y="2237"/>
                      <a:pt x="2968" y="3019"/>
                      <a:pt x="3262" y="3784"/>
                    </a:cubicBezTo>
                    <a:cubicBezTo>
                      <a:pt x="3546" y="4527"/>
                      <a:pt x="3829" y="5271"/>
                      <a:pt x="4110" y="6014"/>
                    </a:cubicBezTo>
                    <a:cubicBezTo>
                      <a:pt x="4141" y="6093"/>
                      <a:pt x="4161" y="6177"/>
                      <a:pt x="4185" y="6258"/>
                    </a:cubicBezTo>
                    <a:cubicBezTo>
                      <a:pt x="4170" y="6267"/>
                      <a:pt x="4155" y="6275"/>
                      <a:pt x="4141" y="6282"/>
                    </a:cubicBezTo>
                    <a:cubicBezTo>
                      <a:pt x="4095" y="6219"/>
                      <a:pt x="4044" y="6159"/>
                      <a:pt x="4006" y="6093"/>
                    </a:cubicBezTo>
                    <a:cubicBezTo>
                      <a:pt x="3798" y="5727"/>
                      <a:pt x="3598" y="5355"/>
                      <a:pt x="3385" y="4992"/>
                    </a:cubicBezTo>
                    <a:cubicBezTo>
                      <a:pt x="3124" y="4546"/>
                      <a:pt x="2860" y="4102"/>
                      <a:pt x="2584" y="3665"/>
                    </a:cubicBezTo>
                    <a:cubicBezTo>
                      <a:pt x="2363" y="3319"/>
                      <a:pt x="2072" y="3031"/>
                      <a:pt x="1766" y="2759"/>
                    </a:cubicBezTo>
                    <a:cubicBezTo>
                      <a:pt x="1491" y="2516"/>
                      <a:pt x="1163" y="2396"/>
                      <a:pt x="798" y="2378"/>
                    </a:cubicBezTo>
                    <a:cubicBezTo>
                      <a:pt x="778" y="2377"/>
                      <a:pt x="759" y="2376"/>
                      <a:pt x="740" y="2376"/>
                    </a:cubicBezTo>
                    <a:cubicBezTo>
                      <a:pt x="447" y="2376"/>
                      <a:pt x="218" y="2496"/>
                      <a:pt x="83" y="2780"/>
                    </a:cubicBezTo>
                    <a:cubicBezTo>
                      <a:pt x="63" y="2821"/>
                      <a:pt x="29" y="2854"/>
                      <a:pt x="0" y="2890"/>
                    </a:cubicBezTo>
                    <a:lnTo>
                      <a:pt x="0" y="3134"/>
                    </a:lnTo>
                    <a:cubicBezTo>
                      <a:pt x="38" y="3199"/>
                      <a:pt x="83" y="3260"/>
                      <a:pt x="110" y="3328"/>
                    </a:cubicBezTo>
                    <a:cubicBezTo>
                      <a:pt x="273" y="3754"/>
                      <a:pt x="485" y="4156"/>
                      <a:pt x="708" y="4554"/>
                    </a:cubicBezTo>
                    <a:cubicBezTo>
                      <a:pt x="1131" y="5305"/>
                      <a:pt x="1532" y="6072"/>
                      <a:pt x="1966" y="6818"/>
                    </a:cubicBezTo>
                    <a:cubicBezTo>
                      <a:pt x="2444" y="7638"/>
                      <a:pt x="2621" y="8540"/>
                      <a:pt x="2734" y="9460"/>
                    </a:cubicBezTo>
                    <a:cubicBezTo>
                      <a:pt x="2795" y="9960"/>
                      <a:pt x="2813" y="10464"/>
                      <a:pt x="2849" y="10965"/>
                    </a:cubicBezTo>
                    <a:cubicBezTo>
                      <a:pt x="2908" y="11813"/>
                      <a:pt x="3115" y="12614"/>
                      <a:pt x="3586" y="13333"/>
                    </a:cubicBezTo>
                    <a:cubicBezTo>
                      <a:pt x="3654" y="13435"/>
                      <a:pt x="3709" y="13546"/>
                      <a:pt x="3777" y="13648"/>
                    </a:cubicBezTo>
                    <a:cubicBezTo>
                      <a:pt x="3846" y="13754"/>
                      <a:pt x="3924" y="13855"/>
                      <a:pt x="3999" y="13961"/>
                    </a:cubicBezTo>
                    <a:cubicBezTo>
                      <a:pt x="3999" y="14434"/>
                      <a:pt x="3997" y="14917"/>
                      <a:pt x="3999" y="15400"/>
                    </a:cubicBezTo>
                    <a:cubicBezTo>
                      <a:pt x="4002" y="16330"/>
                      <a:pt x="3973" y="17262"/>
                      <a:pt x="4038" y="18192"/>
                    </a:cubicBezTo>
                    <a:cubicBezTo>
                      <a:pt x="4041" y="18233"/>
                      <a:pt x="4047" y="18278"/>
                      <a:pt x="4032" y="18313"/>
                    </a:cubicBezTo>
                    <a:cubicBezTo>
                      <a:pt x="4000" y="18392"/>
                      <a:pt x="4036" y="18446"/>
                      <a:pt x="4086" y="18494"/>
                    </a:cubicBezTo>
                    <a:cubicBezTo>
                      <a:pt x="4140" y="18545"/>
                      <a:pt x="4200" y="18592"/>
                      <a:pt x="4260" y="18635"/>
                    </a:cubicBezTo>
                    <a:cubicBezTo>
                      <a:pt x="4554" y="18850"/>
                      <a:pt x="4891" y="18940"/>
                      <a:pt x="5246" y="18995"/>
                    </a:cubicBezTo>
                    <a:cubicBezTo>
                      <a:pt x="5715" y="19071"/>
                      <a:pt x="6185" y="19117"/>
                      <a:pt x="6655" y="19117"/>
                    </a:cubicBezTo>
                    <a:cubicBezTo>
                      <a:pt x="7044" y="19117"/>
                      <a:pt x="7433" y="19085"/>
                      <a:pt x="7822" y="19013"/>
                    </a:cubicBezTo>
                    <a:cubicBezTo>
                      <a:pt x="8156" y="18952"/>
                      <a:pt x="8486" y="18871"/>
                      <a:pt x="8817" y="18793"/>
                    </a:cubicBezTo>
                    <a:cubicBezTo>
                      <a:pt x="8929" y="18766"/>
                      <a:pt x="9036" y="18721"/>
                      <a:pt x="9145" y="18685"/>
                    </a:cubicBezTo>
                    <a:cubicBezTo>
                      <a:pt x="9244" y="18652"/>
                      <a:pt x="9310" y="18592"/>
                      <a:pt x="9322" y="18484"/>
                    </a:cubicBezTo>
                    <a:cubicBezTo>
                      <a:pt x="9340" y="18322"/>
                      <a:pt x="9369" y="18161"/>
                      <a:pt x="9376" y="17997"/>
                    </a:cubicBezTo>
                    <a:cubicBezTo>
                      <a:pt x="9391" y="17720"/>
                      <a:pt x="9390" y="17441"/>
                      <a:pt x="9402" y="17162"/>
                    </a:cubicBezTo>
                    <a:cubicBezTo>
                      <a:pt x="9421" y="16707"/>
                      <a:pt x="9454" y="16252"/>
                      <a:pt x="9463" y="15798"/>
                    </a:cubicBezTo>
                    <a:cubicBezTo>
                      <a:pt x="9474" y="15247"/>
                      <a:pt x="9466" y="14698"/>
                      <a:pt x="9466" y="14141"/>
                    </a:cubicBezTo>
                    <a:cubicBezTo>
                      <a:pt x="9616" y="14032"/>
                      <a:pt x="9769" y="13921"/>
                      <a:pt x="9922" y="13807"/>
                    </a:cubicBezTo>
                    <a:cubicBezTo>
                      <a:pt x="10239" y="13570"/>
                      <a:pt x="10485" y="13268"/>
                      <a:pt x="10640" y="12908"/>
                    </a:cubicBezTo>
                    <a:cubicBezTo>
                      <a:pt x="10794" y="12548"/>
                      <a:pt x="10967" y="12206"/>
                      <a:pt x="11255" y="11933"/>
                    </a:cubicBezTo>
                    <a:cubicBezTo>
                      <a:pt x="11279" y="11909"/>
                      <a:pt x="11295" y="11877"/>
                      <a:pt x="11315" y="11850"/>
                    </a:cubicBezTo>
                    <a:cubicBezTo>
                      <a:pt x="11630" y="11439"/>
                      <a:pt x="11742" y="10945"/>
                      <a:pt x="11876" y="10461"/>
                    </a:cubicBezTo>
                    <a:cubicBezTo>
                      <a:pt x="11903" y="10360"/>
                      <a:pt x="11901" y="10242"/>
                      <a:pt x="11882" y="10137"/>
                    </a:cubicBezTo>
                    <a:cubicBezTo>
                      <a:pt x="11798" y="9693"/>
                      <a:pt x="11619" y="9283"/>
                      <a:pt x="11406" y="8887"/>
                    </a:cubicBezTo>
                    <a:cubicBezTo>
                      <a:pt x="11381" y="8840"/>
                      <a:pt x="11334" y="8804"/>
                      <a:pt x="11297" y="8765"/>
                    </a:cubicBezTo>
                    <a:cubicBezTo>
                      <a:pt x="11235" y="8702"/>
                      <a:pt x="11168" y="8644"/>
                      <a:pt x="11114" y="8576"/>
                    </a:cubicBezTo>
                    <a:cubicBezTo>
                      <a:pt x="11082" y="8537"/>
                      <a:pt x="11060" y="8480"/>
                      <a:pt x="11060" y="8431"/>
                    </a:cubicBezTo>
                    <a:cubicBezTo>
                      <a:pt x="11060" y="8200"/>
                      <a:pt x="11061" y="7969"/>
                      <a:pt x="11078" y="7737"/>
                    </a:cubicBezTo>
                    <a:cubicBezTo>
                      <a:pt x="11133" y="6941"/>
                      <a:pt x="11094" y="6150"/>
                      <a:pt x="10950" y="5362"/>
                    </a:cubicBezTo>
                    <a:cubicBezTo>
                      <a:pt x="10800" y="4531"/>
                      <a:pt x="10215" y="4052"/>
                      <a:pt x="9436" y="3922"/>
                    </a:cubicBezTo>
                    <a:cubicBezTo>
                      <a:pt x="9351" y="3908"/>
                      <a:pt x="9268" y="3899"/>
                      <a:pt x="9186" y="3899"/>
                    </a:cubicBezTo>
                    <a:cubicBezTo>
                      <a:pt x="8925" y="3899"/>
                      <a:pt x="8684" y="3983"/>
                      <a:pt x="8491" y="4214"/>
                    </a:cubicBezTo>
                    <a:cubicBezTo>
                      <a:pt x="8362" y="4369"/>
                      <a:pt x="8267" y="4537"/>
                      <a:pt x="8207" y="4728"/>
                    </a:cubicBezTo>
                    <a:cubicBezTo>
                      <a:pt x="8168" y="4852"/>
                      <a:pt x="8120" y="4974"/>
                      <a:pt x="8075" y="5097"/>
                    </a:cubicBezTo>
                    <a:cubicBezTo>
                      <a:pt x="8026" y="5032"/>
                      <a:pt x="8009" y="4974"/>
                      <a:pt x="8000" y="4915"/>
                    </a:cubicBezTo>
                    <a:cubicBezTo>
                      <a:pt x="7966" y="4653"/>
                      <a:pt x="7936" y="4389"/>
                      <a:pt x="7898" y="4126"/>
                    </a:cubicBezTo>
                    <a:cubicBezTo>
                      <a:pt x="7784" y="3332"/>
                      <a:pt x="7667" y="2540"/>
                      <a:pt x="7549" y="1746"/>
                    </a:cubicBezTo>
                    <a:cubicBezTo>
                      <a:pt x="7483" y="1302"/>
                      <a:pt x="7391" y="864"/>
                      <a:pt x="7219" y="445"/>
                    </a:cubicBezTo>
                    <a:cubicBezTo>
                      <a:pt x="7092" y="137"/>
                      <a:pt x="6822" y="1"/>
                      <a:pt x="6557"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56" name="Google Shape;365;p36"/>
              <p:cNvSpPr/>
              <p:nvPr/>
            </p:nvSpPr>
            <p:spPr>
              <a:xfrm>
                <a:off x="399825" y="2279750"/>
                <a:ext cx="10025" cy="3550"/>
              </a:xfrm>
              <a:custGeom>
                <a:avLst/>
                <a:gdLst/>
                <a:ahLst/>
                <a:cxnLst/>
                <a:rect l="l" t="t" r="r" b="b"/>
                <a:pathLst>
                  <a:path w="401" h="142" extrusionOk="0">
                    <a:moveTo>
                      <a:pt x="392" y="0"/>
                    </a:moveTo>
                    <a:lnTo>
                      <a:pt x="392" y="0"/>
                    </a:lnTo>
                    <a:cubicBezTo>
                      <a:pt x="359" y="9"/>
                      <a:pt x="327" y="11"/>
                      <a:pt x="294" y="11"/>
                    </a:cubicBezTo>
                    <a:cubicBezTo>
                      <a:pt x="271" y="11"/>
                      <a:pt x="247" y="10"/>
                      <a:pt x="224" y="10"/>
                    </a:cubicBezTo>
                    <a:cubicBezTo>
                      <a:pt x="150" y="10"/>
                      <a:pt x="75" y="20"/>
                      <a:pt x="0" y="102"/>
                    </a:cubicBezTo>
                    <a:cubicBezTo>
                      <a:pt x="85" y="124"/>
                      <a:pt x="158" y="141"/>
                      <a:pt x="227" y="141"/>
                    </a:cubicBezTo>
                    <a:cubicBezTo>
                      <a:pt x="284" y="141"/>
                      <a:pt x="337" y="129"/>
                      <a:pt x="390" y="96"/>
                    </a:cubicBezTo>
                    <a:cubicBezTo>
                      <a:pt x="401" y="90"/>
                      <a:pt x="392" y="50"/>
                      <a:pt x="392"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grpSp>
      </p:grpSp>
      <p:sp>
        <p:nvSpPr>
          <p:cNvPr id="57" name="Google Shape;739;p48"/>
          <p:cNvSpPr/>
          <p:nvPr/>
        </p:nvSpPr>
        <p:spPr>
          <a:xfrm>
            <a:off x="3959561" y="1396590"/>
            <a:ext cx="1109100" cy="1109100"/>
          </a:xfrm>
          <a:prstGeom prst="ellipse">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endParaRPr>
              <a:solidFill>
                <a:srgbClr val="FFFFFF"/>
              </a:solidFill>
              <a:latin typeface="+mj-lt"/>
            </a:endParaRPr>
          </a:p>
        </p:txBody>
      </p:sp>
      <p:sp>
        <p:nvSpPr>
          <p:cNvPr id="58" name="Google Shape;740;p48"/>
          <p:cNvSpPr/>
          <p:nvPr/>
        </p:nvSpPr>
        <p:spPr>
          <a:xfrm>
            <a:off x="4229937" y="1311440"/>
            <a:ext cx="568347" cy="1279401"/>
          </a:xfrm>
          <a:custGeom>
            <a:avLst/>
            <a:gdLst/>
            <a:ahLst/>
            <a:cxnLst/>
            <a:rect l="l" t="t" r="r" b="b"/>
            <a:pathLst>
              <a:path w="9168" h="20638" extrusionOk="0">
                <a:moveTo>
                  <a:pt x="5723" y="1"/>
                </a:moveTo>
                <a:cubicBezTo>
                  <a:pt x="5429" y="1"/>
                  <a:pt x="5264" y="139"/>
                  <a:pt x="5141" y="400"/>
                </a:cubicBezTo>
                <a:cubicBezTo>
                  <a:pt x="5107" y="473"/>
                  <a:pt x="5074" y="547"/>
                  <a:pt x="5047" y="622"/>
                </a:cubicBezTo>
                <a:cubicBezTo>
                  <a:pt x="4888" y="1043"/>
                  <a:pt x="4798" y="1478"/>
                  <a:pt x="4787" y="1929"/>
                </a:cubicBezTo>
                <a:cubicBezTo>
                  <a:pt x="4771" y="2586"/>
                  <a:pt x="4757" y="3243"/>
                  <a:pt x="4682" y="3897"/>
                </a:cubicBezTo>
                <a:cubicBezTo>
                  <a:pt x="4621" y="4439"/>
                  <a:pt x="4570" y="4982"/>
                  <a:pt x="4583" y="5530"/>
                </a:cubicBezTo>
                <a:cubicBezTo>
                  <a:pt x="4583" y="5575"/>
                  <a:pt x="4565" y="5620"/>
                  <a:pt x="4558" y="5654"/>
                </a:cubicBezTo>
                <a:cubicBezTo>
                  <a:pt x="4339" y="5630"/>
                  <a:pt x="4136" y="5608"/>
                  <a:pt x="3922" y="5585"/>
                </a:cubicBezTo>
                <a:cubicBezTo>
                  <a:pt x="3895" y="5548"/>
                  <a:pt x="3860" y="5497"/>
                  <a:pt x="3823" y="5449"/>
                </a:cubicBezTo>
                <a:cubicBezTo>
                  <a:pt x="3742" y="5348"/>
                  <a:pt x="3637" y="5282"/>
                  <a:pt x="3507" y="5282"/>
                </a:cubicBezTo>
                <a:cubicBezTo>
                  <a:pt x="3506" y="5282"/>
                  <a:pt x="3504" y="5282"/>
                  <a:pt x="3503" y="5282"/>
                </a:cubicBezTo>
                <a:cubicBezTo>
                  <a:pt x="3281" y="5288"/>
                  <a:pt x="3054" y="5282"/>
                  <a:pt x="2837" y="5322"/>
                </a:cubicBezTo>
                <a:cubicBezTo>
                  <a:pt x="2670" y="5355"/>
                  <a:pt x="2504" y="5429"/>
                  <a:pt x="2363" y="5524"/>
                </a:cubicBezTo>
                <a:cubicBezTo>
                  <a:pt x="2163" y="5657"/>
                  <a:pt x="1986" y="5825"/>
                  <a:pt x="1800" y="5980"/>
                </a:cubicBezTo>
                <a:cubicBezTo>
                  <a:pt x="1696" y="6068"/>
                  <a:pt x="1663" y="6178"/>
                  <a:pt x="1698" y="6314"/>
                </a:cubicBezTo>
                <a:cubicBezTo>
                  <a:pt x="1731" y="6443"/>
                  <a:pt x="1743" y="6578"/>
                  <a:pt x="1768" y="6731"/>
                </a:cubicBezTo>
                <a:cubicBezTo>
                  <a:pt x="1690" y="6725"/>
                  <a:pt x="1630" y="6721"/>
                  <a:pt x="1572" y="6712"/>
                </a:cubicBezTo>
                <a:cubicBezTo>
                  <a:pt x="1542" y="6707"/>
                  <a:pt x="1513" y="6704"/>
                  <a:pt x="1484" y="6704"/>
                </a:cubicBezTo>
                <a:cubicBezTo>
                  <a:pt x="1394" y="6704"/>
                  <a:pt x="1310" y="6729"/>
                  <a:pt x="1233" y="6778"/>
                </a:cubicBezTo>
                <a:lnTo>
                  <a:pt x="1231" y="6778"/>
                </a:lnTo>
                <a:cubicBezTo>
                  <a:pt x="1143" y="6833"/>
                  <a:pt x="1054" y="6893"/>
                  <a:pt x="978" y="6965"/>
                </a:cubicBezTo>
                <a:cubicBezTo>
                  <a:pt x="669" y="7261"/>
                  <a:pt x="355" y="7554"/>
                  <a:pt x="135" y="7927"/>
                </a:cubicBezTo>
                <a:cubicBezTo>
                  <a:pt x="84" y="8013"/>
                  <a:pt x="49" y="8119"/>
                  <a:pt x="40" y="8220"/>
                </a:cubicBezTo>
                <a:cubicBezTo>
                  <a:pt x="16" y="8479"/>
                  <a:pt x="5" y="8739"/>
                  <a:pt x="1" y="8999"/>
                </a:cubicBezTo>
                <a:cubicBezTo>
                  <a:pt x="1" y="9134"/>
                  <a:pt x="8" y="9275"/>
                  <a:pt x="46" y="9402"/>
                </a:cubicBezTo>
                <a:cubicBezTo>
                  <a:pt x="334" y="10361"/>
                  <a:pt x="477" y="11348"/>
                  <a:pt x="631" y="12334"/>
                </a:cubicBezTo>
                <a:cubicBezTo>
                  <a:pt x="687" y="12682"/>
                  <a:pt x="723" y="13036"/>
                  <a:pt x="910" y="13348"/>
                </a:cubicBezTo>
                <a:cubicBezTo>
                  <a:pt x="918" y="13363"/>
                  <a:pt x="930" y="13384"/>
                  <a:pt x="927" y="13399"/>
                </a:cubicBezTo>
                <a:cubicBezTo>
                  <a:pt x="910" y="13506"/>
                  <a:pt x="982" y="13557"/>
                  <a:pt x="1051" y="13611"/>
                </a:cubicBezTo>
                <a:cubicBezTo>
                  <a:pt x="1110" y="13656"/>
                  <a:pt x="1170" y="13699"/>
                  <a:pt x="1227" y="13749"/>
                </a:cubicBezTo>
                <a:cubicBezTo>
                  <a:pt x="1261" y="13780"/>
                  <a:pt x="1306" y="13819"/>
                  <a:pt x="1315" y="13861"/>
                </a:cubicBezTo>
                <a:cubicBezTo>
                  <a:pt x="1353" y="14031"/>
                  <a:pt x="1393" y="14201"/>
                  <a:pt x="1401" y="14372"/>
                </a:cubicBezTo>
                <a:cubicBezTo>
                  <a:pt x="1413" y="14670"/>
                  <a:pt x="1398" y="14967"/>
                  <a:pt x="1399" y="15266"/>
                </a:cubicBezTo>
                <a:cubicBezTo>
                  <a:pt x="1402" y="16003"/>
                  <a:pt x="1393" y="16741"/>
                  <a:pt x="1417" y="17477"/>
                </a:cubicBezTo>
                <a:cubicBezTo>
                  <a:pt x="1443" y="18228"/>
                  <a:pt x="1521" y="18975"/>
                  <a:pt x="1534" y="19724"/>
                </a:cubicBezTo>
                <a:cubicBezTo>
                  <a:pt x="1539" y="20024"/>
                  <a:pt x="1657" y="20180"/>
                  <a:pt x="1910" y="20280"/>
                </a:cubicBezTo>
                <a:cubicBezTo>
                  <a:pt x="1961" y="20300"/>
                  <a:pt x="2012" y="20325"/>
                  <a:pt x="2063" y="20346"/>
                </a:cubicBezTo>
                <a:cubicBezTo>
                  <a:pt x="2441" y="20495"/>
                  <a:pt x="2841" y="20561"/>
                  <a:pt x="3240" y="20598"/>
                </a:cubicBezTo>
                <a:cubicBezTo>
                  <a:pt x="3602" y="20632"/>
                  <a:pt x="3966" y="20638"/>
                  <a:pt x="4330" y="20638"/>
                </a:cubicBezTo>
                <a:cubicBezTo>
                  <a:pt x="4400" y="20638"/>
                  <a:pt x="4470" y="20638"/>
                  <a:pt x="4540" y="20637"/>
                </a:cubicBezTo>
                <a:cubicBezTo>
                  <a:pt x="4774" y="20637"/>
                  <a:pt x="5009" y="20603"/>
                  <a:pt x="5242" y="20576"/>
                </a:cubicBezTo>
                <a:cubicBezTo>
                  <a:pt x="5403" y="20556"/>
                  <a:pt x="5559" y="20514"/>
                  <a:pt x="5719" y="20496"/>
                </a:cubicBezTo>
                <a:cubicBezTo>
                  <a:pt x="6310" y="20432"/>
                  <a:pt x="6870" y="20256"/>
                  <a:pt x="7415" y="20022"/>
                </a:cubicBezTo>
                <a:cubicBezTo>
                  <a:pt x="7499" y="19986"/>
                  <a:pt x="7536" y="19941"/>
                  <a:pt x="7535" y="19841"/>
                </a:cubicBezTo>
                <a:cubicBezTo>
                  <a:pt x="7514" y="18930"/>
                  <a:pt x="7499" y="18019"/>
                  <a:pt x="7484" y="17108"/>
                </a:cubicBezTo>
                <a:cubicBezTo>
                  <a:pt x="7467" y="16216"/>
                  <a:pt x="7454" y="15323"/>
                  <a:pt x="7436" y="14430"/>
                </a:cubicBezTo>
                <a:cubicBezTo>
                  <a:pt x="7434" y="14294"/>
                  <a:pt x="7437" y="14155"/>
                  <a:pt x="7410" y="14022"/>
                </a:cubicBezTo>
                <a:cubicBezTo>
                  <a:pt x="7377" y="13855"/>
                  <a:pt x="7443" y="13746"/>
                  <a:pt x="7544" y="13624"/>
                </a:cubicBezTo>
                <a:cubicBezTo>
                  <a:pt x="7797" y="13321"/>
                  <a:pt x="8057" y="13017"/>
                  <a:pt x="8276" y="12688"/>
                </a:cubicBezTo>
                <a:cubicBezTo>
                  <a:pt x="8475" y="12391"/>
                  <a:pt x="8628" y="12062"/>
                  <a:pt x="8798" y="11746"/>
                </a:cubicBezTo>
                <a:cubicBezTo>
                  <a:pt x="8830" y="11687"/>
                  <a:pt x="8858" y="11621"/>
                  <a:pt x="8872" y="11555"/>
                </a:cubicBezTo>
                <a:cubicBezTo>
                  <a:pt x="8956" y="11168"/>
                  <a:pt x="9035" y="10780"/>
                  <a:pt x="9112" y="10391"/>
                </a:cubicBezTo>
                <a:cubicBezTo>
                  <a:pt x="9133" y="10289"/>
                  <a:pt x="9137" y="10182"/>
                  <a:pt x="9146" y="10077"/>
                </a:cubicBezTo>
                <a:cubicBezTo>
                  <a:pt x="9167" y="9815"/>
                  <a:pt x="9107" y="9573"/>
                  <a:pt x="8963" y="9353"/>
                </a:cubicBezTo>
                <a:cubicBezTo>
                  <a:pt x="8831" y="9150"/>
                  <a:pt x="8700" y="8948"/>
                  <a:pt x="8567" y="8745"/>
                </a:cubicBezTo>
                <a:cubicBezTo>
                  <a:pt x="8504" y="8650"/>
                  <a:pt x="8459" y="8551"/>
                  <a:pt x="8459" y="8434"/>
                </a:cubicBezTo>
                <a:cubicBezTo>
                  <a:pt x="8466" y="7894"/>
                  <a:pt x="8477" y="7356"/>
                  <a:pt x="8474" y="6817"/>
                </a:cubicBezTo>
                <a:cubicBezTo>
                  <a:pt x="8472" y="6626"/>
                  <a:pt x="8445" y="6433"/>
                  <a:pt x="8418" y="6244"/>
                </a:cubicBezTo>
                <a:cubicBezTo>
                  <a:pt x="8328" y="5636"/>
                  <a:pt x="8280" y="5030"/>
                  <a:pt x="8313" y="4412"/>
                </a:cubicBezTo>
                <a:cubicBezTo>
                  <a:pt x="8346" y="3831"/>
                  <a:pt x="8310" y="3246"/>
                  <a:pt x="8303" y="2664"/>
                </a:cubicBezTo>
                <a:cubicBezTo>
                  <a:pt x="8298" y="2404"/>
                  <a:pt x="8294" y="2143"/>
                  <a:pt x="8279" y="1883"/>
                </a:cubicBezTo>
                <a:cubicBezTo>
                  <a:pt x="8271" y="1756"/>
                  <a:pt x="8256" y="1622"/>
                  <a:pt x="8211" y="1505"/>
                </a:cubicBezTo>
                <a:cubicBezTo>
                  <a:pt x="8142" y="1327"/>
                  <a:pt x="8055" y="1153"/>
                  <a:pt x="7953" y="991"/>
                </a:cubicBezTo>
                <a:cubicBezTo>
                  <a:pt x="7836" y="809"/>
                  <a:pt x="7704" y="637"/>
                  <a:pt x="7563" y="473"/>
                </a:cubicBezTo>
                <a:cubicBezTo>
                  <a:pt x="7442" y="335"/>
                  <a:pt x="7294" y="283"/>
                  <a:pt x="7135" y="283"/>
                </a:cubicBezTo>
                <a:cubicBezTo>
                  <a:pt x="7058" y="283"/>
                  <a:pt x="6978" y="295"/>
                  <a:pt x="6897" y="316"/>
                </a:cubicBezTo>
                <a:cubicBezTo>
                  <a:pt x="6768" y="349"/>
                  <a:pt x="6681" y="434"/>
                  <a:pt x="6633" y="557"/>
                </a:cubicBezTo>
                <a:cubicBezTo>
                  <a:pt x="6613" y="607"/>
                  <a:pt x="6592" y="655"/>
                  <a:pt x="6573" y="703"/>
                </a:cubicBezTo>
                <a:cubicBezTo>
                  <a:pt x="6561" y="704"/>
                  <a:pt x="6547" y="706"/>
                  <a:pt x="6535" y="710"/>
                </a:cubicBezTo>
                <a:cubicBezTo>
                  <a:pt x="6535" y="448"/>
                  <a:pt x="6357" y="305"/>
                  <a:pt x="6193" y="153"/>
                </a:cubicBezTo>
                <a:cubicBezTo>
                  <a:pt x="6132" y="96"/>
                  <a:pt x="6052" y="42"/>
                  <a:pt x="5973" y="27"/>
                </a:cubicBezTo>
                <a:cubicBezTo>
                  <a:pt x="5880" y="10"/>
                  <a:pt x="5798" y="1"/>
                  <a:pt x="5723"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endParaRPr>
              <a:latin typeface="+mj-lt"/>
            </a:endParaRPr>
          </a:p>
        </p:txBody>
      </p:sp>
      <p:grpSp>
        <p:nvGrpSpPr>
          <p:cNvPr id="59" name="Google Shape;741;p48"/>
          <p:cNvGrpSpPr/>
          <p:nvPr/>
        </p:nvGrpSpPr>
        <p:grpSpPr>
          <a:xfrm>
            <a:off x="4229906" y="1311440"/>
            <a:ext cx="568409" cy="1279401"/>
            <a:chOff x="6940675" y="1312050"/>
            <a:chExt cx="229225" cy="515950"/>
          </a:xfrm>
        </p:grpSpPr>
        <p:sp>
          <p:nvSpPr>
            <p:cNvPr id="60" name="Google Shape;742;p48"/>
            <p:cNvSpPr/>
            <p:nvPr/>
          </p:nvSpPr>
          <p:spPr>
            <a:xfrm>
              <a:off x="7101425" y="1321950"/>
              <a:ext cx="48550" cy="199275"/>
            </a:xfrm>
            <a:custGeom>
              <a:avLst/>
              <a:gdLst/>
              <a:ahLst/>
              <a:cxnLst/>
              <a:rect l="l" t="t" r="r" b="b"/>
              <a:pathLst>
                <a:path w="1942" h="7971" extrusionOk="0">
                  <a:moveTo>
                    <a:pt x="662" y="0"/>
                  </a:moveTo>
                  <a:cubicBezTo>
                    <a:pt x="585" y="0"/>
                    <a:pt x="511" y="16"/>
                    <a:pt x="449" y="53"/>
                  </a:cubicBezTo>
                  <a:cubicBezTo>
                    <a:pt x="393" y="86"/>
                    <a:pt x="330" y="136"/>
                    <a:pt x="308" y="193"/>
                  </a:cubicBezTo>
                  <a:cubicBezTo>
                    <a:pt x="209" y="446"/>
                    <a:pt x="116" y="703"/>
                    <a:pt x="116" y="982"/>
                  </a:cubicBezTo>
                  <a:cubicBezTo>
                    <a:pt x="117" y="1756"/>
                    <a:pt x="120" y="2532"/>
                    <a:pt x="113" y="3306"/>
                  </a:cubicBezTo>
                  <a:cubicBezTo>
                    <a:pt x="110" y="3720"/>
                    <a:pt x="92" y="4136"/>
                    <a:pt x="72" y="4550"/>
                  </a:cubicBezTo>
                  <a:cubicBezTo>
                    <a:pt x="39" y="5236"/>
                    <a:pt x="0" y="5921"/>
                    <a:pt x="86" y="6625"/>
                  </a:cubicBezTo>
                  <a:cubicBezTo>
                    <a:pt x="396" y="6802"/>
                    <a:pt x="710" y="6991"/>
                    <a:pt x="1034" y="7158"/>
                  </a:cubicBezTo>
                  <a:cubicBezTo>
                    <a:pt x="1237" y="7263"/>
                    <a:pt x="1411" y="7393"/>
                    <a:pt x="1555" y="7567"/>
                  </a:cubicBezTo>
                  <a:cubicBezTo>
                    <a:pt x="1630" y="7657"/>
                    <a:pt x="1705" y="7750"/>
                    <a:pt x="1780" y="7839"/>
                  </a:cubicBezTo>
                  <a:cubicBezTo>
                    <a:pt x="1814" y="7878"/>
                    <a:pt x="1855" y="7912"/>
                    <a:pt x="1916" y="7971"/>
                  </a:cubicBezTo>
                  <a:cubicBezTo>
                    <a:pt x="1924" y="7909"/>
                    <a:pt x="1928" y="7879"/>
                    <a:pt x="1930" y="7852"/>
                  </a:cubicBezTo>
                  <a:cubicBezTo>
                    <a:pt x="1933" y="7362"/>
                    <a:pt x="1942" y="6873"/>
                    <a:pt x="1940" y="6383"/>
                  </a:cubicBezTo>
                  <a:cubicBezTo>
                    <a:pt x="1939" y="6217"/>
                    <a:pt x="1915" y="6050"/>
                    <a:pt x="1886" y="5885"/>
                  </a:cubicBezTo>
                  <a:cubicBezTo>
                    <a:pt x="1802" y="5402"/>
                    <a:pt x="1769" y="4916"/>
                    <a:pt x="1777" y="4425"/>
                  </a:cubicBezTo>
                  <a:cubicBezTo>
                    <a:pt x="1786" y="3930"/>
                    <a:pt x="1795" y="3434"/>
                    <a:pt x="1802" y="2938"/>
                  </a:cubicBezTo>
                  <a:cubicBezTo>
                    <a:pt x="1810" y="2419"/>
                    <a:pt x="1708" y="1905"/>
                    <a:pt x="1741" y="1384"/>
                  </a:cubicBezTo>
                  <a:cubicBezTo>
                    <a:pt x="1745" y="1313"/>
                    <a:pt x="1729" y="1232"/>
                    <a:pt x="1696" y="1169"/>
                  </a:cubicBezTo>
                  <a:cubicBezTo>
                    <a:pt x="1519" y="823"/>
                    <a:pt x="1369" y="463"/>
                    <a:pt x="1094" y="172"/>
                  </a:cubicBezTo>
                  <a:cubicBezTo>
                    <a:pt x="1001" y="73"/>
                    <a:pt x="826" y="0"/>
                    <a:pt x="662"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61" name="Google Shape;743;p48"/>
            <p:cNvSpPr/>
            <p:nvPr/>
          </p:nvSpPr>
          <p:spPr>
            <a:xfrm>
              <a:off x="7057600" y="1314475"/>
              <a:ext cx="44925" cy="170700"/>
            </a:xfrm>
            <a:custGeom>
              <a:avLst/>
              <a:gdLst/>
              <a:ahLst/>
              <a:cxnLst/>
              <a:rect l="l" t="t" r="r" b="b"/>
              <a:pathLst>
                <a:path w="1797" h="6828" extrusionOk="0">
                  <a:moveTo>
                    <a:pt x="1097" y="0"/>
                  </a:moveTo>
                  <a:cubicBezTo>
                    <a:pt x="842" y="0"/>
                    <a:pt x="678" y="114"/>
                    <a:pt x="560" y="367"/>
                  </a:cubicBezTo>
                  <a:cubicBezTo>
                    <a:pt x="326" y="876"/>
                    <a:pt x="208" y="1411"/>
                    <a:pt x="208" y="1970"/>
                  </a:cubicBezTo>
                  <a:cubicBezTo>
                    <a:pt x="208" y="2627"/>
                    <a:pt x="170" y="3279"/>
                    <a:pt x="95" y="3934"/>
                  </a:cubicBezTo>
                  <a:cubicBezTo>
                    <a:pt x="32" y="4480"/>
                    <a:pt x="32" y="5032"/>
                    <a:pt x="4" y="5583"/>
                  </a:cubicBezTo>
                  <a:cubicBezTo>
                    <a:pt x="1" y="5656"/>
                    <a:pt x="16" y="5709"/>
                    <a:pt x="83" y="5755"/>
                  </a:cubicBezTo>
                  <a:cubicBezTo>
                    <a:pt x="530" y="6057"/>
                    <a:pt x="971" y="6366"/>
                    <a:pt x="1419" y="6667"/>
                  </a:cubicBezTo>
                  <a:cubicBezTo>
                    <a:pt x="1503" y="6726"/>
                    <a:pt x="1597" y="6768"/>
                    <a:pt x="1710" y="6828"/>
                  </a:cubicBezTo>
                  <a:cubicBezTo>
                    <a:pt x="1710" y="6738"/>
                    <a:pt x="1710" y="6678"/>
                    <a:pt x="1710" y="6618"/>
                  </a:cubicBezTo>
                  <a:cubicBezTo>
                    <a:pt x="1704" y="6204"/>
                    <a:pt x="1686" y="5790"/>
                    <a:pt x="1695" y="5376"/>
                  </a:cubicBezTo>
                  <a:cubicBezTo>
                    <a:pt x="1708" y="4756"/>
                    <a:pt x="1753" y="4138"/>
                    <a:pt x="1762" y="3518"/>
                  </a:cubicBezTo>
                  <a:cubicBezTo>
                    <a:pt x="1776" y="2763"/>
                    <a:pt x="1765" y="2007"/>
                    <a:pt x="1767" y="1251"/>
                  </a:cubicBezTo>
                  <a:cubicBezTo>
                    <a:pt x="1768" y="1044"/>
                    <a:pt x="1797" y="838"/>
                    <a:pt x="1764" y="627"/>
                  </a:cubicBezTo>
                  <a:cubicBezTo>
                    <a:pt x="1720" y="340"/>
                    <a:pt x="1540" y="184"/>
                    <a:pt x="1324" y="41"/>
                  </a:cubicBezTo>
                  <a:cubicBezTo>
                    <a:pt x="1287" y="16"/>
                    <a:pt x="1233" y="8"/>
                    <a:pt x="1183" y="4"/>
                  </a:cubicBezTo>
                  <a:cubicBezTo>
                    <a:pt x="1153" y="1"/>
                    <a:pt x="1125" y="0"/>
                    <a:pt x="1097"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62" name="Google Shape;744;p48"/>
            <p:cNvSpPr/>
            <p:nvPr/>
          </p:nvSpPr>
          <p:spPr>
            <a:xfrm>
              <a:off x="6984200" y="1446975"/>
              <a:ext cx="104600" cy="122500"/>
            </a:xfrm>
            <a:custGeom>
              <a:avLst/>
              <a:gdLst/>
              <a:ahLst/>
              <a:cxnLst/>
              <a:rect l="l" t="t" r="r" b="b"/>
              <a:pathLst>
                <a:path w="4184" h="4900" extrusionOk="0">
                  <a:moveTo>
                    <a:pt x="1684" y="0"/>
                  </a:moveTo>
                  <a:cubicBezTo>
                    <a:pt x="1511" y="0"/>
                    <a:pt x="1339" y="20"/>
                    <a:pt x="1166" y="32"/>
                  </a:cubicBezTo>
                  <a:cubicBezTo>
                    <a:pt x="974" y="44"/>
                    <a:pt x="805" y="115"/>
                    <a:pt x="655" y="232"/>
                  </a:cubicBezTo>
                  <a:cubicBezTo>
                    <a:pt x="523" y="334"/>
                    <a:pt x="396" y="445"/>
                    <a:pt x="261" y="542"/>
                  </a:cubicBezTo>
                  <a:cubicBezTo>
                    <a:pt x="95" y="662"/>
                    <a:pt x="0" y="802"/>
                    <a:pt x="77" y="1015"/>
                  </a:cubicBezTo>
                  <a:cubicBezTo>
                    <a:pt x="89" y="1049"/>
                    <a:pt x="86" y="1088"/>
                    <a:pt x="93" y="1124"/>
                  </a:cubicBezTo>
                  <a:cubicBezTo>
                    <a:pt x="159" y="1405"/>
                    <a:pt x="113" y="1390"/>
                    <a:pt x="411" y="1492"/>
                  </a:cubicBezTo>
                  <a:cubicBezTo>
                    <a:pt x="511" y="1526"/>
                    <a:pt x="613" y="1564"/>
                    <a:pt x="698" y="1622"/>
                  </a:cubicBezTo>
                  <a:cubicBezTo>
                    <a:pt x="866" y="1735"/>
                    <a:pt x="1060" y="1836"/>
                    <a:pt x="1180" y="1990"/>
                  </a:cubicBezTo>
                  <a:cubicBezTo>
                    <a:pt x="1475" y="2371"/>
                    <a:pt x="1744" y="2775"/>
                    <a:pt x="2005" y="3180"/>
                  </a:cubicBezTo>
                  <a:cubicBezTo>
                    <a:pt x="2319" y="3669"/>
                    <a:pt x="2616" y="4172"/>
                    <a:pt x="2917" y="4668"/>
                  </a:cubicBezTo>
                  <a:cubicBezTo>
                    <a:pt x="2971" y="4757"/>
                    <a:pt x="3045" y="4815"/>
                    <a:pt x="3142" y="4851"/>
                  </a:cubicBezTo>
                  <a:cubicBezTo>
                    <a:pt x="3226" y="4883"/>
                    <a:pt x="3317" y="4899"/>
                    <a:pt x="3408" y="4899"/>
                  </a:cubicBezTo>
                  <a:cubicBezTo>
                    <a:pt x="3712" y="4899"/>
                    <a:pt x="4028" y="4725"/>
                    <a:pt x="4163" y="4383"/>
                  </a:cubicBezTo>
                  <a:cubicBezTo>
                    <a:pt x="4184" y="4326"/>
                    <a:pt x="4178" y="4247"/>
                    <a:pt x="4157" y="4188"/>
                  </a:cubicBezTo>
                  <a:cubicBezTo>
                    <a:pt x="4103" y="4044"/>
                    <a:pt x="4031" y="3906"/>
                    <a:pt x="3969" y="3764"/>
                  </a:cubicBezTo>
                  <a:cubicBezTo>
                    <a:pt x="3928" y="3674"/>
                    <a:pt x="3864" y="3620"/>
                    <a:pt x="3769" y="3584"/>
                  </a:cubicBezTo>
                  <a:cubicBezTo>
                    <a:pt x="3294" y="3400"/>
                    <a:pt x="2860" y="3138"/>
                    <a:pt x="2460" y="2820"/>
                  </a:cubicBezTo>
                  <a:cubicBezTo>
                    <a:pt x="2331" y="2719"/>
                    <a:pt x="2231" y="2598"/>
                    <a:pt x="2146" y="2458"/>
                  </a:cubicBezTo>
                  <a:cubicBezTo>
                    <a:pt x="1894" y="2038"/>
                    <a:pt x="1735" y="1585"/>
                    <a:pt x="1628" y="1111"/>
                  </a:cubicBezTo>
                  <a:cubicBezTo>
                    <a:pt x="1598" y="976"/>
                    <a:pt x="1594" y="826"/>
                    <a:pt x="1613" y="688"/>
                  </a:cubicBezTo>
                  <a:cubicBezTo>
                    <a:pt x="1640" y="508"/>
                    <a:pt x="1747" y="371"/>
                    <a:pt x="1931" y="311"/>
                  </a:cubicBezTo>
                  <a:cubicBezTo>
                    <a:pt x="1972" y="298"/>
                    <a:pt x="2014" y="284"/>
                    <a:pt x="2054" y="272"/>
                  </a:cubicBezTo>
                  <a:cubicBezTo>
                    <a:pt x="1996" y="88"/>
                    <a:pt x="1895" y="2"/>
                    <a:pt x="1702" y="0"/>
                  </a:cubicBezTo>
                  <a:cubicBezTo>
                    <a:pt x="1696" y="0"/>
                    <a:pt x="1690" y="0"/>
                    <a:pt x="1684"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63" name="Google Shape;745;p48"/>
            <p:cNvSpPr/>
            <p:nvPr/>
          </p:nvSpPr>
          <p:spPr>
            <a:xfrm>
              <a:off x="6943200" y="1454550"/>
              <a:ext cx="223725" cy="369925"/>
            </a:xfrm>
            <a:custGeom>
              <a:avLst/>
              <a:gdLst/>
              <a:ahLst/>
              <a:cxnLst/>
              <a:rect l="l" t="t" r="r" b="b"/>
              <a:pathLst>
                <a:path w="8949" h="14797" extrusionOk="0">
                  <a:moveTo>
                    <a:pt x="4104" y="0"/>
                  </a:moveTo>
                  <a:cubicBezTo>
                    <a:pt x="4079" y="0"/>
                    <a:pt x="4053" y="3"/>
                    <a:pt x="4028" y="8"/>
                  </a:cubicBezTo>
                  <a:cubicBezTo>
                    <a:pt x="3870" y="41"/>
                    <a:pt x="3714" y="82"/>
                    <a:pt x="3564" y="137"/>
                  </a:cubicBezTo>
                  <a:cubicBezTo>
                    <a:pt x="3505" y="158"/>
                    <a:pt x="3459" y="223"/>
                    <a:pt x="3423" y="278"/>
                  </a:cubicBezTo>
                  <a:cubicBezTo>
                    <a:pt x="3354" y="386"/>
                    <a:pt x="3337" y="511"/>
                    <a:pt x="3355" y="637"/>
                  </a:cubicBezTo>
                  <a:cubicBezTo>
                    <a:pt x="3444" y="1241"/>
                    <a:pt x="3664" y="1795"/>
                    <a:pt x="4020" y="2292"/>
                  </a:cubicBezTo>
                  <a:cubicBezTo>
                    <a:pt x="4056" y="2341"/>
                    <a:pt x="4106" y="2383"/>
                    <a:pt x="4154" y="2421"/>
                  </a:cubicBezTo>
                  <a:cubicBezTo>
                    <a:pt x="4535" y="2722"/>
                    <a:pt x="4938" y="2985"/>
                    <a:pt x="5391" y="3166"/>
                  </a:cubicBezTo>
                  <a:cubicBezTo>
                    <a:pt x="5558" y="3234"/>
                    <a:pt x="5720" y="3314"/>
                    <a:pt x="5885" y="3386"/>
                  </a:cubicBezTo>
                  <a:cubicBezTo>
                    <a:pt x="6581" y="3686"/>
                    <a:pt x="6934" y="4242"/>
                    <a:pt x="7069" y="4962"/>
                  </a:cubicBezTo>
                  <a:cubicBezTo>
                    <a:pt x="7076" y="4997"/>
                    <a:pt x="7063" y="5035"/>
                    <a:pt x="7058" y="5071"/>
                  </a:cubicBezTo>
                  <a:cubicBezTo>
                    <a:pt x="7046" y="5071"/>
                    <a:pt x="7031" y="5072"/>
                    <a:pt x="7018" y="5072"/>
                  </a:cubicBezTo>
                  <a:cubicBezTo>
                    <a:pt x="7003" y="5015"/>
                    <a:pt x="6989" y="4958"/>
                    <a:pt x="6970" y="4901"/>
                  </a:cubicBezTo>
                  <a:cubicBezTo>
                    <a:pt x="6907" y="4707"/>
                    <a:pt x="6844" y="4514"/>
                    <a:pt x="6773" y="4322"/>
                  </a:cubicBezTo>
                  <a:cubicBezTo>
                    <a:pt x="6751" y="4259"/>
                    <a:pt x="6728" y="4184"/>
                    <a:pt x="6629" y="4164"/>
                  </a:cubicBezTo>
                  <a:lnTo>
                    <a:pt x="6629" y="4164"/>
                  </a:lnTo>
                  <a:cubicBezTo>
                    <a:pt x="6662" y="4472"/>
                    <a:pt x="6778" y="4757"/>
                    <a:pt x="6754" y="5060"/>
                  </a:cubicBezTo>
                  <a:cubicBezTo>
                    <a:pt x="6724" y="5021"/>
                    <a:pt x="6707" y="4977"/>
                    <a:pt x="6698" y="4932"/>
                  </a:cubicBezTo>
                  <a:cubicBezTo>
                    <a:pt x="6637" y="4643"/>
                    <a:pt x="6596" y="4352"/>
                    <a:pt x="6493" y="4068"/>
                  </a:cubicBezTo>
                  <a:cubicBezTo>
                    <a:pt x="6406" y="3831"/>
                    <a:pt x="6262" y="3680"/>
                    <a:pt x="6052" y="3572"/>
                  </a:cubicBezTo>
                  <a:cubicBezTo>
                    <a:pt x="5975" y="3531"/>
                    <a:pt x="5894" y="3497"/>
                    <a:pt x="5815" y="3465"/>
                  </a:cubicBezTo>
                  <a:cubicBezTo>
                    <a:pt x="5785" y="3455"/>
                    <a:pt x="5750" y="3458"/>
                    <a:pt x="5698" y="3453"/>
                  </a:cubicBezTo>
                  <a:lnTo>
                    <a:pt x="5698" y="3453"/>
                  </a:lnTo>
                  <a:cubicBezTo>
                    <a:pt x="5761" y="3593"/>
                    <a:pt x="5809" y="3714"/>
                    <a:pt x="5870" y="3828"/>
                  </a:cubicBezTo>
                  <a:cubicBezTo>
                    <a:pt x="5942" y="3963"/>
                    <a:pt x="5929" y="4083"/>
                    <a:pt x="5852" y="4214"/>
                  </a:cubicBezTo>
                  <a:cubicBezTo>
                    <a:pt x="5663" y="4535"/>
                    <a:pt x="5388" y="4703"/>
                    <a:pt x="5015" y="4707"/>
                  </a:cubicBezTo>
                  <a:cubicBezTo>
                    <a:pt x="4986" y="4708"/>
                    <a:pt x="4958" y="4708"/>
                    <a:pt x="4929" y="4708"/>
                  </a:cubicBezTo>
                  <a:cubicBezTo>
                    <a:pt x="4872" y="4708"/>
                    <a:pt x="4814" y="4707"/>
                    <a:pt x="4754" y="4707"/>
                  </a:cubicBezTo>
                  <a:cubicBezTo>
                    <a:pt x="4748" y="4773"/>
                    <a:pt x="4745" y="4815"/>
                    <a:pt x="4739" y="4857"/>
                  </a:cubicBezTo>
                  <a:cubicBezTo>
                    <a:pt x="4713" y="5008"/>
                    <a:pt x="4628" y="5110"/>
                    <a:pt x="4481" y="5143"/>
                  </a:cubicBezTo>
                  <a:cubicBezTo>
                    <a:pt x="4382" y="5165"/>
                    <a:pt x="4281" y="5179"/>
                    <a:pt x="4181" y="5179"/>
                  </a:cubicBezTo>
                  <a:cubicBezTo>
                    <a:pt x="4065" y="5179"/>
                    <a:pt x="3950" y="5160"/>
                    <a:pt x="3840" y="5111"/>
                  </a:cubicBezTo>
                  <a:cubicBezTo>
                    <a:pt x="3592" y="5003"/>
                    <a:pt x="3343" y="4886"/>
                    <a:pt x="3115" y="4739"/>
                  </a:cubicBezTo>
                  <a:cubicBezTo>
                    <a:pt x="2877" y="4586"/>
                    <a:pt x="2662" y="4394"/>
                    <a:pt x="2434" y="4223"/>
                  </a:cubicBezTo>
                  <a:cubicBezTo>
                    <a:pt x="2283" y="4107"/>
                    <a:pt x="2166" y="3941"/>
                    <a:pt x="1939" y="3938"/>
                  </a:cubicBezTo>
                  <a:cubicBezTo>
                    <a:pt x="1847" y="3936"/>
                    <a:pt x="1760" y="3854"/>
                    <a:pt x="1666" y="3830"/>
                  </a:cubicBezTo>
                  <a:cubicBezTo>
                    <a:pt x="1321" y="3744"/>
                    <a:pt x="1031" y="3554"/>
                    <a:pt x="743" y="3360"/>
                  </a:cubicBezTo>
                  <a:cubicBezTo>
                    <a:pt x="709" y="3336"/>
                    <a:pt x="680" y="3306"/>
                    <a:pt x="631" y="3263"/>
                  </a:cubicBezTo>
                  <a:cubicBezTo>
                    <a:pt x="646" y="3261"/>
                    <a:pt x="660" y="3260"/>
                    <a:pt x="674" y="3260"/>
                  </a:cubicBezTo>
                  <a:cubicBezTo>
                    <a:pt x="831" y="3260"/>
                    <a:pt x="921" y="3370"/>
                    <a:pt x="1031" y="3426"/>
                  </a:cubicBezTo>
                  <a:cubicBezTo>
                    <a:pt x="1163" y="3494"/>
                    <a:pt x="1291" y="3573"/>
                    <a:pt x="1424" y="3635"/>
                  </a:cubicBezTo>
                  <a:cubicBezTo>
                    <a:pt x="1550" y="3695"/>
                    <a:pt x="1679" y="3749"/>
                    <a:pt x="1862" y="3755"/>
                  </a:cubicBezTo>
                  <a:cubicBezTo>
                    <a:pt x="1505" y="3443"/>
                    <a:pt x="1183" y="3151"/>
                    <a:pt x="806" y="2922"/>
                  </a:cubicBezTo>
                  <a:cubicBezTo>
                    <a:pt x="817" y="2902"/>
                    <a:pt x="826" y="2881"/>
                    <a:pt x="836" y="2860"/>
                  </a:cubicBezTo>
                  <a:cubicBezTo>
                    <a:pt x="878" y="2874"/>
                    <a:pt x="925" y="2880"/>
                    <a:pt x="959" y="2904"/>
                  </a:cubicBezTo>
                  <a:cubicBezTo>
                    <a:pt x="1082" y="2988"/>
                    <a:pt x="1205" y="3072"/>
                    <a:pt x="1321" y="3165"/>
                  </a:cubicBezTo>
                  <a:cubicBezTo>
                    <a:pt x="1595" y="3387"/>
                    <a:pt x="1864" y="3618"/>
                    <a:pt x="2138" y="3839"/>
                  </a:cubicBezTo>
                  <a:cubicBezTo>
                    <a:pt x="2506" y="4133"/>
                    <a:pt x="2869" y="4434"/>
                    <a:pt x="3252" y="4707"/>
                  </a:cubicBezTo>
                  <a:cubicBezTo>
                    <a:pt x="3441" y="4842"/>
                    <a:pt x="3666" y="4928"/>
                    <a:pt x="3884" y="5017"/>
                  </a:cubicBezTo>
                  <a:cubicBezTo>
                    <a:pt x="3982" y="5056"/>
                    <a:pt x="4087" y="5071"/>
                    <a:pt x="4193" y="5071"/>
                  </a:cubicBezTo>
                  <a:cubicBezTo>
                    <a:pt x="4254" y="5071"/>
                    <a:pt x="4316" y="5066"/>
                    <a:pt x="4377" y="5059"/>
                  </a:cubicBezTo>
                  <a:cubicBezTo>
                    <a:pt x="4505" y="5042"/>
                    <a:pt x="4562" y="4971"/>
                    <a:pt x="4592" y="4860"/>
                  </a:cubicBezTo>
                  <a:cubicBezTo>
                    <a:pt x="4628" y="4730"/>
                    <a:pt x="4584" y="4617"/>
                    <a:pt x="4517" y="4508"/>
                  </a:cubicBezTo>
                  <a:cubicBezTo>
                    <a:pt x="4032" y="3731"/>
                    <a:pt x="3541" y="2955"/>
                    <a:pt x="3064" y="2172"/>
                  </a:cubicBezTo>
                  <a:cubicBezTo>
                    <a:pt x="2766" y="1680"/>
                    <a:pt x="2350" y="1357"/>
                    <a:pt x="1796" y="1207"/>
                  </a:cubicBezTo>
                  <a:cubicBezTo>
                    <a:pt x="1766" y="1199"/>
                    <a:pt x="1738" y="1189"/>
                    <a:pt x="1708" y="1177"/>
                  </a:cubicBezTo>
                  <a:cubicBezTo>
                    <a:pt x="1617" y="1141"/>
                    <a:pt x="1529" y="1123"/>
                    <a:pt x="1445" y="1123"/>
                  </a:cubicBezTo>
                  <a:cubicBezTo>
                    <a:pt x="1280" y="1123"/>
                    <a:pt x="1128" y="1192"/>
                    <a:pt x="991" y="1327"/>
                  </a:cubicBezTo>
                  <a:lnTo>
                    <a:pt x="992" y="1327"/>
                  </a:lnTo>
                  <a:cubicBezTo>
                    <a:pt x="788" y="1527"/>
                    <a:pt x="580" y="1722"/>
                    <a:pt x="387" y="1933"/>
                  </a:cubicBezTo>
                  <a:cubicBezTo>
                    <a:pt x="227" y="2112"/>
                    <a:pt x="72" y="2304"/>
                    <a:pt x="50" y="2559"/>
                  </a:cubicBezTo>
                  <a:cubicBezTo>
                    <a:pt x="27" y="2812"/>
                    <a:pt x="11" y="3066"/>
                    <a:pt x="5" y="3320"/>
                  </a:cubicBezTo>
                  <a:cubicBezTo>
                    <a:pt x="0" y="3417"/>
                    <a:pt x="17" y="3518"/>
                    <a:pt x="42" y="3611"/>
                  </a:cubicBezTo>
                  <a:cubicBezTo>
                    <a:pt x="330" y="4646"/>
                    <a:pt x="518" y="5699"/>
                    <a:pt x="665" y="6762"/>
                  </a:cubicBezTo>
                  <a:cubicBezTo>
                    <a:pt x="692" y="6957"/>
                    <a:pt x="731" y="7153"/>
                    <a:pt x="793" y="7341"/>
                  </a:cubicBezTo>
                  <a:cubicBezTo>
                    <a:pt x="889" y="7629"/>
                    <a:pt x="1061" y="7866"/>
                    <a:pt x="1330" y="8028"/>
                  </a:cubicBezTo>
                  <a:cubicBezTo>
                    <a:pt x="1643" y="8217"/>
                    <a:pt x="1949" y="8418"/>
                    <a:pt x="2257" y="8613"/>
                  </a:cubicBezTo>
                  <a:cubicBezTo>
                    <a:pt x="2292" y="8636"/>
                    <a:pt x="2320" y="8670"/>
                    <a:pt x="2350" y="8697"/>
                  </a:cubicBezTo>
                  <a:cubicBezTo>
                    <a:pt x="2343" y="8708"/>
                    <a:pt x="2334" y="8718"/>
                    <a:pt x="2326" y="8729"/>
                  </a:cubicBezTo>
                  <a:cubicBezTo>
                    <a:pt x="2163" y="8693"/>
                    <a:pt x="2038" y="8574"/>
                    <a:pt x="1892" y="8504"/>
                  </a:cubicBezTo>
                  <a:cubicBezTo>
                    <a:pt x="1739" y="8430"/>
                    <a:pt x="1591" y="8352"/>
                    <a:pt x="1421" y="8266"/>
                  </a:cubicBezTo>
                  <a:cubicBezTo>
                    <a:pt x="1421" y="8325"/>
                    <a:pt x="1421" y="8349"/>
                    <a:pt x="1421" y="8373"/>
                  </a:cubicBezTo>
                  <a:cubicBezTo>
                    <a:pt x="1429" y="8739"/>
                    <a:pt x="1439" y="9104"/>
                    <a:pt x="1442" y="9470"/>
                  </a:cubicBezTo>
                  <a:cubicBezTo>
                    <a:pt x="1451" y="10250"/>
                    <a:pt x="1442" y="11032"/>
                    <a:pt x="1466" y="11812"/>
                  </a:cubicBezTo>
                  <a:cubicBezTo>
                    <a:pt x="1487" y="12513"/>
                    <a:pt x="1535" y="13212"/>
                    <a:pt x="1583" y="13910"/>
                  </a:cubicBezTo>
                  <a:cubicBezTo>
                    <a:pt x="1613" y="14334"/>
                    <a:pt x="1547" y="14319"/>
                    <a:pt x="1994" y="14486"/>
                  </a:cubicBezTo>
                  <a:cubicBezTo>
                    <a:pt x="2265" y="14586"/>
                    <a:pt x="2557" y="14636"/>
                    <a:pt x="2842" y="14688"/>
                  </a:cubicBezTo>
                  <a:cubicBezTo>
                    <a:pt x="3245" y="14761"/>
                    <a:pt x="3649" y="14796"/>
                    <a:pt x="4053" y="14796"/>
                  </a:cubicBezTo>
                  <a:cubicBezTo>
                    <a:pt x="4414" y="14796"/>
                    <a:pt x="4775" y="14768"/>
                    <a:pt x="5136" y="14714"/>
                  </a:cubicBezTo>
                  <a:cubicBezTo>
                    <a:pt x="5259" y="14696"/>
                    <a:pt x="5379" y="14661"/>
                    <a:pt x="5502" y="14648"/>
                  </a:cubicBezTo>
                  <a:cubicBezTo>
                    <a:pt x="6049" y="14588"/>
                    <a:pt x="6574" y="14453"/>
                    <a:pt x="7079" y="14235"/>
                  </a:cubicBezTo>
                  <a:cubicBezTo>
                    <a:pt x="7292" y="14145"/>
                    <a:pt x="7282" y="14174"/>
                    <a:pt x="7279" y="13943"/>
                  </a:cubicBezTo>
                  <a:cubicBezTo>
                    <a:pt x="7264" y="13093"/>
                    <a:pt x="7246" y="12244"/>
                    <a:pt x="7231" y="11395"/>
                  </a:cubicBezTo>
                  <a:cubicBezTo>
                    <a:pt x="7216" y="10510"/>
                    <a:pt x="7204" y="9623"/>
                    <a:pt x="7192" y="8736"/>
                  </a:cubicBezTo>
                  <a:cubicBezTo>
                    <a:pt x="7190" y="8624"/>
                    <a:pt x="7189" y="8513"/>
                    <a:pt x="7181" y="8401"/>
                  </a:cubicBezTo>
                  <a:cubicBezTo>
                    <a:pt x="7180" y="8364"/>
                    <a:pt x="7165" y="8326"/>
                    <a:pt x="7154" y="8284"/>
                  </a:cubicBezTo>
                  <a:cubicBezTo>
                    <a:pt x="7037" y="8349"/>
                    <a:pt x="6937" y="8412"/>
                    <a:pt x="6830" y="8458"/>
                  </a:cubicBezTo>
                  <a:cubicBezTo>
                    <a:pt x="6733" y="8500"/>
                    <a:pt x="6648" y="8586"/>
                    <a:pt x="6500" y="8586"/>
                  </a:cubicBezTo>
                  <a:cubicBezTo>
                    <a:pt x="6488" y="8586"/>
                    <a:pt x="6476" y="8586"/>
                    <a:pt x="6464" y="8585"/>
                  </a:cubicBezTo>
                  <a:cubicBezTo>
                    <a:pt x="6520" y="8540"/>
                    <a:pt x="6542" y="8514"/>
                    <a:pt x="6571" y="8498"/>
                  </a:cubicBezTo>
                  <a:cubicBezTo>
                    <a:pt x="6668" y="8442"/>
                    <a:pt x="6770" y="8395"/>
                    <a:pt x="6865" y="8337"/>
                  </a:cubicBezTo>
                  <a:cubicBezTo>
                    <a:pt x="6949" y="8284"/>
                    <a:pt x="7054" y="8238"/>
                    <a:pt x="7100" y="8161"/>
                  </a:cubicBezTo>
                  <a:cubicBezTo>
                    <a:pt x="7190" y="8008"/>
                    <a:pt x="7339" y="7917"/>
                    <a:pt x="7444" y="7783"/>
                  </a:cubicBezTo>
                  <a:cubicBezTo>
                    <a:pt x="7627" y="7549"/>
                    <a:pt x="7819" y="7318"/>
                    <a:pt x="7977" y="7069"/>
                  </a:cubicBezTo>
                  <a:cubicBezTo>
                    <a:pt x="8200" y="6712"/>
                    <a:pt x="8401" y="6340"/>
                    <a:pt x="8604" y="5971"/>
                  </a:cubicBezTo>
                  <a:cubicBezTo>
                    <a:pt x="8656" y="5875"/>
                    <a:pt x="8683" y="5764"/>
                    <a:pt x="8710" y="5656"/>
                  </a:cubicBezTo>
                  <a:cubicBezTo>
                    <a:pt x="8752" y="5482"/>
                    <a:pt x="8772" y="5300"/>
                    <a:pt x="8824" y="5131"/>
                  </a:cubicBezTo>
                  <a:cubicBezTo>
                    <a:pt x="8917" y="4836"/>
                    <a:pt x="8949" y="4538"/>
                    <a:pt x="8949" y="4233"/>
                  </a:cubicBezTo>
                  <a:cubicBezTo>
                    <a:pt x="8949" y="4080"/>
                    <a:pt x="8919" y="3936"/>
                    <a:pt x="8839" y="3806"/>
                  </a:cubicBezTo>
                  <a:cubicBezTo>
                    <a:pt x="8739" y="3642"/>
                    <a:pt x="8631" y="3485"/>
                    <a:pt x="8530" y="3321"/>
                  </a:cubicBezTo>
                  <a:cubicBezTo>
                    <a:pt x="8307" y="2949"/>
                    <a:pt x="8056" y="2593"/>
                    <a:pt x="7767" y="2269"/>
                  </a:cubicBezTo>
                  <a:cubicBezTo>
                    <a:pt x="7698" y="2191"/>
                    <a:pt x="7618" y="2118"/>
                    <a:pt x="7530" y="2065"/>
                  </a:cubicBezTo>
                  <a:cubicBezTo>
                    <a:pt x="7204" y="1873"/>
                    <a:pt x="6874" y="1690"/>
                    <a:pt x="6545" y="1504"/>
                  </a:cubicBezTo>
                  <a:cubicBezTo>
                    <a:pt x="5974" y="1178"/>
                    <a:pt x="5420" y="826"/>
                    <a:pt x="4893" y="430"/>
                  </a:cubicBezTo>
                  <a:cubicBezTo>
                    <a:pt x="4725" y="304"/>
                    <a:pt x="4541" y="200"/>
                    <a:pt x="4364" y="85"/>
                  </a:cubicBezTo>
                  <a:cubicBezTo>
                    <a:pt x="4284" y="33"/>
                    <a:pt x="4195" y="0"/>
                    <a:pt x="4104"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64" name="Google Shape;746;p48"/>
            <p:cNvSpPr/>
            <p:nvPr/>
          </p:nvSpPr>
          <p:spPr>
            <a:xfrm>
              <a:off x="6940675" y="1312050"/>
              <a:ext cx="229225" cy="515950"/>
            </a:xfrm>
            <a:custGeom>
              <a:avLst/>
              <a:gdLst/>
              <a:ahLst/>
              <a:cxnLst/>
              <a:rect l="l" t="t" r="r" b="b"/>
              <a:pathLst>
                <a:path w="9169" h="20638" extrusionOk="0">
                  <a:moveTo>
                    <a:pt x="5773" y="97"/>
                  </a:moveTo>
                  <a:cubicBezTo>
                    <a:pt x="5801" y="97"/>
                    <a:pt x="5830" y="98"/>
                    <a:pt x="5860" y="101"/>
                  </a:cubicBezTo>
                  <a:cubicBezTo>
                    <a:pt x="5910" y="105"/>
                    <a:pt x="5964" y="113"/>
                    <a:pt x="6001" y="138"/>
                  </a:cubicBezTo>
                  <a:cubicBezTo>
                    <a:pt x="6217" y="280"/>
                    <a:pt x="6397" y="437"/>
                    <a:pt x="6441" y="724"/>
                  </a:cubicBezTo>
                  <a:cubicBezTo>
                    <a:pt x="6474" y="935"/>
                    <a:pt x="6445" y="1139"/>
                    <a:pt x="6445" y="1348"/>
                  </a:cubicBezTo>
                  <a:cubicBezTo>
                    <a:pt x="6442" y="2104"/>
                    <a:pt x="6453" y="2860"/>
                    <a:pt x="6441" y="3615"/>
                  </a:cubicBezTo>
                  <a:cubicBezTo>
                    <a:pt x="6430" y="4235"/>
                    <a:pt x="6385" y="4853"/>
                    <a:pt x="6372" y="5473"/>
                  </a:cubicBezTo>
                  <a:cubicBezTo>
                    <a:pt x="6363" y="5887"/>
                    <a:pt x="6381" y="6301"/>
                    <a:pt x="6387" y="6715"/>
                  </a:cubicBezTo>
                  <a:cubicBezTo>
                    <a:pt x="6387" y="6775"/>
                    <a:pt x="6387" y="6835"/>
                    <a:pt x="6387" y="6925"/>
                  </a:cubicBezTo>
                  <a:cubicBezTo>
                    <a:pt x="6274" y="6863"/>
                    <a:pt x="6180" y="6823"/>
                    <a:pt x="6096" y="6764"/>
                  </a:cubicBezTo>
                  <a:cubicBezTo>
                    <a:pt x="5648" y="6463"/>
                    <a:pt x="5207" y="6154"/>
                    <a:pt x="4760" y="5852"/>
                  </a:cubicBezTo>
                  <a:cubicBezTo>
                    <a:pt x="4693" y="5806"/>
                    <a:pt x="4678" y="5752"/>
                    <a:pt x="4682" y="5680"/>
                  </a:cubicBezTo>
                  <a:cubicBezTo>
                    <a:pt x="4711" y="5129"/>
                    <a:pt x="4709" y="4575"/>
                    <a:pt x="4772" y="4031"/>
                  </a:cubicBezTo>
                  <a:cubicBezTo>
                    <a:pt x="4847" y="3376"/>
                    <a:pt x="4885" y="2724"/>
                    <a:pt x="4885" y="2067"/>
                  </a:cubicBezTo>
                  <a:cubicBezTo>
                    <a:pt x="4885" y="1508"/>
                    <a:pt x="5003" y="973"/>
                    <a:pt x="5237" y="464"/>
                  </a:cubicBezTo>
                  <a:cubicBezTo>
                    <a:pt x="5355" y="210"/>
                    <a:pt x="5519" y="97"/>
                    <a:pt x="5773" y="97"/>
                  </a:cubicBezTo>
                  <a:close/>
                  <a:moveTo>
                    <a:pt x="7092" y="396"/>
                  </a:moveTo>
                  <a:cubicBezTo>
                    <a:pt x="7256" y="396"/>
                    <a:pt x="7431" y="469"/>
                    <a:pt x="7524" y="568"/>
                  </a:cubicBezTo>
                  <a:cubicBezTo>
                    <a:pt x="7800" y="859"/>
                    <a:pt x="7950" y="1219"/>
                    <a:pt x="8126" y="1565"/>
                  </a:cubicBezTo>
                  <a:cubicBezTo>
                    <a:pt x="8159" y="1628"/>
                    <a:pt x="8175" y="1709"/>
                    <a:pt x="8171" y="1780"/>
                  </a:cubicBezTo>
                  <a:cubicBezTo>
                    <a:pt x="8138" y="2301"/>
                    <a:pt x="8240" y="2815"/>
                    <a:pt x="8232" y="3334"/>
                  </a:cubicBezTo>
                  <a:cubicBezTo>
                    <a:pt x="8225" y="3830"/>
                    <a:pt x="8216" y="4326"/>
                    <a:pt x="8207" y="4821"/>
                  </a:cubicBezTo>
                  <a:cubicBezTo>
                    <a:pt x="8199" y="5310"/>
                    <a:pt x="8232" y="5798"/>
                    <a:pt x="8316" y="6281"/>
                  </a:cubicBezTo>
                  <a:cubicBezTo>
                    <a:pt x="8345" y="6445"/>
                    <a:pt x="8369" y="6613"/>
                    <a:pt x="8370" y="6779"/>
                  </a:cubicBezTo>
                  <a:cubicBezTo>
                    <a:pt x="8373" y="7269"/>
                    <a:pt x="8364" y="7758"/>
                    <a:pt x="8360" y="8248"/>
                  </a:cubicBezTo>
                  <a:cubicBezTo>
                    <a:pt x="8358" y="8275"/>
                    <a:pt x="8354" y="8304"/>
                    <a:pt x="8346" y="8367"/>
                  </a:cubicBezTo>
                  <a:cubicBezTo>
                    <a:pt x="8285" y="8308"/>
                    <a:pt x="8244" y="8274"/>
                    <a:pt x="8210" y="8235"/>
                  </a:cubicBezTo>
                  <a:cubicBezTo>
                    <a:pt x="8135" y="8146"/>
                    <a:pt x="8060" y="8053"/>
                    <a:pt x="7985" y="7963"/>
                  </a:cubicBezTo>
                  <a:cubicBezTo>
                    <a:pt x="7841" y="7789"/>
                    <a:pt x="7668" y="7659"/>
                    <a:pt x="7464" y="7554"/>
                  </a:cubicBezTo>
                  <a:cubicBezTo>
                    <a:pt x="7140" y="7387"/>
                    <a:pt x="6826" y="7198"/>
                    <a:pt x="6516" y="7021"/>
                  </a:cubicBezTo>
                  <a:cubicBezTo>
                    <a:pt x="6430" y="6317"/>
                    <a:pt x="6469" y="5632"/>
                    <a:pt x="6502" y="4946"/>
                  </a:cubicBezTo>
                  <a:cubicBezTo>
                    <a:pt x="6522" y="4532"/>
                    <a:pt x="6540" y="4116"/>
                    <a:pt x="6544" y="3702"/>
                  </a:cubicBezTo>
                  <a:cubicBezTo>
                    <a:pt x="6550" y="2928"/>
                    <a:pt x="6547" y="2152"/>
                    <a:pt x="6546" y="1378"/>
                  </a:cubicBezTo>
                  <a:cubicBezTo>
                    <a:pt x="6546" y="1099"/>
                    <a:pt x="6639" y="842"/>
                    <a:pt x="6738" y="589"/>
                  </a:cubicBezTo>
                  <a:cubicBezTo>
                    <a:pt x="6760" y="532"/>
                    <a:pt x="6823" y="482"/>
                    <a:pt x="6879" y="449"/>
                  </a:cubicBezTo>
                  <a:cubicBezTo>
                    <a:pt x="6941" y="412"/>
                    <a:pt x="7015" y="396"/>
                    <a:pt x="7092" y="396"/>
                  </a:cubicBezTo>
                  <a:close/>
                  <a:moveTo>
                    <a:pt x="3443" y="5396"/>
                  </a:moveTo>
                  <a:cubicBezTo>
                    <a:pt x="3636" y="5397"/>
                    <a:pt x="3737" y="5485"/>
                    <a:pt x="3795" y="5669"/>
                  </a:cubicBezTo>
                  <a:cubicBezTo>
                    <a:pt x="3755" y="5681"/>
                    <a:pt x="3713" y="5693"/>
                    <a:pt x="3672" y="5708"/>
                  </a:cubicBezTo>
                  <a:cubicBezTo>
                    <a:pt x="3489" y="5768"/>
                    <a:pt x="3381" y="5905"/>
                    <a:pt x="3354" y="6085"/>
                  </a:cubicBezTo>
                  <a:cubicBezTo>
                    <a:pt x="3335" y="6223"/>
                    <a:pt x="3339" y="6373"/>
                    <a:pt x="3369" y="6508"/>
                  </a:cubicBezTo>
                  <a:cubicBezTo>
                    <a:pt x="3476" y="6982"/>
                    <a:pt x="3636" y="7435"/>
                    <a:pt x="3888" y="7854"/>
                  </a:cubicBezTo>
                  <a:cubicBezTo>
                    <a:pt x="3972" y="7995"/>
                    <a:pt x="4073" y="8115"/>
                    <a:pt x="4201" y="8217"/>
                  </a:cubicBezTo>
                  <a:cubicBezTo>
                    <a:pt x="4601" y="8535"/>
                    <a:pt x="5035" y="8796"/>
                    <a:pt x="5512" y="8981"/>
                  </a:cubicBezTo>
                  <a:cubicBezTo>
                    <a:pt x="5605" y="9017"/>
                    <a:pt x="5669" y="9071"/>
                    <a:pt x="5710" y="9161"/>
                  </a:cubicBezTo>
                  <a:cubicBezTo>
                    <a:pt x="5772" y="9303"/>
                    <a:pt x="5844" y="9441"/>
                    <a:pt x="5899" y="9585"/>
                  </a:cubicBezTo>
                  <a:cubicBezTo>
                    <a:pt x="5920" y="9642"/>
                    <a:pt x="5926" y="9723"/>
                    <a:pt x="5904" y="9779"/>
                  </a:cubicBezTo>
                  <a:cubicBezTo>
                    <a:pt x="5770" y="10121"/>
                    <a:pt x="5454" y="10296"/>
                    <a:pt x="5150" y="10296"/>
                  </a:cubicBezTo>
                  <a:cubicBezTo>
                    <a:pt x="5058" y="10296"/>
                    <a:pt x="4968" y="10280"/>
                    <a:pt x="4883" y="10248"/>
                  </a:cubicBezTo>
                  <a:cubicBezTo>
                    <a:pt x="4786" y="10211"/>
                    <a:pt x="4714" y="10154"/>
                    <a:pt x="4658" y="10065"/>
                  </a:cubicBezTo>
                  <a:cubicBezTo>
                    <a:pt x="4357" y="9567"/>
                    <a:pt x="4061" y="9066"/>
                    <a:pt x="3746" y="8577"/>
                  </a:cubicBezTo>
                  <a:cubicBezTo>
                    <a:pt x="3485" y="8172"/>
                    <a:pt x="3216" y="7768"/>
                    <a:pt x="2922" y="7387"/>
                  </a:cubicBezTo>
                  <a:cubicBezTo>
                    <a:pt x="2802" y="7233"/>
                    <a:pt x="2607" y="7132"/>
                    <a:pt x="2439" y="7019"/>
                  </a:cubicBezTo>
                  <a:cubicBezTo>
                    <a:pt x="2354" y="6961"/>
                    <a:pt x="2252" y="6923"/>
                    <a:pt x="2152" y="6889"/>
                  </a:cubicBezTo>
                  <a:cubicBezTo>
                    <a:pt x="1854" y="6787"/>
                    <a:pt x="1900" y="6802"/>
                    <a:pt x="1836" y="6520"/>
                  </a:cubicBezTo>
                  <a:cubicBezTo>
                    <a:pt x="1827" y="6485"/>
                    <a:pt x="1830" y="6445"/>
                    <a:pt x="1818" y="6412"/>
                  </a:cubicBezTo>
                  <a:cubicBezTo>
                    <a:pt x="1741" y="6199"/>
                    <a:pt x="1837" y="6059"/>
                    <a:pt x="2002" y="5939"/>
                  </a:cubicBezTo>
                  <a:cubicBezTo>
                    <a:pt x="2137" y="5842"/>
                    <a:pt x="2264" y="5731"/>
                    <a:pt x="2396" y="5629"/>
                  </a:cubicBezTo>
                  <a:cubicBezTo>
                    <a:pt x="2546" y="5510"/>
                    <a:pt x="2715" y="5441"/>
                    <a:pt x="2907" y="5429"/>
                  </a:cubicBezTo>
                  <a:cubicBezTo>
                    <a:pt x="3086" y="5417"/>
                    <a:pt x="3266" y="5396"/>
                    <a:pt x="3443" y="5396"/>
                  </a:cubicBezTo>
                  <a:close/>
                  <a:moveTo>
                    <a:pt x="4205" y="5700"/>
                  </a:moveTo>
                  <a:cubicBezTo>
                    <a:pt x="4296" y="5700"/>
                    <a:pt x="4385" y="5733"/>
                    <a:pt x="4465" y="5785"/>
                  </a:cubicBezTo>
                  <a:cubicBezTo>
                    <a:pt x="4642" y="5899"/>
                    <a:pt x="4826" y="6004"/>
                    <a:pt x="4996" y="6130"/>
                  </a:cubicBezTo>
                  <a:cubicBezTo>
                    <a:pt x="5521" y="6526"/>
                    <a:pt x="6075" y="6878"/>
                    <a:pt x="6646" y="7203"/>
                  </a:cubicBezTo>
                  <a:cubicBezTo>
                    <a:pt x="6975" y="7390"/>
                    <a:pt x="7306" y="7572"/>
                    <a:pt x="7631" y="7765"/>
                  </a:cubicBezTo>
                  <a:cubicBezTo>
                    <a:pt x="7719" y="7818"/>
                    <a:pt x="7800" y="7891"/>
                    <a:pt x="7868" y="7968"/>
                  </a:cubicBezTo>
                  <a:cubicBezTo>
                    <a:pt x="8157" y="8293"/>
                    <a:pt x="8408" y="8647"/>
                    <a:pt x="8633" y="9020"/>
                  </a:cubicBezTo>
                  <a:cubicBezTo>
                    <a:pt x="8732" y="9185"/>
                    <a:pt x="8841" y="9342"/>
                    <a:pt x="8942" y="9506"/>
                  </a:cubicBezTo>
                  <a:cubicBezTo>
                    <a:pt x="9021" y="9635"/>
                    <a:pt x="9050" y="9780"/>
                    <a:pt x="9050" y="9932"/>
                  </a:cubicBezTo>
                  <a:cubicBezTo>
                    <a:pt x="9050" y="10238"/>
                    <a:pt x="9018" y="10535"/>
                    <a:pt x="8925" y="10829"/>
                  </a:cubicBezTo>
                  <a:cubicBezTo>
                    <a:pt x="8873" y="11000"/>
                    <a:pt x="8855" y="11182"/>
                    <a:pt x="8813" y="11356"/>
                  </a:cubicBezTo>
                  <a:cubicBezTo>
                    <a:pt x="8786" y="11464"/>
                    <a:pt x="8757" y="11575"/>
                    <a:pt x="8705" y="11671"/>
                  </a:cubicBezTo>
                  <a:cubicBezTo>
                    <a:pt x="8502" y="12040"/>
                    <a:pt x="8301" y="12412"/>
                    <a:pt x="8078" y="12768"/>
                  </a:cubicBezTo>
                  <a:cubicBezTo>
                    <a:pt x="7920" y="13018"/>
                    <a:pt x="7728" y="13248"/>
                    <a:pt x="7545" y="13482"/>
                  </a:cubicBezTo>
                  <a:cubicBezTo>
                    <a:pt x="7440" y="13615"/>
                    <a:pt x="7291" y="13708"/>
                    <a:pt x="7201" y="13861"/>
                  </a:cubicBezTo>
                  <a:cubicBezTo>
                    <a:pt x="7155" y="13938"/>
                    <a:pt x="7050" y="13984"/>
                    <a:pt x="6966" y="14035"/>
                  </a:cubicBezTo>
                  <a:cubicBezTo>
                    <a:pt x="6871" y="14094"/>
                    <a:pt x="6769" y="14140"/>
                    <a:pt x="6673" y="14198"/>
                  </a:cubicBezTo>
                  <a:cubicBezTo>
                    <a:pt x="6645" y="14213"/>
                    <a:pt x="6621" y="14240"/>
                    <a:pt x="6567" y="14285"/>
                  </a:cubicBezTo>
                  <a:cubicBezTo>
                    <a:pt x="6578" y="14285"/>
                    <a:pt x="6588" y="14286"/>
                    <a:pt x="6599" y="14286"/>
                  </a:cubicBezTo>
                  <a:cubicBezTo>
                    <a:pt x="6748" y="14286"/>
                    <a:pt x="6833" y="14199"/>
                    <a:pt x="6931" y="14157"/>
                  </a:cubicBezTo>
                  <a:cubicBezTo>
                    <a:pt x="7039" y="14112"/>
                    <a:pt x="7138" y="14047"/>
                    <a:pt x="7255" y="13983"/>
                  </a:cubicBezTo>
                  <a:cubicBezTo>
                    <a:pt x="7266" y="14025"/>
                    <a:pt x="7281" y="14062"/>
                    <a:pt x="7284" y="14100"/>
                  </a:cubicBezTo>
                  <a:cubicBezTo>
                    <a:pt x="7290" y="14213"/>
                    <a:pt x="7291" y="14324"/>
                    <a:pt x="7293" y="14435"/>
                  </a:cubicBezTo>
                  <a:cubicBezTo>
                    <a:pt x="7306" y="15321"/>
                    <a:pt x="7317" y="16208"/>
                    <a:pt x="7332" y="17095"/>
                  </a:cubicBezTo>
                  <a:cubicBezTo>
                    <a:pt x="7347" y="17944"/>
                    <a:pt x="7366" y="18793"/>
                    <a:pt x="7380" y="19643"/>
                  </a:cubicBezTo>
                  <a:cubicBezTo>
                    <a:pt x="7384" y="19874"/>
                    <a:pt x="7393" y="19844"/>
                    <a:pt x="7180" y="19935"/>
                  </a:cubicBezTo>
                  <a:cubicBezTo>
                    <a:pt x="6675" y="20151"/>
                    <a:pt x="6151" y="20288"/>
                    <a:pt x="5603" y="20346"/>
                  </a:cubicBezTo>
                  <a:cubicBezTo>
                    <a:pt x="5482" y="20361"/>
                    <a:pt x="5360" y="20396"/>
                    <a:pt x="5237" y="20414"/>
                  </a:cubicBezTo>
                  <a:cubicBezTo>
                    <a:pt x="4876" y="20468"/>
                    <a:pt x="4515" y="20496"/>
                    <a:pt x="4154" y="20496"/>
                  </a:cubicBezTo>
                  <a:cubicBezTo>
                    <a:pt x="3750" y="20496"/>
                    <a:pt x="3346" y="20461"/>
                    <a:pt x="2943" y="20388"/>
                  </a:cubicBezTo>
                  <a:cubicBezTo>
                    <a:pt x="2658" y="20336"/>
                    <a:pt x="2367" y="20286"/>
                    <a:pt x="2097" y="20186"/>
                  </a:cubicBezTo>
                  <a:cubicBezTo>
                    <a:pt x="1648" y="20019"/>
                    <a:pt x="1714" y="20033"/>
                    <a:pt x="1684" y="19608"/>
                  </a:cubicBezTo>
                  <a:cubicBezTo>
                    <a:pt x="1636" y="18910"/>
                    <a:pt x="1588" y="18213"/>
                    <a:pt x="1567" y="17512"/>
                  </a:cubicBezTo>
                  <a:cubicBezTo>
                    <a:pt x="1543" y="16730"/>
                    <a:pt x="1552" y="15950"/>
                    <a:pt x="1543" y="15170"/>
                  </a:cubicBezTo>
                  <a:cubicBezTo>
                    <a:pt x="1540" y="14802"/>
                    <a:pt x="1530" y="14438"/>
                    <a:pt x="1524" y="14073"/>
                  </a:cubicBezTo>
                  <a:cubicBezTo>
                    <a:pt x="1522" y="14047"/>
                    <a:pt x="1524" y="14023"/>
                    <a:pt x="1524" y="13965"/>
                  </a:cubicBezTo>
                  <a:cubicBezTo>
                    <a:pt x="1692" y="14050"/>
                    <a:pt x="1840" y="14130"/>
                    <a:pt x="1993" y="14202"/>
                  </a:cubicBezTo>
                  <a:cubicBezTo>
                    <a:pt x="2139" y="14274"/>
                    <a:pt x="2264" y="14393"/>
                    <a:pt x="2427" y="14429"/>
                  </a:cubicBezTo>
                  <a:cubicBezTo>
                    <a:pt x="2435" y="14418"/>
                    <a:pt x="2444" y="14406"/>
                    <a:pt x="2451" y="14396"/>
                  </a:cubicBezTo>
                  <a:cubicBezTo>
                    <a:pt x="2421" y="14369"/>
                    <a:pt x="2393" y="14336"/>
                    <a:pt x="2358" y="14313"/>
                  </a:cubicBezTo>
                  <a:cubicBezTo>
                    <a:pt x="2050" y="14116"/>
                    <a:pt x="1744" y="13917"/>
                    <a:pt x="1431" y="13728"/>
                  </a:cubicBezTo>
                  <a:cubicBezTo>
                    <a:pt x="1162" y="13566"/>
                    <a:pt x="990" y="13329"/>
                    <a:pt x="894" y="13041"/>
                  </a:cubicBezTo>
                  <a:cubicBezTo>
                    <a:pt x="832" y="12853"/>
                    <a:pt x="795" y="12657"/>
                    <a:pt x="766" y="12460"/>
                  </a:cubicBezTo>
                  <a:cubicBezTo>
                    <a:pt x="619" y="11399"/>
                    <a:pt x="431" y="10344"/>
                    <a:pt x="145" y="9311"/>
                  </a:cubicBezTo>
                  <a:cubicBezTo>
                    <a:pt x="118" y="9218"/>
                    <a:pt x="101" y="9116"/>
                    <a:pt x="106" y="9018"/>
                  </a:cubicBezTo>
                  <a:cubicBezTo>
                    <a:pt x="112" y="8764"/>
                    <a:pt x="128" y="8511"/>
                    <a:pt x="151" y="8259"/>
                  </a:cubicBezTo>
                  <a:cubicBezTo>
                    <a:pt x="173" y="8002"/>
                    <a:pt x="328" y="7812"/>
                    <a:pt x="490" y="7632"/>
                  </a:cubicBezTo>
                  <a:cubicBezTo>
                    <a:pt x="681" y="7422"/>
                    <a:pt x="891" y="7227"/>
                    <a:pt x="1093" y="7025"/>
                  </a:cubicBezTo>
                  <a:cubicBezTo>
                    <a:pt x="1230" y="6891"/>
                    <a:pt x="1381" y="6822"/>
                    <a:pt x="1547" y="6822"/>
                  </a:cubicBezTo>
                  <a:cubicBezTo>
                    <a:pt x="1631" y="6822"/>
                    <a:pt x="1719" y="6840"/>
                    <a:pt x="1810" y="6875"/>
                  </a:cubicBezTo>
                  <a:cubicBezTo>
                    <a:pt x="1839" y="6887"/>
                    <a:pt x="1867" y="6898"/>
                    <a:pt x="1897" y="6907"/>
                  </a:cubicBezTo>
                  <a:cubicBezTo>
                    <a:pt x="2451" y="7057"/>
                    <a:pt x="2868" y="7380"/>
                    <a:pt x="3167" y="7870"/>
                  </a:cubicBezTo>
                  <a:cubicBezTo>
                    <a:pt x="3644" y="8655"/>
                    <a:pt x="4133" y="9429"/>
                    <a:pt x="4618" y="10208"/>
                  </a:cubicBezTo>
                  <a:cubicBezTo>
                    <a:pt x="4687" y="10317"/>
                    <a:pt x="4729" y="10430"/>
                    <a:pt x="4694" y="10560"/>
                  </a:cubicBezTo>
                  <a:cubicBezTo>
                    <a:pt x="4663" y="10671"/>
                    <a:pt x="4606" y="10741"/>
                    <a:pt x="4480" y="10757"/>
                  </a:cubicBezTo>
                  <a:cubicBezTo>
                    <a:pt x="4417" y="10765"/>
                    <a:pt x="4354" y="10771"/>
                    <a:pt x="4291" y="10771"/>
                  </a:cubicBezTo>
                  <a:cubicBezTo>
                    <a:pt x="4186" y="10771"/>
                    <a:pt x="4083" y="10756"/>
                    <a:pt x="3985" y="10715"/>
                  </a:cubicBezTo>
                  <a:cubicBezTo>
                    <a:pt x="3768" y="10628"/>
                    <a:pt x="3542" y="10541"/>
                    <a:pt x="3353" y="10407"/>
                  </a:cubicBezTo>
                  <a:cubicBezTo>
                    <a:pt x="2970" y="10134"/>
                    <a:pt x="2607" y="9833"/>
                    <a:pt x="2241" y="9537"/>
                  </a:cubicBezTo>
                  <a:cubicBezTo>
                    <a:pt x="1965" y="9317"/>
                    <a:pt x="1696" y="9087"/>
                    <a:pt x="1422" y="8865"/>
                  </a:cubicBezTo>
                  <a:cubicBezTo>
                    <a:pt x="1306" y="8772"/>
                    <a:pt x="1183" y="8686"/>
                    <a:pt x="1060" y="8604"/>
                  </a:cubicBezTo>
                  <a:cubicBezTo>
                    <a:pt x="1026" y="8580"/>
                    <a:pt x="979" y="8574"/>
                    <a:pt x="939" y="8559"/>
                  </a:cubicBezTo>
                  <a:cubicBezTo>
                    <a:pt x="928" y="8580"/>
                    <a:pt x="918" y="8601"/>
                    <a:pt x="909" y="8622"/>
                  </a:cubicBezTo>
                  <a:cubicBezTo>
                    <a:pt x="1284" y="8850"/>
                    <a:pt x="1606" y="9143"/>
                    <a:pt x="1963" y="9453"/>
                  </a:cubicBezTo>
                  <a:cubicBezTo>
                    <a:pt x="1780" y="9449"/>
                    <a:pt x="1651" y="9395"/>
                    <a:pt x="1527" y="9335"/>
                  </a:cubicBezTo>
                  <a:cubicBezTo>
                    <a:pt x="1392" y="9272"/>
                    <a:pt x="1266" y="9192"/>
                    <a:pt x="1132" y="9126"/>
                  </a:cubicBezTo>
                  <a:cubicBezTo>
                    <a:pt x="1022" y="9070"/>
                    <a:pt x="933" y="8960"/>
                    <a:pt x="778" y="8960"/>
                  </a:cubicBezTo>
                  <a:cubicBezTo>
                    <a:pt x="764" y="8960"/>
                    <a:pt x="749" y="8960"/>
                    <a:pt x="733" y="8963"/>
                  </a:cubicBezTo>
                  <a:cubicBezTo>
                    <a:pt x="781" y="9006"/>
                    <a:pt x="810" y="9036"/>
                    <a:pt x="844" y="9060"/>
                  </a:cubicBezTo>
                  <a:cubicBezTo>
                    <a:pt x="1132" y="9252"/>
                    <a:pt x="1422" y="9443"/>
                    <a:pt x="1767" y="9530"/>
                  </a:cubicBezTo>
                  <a:cubicBezTo>
                    <a:pt x="1861" y="9554"/>
                    <a:pt x="1948" y="9636"/>
                    <a:pt x="2041" y="9636"/>
                  </a:cubicBezTo>
                  <a:cubicBezTo>
                    <a:pt x="2267" y="9639"/>
                    <a:pt x="2384" y="9807"/>
                    <a:pt x="2537" y="9921"/>
                  </a:cubicBezTo>
                  <a:cubicBezTo>
                    <a:pt x="2765" y="10094"/>
                    <a:pt x="2978" y="10286"/>
                    <a:pt x="3218" y="10439"/>
                  </a:cubicBezTo>
                  <a:cubicBezTo>
                    <a:pt x="3444" y="10584"/>
                    <a:pt x="3693" y="10702"/>
                    <a:pt x="3942" y="10811"/>
                  </a:cubicBezTo>
                  <a:cubicBezTo>
                    <a:pt x="4052" y="10860"/>
                    <a:pt x="4166" y="10879"/>
                    <a:pt x="4283" y="10879"/>
                  </a:cubicBezTo>
                  <a:cubicBezTo>
                    <a:pt x="4382" y="10879"/>
                    <a:pt x="4483" y="10865"/>
                    <a:pt x="4582" y="10843"/>
                  </a:cubicBezTo>
                  <a:cubicBezTo>
                    <a:pt x="4729" y="10810"/>
                    <a:pt x="4814" y="10706"/>
                    <a:pt x="4840" y="10557"/>
                  </a:cubicBezTo>
                  <a:cubicBezTo>
                    <a:pt x="4847" y="10515"/>
                    <a:pt x="4849" y="10473"/>
                    <a:pt x="4856" y="10407"/>
                  </a:cubicBezTo>
                  <a:lnTo>
                    <a:pt x="5116" y="10407"/>
                  </a:lnTo>
                  <a:cubicBezTo>
                    <a:pt x="5489" y="10401"/>
                    <a:pt x="5764" y="10233"/>
                    <a:pt x="5953" y="9912"/>
                  </a:cubicBezTo>
                  <a:cubicBezTo>
                    <a:pt x="6030" y="9783"/>
                    <a:pt x="6043" y="9663"/>
                    <a:pt x="5971" y="9528"/>
                  </a:cubicBezTo>
                  <a:cubicBezTo>
                    <a:pt x="5910" y="9414"/>
                    <a:pt x="5862" y="9293"/>
                    <a:pt x="5799" y="9153"/>
                  </a:cubicBezTo>
                  <a:lnTo>
                    <a:pt x="5799" y="9153"/>
                  </a:lnTo>
                  <a:cubicBezTo>
                    <a:pt x="5851" y="9158"/>
                    <a:pt x="5886" y="9153"/>
                    <a:pt x="5916" y="9165"/>
                  </a:cubicBezTo>
                  <a:cubicBezTo>
                    <a:pt x="5997" y="9197"/>
                    <a:pt x="6076" y="9231"/>
                    <a:pt x="6153" y="9270"/>
                  </a:cubicBezTo>
                  <a:cubicBezTo>
                    <a:pt x="6363" y="9378"/>
                    <a:pt x="6507" y="9530"/>
                    <a:pt x="6594" y="9767"/>
                  </a:cubicBezTo>
                  <a:cubicBezTo>
                    <a:pt x="6697" y="10050"/>
                    <a:pt x="6738" y="10341"/>
                    <a:pt x="6799" y="10632"/>
                  </a:cubicBezTo>
                  <a:cubicBezTo>
                    <a:pt x="6808" y="10677"/>
                    <a:pt x="6825" y="10720"/>
                    <a:pt x="6855" y="10760"/>
                  </a:cubicBezTo>
                  <a:cubicBezTo>
                    <a:pt x="6879" y="10455"/>
                    <a:pt x="6765" y="10170"/>
                    <a:pt x="6732" y="9863"/>
                  </a:cubicBezTo>
                  <a:lnTo>
                    <a:pt x="6732" y="9863"/>
                  </a:lnTo>
                  <a:cubicBezTo>
                    <a:pt x="6829" y="9884"/>
                    <a:pt x="6852" y="9957"/>
                    <a:pt x="6874" y="10022"/>
                  </a:cubicBezTo>
                  <a:cubicBezTo>
                    <a:pt x="6945" y="10212"/>
                    <a:pt x="7008" y="10407"/>
                    <a:pt x="7072" y="10601"/>
                  </a:cubicBezTo>
                  <a:cubicBezTo>
                    <a:pt x="7090" y="10658"/>
                    <a:pt x="7104" y="10715"/>
                    <a:pt x="7119" y="10772"/>
                  </a:cubicBezTo>
                  <a:cubicBezTo>
                    <a:pt x="7134" y="10771"/>
                    <a:pt x="7147" y="10771"/>
                    <a:pt x="7161" y="10771"/>
                  </a:cubicBezTo>
                  <a:cubicBezTo>
                    <a:pt x="7165" y="10733"/>
                    <a:pt x="7177" y="10696"/>
                    <a:pt x="7170" y="10662"/>
                  </a:cubicBezTo>
                  <a:cubicBezTo>
                    <a:pt x="7035" y="9942"/>
                    <a:pt x="6682" y="9384"/>
                    <a:pt x="5986" y="9084"/>
                  </a:cubicBezTo>
                  <a:cubicBezTo>
                    <a:pt x="5821" y="9014"/>
                    <a:pt x="5659" y="8934"/>
                    <a:pt x="5492" y="8866"/>
                  </a:cubicBezTo>
                  <a:cubicBezTo>
                    <a:pt x="5039" y="8685"/>
                    <a:pt x="4636" y="8422"/>
                    <a:pt x="4255" y="8121"/>
                  </a:cubicBezTo>
                  <a:cubicBezTo>
                    <a:pt x="4208" y="8082"/>
                    <a:pt x="4157" y="8041"/>
                    <a:pt x="4123" y="7992"/>
                  </a:cubicBezTo>
                  <a:cubicBezTo>
                    <a:pt x="3765" y="7495"/>
                    <a:pt x="3545" y="6941"/>
                    <a:pt x="3456" y="6335"/>
                  </a:cubicBezTo>
                  <a:cubicBezTo>
                    <a:pt x="3438" y="6209"/>
                    <a:pt x="3455" y="6085"/>
                    <a:pt x="3524" y="5977"/>
                  </a:cubicBezTo>
                  <a:cubicBezTo>
                    <a:pt x="3560" y="5923"/>
                    <a:pt x="3606" y="5858"/>
                    <a:pt x="3665" y="5837"/>
                  </a:cubicBezTo>
                  <a:cubicBezTo>
                    <a:pt x="3815" y="5782"/>
                    <a:pt x="3971" y="5741"/>
                    <a:pt x="4129" y="5708"/>
                  </a:cubicBezTo>
                  <a:cubicBezTo>
                    <a:pt x="4154" y="5703"/>
                    <a:pt x="4180" y="5700"/>
                    <a:pt x="4205" y="5700"/>
                  </a:cubicBezTo>
                  <a:close/>
                  <a:moveTo>
                    <a:pt x="5724" y="1"/>
                  </a:moveTo>
                  <a:cubicBezTo>
                    <a:pt x="5430" y="1"/>
                    <a:pt x="5265" y="139"/>
                    <a:pt x="5143" y="400"/>
                  </a:cubicBezTo>
                  <a:cubicBezTo>
                    <a:pt x="5108" y="473"/>
                    <a:pt x="5075" y="547"/>
                    <a:pt x="5048" y="622"/>
                  </a:cubicBezTo>
                  <a:cubicBezTo>
                    <a:pt x="4889" y="1043"/>
                    <a:pt x="4798" y="1478"/>
                    <a:pt x="4787" y="1929"/>
                  </a:cubicBezTo>
                  <a:cubicBezTo>
                    <a:pt x="4772" y="2586"/>
                    <a:pt x="4757" y="3243"/>
                    <a:pt x="4684" y="3897"/>
                  </a:cubicBezTo>
                  <a:cubicBezTo>
                    <a:pt x="4622" y="4439"/>
                    <a:pt x="4571" y="4982"/>
                    <a:pt x="4585" y="5530"/>
                  </a:cubicBezTo>
                  <a:cubicBezTo>
                    <a:pt x="4585" y="5575"/>
                    <a:pt x="4567" y="5620"/>
                    <a:pt x="4559" y="5654"/>
                  </a:cubicBezTo>
                  <a:cubicBezTo>
                    <a:pt x="4339" y="5630"/>
                    <a:pt x="4138" y="5608"/>
                    <a:pt x="3921" y="5585"/>
                  </a:cubicBezTo>
                  <a:cubicBezTo>
                    <a:pt x="3896" y="5548"/>
                    <a:pt x="3861" y="5497"/>
                    <a:pt x="3824" y="5449"/>
                  </a:cubicBezTo>
                  <a:cubicBezTo>
                    <a:pt x="3744" y="5348"/>
                    <a:pt x="3639" y="5282"/>
                    <a:pt x="3509" y="5282"/>
                  </a:cubicBezTo>
                  <a:cubicBezTo>
                    <a:pt x="3507" y="5282"/>
                    <a:pt x="3506" y="5282"/>
                    <a:pt x="3504" y="5282"/>
                  </a:cubicBezTo>
                  <a:cubicBezTo>
                    <a:pt x="3282" y="5288"/>
                    <a:pt x="3056" y="5282"/>
                    <a:pt x="2838" y="5322"/>
                  </a:cubicBezTo>
                  <a:cubicBezTo>
                    <a:pt x="2672" y="5354"/>
                    <a:pt x="2505" y="5429"/>
                    <a:pt x="2364" y="5524"/>
                  </a:cubicBezTo>
                  <a:cubicBezTo>
                    <a:pt x="2163" y="5657"/>
                    <a:pt x="1986" y="5825"/>
                    <a:pt x="1801" y="5980"/>
                  </a:cubicBezTo>
                  <a:cubicBezTo>
                    <a:pt x="1696" y="6068"/>
                    <a:pt x="1665" y="6178"/>
                    <a:pt x="1699" y="6314"/>
                  </a:cubicBezTo>
                  <a:cubicBezTo>
                    <a:pt x="1731" y="6443"/>
                    <a:pt x="1744" y="6578"/>
                    <a:pt x="1770" y="6731"/>
                  </a:cubicBezTo>
                  <a:cubicBezTo>
                    <a:pt x="1692" y="6724"/>
                    <a:pt x="1632" y="6721"/>
                    <a:pt x="1572" y="6712"/>
                  </a:cubicBezTo>
                  <a:cubicBezTo>
                    <a:pt x="1542" y="6707"/>
                    <a:pt x="1512" y="6704"/>
                    <a:pt x="1483" y="6704"/>
                  </a:cubicBezTo>
                  <a:cubicBezTo>
                    <a:pt x="1394" y="6704"/>
                    <a:pt x="1311" y="6728"/>
                    <a:pt x="1233" y="6778"/>
                  </a:cubicBezTo>
                  <a:cubicBezTo>
                    <a:pt x="1144" y="6833"/>
                    <a:pt x="1056" y="6893"/>
                    <a:pt x="979" y="6965"/>
                  </a:cubicBezTo>
                  <a:cubicBezTo>
                    <a:pt x="670" y="7261"/>
                    <a:pt x="355" y="7554"/>
                    <a:pt x="136" y="7927"/>
                  </a:cubicBezTo>
                  <a:cubicBezTo>
                    <a:pt x="85" y="8013"/>
                    <a:pt x="50" y="8119"/>
                    <a:pt x="41" y="8220"/>
                  </a:cubicBezTo>
                  <a:cubicBezTo>
                    <a:pt x="17" y="8479"/>
                    <a:pt x="5" y="8739"/>
                    <a:pt x="2" y="8999"/>
                  </a:cubicBezTo>
                  <a:cubicBezTo>
                    <a:pt x="1" y="9134"/>
                    <a:pt x="10" y="9275"/>
                    <a:pt x="47" y="9402"/>
                  </a:cubicBezTo>
                  <a:cubicBezTo>
                    <a:pt x="334" y="10361"/>
                    <a:pt x="478" y="11348"/>
                    <a:pt x="633" y="12334"/>
                  </a:cubicBezTo>
                  <a:cubicBezTo>
                    <a:pt x="688" y="12682"/>
                    <a:pt x="724" y="13036"/>
                    <a:pt x="910" y="13348"/>
                  </a:cubicBezTo>
                  <a:cubicBezTo>
                    <a:pt x="919" y="13363"/>
                    <a:pt x="931" y="13384"/>
                    <a:pt x="928" y="13399"/>
                  </a:cubicBezTo>
                  <a:cubicBezTo>
                    <a:pt x="910" y="13506"/>
                    <a:pt x="984" y="13557"/>
                    <a:pt x="1053" y="13611"/>
                  </a:cubicBezTo>
                  <a:cubicBezTo>
                    <a:pt x="1111" y="13656"/>
                    <a:pt x="1171" y="13699"/>
                    <a:pt x="1227" y="13749"/>
                  </a:cubicBezTo>
                  <a:cubicBezTo>
                    <a:pt x="1263" y="13780"/>
                    <a:pt x="1308" y="13819"/>
                    <a:pt x="1317" y="13861"/>
                  </a:cubicBezTo>
                  <a:cubicBezTo>
                    <a:pt x="1353" y="14031"/>
                    <a:pt x="1395" y="14201"/>
                    <a:pt x="1401" y="14372"/>
                  </a:cubicBezTo>
                  <a:cubicBezTo>
                    <a:pt x="1414" y="14670"/>
                    <a:pt x="1399" y="14967"/>
                    <a:pt x="1401" y="15266"/>
                  </a:cubicBezTo>
                  <a:cubicBezTo>
                    <a:pt x="1404" y="16003"/>
                    <a:pt x="1393" y="16741"/>
                    <a:pt x="1419" y="17477"/>
                  </a:cubicBezTo>
                  <a:cubicBezTo>
                    <a:pt x="1443" y="18228"/>
                    <a:pt x="1522" y="18975"/>
                    <a:pt x="1536" y="19724"/>
                  </a:cubicBezTo>
                  <a:cubicBezTo>
                    <a:pt x="1540" y="20024"/>
                    <a:pt x="1659" y="20180"/>
                    <a:pt x="1909" y="20280"/>
                  </a:cubicBezTo>
                  <a:cubicBezTo>
                    <a:pt x="1962" y="20300"/>
                    <a:pt x="2011" y="20325"/>
                    <a:pt x="2064" y="20346"/>
                  </a:cubicBezTo>
                  <a:cubicBezTo>
                    <a:pt x="2442" y="20495"/>
                    <a:pt x="2841" y="20561"/>
                    <a:pt x="3242" y="20598"/>
                  </a:cubicBezTo>
                  <a:cubicBezTo>
                    <a:pt x="3603" y="20632"/>
                    <a:pt x="3967" y="20638"/>
                    <a:pt x="4331" y="20638"/>
                  </a:cubicBezTo>
                  <a:cubicBezTo>
                    <a:pt x="4401" y="20638"/>
                    <a:pt x="4471" y="20638"/>
                    <a:pt x="4541" y="20637"/>
                  </a:cubicBezTo>
                  <a:cubicBezTo>
                    <a:pt x="4775" y="20637"/>
                    <a:pt x="5011" y="20603"/>
                    <a:pt x="5243" y="20576"/>
                  </a:cubicBezTo>
                  <a:cubicBezTo>
                    <a:pt x="5404" y="20556"/>
                    <a:pt x="5560" y="20514"/>
                    <a:pt x="5721" y="20496"/>
                  </a:cubicBezTo>
                  <a:cubicBezTo>
                    <a:pt x="6312" y="20432"/>
                    <a:pt x="6871" y="20256"/>
                    <a:pt x="7414" y="20022"/>
                  </a:cubicBezTo>
                  <a:cubicBezTo>
                    <a:pt x="7499" y="19986"/>
                    <a:pt x="7538" y="19941"/>
                    <a:pt x="7536" y="19841"/>
                  </a:cubicBezTo>
                  <a:cubicBezTo>
                    <a:pt x="7515" y="18930"/>
                    <a:pt x="7500" y="18019"/>
                    <a:pt x="7484" y="17108"/>
                  </a:cubicBezTo>
                  <a:cubicBezTo>
                    <a:pt x="7469" y="16216"/>
                    <a:pt x="7454" y="15323"/>
                    <a:pt x="7437" y="14430"/>
                  </a:cubicBezTo>
                  <a:cubicBezTo>
                    <a:pt x="7435" y="14294"/>
                    <a:pt x="7437" y="14155"/>
                    <a:pt x="7411" y="14022"/>
                  </a:cubicBezTo>
                  <a:cubicBezTo>
                    <a:pt x="7378" y="13855"/>
                    <a:pt x="7443" y="13746"/>
                    <a:pt x="7545" y="13624"/>
                  </a:cubicBezTo>
                  <a:cubicBezTo>
                    <a:pt x="7799" y="13321"/>
                    <a:pt x="8058" y="13017"/>
                    <a:pt x="8277" y="12688"/>
                  </a:cubicBezTo>
                  <a:cubicBezTo>
                    <a:pt x="8477" y="12391"/>
                    <a:pt x="8628" y="12062"/>
                    <a:pt x="8799" y="11746"/>
                  </a:cubicBezTo>
                  <a:cubicBezTo>
                    <a:pt x="8831" y="11687"/>
                    <a:pt x="8859" y="11621"/>
                    <a:pt x="8873" y="11555"/>
                  </a:cubicBezTo>
                  <a:cubicBezTo>
                    <a:pt x="8955" y="11168"/>
                    <a:pt x="9036" y="10780"/>
                    <a:pt x="9113" y="10391"/>
                  </a:cubicBezTo>
                  <a:cubicBezTo>
                    <a:pt x="9132" y="10289"/>
                    <a:pt x="9138" y="10182"/>
                    <a:pt x="9147" y="10077"/>
                  </a:cubicBezTo>
                  <a:cubicBezTo>
                    <a:pt x="9168" y="9815"/>
                    <a:pt x="9108" y="9573"/>
                    <a:pt x="8963" y="9353"/>
                  </a:cubicBezTo>
                  <a:cubicBezTo>
                    <a:pt x="8832" y="9150"/>
                    <a:pt x="8702" y="8946"/>
                    <a:pt x="8568" y="8745"/>
                  </a:cubicBezTo>
                  <a:cubicBezTo>
                    <a:pt x="8505" y="8650"/>
                    <a:pt x="8460" y="8551"/>
                    <a:pt x="8460" y="8434"/>
                  </a:cubicBezTo>
                  <a:cubicBezTo>
                    <a:pt x="8468" y="7894"/>
                    <a:pt x="8478" y="7356"/>
                    <a:pt x="8475" y="6817"/>
                  </a:cubicBezTo>
                  <a:cubicBezTo>
                    <a:pt x="8474" y="6625"/>
                    <a:pt x="8447" y="6433"/>
                    <a:pt x="8420" y="6244"/>
                  </a:cubicBezTo>
                  <a:cubicBezTo>
                    <a:pt x="8328" y="5636"/>
                    <a:pt x="8280" y="5028"/>
                    <a:pt x="8315" y="4412"/>
                  </a:cubicBezTo>
                  <a:cubicBezTo>
                    <a:pt x="8348" y="3830"/>
                    <a:pt x="8312" y="3246"/>
                    <a:pt x="8304" y="2664"/>
                  </a:cubicBezTo>
                  <a:cubicBezTo>
                    <a:pt x="8300" y="2403"/>
                    <a:pt x="8295" y="2143"/>
                    <a:pt x="8280" y="1883"/>
                  </a:cubicBezTo>
                  <a:cubicBezTo>
                    <a:pt x="8273" y="1756"/>
                    <a:pt x="8258" y="1622"/>
                    <a:pt x="8213" y="1505"/>
                  </a:cubicBezTo>
                  <a:cubicBezTo>
                    <a:pt x="8144" y="1327"/>
                    <a:pt x="8057" y="1153"/>
                    <a:pt x="7955" y="991"/>
                  </a:cubicBezTo>
                  <a:cubicBezTo>
                    <a:pt x="7838" y="809"/>
                    <a:pt x="7706" y="637"/>
                    <a:pt x="7565" y="473"/>
                  </a:cubicBezTo>
                  <a:cubicBezTo>
                    <a:pt x="7443" y="335"/>
                    <a:pt x="7296" y="283"/>
                    <a:pt x="7136" y="283"/>
                  </a:cubicBezTo>
                  <a:cubicBezTo>
                    <a:pt x="7059" y="283"/>
                    <a:pt x="6978" y="295"/>
                    <a:pt x="6897" y="316"/>
                  </a:cubicBezTo>
                  <a:cubicBezTo>
                    <a:pt x="6769" y="349"/>
                    <a:pt x="6682" y="434"/>
                    <a:pt x="6633" y="557"/>
                  </a:cubicBezTo>
                  <a:cubicBezTo>
                    <a:pt x="6615" y="607"/>
                    <a:pt x="6594" y="655"/>
                    <a:pt x="6574" y="703"/>
                  </a:cubicBezTo>
                  <a:cubicBezTo>
                    <a:pt x="6562" y="704"/>
                    <a:pt x="6549" y="707"/>
                    <a:pt x="6535" y="710"/>
                  </a:cubicBezTo>
                  <a:cubicBezTo>
                    <a:pt x="6535" y="448"/>
                    <a:pt x="6357" y="305"/>
                    <a:pt x="6195" y="153"/>
                  </a:cubicBezTo>
                  <a:cubicBezTo>
                    <a:pt x="6133" y="96"/>
                    <a:pt x="6054" y="42"/>
                    <a:pt x="5973" y="27"/>
                  </a:cubicBezTo>
                  <a:cubicBezTo>
                    <a:pt x="5880" y="10"/>
                    <a:pt x="5798" y="1"/>
                    <a:pt x="5724"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grpSp>
      <p:sp>
        <p:nvSpPr>
          <p:cNvPr id="65" name="Google Shape;962;p55"/>
          <p:cNvSpPr/>
          <p:nvPr/>
        </p:nvSpPr>
        <p:spPr>
          <a:xfrm>
            <a:off x="1522460" y="1392088"/>
            <a:ext cx="1109100" cy="1109100"/>
          </a:xfrm>
          <a:prstGeom prst="ellipse">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endParaRPr>
              <a:solidFill>
                <a:srgbClr val="FFFFFF"/>
              </a:solidFill>
              <a:latin typeface="+mj-lt"/>
            </a:endParaRPr>
          </a:p>
        </p:txBody>
      </p:sp>
      <p:grpSp>
        <p:nvGrpSpPr>
          <p:cNvPr id="66" name="Google Shape;963;p55"/>
          <p:cNvGrpSpPr/>
          <p:nvPr/>
        </p:nvGrpSpPr>
        <p:grpSpPr>
          <a:xfrm>
            <a:off x="1756331" y="1350223"/>
            <a:ext cx="641357" cy="1192832"/>
            <a:chOff x="3139799" y="2497374"/>
            <a:chExt cx="641357" cy="1192832"/>
          </a:xfrm>
        </p:grpSpPr>
        <p:sp>
          <p:nvSpPr>
            <p:cNvPr id="67" name="Google Shape;964;p55"/>
            <p:cNvSpPr/>
            <p:nvPr/>
          </p:nvSpPr>
          <p:spPr>
            <a:xfrm>
              <a:off x="3139799" y="2497374"/>
              <a:ext cx="641205" cy="1192832"/>
            </a:xfrm>
            <a:custGeom>
              <a:avLst/>
              <a:gdLst/>
              <a:ahLst/>
              <a:cxnLst/>
              <a:rect l="l" t="t" r="r" b="b"/>
              <a:pathLst>
                <a:path w="10435" h="19413" extrusionOk="0">
                  <a:moveTo>
                    <a:pt x="987" y="1"/>
                  </a:moveTo>
                  <a:cubicBezTo>
                    <a:pt x="683" y="1"/>
                    <a:pt x="444" y="138"/>
                    <a:pt x="332" y="426"/>
                  </a:cubicBezTo>
                  <a:cubicBezTo>
                    <a:pt x="290" y="532"/>
                    <a:pt x="253" y="643"/>
                    <a:pt x="227" y="756"/>
                  </a:cubicBezTo>
                  <a:cubicBezTo>
                    <a:pt x="100" y="1330"/>
                    <a:pt x="94" y="1914"/>
                    <a:pt x="118" y="2501"/>
                  </a:cubicBezTo>
                  <a:cubicBezTo>
                    <a:pt x="143" y="3111"/>
                    <a:pt x="169" y="3724"/>
                    <a:pt x="193" y="4334"/>
                  </a:cubicBezTo>
                  <a:cubicBezTo>
                    <a:pt x="217" y="4960"/>
                    <a:pt x="242" y="5584"/>
                    <a:pt x="257" y="6210"/>
                  </a:cubicBezTo>
                  <a:cubicBezTo>
                    <a:pt x="263" y="6535"/>
                    <a:pt x="262" y="6863"/>
                    <a:pt x="233" y="7187"/>
                  </a:cubicBezTo>
                  <a:cubicBezTo>
                    <a:pt x="200" y="7580"/>
                    <a:pt x="128" y="7968"/>
                    <a:pt x="82" y="8360"/>
                  </a:cubicBezTo>
                  <a:cubicBezTo>
                    <a:pt x="53" y="8615"/>
                    <a:pt x="1" y="8878"/>
                    <a:pt x="29" y="9128"/>
                  </a:cubicBezTo>
                  <a:cubicBezTo>
                    <a:pt x="92" y="9688"/>
                    <a:pt x="224" y="10235"/>
                    <a:pt x="470" y="10749"/>
                  </a:cubicBezTo>
                  <a:cubicBezTo>
                    <a:pt x="457" y="10683"/>
                    <a:pt x="443" y="10617"/>
                    <a:pt x="430" y="10551"/>
                  </a:cubicBezTo>
                  <a:lnTo>
                    <a:pt x="430" y="10551"/>
                  </a:lnTo>
                  <a:lnTo>
                    <a:pt x="569" y="10951"/>
                  </a:lnTo>
                  <a:cubicBezTo>
                    <a:pt x="535" y="10881"/>
                    <a:pt x="500" y="10812"/>
                    <a:pt x="464" y="10743"/>
                  </a:cubicBezTo>
                  <a:lnTo>
                    <a:pt x="464" y="10743"/>
                  </a:lnTo>
                  <a:cubicBezTo>
                    <a:pt x="481" y="10821"/>
                    <a:pt x="485" y="10906"/>
                    <a:pt x="517" y="10980"/>
                  </a:cubicBezTo>
                  <a:cubicBezTo>
                    <a:pt x="641" y="11266"/>
                    <a:pt x="767" y="11551"/>
                    <a:pt x="910" y="11829"/>
                  </a:cubicBezTo>
                  <a:cubicBezTo>
                    <a:pt x="950" y="11911"/>
                    <a:pt x="980" y="11982"/>
                    <a:pt x="980" y="12075"/>
                  </a:cubicBezTo>
                  <a:cubicBezTo>
                    <a:pt x="985" y="12870"/>
                    <a:pt x="991" y="13665"/>
                    <a:pt x="998" y="14461"/>
                  </a:cubicBezTo>
                  <a:cubicBezTo>
                    <a:pt x="1001" y="14759"/>
                    <a:pt x="994" y="15061"/>
                    <a:pt x="1019" y="15358"/>
                  </a:cubicBezTo>
                  <a:cubicBezTo>
                    <a:pt x="1086" y="16105"/>
                    <a:pt x="1099" y="16851"/>
                    <a:pt x="1095" y="17600"/>
                  </a:cubicBezTo>
                  <a:cubicBezTo>
                    <a:pt x="1092" y="18060"/>
                    <a:pt x="1096" y="18063"/>
                    <a:pt x="1456" y="18351"/>
                  </a:cubicBezTo>
                  <a:cubicBezTo>
                    <a:pt x="1494" y="18381"/>
                    <a:pt x="1531" y="18411"/>
                    <a:pt x="1572" y="18435"/>
                  </a:cubicBezTo>
                  <a:cubicBezTo>
                    <a:pt x="1900" y="18629"/>
                    <a:pt x="2224" y="18825"/>
                    <a:pt x="2556" y="19013"/>
                  </a:cubicBezTo>
                  <a:cubicBezTo>
                    <a:pt x="2661" y="19073"/>
                    <a:pt x="2778" y="19121"/>
                    <a:pt x="2895" y="19148"/>
                  </a:cubicBezTo>
                  <a:cubicBezTo>
                    <a:pt x="3233" y="19226"/>
                    <a:pt x="3572" y="19297"/>
                    <a:pt x="3914" y="19358"/>
                  </a:cubicBezTo>
                  <a:cubicBezTo>
                    <a:pt x="4119" y="19395"/>
                    <a:pt x="4327" y="19413"/>
                    <a:pt x="4535" y="19413"/>
                  </a:cubicBezTo>
                  <a:cubicBezTo>
                    <a:pt x="4652" y="19413"/>
                    <a:pt x="4770" y="19407"/>
                    <a:pt x="4888" y="19396"/>
                  </a:cubicBezTo>
                  <a:cubicBezTo>
                    <a:pt x="5512" y="19334"/>
                    <a:pt x="6095" y="19132"/>
                    <a:pt x="6666" y="18890"/>
                  </a:cubicBezTo>
                  <a:cubicBezTo>
                    <a:pt x="6870" y="18803"/>
                    <a:pt x="7062" y="18681"/>
                    <a:pt x="7252" y="18564"/>
                  </a:cubicBezTo>
                  <a:cubicBezTo>
                    <a:pt x="7389" y="18480"/>
                    <a:pt x="7453" y="18347"/>
                    <a:pt x="7449" y="18185"/>
                  </a:cubicBezTo>
                  <a:cubicBezTo>
                    <a:pt x="7446" y="18075"/>
                    <a:pt x="7440" y="17967"/>
                    <a:pt x="7434" y="17858"/>
                  </a:cubicBezTo>
                  <a:cubicBezTo>
                    <a:pt x="7416" y="17438"/>
                    <a:pt x="7384" y="17017"/>
                    <a:pt x="7381" y="16596"/>
                  </a:cubicBezTo>
                  <a:cubicBezTo>
                    <a:pt x="7378" y="15774"/>
                    <a:pt x="7392" y="14951"/>
                    <a:pt x="7398" y="14129"/>
                  </a:cubicBezTo>
                  <a:cubicBezTo>
                    <a:pt x="7399" y="14002"/>
                    <a:pt x="7398" y="13873"/>
                    <a:pt x="7398" y="13761"/>
                  </a:cubicBezTo>
                  <a:cubicBezTo>
                    <a:pt x="7578" y="13650"/>
                    <a:pt x="7743" y="13547"/>
                    <a:pt x="7908" y="13442"/>
                  </a:cubicBezTo>
                  <a:cubicBezTo>
                    <a:pt x="8321" y="13178"/>
                    <a:pt x="8741" y="12921"/>
                    <a:pt x="9075" y="12555"/>
                  </a:cubicBezTo>
                  <a:cubicBezTo>
                    <a:pt x="9188" y="12432"/>
                    <a:pt x="9288" y="12291"/>
                    <a:pt x="9366" y="12144"/>
                  </a:cubicBezTo>
                  <a:cubicBezTo>
                    <a:pt x="9701" y="11518"/>
                    <a:pt x="9961" y="10863"/>
                    <a:pt x="10124" y="10171"/>
                  </a:cubicBezTo>
                  <a:cubicBezTo>
                    <a:pt x="10142" y="10091"/>
                    <a:pt x="10169" y="10013"/>
                    <a:pt x="10198" y="9937"/>
                  </a:cubicBezTo>
                  <a:cubicBezTo>
                    <a:pt x="10435" y="9326"/>
                    <a:pt x="10304" y="8753"/>
                    <a:pt x="9962" y="8234"/>
                  </a:cubicBezTo>
                  <a:cubicBezTo>
                    <a:pt x="9485" y="7506"/>
                    <a:pt x="8970" y="6804"/>
                    <a:pt x="8471" y="6090"/>
                  </a:cubicBezTo>
                  <a:cubicBezTo>
                    <a:pt x="8330" y="5889"/>
                    <a:pt x="8266" y="5810"/>
                    <a:pt x="8141" y="5810"/>
                  </a:cubicBezTo>
                  <a:cubicBezTo>
                    <a:pt x="8071" y="5810"/>
                    <a:pt x="7982" y="5835"/>
                    <a:pt x="7849" y="5877"/>
                  </a:cubicBezTo>
                  <a:cubicBezTo>
                    <a:pt x="7812" y="5889"/>
                    <a:pt x="7779" y="5897"/>
                    <a:pt x="7748" y="5897"/>
                  </a:cubicBezTo>
                  <a:cubicBezTo>
                    <a:pt x="7692" y="5897"/>
                    <a:pt x="7647" y="5871"/>
                    <a:pt x="7612" y="5800"/>
                  </a:cubicBezTo>
                  <a:lnTo>
                    <a:pt x="7614" y="5800"/>
                  </a:lnTo>
                  <a:cubicBezTo>
                    <a:pt x="7567" y="5703"/>
                    <a:pt x="7482" y="5656"/>
                    <a:pt x="7384" y="5611"/>
                  </a:cubicBezTo>
                  <a:cubicBezTo>
                    <a:pt x="7281" y="5562"/>
                    <a:pt x="7179" y="5534"/>
                    <a:pt x="7077" y="5534"/>
                  </a:cubicBezTo>
                  <a:cubicBezTo>
                    <a:pt x="6991" y="5534"/>
                    <a:pt x="6905" y="5554"/>
                    <a:pt x="6817" y="5599"/>
                  </a:cubicBezTo>
                  <a:cubicBezTo>
                    <a:pt x="6796" y="5611"/>
                    <a:pt x="6766" y="5608"/>
                    <a:pt x="6730" y="5614"/>
                  </a:cubicBezTo>
                  <a:cubicBezTo>
                    <a:pt x="6688" y="5551"/>
                    <a:pt x="6646" y="5491"/>
                    <a:pt x="6609" y="5428"/>
                  </a:cubicBezTo>
                  <a:cubicBezTo>
                    <a:pt x="6463" y="5185"/>
                    <a:pt x="6256" y="5035"/>
                    <a:pt x="5972" y="5003"/>
                  </a:cubicBezTo>
                  <a:cubicBezTo>
                    <a:pt x="5776" y="4982"/>
                    <a:pt x="5579" y="4964"/>
                    <a:pt x="5383" y="4961"/>
                  </a:cubicBezTo>
                  <a:cubicBezTo>
                    <a:pt x="5380" y="4961"/>
                    <a:pt x="5376" y="4961"/>
                    <a:pt x="5373" y="4961"/>
                  </a:cubicBezTo>
                  <a:cubicBezTo>
                    <a:pt x="5080" y="4961"/>
                    <a:pt x="4845" y="5096"/>
                    <a:pt x="4657" y="5317"/>
                  </a:cubicBezTo>
                  <a:cubicBezTo>
                    <a:pt x="4592" y="5392"/>
                    <a:pt x="4526" y="5469"/>
                    <a:pt x="4448" y="5560"/>
                  </a:cubicBezTo>
                  <a:cubicBezTo>
                    <a:pt x="4181" y="5330"/>
                    <a:pt x="3880" y="5207"/>
                    <a:pt x="3531" y="5207"/>
                  </a:cubicBezTo>
                  <a:cubicBezTo>
                    <a:pt x="3524" y="5207"/>
                    <a:pt x="3518" y="5207"/>
                    <a:pt x="3512" y="5208"/>
                  </a:cubicBezTo>
                  <a:cubicBezTo>
                    <a:pt x="3164" y="5212"/>
                    <a:pt x="2829" y="5262"/>
                    <a:pt x="2529" y="5515"/>
                  </a:cubicBezTo>
                  <a:cubicBezTo>
                    <a:pt x="2494" y="5374"/>
                    <a:pt x="2457" y="5272"/>
                    <a:pt x="2445" y="5166"/>
                  </a:cubicBezTo>
                  <a:cubicBezTo>
                    <a:pt x="2382" y="4652"/>
                    <a:pt x="2319" y="4141"/>
                    <a:pt x="2269" y="3626"/>
                  </a:cubicBezTo>
                  <a:cubicBezTo>
                    <a:pt x="2205" y="2943"/>
                    <a:pt x="2149" y="2258"/>
                    <a:pt x="2095" y="1574"/>
                  </a:cubicBezTo>
                  <a:cubicBezTo>
                    <a:pt x="2070" y="1260"/>
                    <a:pt x="1990" y="957"/>
                    <a:pt x="1881" y="664"/>
                  </a:cubicBezTo>
                  <a:cubicBezTo>
                    <a:pt x="1732" y="271"/>
                    <a:pt x="1474" y="19"/>
                    <a:pt x="1021" y="1"/>
                  </a:cubicBezTo>
                  <a:cubicBezTo>
                    <a:pt x="1010" y="1"/>
                    <a:pt x="998" y="1"/>
                    <a:pt x="987"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endParaRPr>
                <a:latin typeface="+mj-lt"/>
              </a:endParaRPr>
            </a:p>
          </p:txBody>
        </p:sp>
        <p:grpSp>
          <p:nvGrpSpPr>
            <p:cNvPr id="68" name="Google Shape;965;p55"/>
            <p:cNvGrpSpPr/>
            <p:nvPr/>
          </p:nvGrpSpPr>
          <p:grpSpPr>
            <a:xfrm>
              <a:off x="3139951" y="2497374"/>
              <a:ext cx="641205" cy="1192832"/>
              <a:chOff x="2365250" y="1942625"/>
              <a:chExt cx="260875" cy="485325"/>
            </a:xfrm>
          </p:grpSpPr>
          <p:sp>
            <p:nvSpPr>
              <p:cNvPr id="69" name="Google Shape;966;p55"/>
              <p:cNvSpPr/>
              <p:nvPr/>
            </p:nvSpPr>
            <p:spPr>
              <a:xfrm>
                <a:off x="2520450" y="2084250"/>
                <a:ext cx="51500" cy="128850"/>
              </a:xfrm>
              <a:custGeom>
                <a:avLst/>
                <a:gdLst/>
                <a:ahLst/>
                <a:cxnLst/>
                <a:rect l="l" t="t" r="r" b="b"/>
                <a:pathLst>
                  <a:path w="2060" h="5154" extrusionOk="0">
                    <a:moveTo>
                      <a:pt x="847" y="1"/>
                    </a:moveTo>
                    <a:cubicBezTo>
                      <a:pt x="825" y="1"/>
                      <a:pt x="804" y="3"/>
                      <a:pt x="784" y="6"/>
                    </a:cubicBezTo>
                    <a:lnTo>
                      <a:pt x="784" y="8"/>
                    </a:lnTo>
                    <a:cubicBezTo>
                      <a:pt x="630" y="35"/>
                      <a:pt x="574" y="116"/>
                      <a:pt x="612" y="267"/>
                    </a:cubicBezTo>
                    <a:cubicBezTo>
                      <a:pt x="691" y="582"/>
                      <a:pt x="768" y="899"/>
                      <a:pt x="853" y="1213"/>
                    </a:cubicBezTo>
                    <a:cubicBezTo>
                      <a:pt x="940" y="1520"/>
                      <a:pt x="964" y="1835"/>
                      <a:pt x="904" y="2141"/>
                    </a:cubicBezTo>
                    <a:cubicBezTo>
                      <a:pt x="798" y="2681"/>
                      <a:pt x="669" y="3217"/>
                      <a:pt x="442" y="3723"/>
                    </a:cubicBezTo>
                    <a:cubicBezTo>
                      <a:pt x="299" y="4045"/>
                      <a:pt x="154" y="4368"/>
                      <a:pt x="1" y="4709"/>
                    </a:cubicBezTo>
                    <a:cubicBezTo>
                      <a:pt x="101" y="4817"/>
                      <a:pt x="184" y="4916"/>
                      <a:pt x="278" y="5003"/>
                    </a:cubicBezTo>
                    <a:cubicBezTo>
                      <a:pt x="387" y="5104"/>
                      <a:pt x="513" y="5153"/>
                      <a:pt x="641" y="5153"/>
                    </a:cubicBezTo>
                    <a:cubicBezTo>
                      <a:pt x="758" y="5153"/>
                      <a:pt x="876" y="5111"/>
                      <a:pt x="984" y="5028"/>
                    </a:cubicBezTo>
                    <a:cubicBezTo>
                      <a:pt x="1038" y="4986"/>
                      <a:pt x="1089" y="4941"/>
                      <a:pt x="1147" y="4907"/>
                    </a:cubicBezTo>
                    <a:cubicBezTo>
                      <a:pt x="1504" y="4700"/>
                      <a:pt x="1755" y="4389"/>
                      <a:pt x="1984" y="4056"/>
                    </a:cubicBezTo>
                    <a:cubicBezTo>
                      <a:pt x="2052" y="3958"/>
                      <a:pt x="2059" y="3868"/>
                      <a:pt x="2035" y="3751"/>
                    </a:cubicBezTo>
                    <a:cubicBezTo>
                      <a:pt x="1980" y="3489"/>
                      <a:pt x="1825" y="3283"/>
                      <a:pt x="1686" y="3066"/>
                    </a:cubicBezTo>
                    <a:cubicBezTo>
                      <a:pt x="1300" y="2473"/>
                      <a:pt x="1089" y="1834"/>
                      <a:pt x="1212" y="1118"/>
                    </a:cubicBezTo>
                    <a:cubicBezTo>
                      <a:pt x="1243" y="924"/>
                      <a:pt x="1312" y="738"/>
                      <a:pt x="1356" y="546"/>
                    </a:cubicBezTo>
                    <a:cubicBezTo>
                      <a:pt x="1372" y="471"/>
                      <a:pt x="1386" y="381"/>
                      <a:pt x="1360" y="312"/>
                    </a:cubicBezTo>
                    <a:cubicBezTo>
                      <a:pt x="1298" y="142"/>
                      <a:pt x="1044" y="1"/>
                      <a:pt x="847" y="1"/>
                    </a:cubicBezTo>
                    <a:close/>
                  </a:path>
                </a:pathLst>
              </a:custGeom>
              <a:solidFill>
                <a:srgbClr val="EA9999"/>
              </a:solidFill>
              <a:ln>
                <a:noFill/>
              </a:ln>
            </p:spPr>
            <p:txBody>
              <a:bodyPr spcFirstLastPara="1" wrap="square" lIns="91425" tIns="91425" rIns="91425" bIns="91425" anchor="ctr" anchorCtr="0">
                <a:noAutofit/>
              </a:bodyPr>
              <a:lstStyle/>
              <a:p>
                <a:endParaRPr>
                  <a:latin typeface="+mj-lt"/>
                </a:endParaRPr>
              </a:p>
            </p:txBody>
          </p:sp>
          <p:sp>
            <p:nvSpPr>
              <p:cNvPr id="70" name="Google Shape;967;p55"/>
              <p:cNvSpPr/>
              <p:nvPr/>
            </p:nvSpPr>
            <p:spPr>
              <a:xfrm>
                <a:off x="2367875" y="1945500"/>
                <a:ext cx="253175" cy="478450"/>
              </a:xfrm>
              <a:custGeom>
                <a:avLst/>
                <a:gdLst/>
                <a:ahLst/>
                <a:cxnLst/>
                <a:rect l="l" t="t" r="r" b="b"/>
                <a:pathLst>
                  <a:path w="10127" h="19138" extrusionOk="0">
                    <a:moveTo>
                      <a:pt x="867" y="0"/>
                    </a:moveTo>
                    <a:cubicBezTo>
                      <a:pt x="759" y="0"/>
                      <a:pt x="656" y="22"/>
                      <a:pt x="579" y="69"/>
                    </a:cubicBezTo>
                    <a:cubicBezTo>
                      <a:pt x="471" y="137"/>
                      <a:pt x="378" y="209"/>
                      <a:pt x="338" y="332"/>
                    </a:cubicBezTo>
                    <a:cubicBezTo>
                      <a:pt x="290" y="474"/>
                      <a:pt x="234" y="614"/>
                      <a:pt x="203" y="759"/>
                    </a:cubicBezTo>
                    <a:cubicBezTo>
                      <a:pt x="90" y="1253"/>
                      <a:pt x="93" y="1754"/>
                      <a:pt x="116" y="2257"/>
                    </a:cubicBezTo>
                    <a:cubicBezTo>
                      <a:pt x="143" y="2915"/>
                      <a:pt x="171" y="3574"/>
                      <a:pt x="195" y="4233"/>
                    </a:cubicBezTo>
                    <a:cubicBezTo>
                      <a:pt x="215" y="4762"/>
                      <a:pt x="228" y="5292"/>
                      <a:pt x="245" y="5822"/>
                    </a:cubicBezTo>
                    <a:cubicBezTo>
                      <a:pt x="266" y="6474"/>
                      <a:pt x="263" y="7126"/>
                      <a:pt x="168" y="7774"/>
                    </a:cubicBezTo>
                    <a:cubicBezTo>
                      <a:pt x="120" y="8110"/>
                      <a:pt x="71" y="8446"/>
                      <a:pt x="23" y="8782"/>
                    </a:cubicBezTo>
                    <a:cubicBezTo>
                      <a:pt x="14" y="8850"/>
                      <a:pt x="0" y="8920"/>
                      <a:pt x="14" y="8985"/>
                    </a:cubicBezTo>
                    <a:cubicBezTo>
                      <a:pt x="99" y="9403"/>
                      <a:pt x="192" y="9820"/>
                      <a:pt x="282" y="10238"/>
                    </a:cubicBezTo>
                    <a:cubicBezTo>
                      <a:pt x="296" y="10304"/>
                      <a:pt x="309" y="10371"/>
                      <a:pt x="324" y="10437"/>
                    </a:cubicBezTo>
                    <a:lnTo>
                      <a:pt x="462" y="10839"/>
                    </a:lnTo>
                    <a:cubicBezTo>
                      <a:pt x="545" y="11004"/>
                      <a:pt x="627" y="11169"/>
                      <a:pt x="717" y="11331"/>
                    </a:cubicBezTo>
                    <a:cubicBezTo>
                      <a:pt x="812" y="11502"/>
                      <a:pt x="906" y="11679"/>
                      <a:pt x="1034" y="11825"/>
                    </a:cubicBezTo>
                    <a:lnTo>
                      <a:pt x="1035" y="11825"/>
                    </a:lnTo>
                    <a:cubicBezTo>
                      <a:pt x="1311" y="12143"/>
                      <a:pt x="1604" y="12448"/>
                      <a:pt x="1897" y="12751"/>
                    </a:cubicBezTo>
                    <a:cubicBezTo>
                      <a:pt x="2353" y="13225"/>
                      <a:pt x="2854" y="13637"/>
                      <a:pt x="3484" y="13864"/>
                    </a:cubicBezTo>
                    <a:cubicBezTo>
                      <a:pt x="3511" y="13875"/>
                      <a:pt x="3529" y="13912"/>
                      <a:pt x="3550" y="13938"/>
                    </a:cubicBezTo>
                    <a:cubicBezTo>
                      <a:pt x="3522" y="13943"/>
                      <a:pt x="3494" y="13945"/>
                      <a:pt x="3469" y="13945"/>
                    </a:cubicBezTo>
                    <a:cubicBezTo>
                      <a:pt x="3409" y="13945"/>
                      <a:pt x="3355" y="13933"/>
                      <a:pt x="3303" y="13915"/>
                    </a:cubicBezTo>
                    <a:cubicBezTo>
                      <a:pt x="2989" y="13812"/>
                      <a:pt x="2710" y="13646"/>
                      <a:pt x="2453" y="13439"/>
                    </a:cubicBezTo>
                    <a:cubicBezTo>
                      <a:pt x="1982" y="13055"/>
                      <a:pt x="1573" y="12610"/>
                      <a:pt x="1163" y="12164"/>
                    </a:cubicBezTo>
                    <a:cubicBezTo>
                      <a:pt x="1125" y="12124"/>
                      <a:pt x="1083" y="12085"/>
                      <a:pt x="1023" y="12026"/>
                    </a:cubicBezTo>
                    <a:lnTo>
                      <a:pt x="1023" y="12628"/>
                    </a:lnTo>
                    <a:cubicBezTo>
                      <a:pt x="1026" y="13295"/>
                      <a:pt x="1010" y="13963"/>
                      <a:pt x="1035" y="14628"/>
                    </a:cubicBezTo>
                    <a:cubicBezTo>
                      <a:pt x="1073" y="15593"/>
                      <a:pt x="1163" y="16556"/>
                      <a:pt x="1131" y="17522"/>
                    </a:cubicBezTo>
                    <a:cubicBezTo>
                      <a:pt x="1122" y="17780"/>
                      <a:pt x="1220" y="17950"/>
                      <a:pt x="1411" y="18091"/>
                    </a:cubicBezTo>
                    <a:cubicBezTo>
                      <a:pt x="1460" y="18127"/>
                      <a:pt x="1508" y="18166"/>
                      <a:pt x="1561" y="18197"/>
                    </a:cubicBezTo>
                    <a:cubicBezTo>
                      <a:pt x="1835" y="18361"/>
                      <a:pt x="2113" y="18518"/>
                      <a:pt x="2384" y="18688"/>
                    </a:cubicBezTo>
                    <a:cubicBezTo>
                      <a:pt x="2717" y="18895"/>
                      <a:pt x="3100" y="18943"/>
                      <a:pt x="3469" y="19026"/>
                    </a:cubicBezTo>
                    <a:cubicBezTo>
                      <a:pt x="3772" y="19094"/>
                      <a:pt x="4081" y="19137"/>
                      <a:pt x="4392" y="19137"/>
                    </a:cubicBezTo>
                    <a:cubicBezTo>
                      <a:pt x="4503" y="19137"/>
                      <a:pt x="4614" y="19132"/>
                      <a:pt x="4725" y="19120"/>
                    </a:cubicBezTo>
                    <a:cubicBezTo>
                      <a:pt x="5480" y="19041"/>
                      <a:pt x="6177" y="18785"/>
                      <a:pt x="6850" y="18443"/>
                    </a:cubicBezTo>
                    <a:cubicBezTo>
                      <a:pt x="7114" y="18308"/>
                      <a:pt x="7211" y="18119"/>
                      <a:pt x="7180" y="17837"/>
                    </a:cubicBezTo>
                    <a:cubicBezTo>
                      <a:pt x="7121" y="17324"/>
                      <a:pt x="7124" y="16806"/>
                      <a:pt x="7130" y="16289"/>
                    </a:cubicBezTo>
                    <a:cubicBezTo>
                      <a:pt x="7139" y="15515"/>
                      <a:pt x="7144" y="14739"/>
                      <a:pt x="7151" y="13963"/>
                    </a:cubicBezTo>
                    <a:cubicBezTo>
                      <a:pt x="7151" y="13891"/>
                      <a:pt x="7151" y="13821"/>
                      <a:pt x="7151" y="13725"/>
                    </a:cubicBezTo>
                    <a:cubicBezTo>
                      <a:pt x="7069" y="13756"/>
                      <a:pt x="7019" y="13773"/>
                      <a:pt x="6971" y="13795"/>
                    </a:cubicBezTo>
                    <a:cubicBezTo>
                      <a:pt x="6817" y="13866"/>
                      <a:pt x="6668" y="13954"/>
                      <a:pt x="6509" y="14011"/>
                    </a:cubicBezTo>
                    <a:cubicBezTo>
                      <a:pt x="6300" y="14085"/>
                      <a:pt x="6088" y="14149"/>
                      <a:pt x="5873" y="14149"/>
                    </a:cubicBezTo>
                    <a:cubicBezTo>
                      <a:pt x="5755" y="14149"/>
                      <a:pt x="5637" y="14130"/>
                      <a:pt x="5517" y="14083"/>
                    </a:cubicBezTo>
                    <a:cubicBezTo>
                      <a:pt x="5442" y="14053"/>
                      <a:pt x="5371" y="14037"/>
                      <a:pt x="5301" y="14037"/>
                    </a:cubicBezTo>
                    <a:cubicBezTo>
                      <a:pt x="5219" y="14037"/>
                      <a:pt x="5138" y="14059"/>
                      <a:pt x="5054" y="14109"/>
                    </a:cubicBezTo>
                    <a:cubicBezTo>
                      <a:pt x="4967" y="14161"/>
                      <a:pt x="4848" y="14169"/>
                      <a:pt x="4743" y="14185"/>
                    </a:cubicBezTo>
                    <a:cubicBezTo>
                      <a:pt x="4735" y="14186"/>
                      <a:pt x="4728" y="14187"/>
                      <a:pt x="4720" y="14187"/>
                    </a:cubicBezTo>
                    <a:cubicBezTo>
                      <a:pt x="4681" y="14187"/>
                      <a:pt x="4639" y="14174"/>
                      <a:pt x="4600" y="14169"/>
                    </a:cubicBezTo>
                    <a:cubicBezTo>
                      <a:pt x="4599" y="14152"/>
                      <a:pt x="4597" y="14137"/>
                      <a:pt x="4597" y="14121"/>
                    </a:cubicBezTo>
                    <a:cubicBezTo>
                      <a:pt x="4665" y="14103"/>
                      <a:pt x="4737" y="14091"/>
                      <a:pt x="4801" y="14064"/>
                    </a:cubicBezTo>
                    <a:cubicBezTo>
                      <a:pt x="4926" y="14014"/>
                      <a:pt x="5061" y="13974"/>
                      <a:pt x="5168" y="13899"/>
                    </a:cubicBezTo>
                    <a:cubicBezTo>
                      <a:pt x="5475" y="13683"/>
                      <a:pt x="5757" y="13438"/>
                      <a:pt x="5997" y="13147"/>
                    </a:cubicBezTo>
                    <a:cubicBezTo>
                      <a:pt x="6048" y="13085"/>
                      <a:pt x="6119" y="13037"/>
                      <a:pt x="6179" y="12983"/>
                    </a:cubicBezTo>
                    <a:lnTo>
                      <a:pt x="6179" y="12983"/>
                    </a:lnTo>
                    <a:cubicBezTo>
                      <a:pt x="6120" y="13106"/>
                      <a:pt x="6042" y="13207"/>
                      <a:pt x="5963" y="13307"/>
                    </a:cubicBezTo>
                    <a:cubicBezTo>
                      <a:pt x="5879" y="13414"/>
                      <a:pt x="5799" y="13523"/>
                      <a:pt x="5708" y="13622"/>
                    </a:cubicBezTo>
                    <a:cubicBezTo>
                      <a:pt x="5624" y="13714"/>
                      <a:pt x="5525" y="13794"/>
                      <a:pt x="5429" y="13881"/>
                    </a:cubicBezTo>
                    <a:cubicBezTo>
                      <a:pt x="5569" y="13979"/>
                      <a:pt x="5690" y="14019"/>
                      <a:pt x="5861" y="14019"/>
                    </a:cubicBezTo>
                    <a:cubicBezTo>
                      <a:pt x="5882" y="14019"/>
                      <a:pt x="5904" y="14018"/>
                      <a:pt x="5927" y="14017"/>
                    </a:cubicBezTo>
                    <a:cubicBezTo>
                      <a:pt x="6209" y="14002"/>
                      <a:pt x="6474" y="13923"/>
                      <a:pt x="6727" y="13795"/>
                    </a:cubicBezTo>
                    <a:cubicBezTo>
                      <a:pt x="6914" y="13699"/>
                      <a:pt x="7108" y="13613"/>
                      <a:pt x="7285" y="13499"/>
                    </a:cubicBezTo>
                    <a:cubicBezTo>
                      <a:pt x="7724" y="13217"/>
                      <a:pt x="8164" y="12934"/>
                      <a:pt x="8589" y="12628"/>
                    </a:cubicBezTo>
                    <a:cubicBezTo>
                      <a:pt x="8835" y="12449"/>
                      <a:pt x="9058" y="12236"/>
                      <a:pt x="9193" y="11950"/>
                    </a:cubicBezTo>
                    <a:cubicBezTo>
                      <a:pt x="9421" y="11463"/>
                      <a:pt x="9640" y="10974"/>
                      <a:pt x="9789" y="10455"/>
                    </a:cubicBezTo>
                    <a:cubicBezTo>
                      <a:pt x="9850" y="10241"/>
                      <a:pt x="9927" y="10029"/>
                      <a:pt x="9982" y="9813"/>
                    </a:cubicBezTo>
                    <a:cubicBezTo>
                      <a:pt x="10036" y="9597"/>
                      <a:pt x="10127" y="9369"/>
                      <a:pt x="10104" y="9157"/>
                    </a:cubicBezTo>
                    <a:cubicBezTo>
                      <a:pt x="10067" y="8811"/>
                      <a:pt x="9990" y="8461"/>
                      <a:pt x="9778" y="8161"/>
                    </a:cubicBezTo>
                    <a:cubicBezTo>
                      <a:pt x="9265" y="7433"/>
                      <a:pt x="8758" y="6700"/>
                      <a:pt x="8246" y="5972"/>
                    </a:cubicBezTo>
                    <a:cubicBezTo>
                      <a:pt x="8172" y="5866"/>
                      <a:pt x="8058" y="5814"/>
                      <a:pt x="7946" y="5814"/>
                    </a:cubicBezTo>
                    <a:cubicBezTo>
                      <a:pt x="7812" y="5814"/>
                      <a:pt x="7680" y="5888"/>
                      <a:pt x="7622" y="6032"/>
                    </a:cubicBezTo>
                    <a:cubicBezTo>
                      <a:pt x="7492" y="6359"/>
                      <a:pt x="7379" y="6695"/>
                      <a:pt x="7396" y="7060"/>
                    </a:cubicBezTo>
                    <a:cubicBezTo>
                      <a:pt x="7414" y="7487"/>
                      <a:pt x="7510" y="7894"/>
                      <a:pt x="7705" y="8273"/>
                    </a:cubicBezTo>
                    <a:cubicBezTo>
                      <a:pt x="7889" y="8631"/>
                      <a:pt x="8096" y="8974"/>
                      <a:pt x="8407" y="9241"/>
                    </a:cubicBezTo>
                    <a:cubicBezTo>
                      <a:pt x="8556" y="9370"/>
                      <a:pt x="8694" y="9511"/>
                      <a:pt x="8835" y="9651"/>
                    </a:cubicBezTo>
                    <a:cubicBezTo>
                      <a:pt x="8877" y="9690"/>
                      <a:pt x="8910" y="9739"/>
                      <a:pt x="8947" y="9783"/>
                    </a:cubicBezTo>
                    <a:cubicBezTo>
                      <a:pt x="8679" y="9658"/>
                      <a:pt x="8514" y="9406"/>
                      <a:pt x="8234" y="9231"/>
                    </a:cubicBezTo>
                    <a:lnTo>
                      <a:pt x="8234" y="9231"/>
                    </a:lnTo>
                    <a:cubicBezTo>
                      <a:pt x="8383" y="9565"/>
                      <a:pt x="8437" y="9781"/>
                      <a:pt x="8394" y="9879"/>
                    </a:cubicBezTo>
                    <a:cubicBezTo>
                      <a:pt x="8344" y="9786"/>
                      <a:pt x="8299" y="9702"/>
                      <a:pt x="8242" y="9597"/>
                    </a:cubicBezTo>
                    <a:cubicBezTo>
                      <a:pt x="8188" y="9661"/>
                      <a:pt x="8144" y="9703"/>
                      <a:pt x="8113" y="9753"/>
                    </a:cubicBezTo>
                    <a:cubicBezTo>
                      <a:pt x="7886" y="10117"/>
                      <a:pt x="7588" y="10409"/>
                      <a:pt x="7223" y="10634"/>
                    </a:cubicBezTo>
                    <a:cubicBezTo>
                      <a:pt x="7183" y="10659"/>
                      <a:pt x="7144" y="10688"/>
                      <a:pt x="7108" y="10719"/>
                    </a:cubicBezTo>
                    <a:cubicBezTo>
                      <a:pt x="7022" y="10796"/>
                      <a:pt x="6919" y="10821"/>
                      <a:pt x="6808" y="10827"/>
                    </a:cubicBezTo>
                    <a:cubicBezTo>
                      <a:pt x="6793" y="10828"/>
                      <a:pt x="6779" y="10828"/>
                      <a:pt x="6765" y="10828"/>
                    </a:cubicBezTo>
                    <a:cubicBezTo>
                      <a:pt x="6527" y="10828"/>
                      <a:pt x="6339" y="10721"/>
                      <a:pt x="6185" y="10539"/>
                    </a:cubicBezTo>
                    <a:cubicBezTo>
                      <a:pt x="6140" y="10484"/>
                      <a:pt x="6093" y="10430"/>
                      <a:pt x="6051" y="10379"/>
                    </a:cubicBezTo>
                    <a:cubicBezTo>
                      <a:pt x="5903" y="10511"/>
                      <a:pt x="5777" y="10635"/>
                      <a:pt x="5637" y="10742"/>
                    </a:cubicBezTo>
                    <a:cubicBezTo>
                      <a:pt x="5554" y="10805"/>
                      <a:pt x="5451" y="10836"/>
                      <a:pt x="5347" y="10836"/>
                    </a:cubicBezTo>
                    <a:cubicBezTo>
                      <a:pt x="5191" y="10836"/>
                      <a:pt x="5033" y="10768"/>
                      <a:pt x="4931" y="10638"/>
                    </a:cubicBezTo>
                    <a:lnTo>
                      <a:pt x="4931" y="10638"/>
                    </a:lnTo>
                    <a:cubicBezTo>
                      <a:pt x="5000" y="10647"/>
                      <a:pt x="5067" y="10664"/>
                      <a:pt x="5130" y="10689"/>
                    </a:cubicBezTo>
                    <a:cubicBezTo>
                      <a:pt x="5197" y="10716"/>
                      <a:pt x="5265" y="10732"/>
                      <a:pt x="5331" y="10732"/>
                    </a:cubicBezTo>
                    <a:cubicBezTo>
                      <a:pt x="5406" y="10732"/>
                      <a:pt x="5477" y="10711"/>
                      <a:pt x="5538" y="10661"/>
                    </a:cubicBezTo>
                    <a:cubicBezTo>
                      <a:pt x="5684" y="10542"/>
                      <a:pt x="5831" y="10407"/>
                      <a:pt x="5922" y="10247"/>
                    </a:cubicBezTo>
                    <a:cubicBezTo>
                      <a:pt x="6326" y="9543"/>
                      <a:pt x="6655" y="8805"/>
                      <a:pt x="6836" y="8009"/>
                    </a:cubicBezTo>
                    <a:cubicBezTo>
                      <a:pt x="6899" y="7730"/>
                      <a:pt x="6970" y="7450"/>
                      <a:pt x="6910" y="7162"/>
                    </a:cubicBezTo>
                    <a:cubicBezTo>
                      <a:pt x="6815" y="6704"/>
                      <a:pt x="6719" y="6245"/>
                      <a:pt x="6601" y="5793"/>
                    </a:cubicBezTo>
                    <a:cubicBezTo>
                      <a:pt x="6554" y="5619"/>
                      <a:pt x="6459" y="5454"/>
                      <a:pt x="6357" y="5304"/>
                    </a:cubicBezTo>
                    <a:cubicBezTo>
                      <a:pt x="6293" y="5208"/>
                      <a:pt x="6186" y="5117"/>
                      <a:pt x="6080" y="5079"/>
                    </a:cubicBezTo>
                    <a:cubicBezTo>
                      <a:pt x="5869" y="5006"/>
                      <a:pt x="5651" y="4965"/>
                      <a:pt x="5430" y="4965"/>
                    </a:cubicBezTo>
                    <a:cubicBezTo>
                      <a:pt x="5340" y="4965"/>
                      <a:pt x="5248" y="4972"/>
                      <a:pt x="5157" y="4986"/>
                    </a:cubicBezTo>
                    <a:cubicBezTo>
                      <a:pt x="4868" y="5030"/>
                      <a:pt x="4656" y="5181"/>
                      <a:pt x="4531" y="5451"/>
                    </a:cubicBezTo>
                    <a:cubicBezTo>
                      <a:pt x="4485" y="5547"/>
                      <a:pt x="4494" y="5630"/>
                      <a:pt x="4561" y="5714"/>
                    </a:cubicBezTo>
                    <a:cubicBezTo>
                      <a:pt x="4624" y="5793"/>
                      <a:pt x="4680" y="5879"/>
                      <a:pt x="4729" y="5967"/>
                    </a:cubicBezTo>
                    <a:cubicBezTo>
                      <a:pt x="4815" y="6122"/>
                      <a:pt x="4892" y="6281"/>
                      <a:pt x="4974" y="6437"/>
                    </a:cubicBezTo>
                    <a:cubicBezTo>
                      <a:pt x="5106" y="6688"/>
                      <a:pt x="5199" y="6946"/>
                      <a:pt x="5178" y="7235"/>
                    </a:cubicBezTo>
                    <a:cubicBezTo>
                      <a:pt x="5160" y="7472"/>
                      <a:pt x="5130" y="7711"/>
                      <a:pt x="5139" y="7946"/>
                    </a:cubicBezTo>
                    <a:cubicBezTo>
                      <a:pt x="5166" y="8658"/>
                      <a:pt x="5099" y="9358"/>
                      <a:pt x="4977" y="10056"/>
                    </a:cubicBezTo>
                    <a:cubicBezTo>
                      <a:pt x="4920" y="10386"/>
                      <a:pt x="4756" y="10653"/>
                      <a:pt x="4504" y="10865"/>
                    </a:cubicBezTo>
                    <a:cubicBezTo>
                      <a:pt x="4437" y="10922"/>
                      <a:pt x="4335" y="10959"/>
                      <a:pt x="4246" y="10965"/>
                    </a:cubicBezTo>
                    <a:cubicBezTo>
                      <a:pt x="4208" y="10968"/>
                      <a:pt x="4171" y="10970"/>
                      <a:pt x="4134" y="10970"/>
                    </a:cubicBezTo>
                    <a:cubicBezTo>
                      <a:pt x="3825" y="10970"/>
                      <a:pt x="3548" y="10868"/>
                      <a:pt x="3310" y="10649"/>
                    </a:cubicBezTo>
                    <a:cubicBezTo>
                      <a:pt x="3141" y="10493"/>
                      <a:pt x="3014" y="10311"/>
                      <a:pt x="2944" y="10095"/>
                    </a:cubicBezTo>
                    <a:cubicBezTo>
                      <a:pt x="2665" y="9256"/>
                      <a:pt x="2563" y="8399"/>
                      <a:pt x="2704" y="7523"/>
                    </a:cubicBezTo>
                    <a:cubicBezTo>
                      <a:pt x="2723" y="7417"/>
                      <a:pt x="2710" y="7327"/>
                      <a:pt x="2672" y="7228"/>
                    </a:cubicBezTo>
                    <a:cubicBezTo>
                      <a:pt x="2633" y="7129"/>
                      <a:pt x="2605" y="7022"/>
                      <a:pt x="2591" y="6916"/>
                    </a:cubicBezTo>
                    <a:cubicBezTo>
                      <a:pt x="2584" y="6854"/>
                      <a:pt x="2578" y="6769"/>
                      <a:pt x="2666" y="6733"/>
                    </a:cubicBezTo>
                    <a:lnTo>
                      <a:pt x="2666" y="6733"/>
                    </a:lnTo>
                    <a:cubicBezTo>
                      <a:pt x="2720" y="6851"/>
                      <a:pt x="2636" y="6998"/>
                      <a:pt x="2782" y="7115"/>
                    </a:cubicBezTo>
                    <a:cubicBezTo>
                      <a:pt x="2825" y="7000"/>
                      <a:pt x="2858" y="6907"/>
                      <a:pt x="2896" y="6815"/>
                    </a:cubicBezTo>
                    <a:cubicBezTo>
                      <a:pt x="2915" y="6767"/>
                      <a:pt x="2939" y="6727"/>
                      <a:pt x="2983" y="6727"/>
                    </a:cubicBezTo>
                    <a:cubicBezTo>
                      <a:pt x="3002" y="6727"/>
                      <a:pt x="3024" y="6734"/>
                      <a:pt x="3050" y="6751"/>
                    </a:cubicBezTo>
                    <a:cubicBezTo>
                      <a:pt x="3020" y="6860"/>
                      <a:pt x="2989" y="6964"/>
                      <a:pt x="2962" y="7069"/>
                    </a:cubicBezTo>
                    <a:cubicBezTo>
                      <a:pt x="2845" y="7523"/>
                      <a:pt x="2737" y="7978"/>
                      <a:pt x="2804" y="8455"/>
                    </a:cubicBezTo>
                    <a:cubicBezTo>
                      <a:pt x="2833" y="8656"/>
                      <a:pt x="2849" y="8860"/>
                      <a:pt x="2861" y="9063"/>
                    </a:cubicBezTo>
                    <a:cubicBezTo>
                      <a:pt x="2885" y="9453"/>
                      <a:pt x="2968" y="9828"/>
                      <a:pt x="3120" y="10190"/>
                    </a:cubicBezTo>
                    <a:cubicBezTo>
                      <a:pt x="3291" y="10593"/>
                      <a:pt x="3691" y="10868"/>
                      <a:pt x="4123" y="10868"/>
                    </a:cubicBezTo>
                    <a:cubicBezTo>
                      <a:pt x="4157" y="10868"/>
                      <a:pt x="4191" y="10867"/>
                      <a:pt x="4225" y="10863"/>
                    </a:cubicBezTo>
                    <a:cubicBezTo>
                      <a:pt x="4314" y="10854"/>
                      <a:pt x="4408" y="10809"/>
                      <a:pt x="4479" y="10752"/>
                    </a:cubicBezTo>
                    <a:cubicBezTo>
                      <a:pt x="4729" y="10550"/>
                      <a:pt x="4845" y="10268"/>
                      <a:pt x="4892" y="9957"/>
                    </a:cubicBezTo>
                    <a:cubicBezTo>
                      <a:pt x="4986" y="9324"/>
                      <a:pt x="5051" y="8689"/>
                      <a:pt x="5028" y="8048"/>
                    </a:cubicBezTo>
                    <a:cubicBezTo>
                      <a:pt x="5024" y="7913"/>
                      <a:pt x="5048" y="7777"/>
                      <a:pt x="5048" y="7642"/>
                    </a:cubicBezTo>
                    <a:cubicBezTo>
                      <a:pt x="5048" y="7372"/>
                      <a:pt x="5114" y="7094"/>
                      <a:pt x="5013" y="6833"/>
                    </a:cubicBezTo>
                    <a:cubicBezTo>
                      <a:pt x="4848" y="6401"/>
                      <a:pt x="4644" y="5990"/>
                      <a:pt x="4344" y="5628"/>
                    </a:cubicBezTo>
                    <a:cubicBezTo>
                      <a:pt x="4100" y="5335"/>
                      <a:pt x="3741" y="5222"/>
                      <a:pt x="3397" y="5222"/>
                    </a:cubicBezTo>
                    <a:cubicBezTo>
                      <a:pt x="3175" y="5222"/>
                      <a:pt x="2959" y="5269"/>
                      <a:pt x="2786" y="5345"/>
                    </a:cubicBezTo>
                    <a:cubicBezTo>
                      <a:pt x="2470" y="5484"/>
                      <a:pt x="2426" y="5597"/>
                      <a:pt x="2506" y="5937"/>
                    </a:cubicBezTo>
                    <a:cubicBezTo>
                      <a:pt x="2527" y="6030"/>
                      <a:pt x="2554" y="6123"/>
                      <a:pt x="2510" y="6249"/>
                    </a:cubicBezTo>
                    <a:cubicBezTo>
                      <a:pt x="2476" y="6198"/>
                      <a:pt x="2458" y="6179"/>
                      <a:pt x="2447" y="6156"/>
                    </a:cubicBezTo>
                    <a:cubicBezTo>
                      <a:pt x="2432" y="6119"/>
                      <a:pt x="2419" y="6080"/>
                      <a:pt x="2411" y="6041"/>
                    </a:cubicBezTo>
                    <a:cubicBezTo>
                      <a:pt x="2275" y="5438"/>
                      <a:pt x="2186" y="4825"/>
                      <a:pt x="2131" y="4210"/>
                    </a:cubicBezTo>
                    <a:cubicBezTo>
                      <a:pt x="2041" y="3256"/>
                      <a:pt x="1964" y="2302"/>
                      <a:pt x="1867" y="1349"/>
                    </a:cubicBezTo>
                    <a:cubicBezTo>
                      <a:pt x="1828" y="962"/>
                      <a:pt x="1706" y="597"/>
                      <a:pt x="1484" y="266"/>
                    </a:cubicBezTo>
                    <a:cubicBezTo>
                      <a:pt x="1377" y="104"/>
                      <a:pt x="1106" y="0"/>
                      <a:pt x="867" y="0"/>
                    </a:cubicBezTo>
                    <a:close/>
                  </a:path>
                </a:pathLst>
              </a:custGeom>
              <a:solidFill>
                <a:srgbClr val="EA9999"/>
              </a:solidFill>
              <a:ln>
                <a:noFill/>
              </a:ln>
            </p:spPr>
            <p:txBody>
              <a:bodyPr spcFirstLastPara="1" wrap="square" lIns="91425" tIns="91425" rIns="91425" bIns="91425" anchor="ctr" anchorCtr="0">
                <a:noAutofit/>
              </a:bodyPr>
              <a:lstStyle/>
              <a:p>
                <a:endParaRPr>
                  <a:latin typeface="+mj-lt"/>
                </a:endParaRPr>
              </a:p>
            </p:txBody>
          </p:sp>
          <p:sp>
            <p:nvSpPr>
              <p:cNvPr id="71" name="Google Shape;968;p55"/>
              <p:cNvSpPr/>
              <p:nvPr/>
            </p:nvSpPr>
            <p:spPr>
              <a:xfrm>
                <a:off x="2365250" y="1942625"/>
                <a:ext cx="260875" cy="485325"/>
              </a:xfrm>
              <a:custGeom>
                <a:avLst/>
                <a:gdLst/>
                <a:ahLst/>
                <a:cxnLst/>
                <a:rect l="l" t="t" r="r" b="b"/>
                <a:pathLst>
                  <a:path w="10435" h="19413" extrusionOk="0">
                    <a:moveTo>
                      <a:pt x="7054" y="5667"/>
                    </a:moveTo>
                    <a:cubicBezTo>
                      <a:pt x="7250" y="5667"/>
                      <a:pt x="7506" y="5808"/>
                      <a:pt x="7567" y="5977"/>
                    </a:cubicBezTo>
                    <a:cubicBezTo>
                      <a:pt x="7592" y="6046"/>
                      <a:pt x="7580" y="6136"/>
                      <a:pt x="7564" y="6211"/>
                    </a:cubicBezTo>
                    <a:cubicBezTo>
                      <a:pt x="7520" y="6403"/>
                      <a:pt x="7451" y="6589"/>
                      <a:pt x="7418" y="6783"/>
                    </a:cubicBezTo>
                    <a:cubicBezTo>
                      <a:pt x="7297" y="7499"/>
                      <a:pt x="7508" y="8138"/>
                      <a:pt x="7892" y="8732"/>
                    </a:cubicBezTo>
                    <a:cubicBezTo>
                      <a:pt x="8033" y="8948"/>
                      <a:pt x="8186" y="9154"/>
                      <a:pt x="8242" y="9418"/>
                    </a:cubicBezTo>
                    <a:cubicBezTo>
                      <a:pt x="8266" y="9533"/>
                      <a:pt x="8260" y="9623"/>
                      <a:pt x="8192" y="9722"/>
                    </a:cubicBezTo>
                    <a:cubicBezTo>
                      <a:pt x="7963" y="10055"/>
                      <a:pt x="7712" y="10365"/>
                      <a:pt x="7354" y="10572"/>
                    </a:cubicBezTo>
                    <a:cubicBezTo>
                      <a:pt x="7297" y="10606"/>
                      <a:pt x="7244" y="10651"/>
                      <a:pt x="7190" y="10693"/>
                    </a:cubicBezTo>
                    <a:cubicBezTo>
                      <a:pt x="7083" y="10776"/>
                      <a:pt x="6965" y="10818"/>
                      <a:pt x="6848" y="10818"/>
                    </a:cubicBezTo>
                    <a:cubicBezTo>
                      <a:pt x="6721" y="10818"/>
                      <a:pt x="6595" y="10769"/>
                      <a:pt x="6486" y="10668"/>
                    </a:cubicBezTo>
                    <a:cubicBezTo>
                      <a:pt x="6392" y="10582"/>
                      <a:pt x="6309" y="10482"/>
                      <a:pt x="6209" y="10375"/>
                    </a:cubicBezTo>
                    <a:cubicBezTo>
                      <a:pt x="6362" y="10033"/>
                      <a:pt x="6507" y="9710"/>
                      <a:pt x="6650" y="9389"/>
                    </a:cubicBezTo>
                    <a:cubicBezTo>
                      <a:pt x="6877" y="8884"/>
                      <a:pt x="7004" y="8346"/>
                      <a:pt x="7111" y="7808"/>
                    </a:cubicBezTo>
                    <a:cubicBezTo>
                      <a:pt x="7172" y="7502"/>
                      <a:pt x="7147" y="7185"/>
                      <a:pt x="7061" y="6878"/>
                    </a:cubicBezTo>
                    <a:cubicBezTo>
                      <a:pt x="6976" y="6564"/>
                      <a:pt x="6899" y="6247"/>
                      <a:pt x="6820" y="5932"/>
                    </a:cubicBezTo>
                    <a:cubicBezTo>
                      <a:pt x="6782" y="5782"/>
                      <a:pt x="6838" y="5701"/>
                      <a:pt x="6992" y="5673"/>
                    </a:cubicBezTo>
                    <a:cubicBezTo>
                      <a:pt x="7012" y="5669"/>
                      <a:pt x="7033" y="5667"/>
                      <a:pt x="7054" y="5667"/>
                    </a:cubicBezTo>
                    <a:close/>
                    <a:moveTo>
                      <a:pt x="986" y="1"/>
                    </a:moveTo>
                    <a:cubicBezTo>
                      <a:pt x="683" y="1"/>
                      <a:pt x="443" y="138"/>
                      <a:pt x="332" y="426"/>
                    </a:cubicBezTo>
                    <a:cubicBezTo>
                      <a:pt x="290" y="532"/>
                      <a:pt x="252" y="643"/>
                      <a:pt x="227" y="756"/>
                    </a:cubicBezTo>
                    <a:cubicBezTo>
                      <a:pt x="99" y="1330"/>
                      <a:pt x="93" y="1914"/>
                      <a:pt x="117" y="2501"/>
                    </a:cubicBezTo>
                    <a:cubicBezTo>
                      <a:pt x="143" y="3111"/>
                      <a:pt x="168" y="3722"/>
                      <a:pt x="192" y="4334"/>
                    </a:cubicBezTo>
                    <a:cubicBezTo>
                      <a:pt x="216" y="4960"/>
                      <a:pt x="242" y="5584"/>
                      <a:pt x="257" y="6210"/>
                    </a:cubicBezTo>
                    <a:cubicBezTo>
                      <a:pt x="263" y="6535"/>
                      <a:pt x="261" y="6863"/>
                      <a:pt x="233" y="7187"/>
                    </a:cubicBezTo>
                    <a:cubicBezTo>
                      <a:pt x="200" y="7580"/>
                      <a:pt x="128" y="7968"/>
                      <a:pt x="81" y="8360"/>
                    </a:cubicBezTo>
                    <a:cubicBezTo>
                      <a:pt x="53" y="8615"/>
                      <a:pt x="0" y="8878"/>
                      <a:pt x="29" y="9128"/>
                    </a:cubicBezTo>
                    <a:cubicBezTo>
                      <a:pt x="92" y="9688"/>
                      <a:pt x="224" y="10235"/>
                      <a:pt x="470" y="10749"/>
                    </a:cubicBezTo>
                    <a:cubicBezTo>
                      <a:pt x="443" y="10617"/>
                      <a:pt x="416" y="10485"/>
                      <a:pt x="389" y="10353"/>
                    </a:cubicBezTo>
                    <a:cubicBezTo>
                      <a:pt x="297" y="9934"/>
                      <a:pt x="204" y="9517"/>
                      <a:pt x="119" y="9098"/>
                    </a:cubicBezTo>
                    <a:cubicBezTo>
                      <a:pt x="107" y="9035"/>
                      <a:pt x="120" y="8963"/>
                      <a:pt x="129" y="8897"/>
                    </a:cubicBezTo>
                    <a:cubicBezTo>
                      <a:pt x="177" y="8561"/>
                      <a:pt x="227" y="8225"/>
                      <a:pt x="275" y="7889"/>
                    </a:cubicBezTo>
                    <a:cubicBezTo>
                      <a:pt x="368" y="7241"/>
                      <a:pt x="371" y="6589"/>
                      <a:pt x="351" y="5937"/>
                    </a:cubicBezTo>
                    <a:cubicBezTo>
                      <a:pt x="335" y="5407"/>
                      <a:pt x="321" y="4876"/>
                      <a:pt x="302" y="4346"/>
                    </a:cubicBezTo>
                    <a:cubicBezTo>
                      <a:pt x="276" y="3688"/>
                      <a:pt x="249" y="3029"/>
                      <a:pt x="221" y="2372"/>
                    </a:cubicBezTo>
                    <a:cubicBezTo>
                      <a:pt x="200" y="1869"/>
                      <a:pt x="197" y="1366"/>
                      <a:pt x="309" y="874"/>
                    </a:cubicBezTo>
                    <a:cubicBezTo>
                      <a:pt x="341" y="729"/>
                      <a:pt x="396" y="588"/>
                      <a:pt x="443" y="447"/>
                    </a:cubicBezTo>
                    <a:cubicBezTo>
                      <a:pt x="485" y="322"/>
                      <a:pt x="578" y="250"/>
                      <a:pt x="686" y="183"/>
                    </a:cubicBezTo>
                    <a:cubicBezTo>
                      <a:pt x="762" y="135"/>
                      <a:pt x="863" y="114"/>
                      <a:pt x="972" y="114"/>
                    </a:cubicBezTo>
                    <a:cubicBezTo>
                      <a:pt x="1210" y="114"/>
                      <a:pt x="1482" y="218"/>
                      <a:pt x="1591" y="379"/>
                    </a:cubicBezTo>
                    <a:cubicBezTo>
                      <a:pt x="1813" y="711"/>
                      <a:pt x="1933" y="1077"/>
                      <a:pt x="1973" y="1464"/>
                    </a:cubicBezTo>
                    <a:cubicBezTo>
                      <a:pt x="2071" y="2417"/>
                      <a:pt x="2147" y="3371"/>
                      <a:pt x="2236" y="4324"/>
                    </a:cubicBezTo>
                    <a:cubicBezTo>
                      <a:pt x="2293" y="4940"/>
                      <a:pt x="2380" y="5551"/>
                      <a:pt x="2516" y="6154"/>
                    </a:cubicBezTo>
                    <a:cubicBezTo>
                      <a:pt x="2525" y="6195"/>
                      <a:pt x="2539" y="6234"/>
                      <a:pt x="2554" y="6270"/>
                    </a:cubicBezTo>
                    <a:cubicBezTo>
                      <a:pt x="2564" y="6294"/>
                      <a:pt x="2582" y="6313"/>
                      <a:pt x="2617" y="6363"/>
                    </a:cubicBezTo>
                    <a:cubicBezTo>
                      <a:pt x="2660" y="6237"/>
                      <a:pt x="2633" y="6144"/>
                      <a:pt x="2611" y="6051"/>
                    </a:cubicBezTo>
                    <a:cubicBezTo>
                      <a:pt x="2533" y="5712"/>
                      <a:pt x="2576" y="5598"/>
                      <a:pt x="2893" y="5460"/>
                    </a:cubicBezTo>
                    <a:cubicBezTo>
                      <a:pt x="3066" y="5384"/>
                      <a:pt x="3281" y="5337"/>
                      <a:pt x="3503" y="5337"/>
                    </a:cubicBezTo>
                    <a:cubicBezTo>
                      <a:pt x="3847" y="5337"/>
                      <a:pt x="4206" y="5449"/>
                      <a:pt x="4450" y="5742"/>
                    </a:cubicBezTo>
                    <a:cubicBezTo>
                      <a:pt x="4749" y="6103"/>
                      <a:pt x="4954" y="6514"/>
                      <a:pt x="5120" y="6947"/>
                    </a:cubicBezTo>
                    <a:cubicBezTo>
                      <a:pt x="5220" y="7208"/>
                      <a:pt x="5154" y="7485"/>
                      <a:pt x="5154" y="7757"/>
                    </a:cubicBezTo>
                    <a:cubicBezTo>
                      <a:pt x="5154" y="7892"/>
                      <a:pt x="5129" y="8027"/>
                      <a:pt x="5135" y="8162"/>
                    </a:cubicBezTo>
                    <a:cubicBezTo>
                      <a:pt x="5156" y="8804"/>
                      <a:pt x="5093" y="9439"/>
                      <a:pt x="4998" y="10070"/>
                    </a:cubicBezTo>
                    <a:cubicBezTo>
                      <a:pt x="4950" y="10381"/>
                      <a:pt x="4834" y="10663"/>
                      <a:pt x="4584" y="10867"/>
                    </a:cubicBezTo>
                    <a:cubicBezTo>
                      <a:pt x="4515" y="10923"/>
                      <a:pt x="4419" y="10968"/>
                      <a:pt x="4330" y="10977"/>
                    </a:cubicBezTo>
                    <a:cubicBezTo>
                      <a:pt x="4296" y="10980"/>
                      <a:pt x="4262" y="10982"/>
                      <a:pt x="4227" y="10982"/>
                    </a:cubicBezTo>
                    <a:cubicBezTo>
                      <a:pt x="3797" y="10982"/>
                      <a:pt x="3396" y="10708"/>
                      <a:pt x="3226" y="10303"/>
                    </a:cubicBezTo>
                    <a:cubicBezTo>
                      <a:pt x="3074" y="9943"/>
                      <a:pt x="2992" y="9568"/>
                      <a:pt x="2968" y="9178"/>
                    </a:cubicBezTo>
                    <a:cubicBezTo>
                      <a:pt x="2954" y="8975"/>
                      <a:pt x="2939" y="8771"/>
                      <a:pt x="2911" y="8570"/>
                    </a:cubicBezTo>
                    <a:cubicBezTo>
                      <a:pt x="2843" y="8093"/>
                      <a:pt x="2950" y="7637"/>
                      <a:pt x="3067" y="7182"/>
                    </a:cubicBezTo>
                    <a:cubicBezTo>
                      <a:pt x="3095" y="7077"/>
                      <a:pt x="3125" y="6974"/>
                      <a:pt x="3157" y="6866"/>
                    </a:cubicBezTo>
                    <a:cubicBezTo>
                      <a:pt x="3129" y="6848"/>
                      <a:pt x="3107" y="6841"/>
                      <a:pt x="3088" y="6841"/>
                    </a:cubicBezTo>
                    <a:cubicBezTo>
                      <a:pt x="3044" y="6841"/>
                      <a:pt x="3020" y="6880"/>
                      <a:pt x="3001" y="6929"/>
                    </a:cubicBezTo>
                    <a:cubicBezTo>
                      <a:pt x="2965" y="7022"/>
                      <a:pt x="2932" y="7115"/>
                      <a:pt x="2888" y="7229"/>
                    </a:cubicBezTo>
                    <a:cubicBezTo>
                      <a:pt x="2743" y="7113"/>
                      <a:pt x="2825" y="6966"/>
                      <a:pt x="2771" y="6846"/>
                    </a:cubicBezTo>
                    <a:lnTo>
                      <a:pt x="2771" y="6846"/>
                    </a:lnTo>
                    <a:cubicBezTo>
                      <a:pt x="2684" y="6884"/>
                      <a:pt x="2689" y="6968"/>
                      <a:pt x="2696" y="7029"/>
                    </a:cubicBezTo>
                    <a:cubicBezTo>
                      <a:pt x="2711" y="7136"/>
                      <a:pt x="2740" y="7242"/>
                      <a:pt x="2779" y="7343"/>
                    </a:cubicBezTo>
                    <a:cubicBezTo>
                      <a:pt x="2816" y="7440"/>
                      <a:pt x="2828" y="7530"/>
                      <a:pt x="2810" y="7638"/>
                    </a:cubicBezTo>
                    <a:cubicBezTo>
                      <a:pt x="2668" y="8514"/>
                      <a:pt x="2771" y="9370"/>
                      <a:pt x="3049" y="10208"/>
                    </a:cubicBezTo>
                    <a:cubicBezTo>
                      <a:pt x="3121" y="10426"/>
                      <a:pt x="3246" y="10606"/>
                      <a:pt x="3417" y="10764"/>
                    </a:cubicBezTo>
                    <a:cubicBezTo>
                      <a:pt x="3656" y="10984"/>
                      <a:pt x="3934" y="11084"/>
                      <a:pt x="4244" y="11084"/>
                    </a:cubicBezTo>
                    <a:cubicBezTo>
                      <a:pt x="4280" y="11084"/>
                      <a:pt x="4316" y="11083"/>
                      <a:pt x="4353" y="11080"/>
                    </a:cubicBezTo>
                    <a:cubicBezTo>
                      <a:pt x="4441" y="11074"/>
                      <a:pt x="4543" y="11035"/>
                      <a:pt x="4611" y="10978"/>
                    </a:cubicBezTo>
                    <a:cubicBezTo>
                      <a:pt x="4861" y="10768"/>
                      <a:pt x="5025" y="10501"/>
                      <a:pt x="5084" y="10171"/>
                    </a:cubicBezTo>
                    <a:cubicBezTo>
                      <a:pt x="5204" y="9472"/>
                      <a:pt x="5271" y="8771"/>
                      <a:pt x="5246" y="8061"/>
                    </a:cubicBezTo>
                    <a:cubicBezTo>
                      <a:pt x="5237" y="7824"/>
                      <a:pt x="5267" y="7587"/>
                      <a:pt x="5285" y="7350"/>
                    </a:cubicBezTo>
                    <a:cubicBezTo>
                      <a:pt x="5304" y="7061"/>
                      <a:pt x="5213" y="6801"/>
                      <a:pt x="5079" y="6552"/>
                    </a:cubicBezTo>
                    <a:cubicBezTo>
                      <a:pt x="4997" y="6396"/>
                      <a:pt x="4921" y="6235"/>
                      <a:pt x="4834" y="6082"/>
                    </a:cubicBezTo>
                    <a:cubicBezTo>
                      <a:pt x="4786" y="5994"/>
                      <a:pt x="4729" y="5907"/>
                      <a:pt x="4668" y="5829"/>
                    </a:cubicBezTo>
                    <a:cubicBezTo>
                      <a:pt x="4600" y="5743"/>
                      <a:pt x="4591" y="5662"/>
                      <a:pt x="4638" y="5565"/>
                    </a:cubicBezTo>
                    <a:cubicBezTo>
                      <a:pt x="4762" y="5296"/>
                      <a:pt x="4974" y="5145"/>
                      <a:pt x="5264" y="5100"/>
                    </a:cubicBezTo>
                    <a:cubicBezTo>
                      <a:pt x="5353" y="5086"/>
                      <a:pt x="5443" y="5079"/>
                      <a:pt x="5532" y="5079"/>
                    </a:cubicBezTo>
                    <a:cubicBezTo>
                      <a:pt x="5754" y="5079"/>
                      <a:pt x="5973" y="5120"/>
                      <a:pt x="6186" y="5194"/>
                    </a:cubicBezTo>
                    <a:cubicBezTo>
                      <a:pt x="6293" y="5230"/>
                      <a:pt x="6398" y="5323"/>
                      <a:pt x="6464" y="5418"/>
                    </a:cubicBezTo>
                    <a:cubicBezTo>
                      <a:pt x="6564" y="5568"/>
                      <a:pt x="6660" y="5734"/>
                      <a:pt x="6707" y="5907"/>
                    </a:cubicBezTo>
                    <a:cubicBezTo>
                      <a:pt x="6826" y="6360"/>
                      <a:pt x="6922" y="6818"/>
                      <a:pt x="7016" y="7277"/>
                    </a:cubicBezTo>
                    <a:cubicBezTo>
                      <a:pt x="7075" y="7563"/>
                      <a:pt x="7006" y="7844"/>
                      <a:pt x="6943" y="8123"/>
                    </a:cubicBezTo>
                    <a:cubicBezTo>
                      <a:pt x="6761" y="8918"/>
                      <a:pt x="6432" y="9656"/>
                      <a:pt x="6029" y="10360"/>
                    </a:cubicBezTo>
                    <a:cubicBezTo>
                      <a:pt x="5937" y="10521"/>
                      <a:pt x="5790" y="10656"/>
                      <a:pt x="5645" y="10776"/>
                    </a:cubicBezTo>
                    <a:cubicBezTo>
                      <a:pt x="5584" y="10825"/>
                      <a:pt x="5512" y="10846"/>
                      <a:pt x="5437" y="10846"/>
                    </a:cubicBezTo>
                    <a:cubicBezTo>
                      <a:pt x="5371" y="10846"/>
                      <a:pt x="5302" y="10830"/>
                      <a:pt x="5237" y="10804"/>
                    </a:cubicBezTo>
                    <a:cubicBezTo>
                      <a:pt x="5172" y="10779"/>
                      <a:pt x="5105" y="10761"/>
                      <a:pt x="5036" y="10753"/>
                    </a:cubicBezTo>
                    <a:lnTo>
                      <a:pt x="5036" y="10753"/>
                    </a:lnTo>
                    <a:cubicBezTo>
                      <a:pt x="5139" y="10882"/>
                      <a:pt x="5297" y="10950"/>
                      <a:pt x="5452" y="10950"/>
                    </a:cubicBezTo>
                    <a:cubicBezTo>
                      <a:pt x="5556" y="10950"/>
                      <a:pt x="5659" y="10919"/>
                      <a:pt x="5744" y="10855"/>
                    </a:cubicBezTo>
                    <a:cubicBezTo>
                      <a:pt x="5883" y="10750"/>
                      <a:pt x="6008" y="10624"/>
                      <a:pt x="6156" y="10492"/>
                    </a:cubicBezTo>
                    <a:cubicBezTo>
                      <a:pt x="6200" y="10543"/>
                      <a:pt x="6245" y="10599"/>
                      <a:pt x="6291" y="10653"/>
                    </a:cubicBezTo>
                    <a:cubicBezTo>
                      <a:pt x="6445" y="10833"/>
                      <a:pt x="6632" y="10942"/>
                      <a:pt x="6868" y="10942"/>
                    </a:cubicBezTo>
                    <a:cubicBezTo>
                      <a:pt x="6883" y="10942"/>
                      <a:pt x="6899" y="10942"/>
                      <a:pt x="6914" y="10941"/>
                    </a:cubicBezTo>
                    <a:cubicBezTo>
                      <a:pt x="7025" y="10935"/>
                      <a:pt x="7129" y="10911"/>
                      <a:pt x="7214" y="10833"/>
                    </a:cubicBezTo>
                    <a:cubicBezTo>
                      <a:pt x="7250" y="10801"/>
                      <a:pt x="7289" y="10773"/>
                      <a:pt x="7330" y="10749"/>
                    </a:cubicBezTo>
                    <a:cubicBezTo>
                      <a:pt x="7694" y="10522"/>
                      <a:pt x="7991" y="10231"/>
                      <a:pt x="8219" y="9866"/>
                    </a:cubicBezTo>
                    <a:cubicBezTo>
                      <a:pt x="8251" y="9817"/>
                      <a:pt x="8294" y="9776"/>
                      <a:pt x="8348" y="9712"/>
                    </a:cubicBezTo>
                    <a:cubicBezTo>
                      <a:pt x="8404" y="9815"/>
                      <a:pt x="8451" y="9901"/>
                      <a:pt x="8500" y="9992"/>
                    </a:cubicBezTo>
                    <a:cubicBezTo>
                      <a:pt x="8542" y="9895"/>
                      <a:pt x="8490" y="9679"/>
                      <a:pt x="8341" y="9344"/>
                    </a:cubicBezTo>
                    <a:lnTo>
                      <a:pt x="8341" y="9344"/>
                    </a:lnTo>
                    <a:cubicBezTo>
                      <a:pt x="8620" y="9521"/>
                      <a:pt x="8785" y="9772"/>
                      <a:pt x="9052" y="9898"/>
                    </a:cubicBezTo>
                    <a:cubicBezTo>
                      <a:pt x="9015" y="9853"/>
                      <a:pt x="8982" y="9805"/>
                      <a:pt x="8941" y="9764"/>
                    </a:cubicBezTo>
                    <a:cubicBezTo>
                      <a:pt x="8800" y="9626"/>
                      <a:pt x="8662" y="9484"/>
                      <a:pt x="8512" y="9356"/>
                    </a:cubicBezTo>
                    <a:cubicBezTo>
                      <a:pt x="8201" y="9088"/>
                      <a:pt x="7996" y="8746"/>
                      <a:pt x="7811" y="8388"/>
                    </a:cubicBezTo>
                    <a:cubicBezTo>
                      <a:pt x="7616" y="8009"/>
                      <a:pt x="7520" y="7601"/>
                      <a:pt x="7501" y="7173"/>
                    </a:cubicBezTo>
                    <a:cubicBezTo>
                      <a:pt x="7486" y="6810"/>
                      <a:pt x="7598" y="6474"/>
                      <a:pt x="7727" y="6147"/>
                    </a:cubicBezTo>
                    <a:cubicBezTo>
                      <a:pt x="7785" y="6002"/>
                      <a:pt x="7917" y="5928"/>
                      <a:pt x="8051" y="5928"/>
                    </a:cubicBezTo>
                    <a:cubicBezTo>
                      <a:pt x="8164" y="5928"/>
                      <a:pt x="8278" y="5980"/>
                      <a:pt x="8351" y="6085"/>
                    </a:cubicBezTo>
                    <a:cubicBezTo>
                      <a:pt x="8865" y="6815"/>
                      <a:pt x="9372" y="7547"/>
                      <a:pt x="9885" y="8274"/>
                    </a:cubicBezTo>
                    <a:cubicBezTo>
                      <a:pt x="10096" y="8576"/>
                      <a:pt x="10173" y="8926"/>
                      <a:pt x="10209" y="9272"/>
                    </a:cubicBezTo>
                    <a:cubicBezTo>
                      <a:pt x="10233" y="9484"/>
                      <a:pt x="10143" y="9710"/>
                      <a:pt x="10087" y="9926"/>
                    </a:cubicBezTo>
                    <a:cubicBezTo>
                      <a:pt x="10033" y="10144"/>
                      <a:pt x="9957" y="10356"/>
                      <a:pt x="9895" y="10570"/>
                    </a:cubicBezTo>
                    <a:cubicBezTo>
                      <a:pt x="9747" y="11088"/>
                      <a:pt x="9528" y="11577"/>
                      <a:pt x="9298" y="12063"/>
                    </a:cubicBezTo>
                    <a:cubicBezTo>
                      <a:pt x="9163" y="12351"/>
                      <a:pt x="8941" y="12564"/>
                      <a:pt x="8695" y="12743"/>
                    </a:cubicBezTo>
                    <a:cubicBezTo>
                      <a:pt x="8270" y="13047"/>
                      <a:pt x="7831" y="13332"/>
                      <a:pt x="7390" y="13614"/>
                    </a:cubicBezTo>
                    <a:cubicBezTo>
                      <a:pt x="7214" y="13727"/>
                      <a:pt x="7019" y="13813"/>
                      <a:pt x="6832" y="13909"/>
                    </a:cubicBezTo>
                    <a:cubicBezTo>
                      <a:pt x="6581" y="14038"/>
                      <a:pt x="6315" y="14117"/>
                      <a:pt x="6032" y="14131"/>
                    </a:cubicBezTo>
                    <a:cubicBezTo>
                      <a:pt x="6009" y="14132"/>
                      <a:pt x="5988" y="14132"/>
                      <a:pt x="5967" y="14132"/>
                    </a:cubicBezTo>
                    <a:cubicBezTo>
                      <a:pt x="5797" y="14132"/>
                      <a:pt x="5675" y="14093"/>
                      <a:pt x="5535" y="13996"/>
                    </a:cubicBezTo>
                    <a:cubicBezTo>
                      <a:pt x="5630" y="13909"/>
                      <a:pt x="5729" y="13829"/>
                      <a:pt x="5814" y="13737"/>
                    </a:cubicBezTo>
                    <a:cubicBezTo>
                      <a:pt x="5906" y="13638"/>
                      <a:pt x="5985" y="13527"/>
                      <a:pt x="6069" y="13421"/>
                    </a:cubicBezTo>
                    <a:cubicBezTo>
                      <a:pt x="6147" y="13320"/>
                      <a:pt x="6227" y="13221"/>
                      <a:pt x="6285" y="13098"/>
                    </a:cubicBezTo>
                    <a:lnTo>
                      <a:pt x="6285" y="13098"/>
                    </a:lnTo>
                    <a:cubicBezTo>
                      <a:pt x="6224" y="13152"/>
                      <a:pt x="6155" y="13199"/>
                      <a:pt x="6102" y="13262"/>
                    </a:cubicBezTo>
                    <a:cubicBezTo>
                      <a:pt x="5864" y="13553"/>
                      <a:pt x="5580" y="13796"/>
                      <a:pt x="5274" y="14012"/>
                    </a:cubicBezTo>
                    <a:cubicBezTo>
                      <a:pt x="5166" y="14089"/>
                      <a:pt x="5033" y="14129"/>
                      <a:pt x="4908" y="14179"/>
                    </a:cubicBezTo>
                    <a:cubicBezTo>
                      <a:pt x="4842" y="14204"/>
                      <a:pt x="4771" y="14216"/>
                      <a:pt x="4704" y="14234"/>
                    </a:cubicBezTo>
                    <a:cubicBezTo>
                      <a:pt x="4704" y="14251"/>
                      <a:pt x="4705" y="14267"/>
                      <a:pt x="4705" y="14284"/>
                    </a:cubicBezTo>
                    <a:cubicBezTo>
                      <a:pt x="4745" y="14289"/>
                      <a:pt x="4786" y="14302"/>
                      <a:pt x="4825" y="14302"/>
                    </a:cubicBezTo>
                    <a:cubicBezTo>
                      <a:pt x="4833" y="14302"/>
                      <a:pt x="4840" y="14301"/>
                      <a:pt x="4848" y="14300"/>
                    </a:cubicBezTo>
                    <a:cubicBezTo>
                      <a:pt x="4954" y="14282"/>
                      <a:pt x="5072" y="14276"/>
                      <a:pt x="5160" y="14224"/>
                    </a:cubicBezTo>
                    <a:cubicBezTo>
                      <a:pt x="5246" y="14174"/>
                      <a:pt x="5326" y="14151"/>
                      <a:pt x="5409" y="14151"/>
                    </a:cubicBezTo>
                    <a:cubicBezTo>
                      <a:pt x="5478" y="14151"/>
                      <a:pt x="5548" y="14167"/>
                      <a:pt x="5624" y="14197"/>
                    </a:cubicBezTo>
                    <a:cubicBezTo>
                      <a:pt x="5743" y="14244"/>
                      <a:pt x="5862" y="14263"/>
                      <a:pt x="5979" y="14263"/>
                    </a:cubicBezTo>
                    <a:cubicBezTo>
                      <a:pt x="6195" y="14263"/>
                      <a:pt x="6407" y="14198"/>
                      <a:pt x="6615" y="14125"/>
                    </a:cubicBezTo>
                    <a:cubicBezTo>
                      <a:pt x="6775" y="14068"/>
                      <a:pt x="6923" y="13981"/>
                      <a:pt x="7078" y="13909"/>
                    </a:cubicBezTo>
                    <a:cubicBezTo>
                      <a:pt x="7124" y="13888"/>
                      <a:pt x="7175" y="13871"/>
                      <a:pt x="7256" y="13838"/>
                    </a:cubicBezTo>
                    <a:cubicBezTo>
                      <a:pt x="7256" y="13934"/>
                      <a:pt x="7258" y="14006"/>
                      <a:pt x="7256" y="14077"/>
                    </a:cubicBezTo>
                    <a:cubicBezTo>
                      <a:pt x="7250" y="14852"/>
                      <a:pt x="7244" y="15628"/>
                      <a:pt x="7235" y="16404"/>
                    </a:cubicBezTo>
                    <a:cubicBezTo>
                      <a:pt x="7229" y="16920"/>
                      <a:pt x="7228" y="17438"/>
                      <a:pt x="7286" y="17952"/>
                    </a:cubicBezTo>
                    <a:cubicBezTo>
                      <a:pt x="7318" y="18233"/>
                      <a:pt x="7220" y="18422"/>
                      <a:pt x="6956" y="18557"/>
                    </a:cubicBezTo>
                    <a:cubicBezTo>
                      <a:pt x="6282" y="18899"/>
                      <a:pt x="5585" y="19154"/>
                      <a:pt x="4831" y="19235"/>
                    </a:cubicBezTo>
                    <a:cubicBezTo>
                      <a:pt x="4722" y="19247"/>
                      <a:pt x="4612" y="19252"/>
                      <a:pt x="4503" y="19252"/>
                    </a:cubicBezTo>
                    <a:cubicBezTo>
                      <a:pt x="4190" y="19252"/>
                      <a:pt x="3880" y="19208"/>
                      <a:pt x="3576" y="19139"/>
                    </a:cubicBezTo>
                    <a:cubicBezTo>
                      <a:pt x="3206" y="19057"/>
                      <a:pt x="2824" y="19008"/>
                      <a:pt x="2491" y="18801"/>
                    </a:cubicBezTo>
                    <a:cubicBezTo>
                      <a:pt x="2219" y="18633"/>
                      <a:pt x="1942" y="18476"/>
                      <a:pt x="1667" y="18312"/>
                    </a:cubicBezTo>
                    <a:cubicBezTo>
                      <a:pt x="1615" y="18281"/>
                      <a:pt x="1567" y="18242"/>
                      <a:pt x="1517" y="18206"/>
                    </a:cubicBezTo>
                    <a:cubicBezTo>
                      <a:pt x="1326" y="18063"/>
                      <a:pt x="1229" y="17894"/>
                      <a:pt x="1238" y="17637"/>
                    </a:cubicBezTo>
                    <a:cubicBezTo>
                      <a:pt x="1269" y="16671"/>
                      <a:pt x="1179" y="15708"/>
                      <a:pt x="1140" y="14743"/>
                    </a:cubicBezTo>
                    <a:cubicBezTo>
                      <a:pt x="1116" y="14077"/>
                      <a:pt x="1133" y="13409"/>
                      <a:pt x="1130" y="12743"/>
                    </a:cubicBezTo>
                    <a:lnTo>
                      <a:pt x="1130" y="12140"/>
                    </a:lnTo>
                    <a:cubicBezTo>
                      <a:pt x="1190" y="12198"/>
                      <a:pt x="1230" y="12237"/>
                      <a:pt x="1269" y="12278"/>
                    </a:cubicBezTo>
                    <a:cubicBezTo>
                      <a:pt x="1679" y="12725"/>
                      <a:pt x="2089" y="13169"/>
                      <a:pt x="2560" y="13553"/>
                    </a:cubicBezTo>
                    <a:cubicBezTo>
                      <a:pt x="2815" y="13761"/>
                      <a:pt x="3095" y="13927"/>
                      <a:pt x="3408" y="14030"/>
                    </a:cubicBezTo>
                    <a:cubicBezTo>
                      <a:pt x="3460" y="14047"/>
                      <a:pt x="3513" y="14058"/>
                      <a:pt x="3573" y="14058"/>
                    </a:cubicBezTo>
                    <a:cubicBezTo>
                      <a:pt x="3600" y="14058"/>
                      <a:pt x="3627" y="14056"/>
                      <a:pt x="3657" y="14051"/>
                    </a:cubicBezTo>
                    <a:cubicBezTo>
                      <a:pt x="3634" y="14027"/>
                      <a:pt x="3618" y="13988"/>
                      <a:pt x="3591" y="13979"/>
                    </a:cubicBezTo>
                    <a:cubicBezTo>
                      <a:pt x="2959" y="13752"/>
                      <a:pt x="2459" y="13340"/>
                      <a:pt x="2002" y="12864"/>
                    </a:cubicBezTo>
                    <a:cubicBezTo>
                      <a:pt x="1711" y="12561"/>
                      <a:pt x="1418" y="12258"/>
                      <a:pt x="1140" y="11940"/>
                    </a:cubicBezTo>
                    <a:cubicBezTo>
                      <a:pt x="1013" y="11793"/>
                      <a:pt x="918" y="11616"/>
                      <a:pt x="824" y="11445"/>
                    </a:cubicBezTo>
                    <a:cubicBezTo>
                      <a:pt x="696" y="11215"/>
                      <a:pt x="584" y="10977"/>
                      <a:pt x="465" y="10743"/>
                    </a:cubicBezTo>
                    <a:lnTo>
                      <a:pt x="465" y="10743"/>
                    </a:lnTo>
                    <a:cubicBezTo>
                      <a:pt x="482" y="10821"/>
                      <a:pt x="486" y="10906"/>
                      <a:pt x="518" y="10980"/>
                    </a:cubicBezTo>
                    <a:cubicBezTo>
                      <a:pt x="642" y="11265"/>
                      <a:pt x="768" y="11551"/>
                      <a:pt x="909" y="11829"/>
                    </a:cubicBezTo>
                    <a:cubicBezTo>
                      <a:pt x="950" y="11911"/>
                      <a:pt x="980" y="11982"/>
                      <a:pt x="980" y="12074"/>
                    </a:cubicBezTo>
                    <a:cubicBezTo>
                      <a:pt x="984" y="12870"/>
                      <a:pt x="990" y="13665"/>
                      <a:pt x="999" y="14461"/>
                    </a:cubicBezTo>
                    <a:cubicBezTo>
                      <a:pt x="1002" y="14759"/>
                      <a:pt x="995" y="15061"/>
                      <a:pt x="1020" y="15358"/>
                    </a:cubicBezTo>
                    <a:cubicBezTo>
                      <a:pt x="1085" y="16104"/>
                      <a:pt x="1098" y="16851"/>
                      <a:pt x="1094" y="17598"/>
                    </a:cubicBezTo>
                    <a:cubicBezTo>
                      <a:pt x="1091" y="18060"/>
                      <a:pt x="1095" y="18063"/>
                      <a:pt x="1455" y="18351"/>
                    </a:cubicBezTo>
                    <a:cubicBezTo>
                      <a:pt x="1493" y="18380"/>
                      <a:pt x="1531" y="18410"/>
                      <a:pt x="1571" y="18434"/>
                    </a:cubicBezTo>
                    <a:cubicBezTo>
                      <a:pt x="1900" y="18629"/>
                      <a:pt x="2225" y="18825"/>
                      <a:pt x="2557" y="19013"/>
                    </a:cubicBezTo>
                    <a:cubicBezTo>
                      <a:pt x="2662" y="19072"/>
                      <a:pt x="2777" y="19121"/>
                      <a:pt x="2896" y="19148"/>
                    </a:cubicBezTo>
                    <a:cubicBezTo>
                      <a:pt x="3232" y="19226"/>
                      <a:pt x="3573" y="19297"/>
                      <a:pt x="3913" y="19357"/>
                    </a:cubicBezTo>
                    <a:cubicBezTo>
                      <a:pt x="4120" y="19394"/>
                      <a:pt x="4328" y="19413"/>
                      <a:pt x="4537" y="19413"/>
                    </a:cubicBezTo>
                    <a:cubicBezTo>
                      <a:pt x="4654" y="19413"/>
                      <a:pt x="4771" y="19407"/>
                      <a:pt x="4888" y="19396"/>
                    </a:cubicBezTo>
                    <a:cubicBezTo>
                      <a:pt x="5511" y="19334"/>
                      <a:pt x="6095" y="19130"/>
                      <a:pt x="6665" y="18890"/>
                    </a:cubicBezTo>
                    <a:cubicBezTo>
                      <a:pt x="6871" y="18803"/>
                      <a:pt x="7061" y="18681"/>
                      <a:pt x="7253" y="18564"/>
                    </a:cubicBezTo>
                    <a:cubicBezTo>
                      <a:pt x="7388" y="18480"/>
                      <a:pt x="7453" y="18345"/>
                      <a:pt x="7448" y="18183"/>
                    </a:cubicBezTo>
                    <a:cubicBezTo>
                      <a:pt x="7447" y="18075"/>
                      <a:pt x="7439" y="17966"/>
                      <a:pt x="7435" y="17858"/>
                    </a:cubicBezTo>
                    <a:cubicBezTo>
                      <a:pt x="7417" y="17438"/>
                      <a:pt x="7384" y="17016"/>
                      <a:pt x="7382" y="16596"/>
                    </a:cubicBezTo>
                    <a:cubicBezTo>
                      <a:pt x="7378" y="15774"/>
                      <a:pt x="7393" y="14951"/>
                      <a:pt x="7399" y="14128"/>
                    </a:cubicBezTo>
                    <a:cubicBezTo>
                      <a:pt x="7399" y="14000"/>
                      <a:pt x="7399" y="13873"/>
                      <a:pt x="7399" y="13761"/>
                    </a:cubicBezTo>
                    <a:cubicBezTo>
                      <a:pt x="7577" y="13649"/>
                      <a:pt x="7744" y="13547"/>
                      <a:pt x="7909" y="13442"/>
                    </a:cubicBezTo>
                    <a:cubicBezTo>
                      <a:pt x="8321" y="13178"/>
                      <a:pt x="8740" y="12921"/>
                      <a:pt x="9075" y="12555"/>
                    </a:cubicBezTo>
                    <a:cubicBezTo>
                      <a:pt x="9187" y="12432"/>
                      <a:pt x="9288" y="12291"/>
                      <a:pt x="9366" y="12144"/>
                    </a:cubicBezTo>
                    <a:cubicBezTo>
                      <a:pt x="9702" y="11518"/>
                      <a:pt x="9960" y="10861"/>
                      <a:pt x="10123" y="10169"/>
                    </a:cubicBezTo>
                    <a:cubicBezTo>
                      <a:pt x="10141" y="10091"/>
                      <a:pt x="10169" y="10012"/>
                      <a:pt x="10197" y="9937"/>
                    </a:cubicBezTo>
                    <a:cubicBezTo>
                      <a:pt x="10434" y="9325"/>
                      <a:pt x="10305" y="8752"/>
                      <a:pt x="9963" y="8232"/>
                    </a:cubicBezTo>
                    <a:cubicBezTo>
                      <a:pt x="9484" y="7506"/>
                      <a:pt x="8970" y="6804"/>
                      <a:pt x="8472" y="6090"/>
                    </a:cubicBezTo>
                    <a:cubicBezTo>
                      <a:pt x="8330" y="5889"/>
                      <a:pt x="8266" y="5810"/>
                      <a:pt x="8141" y="5810"/>
                    </a:cubicBezTo>
                    <a:cubicBezTo>
                      <a:pt x="8071" y="5810"/>
                      <a:pt x="7981" y="5835"/>
                      <a:pt x="7849" y="5877"/>
                    </a:cubicBezTo>
                    <a:lnTo>
                      <a:pt x="7849" y="5878"/>
                    </a:lnTo>
                    <a:cubicBezTo>
                      <a:pt x="7812" y="5890"/>
                      <a:pt x="7779" y="5897"/>
                      <a:pt x="7749" y="5897"/>
                    </a:cubicBezTo>
                    <a:cubicBezTo>
                      <a:pt x="7692" y="5897"/>
                      <a:pt x="7647" y="5872"/>
                      <a:pt x="7613" y="5800"/>
                    </a:cubicBezTo>
                    <a:cubicBezTo>
                      <a:pt x="7567" y="5703"/>
                      <a:pt x="7481" y="5656"/>
                      <a:pt x="7384" y="5611"/>
                    </a:cubicBezTo>
                    <a:cubicBezTo>
                      <a:pt x="7280" y="5562"/>
                      <a:pt x="7178" y="5534"/>
                      <a:pt x="7076" y="5534"/>
                    </a:cubicBezTo>
                    <a:cubicBezTo>
                      <a:pt x="6990" y="5534"/>
                      <a:pt x="6904" y="5554"/>
                      <a:pt x="6817" y="5599"/>
                    </a:cubicBezTo>
                    <a:cubicBezTo>
                      <a:pt x="6796" y="5611"/>
                      <a:pt x="6766" y="5608"/>
                      <a:pt x="6730" y="5614"/>
                    </a:cubicBezTo>
                    <a:cubicBezTo>
                      <a:pt x="6687" y="5551"/>
                      <a:pt x="6645" y="5491"/>
                      <a:pt x="6608" y="5428"/>
                    </a:cubicBezTo>
                    <a:cubicBezTo>
                      <a:pt x="6462" y="5185"/>
                      <a:pt x="6255" y="5035"/>
                      <a:pt x="5972" y="5003"/>
                    </a:cubicBezTo>
                    <a:cubicBezTo>
                      <a:pt x="5775" y="4982"/>
                      <a:pt x="5579" y="4964"/>
                      <a:pt x="5382" y="4961"/>
                    </a:cubicBezTo>
                    <a:cubicBezTo>
                      <a:pt x="5379" y="4961"/>
                      <a:pt x="5376" y="4961"/>
                      <a:pt x="5372" y="4961"/>
                    </a:cubicBezTo>
                    <a:cubicBezTo>
                      <a:pt x="5080" y="4961"/>
                      <a:pt x="4844" y="5096"/>
                      <a:pt x="4656" y="5317"/>
                    </a:cubicBezTo>
                    <a:cubicBezTo>
                      <a:pt x="4591" y="5392"/>
                      <a:pt x="4525" y="5469"/>
                      <a:pt x="4447" y="5560"/>
                    </a:cubicBezTo>
                    <a:cubicBezTo>
                      <a:pt x="4181" y="5330"/>
                      <a:pt x="3878" y="5207"/>
                      <a:pt x="3530" y="5207"/>
                    </a:cubicBezTo>
                    <a:cubicBezTo>
                      <a:pt x="3524" y="5207"/>
                      <a:pt x="3517" y="5207"/>
                      <a:pt x="3511" y="5208"/>
                    </a:cubicBezTo>
                    <a:cubicBezTo>
                      <a:pt x="3163" y="5212"/>
                      <a:pt x="2828" y="5262"/>
                      <a:pt x="2528" y="5515"/>
                    </a:cubicBezTo>
                    <a:cubicBezTo>
                      <a:pt x="2494" y="5374"/>
                      <a:pt x="2456" y="5272"/>
                      <a:pt x="2444" y="5166"/>
                    </a:cubicBezTo>
                    <a:cubicBezTo>
                      <a:pt x="2381" y="4652"/>
                      <a:pt x="2318" y="4141"/>
                      <a:pt x="2269" y="3626"/>
                    </a:cubicBezTo>
                    <a:cubicBezTo>
                      <a:pt x="2204" y="2943"/>
                      <a:pt x="2149" y="2258"/>
                      <a:pt x="2095" y="1574"/>
                    </a:cubicBezTo>
                    <a:cubicBezTo>
                      <a:pt x="2069" y="1260"/>
                      <a:pt x="1990" y="957"/>
                      <a:pt x="1880" y="664"/>
                    </a:cubicBezTo>
                    <a:cubicBezTo>
                      <a:pt x="1730" y="271"/>
                      <a:pt x="1472" y="19"/>
                      <a:pt x="1020" y="1"/>
                    </a:cubicBezTo>
                    <a:cubicBezTo>
                      <a:pt x="1009" y="1"/>
                      <a:pt x="998" y="1"/>
                      <a:pt x="986"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grpSp>
      </p:grpSp>
      <p:sp>
        <p:nvSpPr>
          <p:cNvPr id="72" name="Subtitle 1"/>
          <p:cNvSpPr txBox="1">
            <a:spLocks/>
          </p:cNvSpPr>
          <p:nvPr/>
        </p:nvSpPr>
        <p:spPr>
          <a:xfrm>
            <a:off x="3418193" y="2765836"/>
            <a:ext cx="22533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solidFill>
                  <a:srgbClr val="FF0000"/>
                </a:solidFill>
                <a:latin typeface="Times New Roman" panose="02020603050405020304" pitchFamily="18" charset="0"/>
                <a:cs typeface="Times New Roman" panose="02020603050405020304" pitchFamily="18" charset="0"/>
              </a:rPr>
              <a:t>BƯỚC 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3" name="Subtitle 1"/>
          <p:cNvSpPr txBox="1">
            <a:spLocks/>
          </p:cNvSpPr>
          <p:nvPr/>
        </p:nvSpPr>
        <p:spPr>
          <a:xfrm>
            <a:off x="5785497" y="2783429"/>
            <a:ext cx="22533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smtClean="0">
                <a:solidFill>
                  <a:srgbClr val="FF0000"/>
                </a:solidFill>
                <a:latin typeface="Times New Roman" panose="02020603050405020304" pitchFamily="18" charset="0"/>
                <a:cs typeface="Times New Roman" panose="02020603050405020304" pitchFamily="18" charset="0"/>
              </a:rPr>
              <a:t>BƯỚC 3</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7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barn(inVertical)">
                                      <p:cBhvr>
                                        <p:cTn id="7" dur="500"/>
                                        <p:tgtEl>
                                          <p:spTgt spid="4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bg/>
                                          </p:spTgt>
                                        </p:tgtEl>
                                        <p:attrNameLst>
                                          <p:attrName>style.visibility</p:attrName>
                                        </p:attrNameLst>
                                      </p:cBhvr>
                                      <p:to>
                                        <p:strVal val="visible"/>
                                      </p:to>
                                    </p:set>
                                    <p:animEffect transition="in" filter="barn(inVertical)">
                                      <p:cBhvr>
                                        <p:cTn id="10" dur="500"/>
                                        <p:tgtEl>
                                          <p:spTgt spid="4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4">
                                            <p:txEl>
                                              <p:pRg st="0" end="0"/>
                                            </p:txEl>
                                          </p:spTgt>
                                        </p:tgtEl>
                                        <p:attrNameLst>
                                          <p:attrName>style.visibility</p:attrName>
                                        </p:attrNameLst>
                                      </p:cBhvr>
                                      <p:to>
                                        <p:strVal val="visible"/>
                                      </p:to>
                                    </p:set>
                                    <p:animEffect transition="in" filter="barn(inVertical)">
                                      <p:cBhvr>
                                        <p:cTn id="15" dur="500"/>
                                        <p:tgtEl>
                                          <p:spTgt spid="4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5">
                                            <p:bg/>
                                          </p:spTgt>
                                        </p:tgtEl>
                                        <p:attrNameLst>
                                          <p:attrName>style.visibility</p:attrName>
                                        </p:attrNameLst>
                                      </p:cBhvr>
                                      <p:to>
                                        <p:strVal val="visible"/>
                                      </p:to>
                                    </p:set>
                                    <p:animEffect transition="in" filter="barn(inVertical)">
                                      <p:cBhvr>
                                        <p:cTn id="20" dur="500"/>
                                        <p:tgtEl>
                                          <p:spTgt spid="45">
                                            <p:bg/>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barn(inVertical)">
                                      <p:cBhvr>
                                        <p:cTn id="25" dur="500"/>
                                        <p:tgtEl>
                                          <p:spTgt spid="45">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2">
                                            <p:txEl>
                                              <p:pRg st="0" end="0"/>
                                            </p:txEl>
                                          </p:spTgt>
                                        </p:tgtEl>
                                        <p:attrNameLst>
                                          <p:attrName>style.visibility</p:attrName>
                                        </p:attrNameLst>
                                      </p:cBhvr>
                                      <p:to>
                                        <p:strVal val="visible"/>
                                      </p:to>
                                    </p:set>
                                    <p:animEffect transition="in" filter="barn(inVertical)">
                                      <p:cBhvr>
                                        <p:cTn id="28" dur="500"/>
                                        <p:tgtEl>
                                          <p:spTgt spid="7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3">
                                            <p:txEl>
                                              <p:pRg st="0" end="0"/>
                                            </p:txEl>
                                          </p:spTgt>
                                        </p:tgtEl>
                                        <p:attrNameLst>
                                          <p:attrName>style.visibility</p:attrName>
                                        </p:attrNameLst>
                                      </p:cBhvr>
                                      <p:to>
                                        <p:strVal val="visible"/>
                                      </p:to>
                                    </p:set>
                                    <p:animEffect transition="in" filter="barn(inVertical)">
                                      <p:cBhvr>
                                        <p:cTn id="33" dur="500"/>
                                        <p:tgtEl>
                                          <p:spTgt spid="73">
                                            <p:txEl>
                                              <p:pRg st="0" end="0"/>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6">
                                            <p:bg/>
                                          </p:spTgt>
                                        </p:tgtEl>
                                        <p:attrNameLst>
                                          <p:attrName>style.visibility</p:attrName>
                                        </p:attrNameLst>
                                      </p:cBhvr>
                                      <p:to>
                                        <p:strVal val="visible"/>
                                      </p:to>
                                    </p:set>
                                    <p:animEffect transition="in" filter="barn(inVertical)">
                                      <p:cBhvr>
                                        <p:cTn id="36" dur="500"/>
                                        <p:tgtEl>
                                          <p:spTgt spid="46">
                                            <p:bg/>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barn(inVertical)">
                                      <p:cBhvr>
                                        <p:cTn id="4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animBg="1"/>
      <p:bldP spid="45" grpId="0" build="p" animBg="1"/>
      <p:bldP spid="46" grpId="0" build="p" animBg="1"/>
      <p:bldP spid="47" grpId="0" build="p"/>
      <p:bldP spid="72" grpId="0" build="p"/>
      <p:bldP spid="7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1860999" y="232256"/>
            <a:ext cx="4499238" cy="1071488"/>
          </a:xfrm>
          <a:prstGeom prst="rect">
            <a:avLst/>
          </a:prstGeom>
        </p:spPr>
      </p:pic>
      <p:sp>
        <p:nvSpPr>
          <p:cNvPr id="26" name="Google Shape;423;p21"/>
          <p:cNvSpPr/>
          <p:nvPr/>
        </p:nvSpPr>
        <p:spPr>
          <a:xfrm>
            <a:off x="390391" y="1160980"/>
            <a:ext cx="8311819" cy="3393206"/>
          </a:xfrm>
          <a:prstGeom prst="rect">
            <a:avLst/>
          </a:prstGeom>
          <a:solidFill>
            <a:schemeClr val="accent4">
              <a:lumMod val="20000"/>
              <a:lumOff val="80000"/>
            </a:schemeClr>
          </a:solidFill>
          <a:ln>
            <a:noFill/>
          </a:ln>
        </p:spPr>
        <p:txBody>
          <a:bodyPr spcFirstLastPara="1" wrap="square" lIns="68569" tIns="34275" rIns="68569" bIns="34275" anchor="t" anchorCtr="0">
            <a:spAutoFit/>
          </a:bodyPr>
          <a:lstStyle/>
          <a:p>
            <a:pPr algn="just">
              <a:buSzPts val="2800"/>
            </a:pPr>
            <a:r>
              <a:rPr lang="en-US" sz="2400" b="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a. </a:t>
            </a:r>
            <a:r>
              <a:rPr lang="en-US" sz="2400" b="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Lựa</a:t>
            </a:r>
            <a:r>
              <a:rPr lang="en-US" sz="2400" b="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chọn</a:t>
            </a:r>
            <a:r>
              <a:rPr lang="en-US" sz="2400" b="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đề</a:t>
            </a:r>
            <a:r>
              <a:rPr lang="en-US" sz="2400" b="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tài</a:t>
            </a:r>
            <a:endParaRPr sz="1100" dirty="0">
              <a:solidFill>
                <a:schemeClr val="tx1">
                  <a:lumMod val="50000"/>
                </a:schemeClr>
              </a:solidFill>
              <a:latin typeface="Times New Roman" panose="02020603050405020304" pitchFamily="18" charset="0"/>
              <a:cs typeface="Times New Roman" panose="02020603050405020304" pitchFamily="18" charset="0"/>
            </a:endParaRPr>
          </a:p>
          <a:p>
            <a:pPr algn="just">
              <a:buSzPts val="2800"/>
            </a:pPr>
            <a:r>
              <a:rPr lang="en-US" sz="2400" b="1"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Gợi</a:t>
            </a:r>
            <a:r>
              <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ý </a:t>
            </a:r>
            <a:r>
              <a:rPr lang="en-US" sz="2400" b="1"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một</a:t>
            </a:r>
            <a:r>
              <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số</a:t>
            </a:r>
            <a:r>
              <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đề</a:t>
            </a:r>
            <a:r>
              <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tài</a:t>
            </a:r>
            <a:endPar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buSzPts val="2800"/>
            </a:pPr>
            <a:r>
              <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1)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Vệ</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sinh</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trường</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học</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là</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trách</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nhiệm</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của</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những</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người</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lao</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công</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đã</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được</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nhà</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trường</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trả</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lương</a:t>
            </a:r>
            <a:endParaRPr sz="1100" dirty="0">
              <a:solidFill>
                <a:schemeClr val="tx1">
                  <a:lumMod val="50000"/>
                </a:schemeClr>
              </a:solidFill>
              <a:latin typeface="Times New Roman" panose="02020603050405020304" pitchFamily="18" charset="0"/>
              <a:cs typeface="Times New Roman" panose="02020603050405020304" pitchFamily="18" charset="0"/>
            </a:endParaRPr>
          </a:p>
          <a:p>
            <a:pPr algn="just">
              <a:buSzPts val="2800"/>
            </a:pPr>
            <a:r>
              <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2)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Có</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thể</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bỏ</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qua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một</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số</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môn</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chỉ</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nên</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học</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môn</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mình</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yêu</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thích</a:t>
            </a:r>
            <a:endPar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buSzPts val="2800"/>
            </a:pP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3</a:t>
            </a:r>
            <a:r>
              <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Tắt</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thiết</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bị</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điện</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trong</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giờ</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Trái</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Đất</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chỉ</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là</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việc</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làm</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hình</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thức</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không</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có</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tác</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dụng</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vì</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chẳng</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tiết</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kiệm</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điện</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được</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bao</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nhiêu</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endParaRPr sz="1100" dirty="0">
              <a:solidFill>
                <a:schemeClr val="tx1">
                  <a:lumMod val="50000"/>
                </a:schemeClr>
              </a:solidFill>
              <a:latin typeface="Times New Roman" panose="02020603050405020304" pitchFamily="18" charset="0"/>
              <a:cs typeface="Times New Roman" panose="02020603050405020304" pitchFamily="18" charset="0"/>
            </a:endParaRPr>
          </a:p>
          <a:p>
            <a:pPr algn="just">
              <a:buSzPts val="2800"/>
            </a:pPr>
            <a:r>
              <a:rPr lang="en-US" sz="2400" b="1"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4)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Sách</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giáo</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khoa</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bố</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mẹ</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đã</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bỏ</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tiền</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mua</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trở</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thành</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sở</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hữu</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của</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mình</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nếu</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muốn</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mình</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có</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thể</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viết</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vẽ</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vào</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đó</a:t>
            </a:r>
            <a:r>
              <a:rPr lang="en-US" sz="2400" i="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endParaRPr sz="1100"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4" name="Google Shape;423;p21"/>
          <p:cNvSpPr/>
          <p:nvPr/>
        </p:nvSpPr>
        <p:spPr>
          <a:xfrm>
            <a:off x="645572" y="1303744"/>
            <a:ext cx="8311819" cy="3624039"/>
          </a:xfrm>
          <a:prstGeom prst="rect">
            <a:avLst/>
          </a:prstGeom>
          <a:noFill/>
          <a:ln>
            <a:noFill/>
          </a:ln>
        </p:spPr>
        <p:txBody>
          <a:bodyPr spcFirstLastPara="1" wrap="square" lIns="68569" tIns="34275" rIns="68569" bIns="34275" anchor="t" anchorCtr="0">
            <a:spAutoFit/>
          </a:bodyPr>
          <a:lstStyle/>
          <a:p>
            <a:pPr algn="just">
              <a:buSzPts val="2800"/>
            </a:pPr>
            <a:r>
              <a:rPr lang="en-US" sz="2100" b="1" dirty="0" smtClean="0">
                <a:solidFill>
                  <a:schemeClr val="tx1">
                    <a:lumMod val="50000"/>
                  </a:schemeClr>
                </a:solidFill>
                <a:latin typeface="Times New Roman" panose="02020603050405020304" pitchFamily="18" charset="0"/>
                <a:cs typeface="Times New Roman" panose="02020603050405020304" pitchFamily="18" charset="0"/>
                <a:sym typeface="Cambria"/>
              </a:rPr>
              <a:t>b.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sym typeface="Cambria"/>
              </a:rPr>
              <a:t>Tìm</a:t>
            </a:r>
            <a:r>
              <a:rPr lang="en-US" sz="2100" b="1" dirty="0" smtClean="0">
                <a:solidFill>
                  <a:schemeClr val="tx1">
                    <a:lumMod val="50000"/>
                  </a:schemeClr>
                </a:solidFill>
                <a:latin typeface="Times New Roman" panose="02020603050405020304" pitchFamily="18" charset="0"/>
                <a:cs typeface="Times New Roman" panose="02020603050405020304" pitchFamily="18" charset="0"/>
                <a:sym typeface="Cambria"/>
              </a:rPr>
              <a:t> ý</a:t>
            </a: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chemeClr val="tx1">
                  <a:lumMod val="50000"/>
                </a:schemeClr>
              </a:solidFill>
              <a:latin typeface="Times New Roman" panose="02020603050405020304" pitchFamily="18" charset="0"/>
              <a:cs typeface="Times New Roman" panose="02020603050405020304" pitchFamily="18" charset="0"/>
              <a:sym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3855328638"/>
              </p:ext>
            </p:extLst>
          </p:nvPr>
        </p:nvGraphicFramePr>
        <p:xfrm>
          <a:off x="919231" y="1947855"/>
          <a:ext cx="7764499" cy="2560320"/>
        </p:xfrm>
        <a:graphic>
          <a:graphicData uri="http://schemas.openxmlformats.org/drawingml/2006/table">
            <a:tbl>
              <a:tblPr firstRow="1" firstCol="1" bandRow="1"/>
              <a:tblGrid>
                <a:gridCol w="5324004">
                  <a:extLst>
                    <a:ext uri="{9D8B030D-6E8A-4147-A177-3AD203B41FA5}">
                      <a16:colId xmlns:a16="http://schemas.microsoft.com/office/drawing/2014/main" xmlns="" val="3425779371"/>
                    </a:ext>
                  </a:extLst>
                </a:gridCol>
                <a:gridCol w="2440495">
                  <a:extLst>
                    <a:ext uri="{9D8B030D-6E8A-4147-A177-3AD203B41FA5}">
                      <a16:colId xmlns:a16="http://schemas.microsoft.com/office/drawing/2014/main" xmlns="" val="3632605157"/>
                    </a:ext>
                  </a:extLst>
                </a:gridCol>
              </a:tblGrid>
              <a:tr h="347440">
                <a:tc>
                  <a:txBody>
                    <a:bodyPr/>
                    <a:lstStyle/>
                    <a:p>
                      <a:pPr marL="0" marR="0" algn="just">
                        <a:lnSpc>
                          <a:spcPct val="100000"/>
                        </a:lnSpc>
                        <a:spcBef>
                          <a:spcPts val="0"/>
                        </a:spcBef>
                        <a:spcAft>
                          <a:spcPts val="0"/>
                        </a:spcAft>
                      </a:pPr>
                      <a:r>
                        <a:rPr lang="en-US" sz="2100" kern="10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100" kern="10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niệm</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đời</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sống</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đưa</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ra</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bàn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luận</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2100" kern="10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7874792"/>
                  </a:ext>
                </a:extLst>
              </a:tr>
              <a:tr h="486283">
                <a:tc>
                  <a:txBody>
                    <a:bodyPr/>
                    <a:lstStyle/>
                    <a:p>
                      <a:pPr marL="0" marR="0" algn="just">
                        <a:lnSpc>
                          <a:spcPct val="100000"/>
                        </a:lnSpc>
                        <a:spcBef>
                          <a:spcPts val="0"/>
                        </a:spcBef>
                        <a:spcAft>
                          <a:spcPts val="0"/>
                        </a:spcAft>
                      </a:pPr>
                      <a:r>
                        <a:rPr lang="en-US" sz="2100" kern="10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Ý</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kiến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phản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đối</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thân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niệm</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đó</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2100" kern="10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9814627"/>
                  </a:ext>
                </a:extLst>
              </a:tr>
              <a:tr h="486283">
                <a:tc>
                  <a:txBody>
                    <a:bodyPr/>
                    <a:lstStyle/>
                    <a:p>
                      <a:pPr marL="0" marR="0" algn="just">
                        <a:lnSpc>
                          <a:spcPct val="100000"/>
                        </a:lnSpc>
                        <a:spcBef>
                          <a:spcPts val="0"/>
                        </a:spcBef>
                        <a:spcAft>
                          <a:spcPts val="0"/>
                        </a:spcAft>
                      </a:pPr>
                      <a:r>
                        <a:rPr lang="en-US" sz="2100" kern="10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lí</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lẽ</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đưa</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ra</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chứng</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tỏ</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phản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đối</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cơ</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sở</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2100" kern="10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2326852"/>
                  </a:ext>
                </a:extLst>
              </a:tr>
              <a:tr h="411133">
                <a:tc>
                  <a:txBody>
                    <a:bodyPr/>
                    <a:lstStyle/>
                    <a:p>
                      <a:pPr marL="0" marR="0" algn="just">
                        <a:lnSpc>
                          <a:spcPct val="100000"/>
                        </a:lnSpc>
                        <a:spcBef>
                          <a:spcPts val="0"/>
                        </a:spcBef>
                        <a:spcAft>
                          <a:spcPts val="0"/>
                        </a:spcAft>
                      </a:pPr>
                      <a:r>
                        <a:rPr lang="en-US" sz="2100" kern="10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100" kern="10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bằng</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chứng</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nêu</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củng</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cố</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lí</a:t>
                      </a:r>
                      <a:r>
                        <a:rPr lang="en-US" sz="2100" kern="100" baseline="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lẽ</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2100" kern="100" dirty="0" smtClean="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6640046"/>
                  </a:ext>
                </a:extLst>
              </a:tr>
            </a:tbl>
          </a:graphicData>
        </a:graphic>
      </p:graphicFrame>
      <p:pic>
        <p:nvPicPr>
          <p:cNvPr id="6" name="Picture 5"/>
          <p:cNvPicPr>
            <a:picLocks noChangeAspect="1"/>
          </p:cNvPicPr>
          <p:nvPr/>
        </p:nvPicPr>
        <p:blipFill>
          <a:blip r:embed="rId3"/>
          <a:stretch>
            <a:fillRect/>
          </a:stretch>
        </p:blipFill>
        <p:spPr>
          <a:xfrm>
            <a:off x="1860999" y="232256"/>
            <a:ext cx="4499238" cy="1071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9" name="Google Shape;318;p16"/>
          <p:cNvSpPr txBox="1">
            <a:spLocks/>
          </p:cNvSpPr>
          <p:nvPr/>
        </p:nvSpPr>
        <p:spPr>
          <a:xfrm>
            <a:off x="351801" y="1154345"/>
            <a:ext cx="8441325" cy="353461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9pPr>
          </a:lstStyle>
          <a:p>
            <a:pPr marL="0" indent="0" algn="just">
              <a:spcBef>
                <a:spcPts val="750"/>
              </a:spcBef>
              <a:buClr>
                <a:srgbClr val="121259"/>
              </a:buClr>
              <a:buSzPts val="2133"/>
              <a:buFont typeface="Albert Sans"/>
              <a:buNone/>
            </a:pP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c.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rPr>
              <a:t>Lập</a:t>
            </a: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rPr>
              <a:t>dàn</a:t>
            </a: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ý</a:t>
            </a:r>
          </a:p>
          <a:p>
            <a:pPr marL="0" indent="0" algn="just">
              <a:spcBef>
                <a:spcPts val="750"/>
              </a:spcBef>
              <a:buClr>
                <a:srgbClr val="121259"/>
              </a:buClr>
              <a:buSzPts val="2133"/>
              <a:buFont typeface="Albert Sans"/>
              <a:buNone/>
            </a:pP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rPr>
              <a:t>Mở</a:t>
            </a: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nếu</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vấn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đề</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đời</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sống</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cần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bàn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phản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đối</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vấn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đề</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rPr>
              <a:t>Thân</a:t>
            </a: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a:t>
            </a:r>
          </a:p>
          <a:p>
            <a:pPr marL="285750" indent="-285750" algn="just">
              <a:spcBef>
                <a:spcPts val="750"/>
              </a:spcBef>
              <a:buClr>
                <a:srgbClr val="121259"/>
              </a:buClr>
              <a:buSzPts val="2133"/>
              <a:buFont typeface="Arial" panose="020B0604020202020204" pitchFamily="34" charset="0"/>
              <a:buChar char="•"/>
            </a:pPr>
            <a:r>
              <a:rPr lang="en-US" sz="2100" dirty="0" smtClean="0">
                <a:solidFill>
                  <a:schemeClr val="tx1">
                    <a:lumMod val="50000"/>
                  </a:schemeClr>
                </a:solidFill>
                <a:latin typeface="Times New Roman" panose="02020603050405020304" pitchFamily="18" charset="0"/>
                <a:cs typeface="Times New Roman" panose="02020603050405020304" pitchFamily="18" charset="0"/>
              </a:rPr>
              <a:t>Ý 1: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Trình</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bày</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thực</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chất</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quan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niệm</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đã</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để</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bàn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luận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a:t>
            </a:r>
          </a:p>
          <a:p>
            <a:pPr marL="285750" indent="-285750" algn="just">
              <a:spcBef>
                <a:spcPts val="750"/>
              </a:spcBef>
              <a:buClr>
                <a:srgbClr val="121259"/>
              </a:buClr>
              <a:buSzPts val="2133"/>
              <a:buFont typeface="Arial" panose="020B0604020202020204" pitchFamily="34" charset="0"/>
              <a:buChar char="•"/>
            </a:pPr>
            <a:r>
              <a:rPr lang="en-US" sz="2100" dirty="0" smtClean="0">
                <a:solidFill>
                  <a:schemeClr val="tx1">
                    <a:lumMod val="50000"/>
                  </a:schemeClr>
                </a:solidFill>
                <a:latin typeface="Times New Roman" panose="02020603050405020304" pitchFamily="18" charset="0"/>
                <a:cs typeface="Times New Roman" panose="02020603050405020304" pitchFamily="18" charset="0"/>
              </a:rPr>
              <a:t>Ý 2: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Phản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đối</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khía</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cạnh</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quan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niệm</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lí</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lẽ</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bằng</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chứng</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a:t>
            </a:r>
          </a:p>
          <a:p>
            <a:pPr marL="285750" indent="-285750" algn="just">
              <a:spcBef>
                <a:spcPts val="750"/>
              </a:spcBef>
              <a:buClr>
                <a:srgbClr val="121259"/>
              </a:buClr>
              <a:buSzPts val="2133"/>
              <a:buFont typeface="Arial" panose="020B0604020202020204" pitchFamily="34" charset="0"/>
              <a:buChar char="•"/>
            </a:pPr>
            <a:r>
              <a:rPr lang="en-US" sz="2100" dirty="0" smtClean="0">
                <a:solidFill>
                  <a:schemeClr val="tx1">
                    <a:lumMod val="50000"/>
                  </a:schemeClr>
                </a:solidFill>
                <a:latin typeface="Times New Roman" panose="02020603050405020304" pitchFamily="18" charset="0"/>
                <a:cs typeface="Times New Roman" panose="02020603050405020304" pitchFamily="18" charset="0"/>
              </a:rPr>
              <a:t>Ý 3: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Nhận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xét</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những</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động</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tiêu</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cực</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quan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niệm</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đối</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đời</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sống</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lí</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lẽ</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dẫn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chứng</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rPr>
              <a:t>Kết</a:t>
            </a: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1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thể</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hiện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phản</a:t>
            </a:r>
            <a:r>
              <a:rPr lang="en-US" sz="21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100" dirty="0" err="1" smtClean="0">
                <a:solidFill>
                  <a:schemeClr val="tx1">
                    <a:lumMod val="50000"/>
                  </a:schemeClr>
                </a:solidFill>
                <a:latin typeface="Times New Roman" panose="02020603050405020304" pitchFamily="18" charset="0"/>
                <a:cs typeface="Times New Roman" panose="02020603050405020304" pitchFamily="18" charset="0"/>
              </a:rPr>
              <a:t>đối</a:t>
            </a:r>
            <a:endParaRPr lang="en-US" sz="2100" dirty="0" smtClean="0">
              <a:solidFill>
                <a:schemeClr val="tx1">
                  <a:lumMod val="50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860999" y="232256"/>
            <a:ext cx="4499238" cy="1071488"/>
          </a:xfrm>
          <a:prstGeom prst="rect">
            <a:avLst/>
          </a:prstGeom>
        </p:spPr>
      </p:pic>
    </p:spTree>
    <p:extLst>
      <p:ext uri="{BB962C8B-B14F-4D97-AF65-F5344CB8AC3E}">
        <p14:creationId xmlns:p14="http://schemas.microsoft.com/office/powerpoint/2010/main" val="33125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3"/>
        <p:cNvGrpSpPr/>
        <p:nvPr/>
      </p:nvGrpSpPr>
      <p:grpSpPr>
        <a:xfrm>
          <a:off x="0" y="0"/>
          <a:ext cx="0" cy="0"/>
          <a:chOff x="0" y="0"/>
          <a:chExt cx="0" cy="0"/>
        </a:xfrm>
      </p:grpSpPr>
      <p:sp>
        <p:nvSpPr>
          <p:cNvPr id="7" name="Google Shape;335;p17"/>
          <p:cNvSpPr/>
          <p:nvPr/>
        </p:nvSpPr>
        <p:spPr>
          <a:xfrm>
            <a:off x="719190" y="397901"/>
            <a:ext cx="7675911" cy="1228879"/>
          </a:xfrm>
          <a:prstGeom prst="roundRect">
            <a:avLst>
              <a:gd name="adj"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nSpc>
                <a:spcPct val="150000"/>
              </a:lnSpc>
              <a:buSzPts val="2000"/>
            </a:pPr>
            <a:r>
              <a:rPr lang="en-US" sz="1800" b="1" dirty="0" err="1" smtClean="0">
                <a:latin typeface="Times New Roman" panose="02020603050405020304" pitchFamily="18" charset="0"/>
                <a:ea typeface="Cambria"/>
                <a:cs typeface="Times New Roman" panose="02020603050405020304" pitchFamily="18" charset="0"/>
                <a:sym typeface="Cambria"/>
              </a:rPr>
              <a:t>Mở</a:t>
            </a:r>
            <a:r>
              <a:rPr lang="en-US" sz="1800" b="1" dirty="0" smtClean="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err="1" smtClean="0">
                <a:latin typeface="Times New Roman" panose="02020603050405020304" pitchFamily="18" charset="0"/>
                <a:ea typeface="Cambria"/>
                <a:cs typeface="Times New Roman" panose="02020603050405020304" pitchFamily="18" charset="0"/>
                <a:sym typeface="Cambria"/>
              </a:rPr>
              <a:t>Giới</a:t>
            </a:r>
            <a:r>
              <a:rPr lang="en-US" sz="1800" dirty="0" smtClean="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thiệu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lệch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của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sinh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hiện</a:t>
            </a:r>
            <a:r>
              <a:rPr lang="en-US" sz="1800" dirty="0">
                <a:latin typeface="Times New Roman" panose="02020603050405020304" pitchFamily="18" charset="0"/>
                <a:ea typeface="Cambria"/>
                <a:cs typeface="Times New Roman" panose="02020603050405020304" pitchFamily="18" charset="0"/>
                <a:sym typeface="Cambria"/>
              </a:rPr>
              <a:t> nay </a:t>
            </a:r>
            <a:r>
              <a:rPr lang="en-US" sz="1800" dirty="0" err="1">
                <a:latin typeface="Times New Roman" panose="02020603050405020304" pitchFamily="18" charset="0"/>
                <a:ea typeface="Cambria"/>
                <a:cs typeface="Times New Roman" panose="02020603050405020304" pitchFamily="18" charset="0"/>
                <a:sym typeface="Cambria"/>
              </a:rPr>
              <a:t>bỏ</a:t>
            </a:r>
            <a:r>
              <a:rPr lang="en-US" sz="1800" dirty="0">
                <a:latin typeface="Times New Roman" panose="02020603050405020304" pitchFamily="18" charset="0"/>
                <a:ea typeface="Cambria"/>
                <a:cs typeface="Times New Roman" panose="02020603050405020304" pitchFamily="18" charset="0"/>
                <a:sym typeface="Cambria"/>
              </a:rPr>
              <a:t> qua </a:t>
            </a:r>
            <a:r>
              <a:rPr lang="en-US" sz="1800" dirty="0" err="1">
                <a:latin typeface="Times New Roman" panose="02020603050405020304" pitchFamily="18" charset="0"/>
                <a:ea typeface="Cambria"/>
                <a:cs typeface="Times New Roman" panose="02020603050405020304" pitchFamily="18" charset="0"/>
                <a:sym typeface="Cambria"/>
              </a:rPr>
              <a:t>một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số</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môn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chỉ</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những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môn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mình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yêu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thích</a:t>
            </a:r>
            <a:r>
              <a:rPr lang="en-US" sz="1800" dirty="0" smtClean="0">
                <a:latin typeface="Times New Roman" panose="02020603050405020304" pitchFamily="18" charset="0"/>
                <a:ea typeface="Cambria"/>
                <a:cs typeface="Times New Roman" panose="02020603050405020304" pitchFamily="18" charset="0"/>
                <a:sym typeface="Cambria"/>
              </a:rPr>
              <a:t>.</a:t>
            </a:r>
          </a:p>
          <a:p>
            <a:pPr>
              <a:lnSpc>
                <a:spcPct val="150000"/>
              </a:lnSpc>
              <a:buSzPts val="2000"/>
            </a:pPr>
            <a:r>
              <a:rPr lang="vi-VN" sz="1800" dirty="0">
                <a:latin typeface="Times New Roman" panose="02020603050405020304" pitchFamily="18" charset="0"/>
                <a:ea typeface="Cambria"/>
                <a:cs typeface="Times New Roman" panose="02020603050405020304" pitchFamily="18" charset="0"/>
                <a:sym typeface="Cambria"/>
              </a:rPr>
              <a:t>Đánh giá chung: là hiện tượng không tốt với người học</a:t>
            </a:r>
            <a:endParaRPr sz="1800" dirty="0">
              <a:latin typeface="Times New Roman" panose="02020603050405020304" pitchFamily="18" charset="0"/>
              <a:ea typeface="Cambria"/>
              <a:cs typeface="Times New Roman" panose="02020603050405020304" pitchFamily="18" charset="0"/>
              <a:sym typeface="Cambria"/>
            </a:endParaRPr>
          </a:p>
        </p:txBody>
      </p:sp>
      <p:sp>
        <p:nvSpPr>
          <p:cNvPr id="10" name="Google Shape;336;p17"/>
          <p:cNvSpPr/>
          <p:nvPr/>
        </p:nvSpPr>
        <p:spPr>
          <a:xfrm>
            <a:off x="719189" y="1921836"/>
            <a:ext cx="7675911" cy="2320556"/>
          </a:xfrm>
          <a:prstGeom prst="roundRect">
            <a:avLst>
              <a:gd name="adj" fmla="val 16667"/>
            </a:avLst>
          </a:prstGeom>
          <a:solidFill>
            <a:schemeClr val="accent4">
              <a:lumMod val="20000"/>
              <a:lumOff val="80000"/>
            </a:schemeClr>
          </a:solidFill>
          <a:ln w="12700" cap="flat" cmpd="sng">
            <a:solidFill>
              <a:schemeClr val="accent4">
                <a:lumMod val="40000"/>
                <a:lumOff val="60000"/>
              </a:schemeClr>
            </a:solidFill>
            <a:prstDash val="solid"/>
            <a:miter lim="800000"/>
            <a:headEnd type="none" w="sm" len="sm"/>
            <a:tailEnd type="none" w="sm" len="sm"/>
          </a:ln>
        </p:spPr>
        <p:txBody>
          <a:bodyPr spcFirstLastPara="1" wrap="square" lIns="68569" tIns="34275" rIns="68569" bIns="34275" anchor="ctr" anchorCtr="0">
            <a:noAutofit/>
          </a:bodyPr>
          <a:lstStyle/>
          <a:p>
            <a:r>
              <a:rPr lang="en-US" sz="18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Thân</a:t>
            </a:r>
            <a:r>
              <a:rPr lang="en-US" sz="18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18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bài</a:t>
            </a:r>
            <a:r>
              <a:rPr lang="en-US" sz="18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vi-VN" sz="1800" dirty="0">
                <a:latin typeface="Times New Roman" panose="02020603050405020304" pitchFamily="18" charset="0"/>
                <a:cs typeface="Times New Roman" panose="02020603050405020304" pitchFamily="18" charset="0"/>
              </a:rPr>
              <a:t>Giải thích:</a:t>
            </a:r>
          </a:p>
          <a:p>
            <a:r>
              <a:rPr lang="vi-VN" sz="1800" dirty="0">
                <a:latin typeface="Times New Roman" panose="02020603050405020304" pitchFamily="18" charset="0"/>
                <a:cs typeface="Times New Roman" panose="02020603050405020304" pitchFamily="18" charset="0"/>
              </a:rPr>
              <a:t>– Đây là lối học không cân đối, không đều các môn, chú trọng quá một môn mà xao lãng môn khác</a:t>
            </a:r>
          </a:p>
          <a:p>
            <a:r>
              <a:rPr lang="vi-VN" sz="1800" dirty="0">
                <a:latin typeface="Times New Roman" panose="02020603050405020304" pitchFamily="18" charset="0"/>
                <a:cs typeface="Times New Roman" panose="02020603050405020304" pitchFamily="18" charset="0"/>
              </a:rPr>
              <a:t>* Biểu hiện:</a:t>
            </a:r>
          </a:p>
          <a:p>
            <a:r>
              <a:rPr lang="vi-VN" sz="1800" dirty="0">
                <a:latin typeface="Times New Roman" panose="02020603050405020304" pitchFamily="18" charset="0"/>
                <a:cs typeface="Times New Roman" panose="02020603050405020304" pitchFamily="18" charset="0"/>
              </a:rPr>
              <a:t>– Thích học các môn tự nhiên vì không phải ghi chép nhiều</a:t>
            </a:r>
          </a:p>
          <a:p>
            <a:r>
              <a:rPr lang="vi-VN" sz="1800" dirty="0">
                <a:latin typeface="Times New Roman" panose="02020603050405020304" pitchFamily="18" charset="0"/>
                <a:cs typeface="Times New Roman" panose="02020603050405020304" pitchFamily="18" charset="0"/>
              </a:rPr>
              <a:t>– Có bạn thích học môn xã hội vì không cần tính toán nhiều</a:t>
            </a:r>
          </a:p>
          <a:p>
            <a:r>
              <a:rPr lang="vi-VN" sz="1800" dirty="0">
                <a:latin typeface="Times New Roman" panose="02020603050405020304" pitchFamily="18" charset="0"/>
                <a:cs typeface="Times New Roman" panose="02020603050405020304" pitchFamily="18" charset="0"/>
              </a:rPr>
              <a:t>– Có người chỉ chú trọng học ngoại ngữ mà không quan tâm đến các môn </a:t>
            </a:r>
            <a:r>
              <a:rPr lang="vi-VN" sz="1800" dirty="0" smtClean="0">
                <a:latin typeface="Times New Roman" panose="02020603050405020304" pitchFamily="18" charset="0"/>
                <a:cs typeface="Times New Roman" panose="02020603050405020304" pitchFamily="18" charset="0"/>
              </a:rPr>
              <a:t>khác</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88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7" name="Google Shape;336;p17"/>
          <p:cNvSpPr/>
          <p:nvPr/>
        </p:nvSpPr>
        <p:spPr>
          <a:xfrm>
            <a:off x="719189" y="239005"/>
            <a:ext cx="7675911" cy="4720855"/>
          </a:xfrm>
          <a:prstGeom prst="roundRect">
            <a:avLst>
              <a:gd name="adj" fmla="val 16667"/>
            </a:avLst>
          </a:prstGeom>
          <a:solidFill>
            <a:schemeClr val="accent4">
              <a:lumMod val="20000"/>
              <a:lumOff val="80000"/>
            </a:schemeClr>
          </a:solidFill>
          <a:ln w="12700" cap="flat" cmpd="sng">
            <a:solidFill>
              <a:schemeClr val="accent4">
                <a:lumMod val="40000"/>
                <a:lumOff val="60000"/>
              </a:schemeClr>
            </a:solidFill>
            <a:prstDash val="solid"/>
            <a:miter lim="800000"/>
            <a:headEnd type="none" w="sm" len="sm"/>
            <a:tailEnd type="none" w="sm" len="sm"/>
          </a:ln>
        </p:spPr>
        <p:txBody>
          <a:bodyPr spcFirstLastPara="1" wrap="square" lIns="68569" tIns="34275" rIns="68569" bIns="34275" anchor="ctr" anchorCtr="0">
            <a:noAutofit/>
          </a:bodyPr>
          <a:lstStyle/>
          <a:p>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Tác hại:</a:t>
            </a:r>
          </a:p>
          <a:p>
            <a:r>
              <a:rPr lang="vi-VN" sz="1800" dirty="0">
                <a:latin typeface="Times New Roman" panose="02020603050405020304" pitchFamily="18" charset="0"/>
                <a:cs typeface="Times New Roman" panose="02020603050405020304" pitchFamily="18" charset="0"/>
              </a:rPr>
              <a:t>– Hổng kiến thức cơ bản</a:t>
            </a:r>
          </a:p>
          <a:p>
            <a:r>
              <a:rPr lang="vi-VN" sz="1800" dirty="0">
                <a:latin typeface="Times New Roman" panose="02020603050405020304" pitchFamily="18" charset="0"/>
                <a:cs typeface="Times New Roman" panose="02020603050405020304" pitchFamily="18" charset="0"/>
              </a:rPr>
              <a:t>– Kết quả học tập thấp, gây chán nản, ảnh hưởng đến giáo dục toàn diện</a:t>
            </a:r>
          </a:p>
          <a:p>
            <a:r>
              <a:rPr lang="vi-VN" sz="1800" dirty="0">
                <a:latin typeface="Times New Roman" panose="02020603050405020304" pitchFamily="18" charset="0"/>
                <a:cs typeface="Times New Roman" panose="02020603050405020304" pitchFamily="18" charset="0"/>
              </a:rPr>
              <a:t>– Kìm hãm vốn hiểu biết sâu rộng</a:t>
            </a:r>
          </a:p>
          <a:p>
            <a:r>
              <a:rPr lang="vi-VN" sz="1800" dirty="0">
                <a:latin typeface="Times New Roman" panose="02020603050405020304" pitchFamily="18" charset="0"/>
                <a:cs typeface="Times New Roman" panose="02020603050405020304" pitchFamily="18" charset="0"/>
              </a:rPr>
              <a:t>* Nguyên nhân</a:t>
            </a:r>
          </a:p>
          <a:p>
            <a:r>
              <a:rPr lang="vi-VN" sz="1800" dirty="0">
                <a:latin typeface="Times New Roman" panose="02020603050405020304" pitchFamily="18" charset="0"/>
                <a:cs typeface="Times New Roman" panose="02020603050405020304" pitchFamily="18" charset="0"/>
              </a:rPr>
              <a:t>– Chủ quan</a:t>
            </a:r>
          </a:p>
          <a:p>
            <a:r>
              <a:rPr lang="vi-VN" sz="1800" dirty="0">
                <a:latin typeface="Times New Roman" panose="02020603050405020304" pitchFamily="18" charset="0"/>
                <a:cs typeface="Times New Roman" panose="02020603050405020304" pitchFamily="18" charset="0"/>
              </a:rPr>
              <a:t>+ Do sở thích của người học</a:t>
            </a:r>
          </a:p>
          <a:p>
            <a:r>
              <a:rPr lang="vi-VN" sz="1800" dirty="0">
                <a:latin typeface="Times New Roman" panose="02020603050405020304" pitchFamily="18" charset="0"/>
                <a:cs typeface="Times New Roman" panose="02020603050405020304" pitchFamily="18" charset="0"/>
              </a:rPr>
              <a:t>+ Do năng khiếu của mỗi người</a:t>
            </a:r>
          </a:p>
          <a:p>
            <a:r>
              <a:rPr lang="vi-VN" sz="1800" dirty="0">
                <a:latin typeface="Times New Roman" panose="02020603050405020304" pitchFamily="18" charset="0"/>
                <a:cs typeface="Times New Roman" panose="02020603050405020304" pitchFamily="18" charset="0"/>
              </a:rPr>
              <a:t>+ Do ngại học, ngại nghiên cứu</a:t>
            </a:r>
          </a:p>
          <a:p>
            <a:r>
              <a:rPr lang="vi-VN" sz="1800" dirty="0">
                <a:latin typeface="Times New Roman" panose="02020603050405020304" pitchFamily="18" charset="0"/>
                <a:cs typeface="Times New Roman" panose="02020603050405020304" pitchFamily="18" charset="0"/>
              </a:rPr>
              <a:t>– Khách quan</a:t>
            </a:r>
          </a:p>
          <a:p>
            <a:r>
              <a:rPr lang="vi-VN" sz="1800" dirty="0">
                <a:latin typeface="Times New Roman" panose="02020603050405020304" pitchFamily="18" charset="0"/>
                <a:cs typeface="Times New Roman" panose="02020603050405020304" pitchFamily="18" charset="0"/>
              </a:rPr>
              <a:t>+ Do mục đích học tập là để thi đỗ Đại học</a:t>
            </a:r>
          </a:p>
          <a:p>
            <a:r>
              <a:rPr lang="vi-VN" sz="1800" dirty="0">
                <a:latin typeface="Times New Roman" panose="02020603050405020304" pitchFamily="18" charset="0"/>
                <a:cs typeface="Times New Roman" panose="02020603050405020304" pitchFamily="18" charset="0"/>
              </a:rPr>
              <a:t>+ Do cha mẹ định hướng</a:t>
            </a:r>
          </a:p>
          <a:p>
            <a:r>
              <a:rPr lang="vi-VN" sz="1800" dirty="0">
                <a:latin typeface="Times New Roman" panose="02020603050405020304" pitchFamily="18" charset="0"/>
                <a:cs typeface="Times New Roman" panose="02020603050405020304" pitchFamily="18" charset="0"/>
              </a:rPr>
              <a:t>* Giải pháp</a:t>
            </a:r>
          </a:p>
          <a:p>
            <a:r>
              <a:rPr lang="vi-VN" sz="1800" dirty="0">
                <a:latin typeface="Times New Roman" panose="02020603050405020304" pitchFamily="18" charset="0"/>
                <a:cs typeface="Times New Roman" panose="02020603050405020304" pitchFamily="18" charset="0"/>
              </a:rPr>
              <a:t>– Tuyên truyền để ai cũng nắm bắt được hết hậu quả của việc học lệch</a:t>
            </a:r>
          </a:p>
          <a:p>
            <a:r>
              <a:rPr lang="vi-VN" sz="1800" dirty="0">
                <a:latin typeface="Times New Roman" panose="02020603050405020304" pitchFamily="18" charset="0"/>
                <a:cs typeface="Times New Roman" panose="02020603050405020304" pitchFamily="18" charset="0"/>
              </a:rPr>
              <a:t>– Kiên quyết không học lệch</a:t>
            </a:r>
          </a:p>
          <a:p>
            <a:r>
              <a:rPr lang="vi-VN" sz="1800" dirty="0">
                <a:latin typeface="Times New Roman" panose="02020603050405020304" pitchFamily="18" charset="0"/>
                <a:cs typeface="Times New Roman" panose="02020603050405020304" pitchFamily="18" charset="0"/>
              </a:rPr>
              <a:t>– Vận dụng kiến thức đã học vào thực tế để thêm phần thú vị</a:t>
            </a:r>
          </a:p>
        </p:txBody>
      </p:sp>
    </p:spTree>
    <p:extLst>
      <p:ext uri="{BB962C8B-B14F-4D97-AF65-F5344CB8AC3E}">
        <p14:creationId xmlns:p14="http://schemas.microsoft.com/office/powerpoint/2010/main" val="40212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37;p17"/>
          <p:cNvSpPr/>
          <p:nvPr/>
        </p:nvSpPr>
        <p:spPr>
          <a:xfrm>
            <a:off x="719190" y="4009554"/>
            <a:ext cx="7675911" cy="727022"/>
          </a:xfrm>
          <a:prstGeom prst="roundRect">
            <a:avLst>
              <a:gd name="adj" fmla="val 16667"/>
            </a:avLst>
          </a:prstGeom>
          <a:solidFill>
            <a:schemeClr val="accent4">
              <a:lumMod val="60000"/>
              <a:lumOff val="4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buSzPts val="2000"/>
            </a:pPr>
            <a:r>
              <a:rPr lang="en-US" sz="1800" b="1" dirty="0" err="1">
                <a:latin typeface="Times New Roman" panose="02020603050405020304" pitchFamily="18" charset="0"/>
                <a:ea typeface="Cambria"/>
                <a:cs typeface="Times New Roman" panose="02020603050405020304" pitchFamily="18" charset="0"/>
                <a:sym typeface="Cambria"/>
              </a:rPr>
              <a:t>Kết</a:t>
            </a:r>
            <a:r>
              <a:rPr lang="en-US" sz="1800" b="1" dirty="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Khẳng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định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lại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smtClean="0">
                <a:latin typeface="Times New Roman" panose="02020603050405020304" pitchFamily="18" charset="0"/>
                <a:ea typeface="Cambria"/>
                <a:cs typeface="Times New Roman" panose="02020603050405020304" pitchFamily="18" charset="0"/>
                <a:sym typeface="Cambria"/>
              </a:rPr>
              <a:t>đề</a:t>
            </a:r>
            <a:endParaRPr lang="en-US" sz="1800" dirty="0" smtClean="0">
              <a:latin typeface="Times New Roman" panose="02020603050405020304" pitchFamily="18" charset="0"/>
              <a:ea typeface="Cambria"/>
              <a:cs typeface="Times New Roman" panose="02020603050405020304" pitchFamily="18" charset="0"/>
              <a:sym typeface="Cambria"/>
            </a:endParaRPr>
          </a:p>
          <a:p>
            <a:pPr>
              <a:buSzPts val="2000"/>
            </a:pPr>
            <a:r>
              <a:rPr lang="en-US" sz="1800" dirty="0" smtClean="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Liên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bản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thân</a:t>
            </a:r>
            <a:r>
              <a:rPr lang="en-US" sz="1800" dirty="0">
                <a:latin typeface="Times New Roman" panose="02020603050405020304" pitchFamily="18" charset="0"/>
                <a:ea typeface="Cambria"/>
                <a:cs typeface="Times New Roman" panose="02020603050405020304" pitchFamily="18" charset="0"/>
                <a:sym typeface="Cambria"/>
              </a:rPr>
              <a:t>.</a:t>
            </a:r>
            <a:endParaRPr sz="1800" dirty="0">
              <a:latin typeface="Times New Roman" panose="02020603050405020304" pitchFamily="18" charset="0"/>
              <a:ea typeface="Cambria"/>
              <a:cs typeface="Times New Roman" panose="02020603050405020304" pitchFamily="18" charset="0"/>
              <a:sym typeface="Cambria"/>
            </a:endParaRPr>
          </a:p>
        </p:txBody>
      </p:sp>
      <p:sp>
        <p:nvSpPr>
          <p:cNvPr id="11" name="Google Shape;335;p17"/>
          <p:cNvSpPr/>
          <p:nvPr/>
        </p:nvSpPr>
        <p:spPr>
          <a:xfrm>
            <a:off x="719190" y="397901"/>
            <a:ext cx="7675911" cy="1228879"/>
          </a:xfrm>
          <a:prstGeom prst="roundRect">
            <a:avLst>
              <a:gd name="adj"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nSpc>
                <a:spcPct val="150000"/>
              </a:lnSpc>
              <a:buSzPts val="2000"/>
            </a:pPr>
            <a:r>
              <a:rPr lang="en-US" sz="1800" b="1" dirty="0" err="1" smtClean="0">
                <a:latin typeface="Times New Roman" panose="02020603050405020304" pitchFamily="18" charset="0"/>
                <a:ea typeface="Cambria"/>
                <a:cs typeface="Times New Roman" panose="02020603050405020304" pitchFamily="18" charset="0"/>
                <a:sym typeface="Cambria"/>
              </a:rPr>
              <a:t>Mở</a:t>
            </a:r>
            <a:r>
              <a:rPr lang="en-US" sz="1800" b="1" dirty="0" smtClean="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err="1" smtClean="0">
                <a:latin typeface="Times New Roman" panose="02020603050405020304" pitchFamily="18" charset="0"/>
                <a:ea typeface="Cambria"/>
                <a:cs typeface="Times New Roman" panose="02020603050405020304" pitchFamily="18" charset="0"/>
                <a:sym typeface="Cambria"/>
              </a:rPr>
              <a:t>Giới</a:t>
            </a:r>
            <a:r>
              <a:rPr lang="en-US" sz="1800" dirty="0" smtClean="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thiệu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lệch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của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sinh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hiện</a:t>
            </a:r>
            <a:r>
              <a:rPr lang="en-US" sz="1800" dirty="0">
                <a:latin typeface="Times New Roman" panose="02020603050405020304" pitchFamily="18" charset="0"/>
                <a:ea typeface="Cambria"/>
                <a:cs typeface="Times New Roman" panose="02020603050405020304" pitchFamily="18" charset="0"/>
                <a:sym typeface="Cambria"/>
              </a:rPr>
              <a:t> nay </a:t>
            </a:r>
            <a:r>
              <a:rPr lang="en-US" sz="1800" dirty="0" err="1">
                <a:latin typeface="Times New Roman" panose="02020603050405020304" pitchFamily="18" charset="0"/>
                <a:ea typeface="Cambria"/>
                <a:cs typeface="Times New Roman" panose="02020603050405020304" pitchFamily="18" charset="0"/>
                <a:sym typeface="Cambria"/>
              </a:rPr>
              <a:t>bỏ</a:t>
            </a:r>
            <a:r>
              <a:rPr lang="en-US" sz="1800" dirty="0">
                <a:latin typeface="Times New Roman" panose="02020603050405020304" pitchFamily="18" charset="0"/>
                <a:ea typeface="Cambria"/>
                <a:cs typeface="Times New Roman" panose="02020603050405020304" pitchFamily="18" charset="0"/>
                <a:sym typeface="Cambria"/>
              </a:rPr>
              <a:t> qua </a:t>
            </a:r>
            <a:r>
              <a:rPr lang="en-US" sz="1800" dirty="0" err="1">
                <a:latin typeface="Times New Roman" panose="02020603050405020304" pitchFamily="18" charset="0"/>
                <a:ea typeface="Cambria"/>
                <a:cs typeface="Times New Roman" panose="02020603050405020304" pitchFamily="18" charset="0"/>
                <a:sym typeface="Cambria"/>
              </a:rPr>
              <a:t>một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số</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môn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chỉ</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những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môn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mình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yêu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thích</a:t>
            </a:r>
            <a:r>
              <a:rPr lang="en-US" sz="1800" dirty="0" smtClean="0">
                <a:latin typeface="Times New Roman" panose="02020603050405020304" pitchFamily="18" charset="0"/>
                <a:ea typeface="Cambria"/>
                <a:cs typeface="Times New Roman" panose="02020603050405020304" pitchFamily="18" charset="0"/>
                <a:sym typeface="Cambria"/>
              </a:rPr>
              <a:t>.</a:t>
            </a:r>
          </a:p>
          <a:p>
            <a:pPr>
              <a:lnSpc>
                <a:spcPct val="150000"/>
              </a:lnSpc>
              <a:buSzPts val="2000"/>
            </a:pPr>
            <a:r>
              <a:rPr lang="vi-VN" sz="1800" dirty="0">
                <a:latin typeface="Times New Roman" panose="02020603050405020304" pitchFamily="18" charset="0"/>
                <a:ea typeface="Cambria"/>
                <a:cs typeface="Times New Roman" panose="02020603050405020304" pitchFamily="18" charset="0"/>
                <a:sym typeface="Cambria"/>
              </a:rPr>
              <a:t>Đánh giá chung: là hiện tượng không tốt với người học</a:t>
            </a:r>
            <a:endParaRPr sz="1800" dirty="0">
              <a:latin typeface="Times New Roman" panose="02020603050405020304" pitchFamily="18" charset="0"/>
              <a:ea typeface="Cambria"/>
              <a:cs typeface="Times New Roman" panose="02020603050405020304" pitchFamily="18" charset="0"/>
              <a:sym typeface="Cambria"/>
            </a:endParaRPr>
          </a:p>
        </p:txBody>
      </p:sp>
      <p:sp>
        <p:nvSpPr>
          <p:cNvPr id="13" name="Google Shape;336;p17"/>
          <p:cNvSpPr/>
          <p:nvPr/>
        </p:nvSpPr>
        <p:spPr>
          <a:xfrm>
            <a:off x="719189" y="1921836"/>
            <a:ext cx="7675911" cy="1820824"/>
          </a:xfrm>
          <a:prstGeom prst="roundRect">
            <a:avLst>
              <a:gd name="adj" fmla="val 16667"/>
            </a:avLst>
          </a:prstGeom>
          <a:solidFill>
            <a:schemeClr val="accent4">
              <a:lumMod val="20000"/>
              <a:lumOff val="80000"/>
            </a:schemeClr>
          </a:solidFill>
          <a:ln w="12700" cap="flat" cmpd="sng">
            <a:solidFill>
              <a:schemeClr val="accent4">
                <a:lumMod val="40000"/>
                <a:lumOff val="60000"/>
              </a:schemeClr>
            </a:solidFill>
            <a:prstDash val="solid"/>
            <a:miter lim="800000"/>
            <a:headEnd type="none" w="sm" len="sm"/>
            <a:tailEnd type="none" w="sm" len="sm"/>
          </a:ln>
        </p:spPr>
        <p:txBody>
          <a:bodyPr spcFirstLastPara="1" wrap="square" lIns="68569" tIns="34275" rIns="68569" bIns="34275" anchor="ctr" anchorCtr="0">
            <a:noAutofit/>
          </a:bodyPr>
          <a:lstStyle/>
          <a:p>
            <a:r>
              <a:rPr lang="en-US" sz="18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Thân</a:t>
            </a:r>
            <a:r>
              <a:rPr lang="en-US" sz="18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1800" b="1" dirty="0" err="1"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bài</a:t>
            </a:r>
            <a:r>
              <a:rPr lang="en-US" sz="1800" b="1" dirty="0" smtClean="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p>
          <a:p>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Giải </a:t>
            </a:r>
            <a:r>
              <a:rPr lang="vi-VN" sz="1800" dirty="0">
                <a:latin typeface="Times New Roman" panose="02020603050405020304" pitchFamily="18" charset="0"/>
                <a:cs typeface="Times New Roman" panose="02020603050405020304" pitchFamily="18" charset="0"/>
              </a:rPr>
              <a:t>thích</a:t>
            </a:r>
            <a:r>
              <a:rPr lang="vi-VN"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Biểu </a:t>
            </a:r>
            <a:r>
              <a:rPr lang="vi-VN" sz="1800" dirty="0">
                <a:latin typeface="Times New Roman" panose="02020603050405020304" pitchFamily="18" charset="0"/>
                <a:cs typeface="Times New Roman" panose="02020603050405020304" pitchFamily="18" charset="0"/>
              </a:rPr>
              <a:t>hiện</a:t>
            </a:r>
            <a:r>
              <a:rPr lang="vi-VN" sz="1800" dirty="0" smtClean="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Tác hại</a:t>
            </a:r>
            <a:r>
              <a:rPr lang="vi-VN" sz="1800" dirty="0" smtClean="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Nguyên </a:t>
            </a:r>
            <a:r>
              <a:rPr lang="vi-VN" sz="1800" dirty="0" smtClean="0">
                <a:latin typeface="Times New Roman" panose="02020603050405020304" pitchFamily="18" charset="0"/>
                <a:cs typeface="Times New Roman" panose="02020603050405020304" pitchFamily="18" charset="0"/>
              </a:rPr>
              <a:t>nhân</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Giải </a:t>
            </a:r>
            <a:r>
              <a:rPr lang="vi-VN" sz="1800" dirty="0" smtClean="0">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04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p:tgtEl>
                                          <p:spTgt spid="1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25078" y="162505"/>
            <a:ext cx="3389670" cy="1153681"/>
          </a:xfrm>
          <a:prstGeom prst="rect">
            <a:avLst/>
          </a:prstGeom>
        </p:spPr>
      </p:pic>
      <p:sp>
        <p:nvSpPr>
          <p:cNvPr id="7" name="Google Shape;364;p18"/>
          <p:cNvSpPr txBox="1"/>
          <p:nvPr/>
        </p:nvSpPr>
        <p:spPr>
          <a:xfrm>
            <a:off x="712324" y="1092902"/>
            <a:ext cx="7889416" cy="3624039"/>
          </a:xfrm>
          <a:prstGeom prst="rect">
            <a:avLst/>
          </a:prstGeom>
          <a:noFill/>
          <a:ln>
            <a:noFill/>
          </a:ln>
        </p:spPr>
        <p:txBody>
          <a:bodyPr spcFirstLastPara="1" wrap="square" lIns="68569" tIns="34275" rIns="68569" bIns="34275" anchor="t" anchorCtr="0">
            <a:spAutoFit/>
          </a:bodyPr>
          <a:lstStyle/>
          <a:p>
            <a:pPr algn="just"/>
            <a:r>
              <a:rPr lang="vi-VN" sz="2100" b="1" dirty="0">
                <a:latin typeface="+mj-lt"/>
              </a:rPr>
              <a:t>Khi viết bài, em cần đặt dàn ý trước mặt để thường xuyên tự kiểm soát việc hết từng phần và triển khai từng ý.</a:t>
            </a:r>
          </a:p>
          <a:p>
            <a:pPr algn="just"/>
            <a:endParaRPr lang="en-US" sz="2100" dirty="0" smtClean="0">
              <a:latin typeface="+mj-lt"/>
            </a:endParaRPr>
          </a:p>
          <a:p>
            <a:pPr algn="just"/>
            <a:r>
              <a:rPr lang="vi-VN" sz="2100" dirty="0" smtClean="0">
                <a:latin typeface="+mj-lt"/>
              </a:rPr>
              <a:t>- </a:t>
            </a:r>
            <a:r>
              <a:rPr lang="vi-VN" sz="2100" b="1" dirty="0">
                <a:latin typeface="+mj-lt"/>
              </a:rPr>
              <a:t>Mở bài</a:t>
            </a:r>
            <a:r>
              <a:rPr lang="vi-VN" sz="2100" dirty="0">
                <a:latin typeface="+mj-lt"/>
              </a:rPr>
              <a:t>: Nêu được vấn đề cần nghị luận</a:t>
            </a:r>
          </a:p>
          <a:p>
            <a:pPr algn="just"/>
            <a:r>
              <a:rPr lang="vi-VN" sz="2100" dirty="0">
                <a:latin typeface="+mj-lt"/>
              </a:rPr>
              <a:t>- </a:t>
            </a:r>
            <a:r>
              <a:rPr lang="vi-VN" sz="2100" b="1" dirty="0">
                <a:latin typeface="+mj-lt"/>
              </a:rPr>
              <a:t>Thân bài</a:t>
            </a:r>
            <a:r>
              <a:rPr lang="vi-VN" sz="2100" dirty="0">
                <a:latin typeface="+mj-lt"/>
              </a:rPr>
              <a:t>: Các ý chính cần được trình bày rành mạch, mỗi ý được triển khai trong một đoạn văn riêng, rõ ràng, mạch lạc, bằng chứng cụ thể, thuyết phục. Khi viết, cần chú ý mạch văn trôi chảy, kết nối các câu trong đoạn và các đoạn trong bài chặt chẽ, hợp lí, tránh rườm rà.</a:t>
            </a:r>
          </a:p>
          <a:p>
            <a:pPr algn="just"/>
            <a:r>
              <a:rPr lang="vi-VN" sz="2100" dirty="0">
                <a:latin typeface="+mj-lt"/>
              </a:rPr>
              <a:t>- </a:t>
            </a:r>
            <a:r>
              <a:rPr lang="vi-VN" sz="2100" b="1" dirty="0">
                <a:latin typeface="+mj-lt"/>
              </a:rPr>
              <a:t>Kết bài</a:t>
            </a:r>
            <a:r>
              <a:rPr lang="vi-VN" sz="2100" dirty="0">
                <a:latin typeface="+mj-lt"/>
              </a:rPr>
              <a:t>: Khẳng định lại ý nghĩa của việc bàn luận, giúp người đọc suy nghĩ đúng vấn đề để có sự thay đổi tích cực trong nhận thức và hành động.</a:t>
            </a:r>
          </a:p>
        </p:txBody>
      </p:sp>
    </p:spTree>
    <p:extLst>
      <p:ext uri="{BB962C8B-B14F-4D97-AF65-F5344CB8AC3E}">
        <p14:creationId xmlns:p14="http://schemas.microsoft.com/office/powerpoint/2010/main" val="237776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21548" y="215399"/>
            <a:ext cx="5651482" cy="1149827"/>
          </a:xfrm>
          <a:prstGeom prst="rect">
            <a:avLst/>
          </a:prstGeom>
        </p:spPr>
      </p:pic>
      <p:sp>
        <p:nvSpPr>
          <p:cNvPr id="10" name="Google Shape;364;p18"/>
          <p:cNvSpPr txBox="1"/>
          <p:nvPr/>
        </p:nvSpPr>
        <p:spPr>
          <a:xfrm>
            <a:off x="553552" y="1160980"/>
            <a:ext cx="7953450" cy="2285211"/>
          </a:xfrm>
          <a:prstGeom prst="rect">
            <a:avLst/>
          </a:prstGeom>
          <a:noFill/>
          <a:ln>
            <a:noFill/>
          </a:ln>
        </p:spPr>
        <p:txBody>
          <a:bodyPr spcFirstLastPara="1" wrap="square" lIns="68569" tIns="34275" rIns="68569" bIns="34275" anchor="t" anchorCtr="0">
            <a:spAutoFit/>
          </a:bodyPr>
          <a:lstStyle/>
          <a:p>
            <a:pPr algn="just">
              <a:lnSpc>
                <a:spcPct val="150000"/>
              </a:lnSpc>
              <a:buSzPts val="2133"/>
            </a:pPr>
            <a:r>
              <a:rPr lang="en-US" sz="2400" dirty="0" err="1" smtClean="0">
                <a:latin typeface="Times New Roman" panose="02020603050405020304" pitchFamily="18" charset="0"/>
                <a:ea typeface="Quicksand"/>
                <a:cs typeface="Times New Roman" panose="02020603050405020304" pitchFamily="18" charset="0"/>
                <a:sym typeface="Quicksand"/>
              </a:rPr>
              <a:t>Đối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chiếu</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bài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viết</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với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yêu</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cầu</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với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bài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văn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nghị</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luận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về</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một</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vấn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đề</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trong</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đời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sống</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trình</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bày</a:t>
            </a:r>
            <a:r>
              <a:rPr lang="en-US" sz="2400" dirty="0" smtClean="0">
                <a:latin typeface="Times New Roman" panose="02020603050405020304" pitchFamily="18" charset="0"/>
                <a:ea typeface="Quicksand"/>
                <a:cs typeface="Times New Roman" panose="02020603050405020304" pitchFamily="18" charset="0"/>
                <a:sym typeface="Quicksand"/>
              </a:rPr>
              <a:t> ý </a:t>
            </a:r>
            <a:r>
              <a:rPr lang="en-US" sz="2400" dirty="0" err="1" smtClean="0">
                <a:latin typeface="Times New Roman" panose="02020603050405020304" pitchFamily="18" charset="0"/>
                <a:ea typeface="Quicksand"/>
                <a:cs typeface="Times New Roman" panose="02020603050405020304" pitchFamily="18" charset="0"/>
                <a:sym typeface="Quicksand"/>
              </a:rPr>
              <a:t>kiến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phản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đối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và</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dàn</a:t>
            </a:r>
            <a:r>
              <a:rPr lang="en-US" sz="2400" dirty="0" smtClean="0">
                <a:latin typeface="Times New Roman" panose="02020603050405020304" pitchFamily="18" charset="0"/>
                <a:ea typeface="Quicksand"/>
                <a:cs typeface="Times New Roman" panose="02020603050405020304" pitchFamily="18" charset="0"/>
                <a:sym typeface="Quicksand"/>
              </a:rPr>
              <a:t> ý </a:t>
            </a:r>
            <a:r>
              <a:rPr lang="en-US" sz="2400" dirty="0" err="1" smtClean="0">
                <a:latin typeface="Times New Roman" panose="02020603050405020304" pitchFamily="18" charset="0"/>
                <a:ea typeface="Quicksand"/>
                <a:cs typeface="Times New Roman" panose="02020603050405020304" pitchFamily="18" charset="0"/>
                <a:sym typeface="Quicksand"/>
              </a:rPr>
              <a:t>để</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tự</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đánh</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giá</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mức</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độ</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đáp</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ứng</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của</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bài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viết</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từ</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đó</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chỉnh</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sửa</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theo</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các</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gợi</a:t>
            </a:r>
            <a:r>
              <a:rPr lang="en-US" sz="2400" dirty="0" smtClean="0">
                <a:latin typeface="Times New Roman" panose="02020603050405020304" pitchFamily="18" charset="0"/>
                <a:ea typeface="Quicksand"/>
                <a:cs typeface="Times New Roman" panose="02020603050405020304" pitchFamily="18" charset="0"/>
                <a:sym typeface="Quicksand"/>
              </a:rPr>
              <a:t> ý </a:t>
            </a:r>
            <a:r>
              <a:rPr lang="en-US" sz="2400" dirty="0" err="1" smtClean="0">
                <a:latin typeface="Times New Roman" panose="02020603050405020304" pitchFamily="18" charset="0"/>
                <a:ea typeface="Quicksand"/>
                <a:cs typeface="Times New Roman" panose="02020603050405020304" pitchFamily="18" charset="0"/>
                <a:sym typeface="Quicksand"/>
              </a:rPr>
              <a:t>sau</a:t>
            </a:r>
            <a:r>
              <a:rPr lang="en-US" sz="2400" dirty="0" smtClean="0">
                <a:latin typeface="Times New Roman" panose="02020603050405020304" pitchFamily="18" charset="0"/>
                <a:ea typeface="Quicksand"/>
                <a:cs typeface="Times New Roman" panose="02020603050405020304" pitchFamily="18" charset="0"/>
                <a:sym typeface="Quicksand"/>
              </a:rPr>
              <a:t>:</a:t>
            </a:r>
            <a:endParaRPr sz="2400" dirty="0">
              <a:latin typeface="Times New Roman" panose="02020603050405020304" pitchFamily="18" charset="0"/>
              <a:ea typeface="Quicksand"/>
              <a:cs typeface="Times New Roman" panose="02020603050405020304" pitchFamily="18" charset="0"/>
              <a:sym typeface="Quicksand"/>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96000" y="2095500"/>
            <a:ext cx="3048000" cy="3048000"/>
          </a:xfrm>
          <a:prstGeom prst="rect">
            <a:avLst/>
          </a:prstGeom>
        </p:spPr>
      </p:pic>
    </p:spTree>
    <p:extLst>
      <p:ext uri="{BB962C8B-B14F-4D97-AF65-F5344CB8AC3E}">
        <p14:creationId xmlns:p14="http://schemas.microsoft.com/office/powerpoint/2010/main" val="11680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pic>
        <p:nvPicPr>
          <p:cNvPr id="4" name="Picture 10"/>
          <p:cNvPicPr>
            <a:picLocks noChangeAspect="1"/>
          </p:cNvPicPr>
          <p:nvPr/>
        </p:nvPicPr>
        <p:blipFill>
          <a:blip r:embed="rId3"/>
          <a:srcRect/>
          <a:stretch>
            <a:fillRect/>
          </a:stretch>
        </p:blipFill>
        <p:spPr>
          <a:xfrm>
            <a:off x="727690" y="301371"/>
            <a:ext cx="7533807" cy="4531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1290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oogle Shape;400;p20"/>
          <p:cNvGraphicFramePr/>
          <p:nvPr>
            <p:extLst>
              <p:ext uri="{D42A27DB-BD31-4B8C-83A1-F6EECF244321}">
                <p14:modId xmlns:p14="http://schemas.microsoft.com/office/powerpoint/2010/main" val="1199483640"/>
              </p:ext>
            </p:extLst>
          </p:nvPr>
        </p:nvGraphicFramePr>
        <p:xfrm>
          <a:off x="213707" y="215756"/>
          <a:ext cx="8731762" cy="4682868"/>
        </p:xfrm>
        <a:graphic>
          <a:graphicData uri="http://schemas.openxmlformats.org/drawingml/2006/table">
            <a:tbl>
              <a:tblPr firstRow="1" bandRow="1"/>
              <a:tblGrid>
                <a:gridCol w="2867681"/>
                <a:gridCol w="806306"/>
                <a:gridCol w="934875"/>
                <a:gridCol w="4122900"/>
              </a:tblGrid>
              <a:tr h="68741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Tiêu</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chí</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bg1"/>
                          </a:solidFill>
                          <a:latin typeface="Times New Roman" panose="02020603050405020304" pitchFamily="18" charset="0"/>
                          <a:cs typeface="Times New Roman" panose="02020603050405020304" pitchFamily="18" charset="0"/>
                          <a:sym typeface="Cambria"/>
                        </a:rPr>
                        <a:t>Đạt</a:t>
                      </a:r>
                      <a:endParaRPr sz="2000" b="1" u="none" strike="noStrike" cap="none">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Không</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đạt</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Chỉnh</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sửa</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r>
              <a:tr h="585573">
                <a:tc>
                  <a:txBody>
                    <a:bodyPr/>
                    <a:lstStyle/>
                    <a:p>
                      <a:r>
                        <a:rPr lang="en-US" sz="1600" dirty="0" err="1">
                          <a:solidFill>
                            <a:srgbClr val="444444"/>
                          </a:solidFill>
                          <a:effectLst/>
                          <a:latin typeface="Times New Roman" panose="02020603050405020304" pitchFamily="18" charset="0"/>
                          <a:cs typeface="Times New Roman" panose="02020603050405020304" pitchFamily="18" charset="0"/>
                        </a:rPr>
                        <a:t>Nêu</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cụ</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thể</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vấn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đề</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nghị</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luận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và</a:t>
                      </a:r>
                      <a:r>
                        <a:rPr lang="en-US" sz="1600" dirty="0">
                          <a:solidFill>
                            <a:srgbClr val="444444"/>
                          </a:solidFill>
                          <a:effectLst/>
                          <a:latin typeface="Times New Roman" panose="02020603050405020304" pitchFamily="18" charset="0"/>
                          <a:cs typeface="Times New Roman" panose="02020603050405020304" pitchFamily="18" charset="0"/>
                        </a:rPr>
                        <a:t> ý </a:t>
                      </a:r>
                      <a:r>
                        <a:rPr lang="en-US" sz="1600" dirty="0" err="1">
                          <a:solidFill>
                            <a:srgbClr val="444444"/>
                          </a:solidFill>
                          <a:effectLst/>
                          <a:latin typeface="Times New Roman" panose="02020603050405020304" pitchFamily="18" charset="0"/>
                          <a:cs typeface="Times New Roman" panose="02020603050405020304" pitchFamily="18" charset="0"/>
                        </a:rPr>
                        <a:t>kiến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cần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phản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đối</a:t>
                      </a:r>
                      <a:endParaRPr lang="en-US" sz="1600" dirty="0">
                        <a:solidFill>
                          <a:srgbClr val="444444"/>
                        </a:solidFill>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Chỉnh sửa nếu thấy vấn đề nghị luận và ý kiến cần phản đối còn mơ hồ.</a:t>
                      </a:r>
                    </a:p>
                  </a:txBody>
                  <a:tcPr marL="57150" marR="57150" marT="57150" marB="57150" anchor="ctr">
                    <a:solidFill>
                      <a:schemeClr val="accent4">
                        <a:lumMod val="20000"/>
                        <a:lumOff val="80000"/>
                      </a:schemeClr>
                    </a:solidFill>
                  </a:tcPr>
                </a:tc>
              </a:tr>
              <a:tr h="585573">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Trình bày rõ sự phản đối của người viết về ý kiến vừa nêu</a:t>
                      </a: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Diễn đạt cho rõ nếu thấy sự phản đối chưa được thể hiện rõ ràng.</a:t>
                      </a:r>
                    </a:p>
                  </a:txBody>
                  <a:tcPr marL="57150" marR="57150" marT="57150" marB="57150" anchor="ctr">
                    <a:solidFill>
                      <a:schemeClr val="accent4">
                        <a:lumMod val="20000"/>
                        <a:lumOff val="80000"/>
                      </a:schemeClr>
                    </a:solidFill>
                  </a:tcPr>
                </a:tc>
              </a:tr>
              <a:tr h="1094759">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Đưa ra được lí lẽ và bằng chứng để việc phản đối ý kiến có sức thuyết phục</a:t>
                      </a: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Củng cố lí lẽ nếu thấy chưa vững chắc, bổ sung bằng chứng nếu còn thiếu.</a:t>
                      </a:r>
                    </a:p>
                  </a:txBody>
                  <a:tcPr marL="57150" marR="57150" marT="57150" marB="57150" anchor="ctr">
                    <a:solidFill>
                      <a:schemeClr val="accent4">
                        <a:lumMod val="20000"/>
                        <a:lumOff val="80000"/>
                      </a:schemeClr>
                    </a:solidFill>
                  </a:tcPr>
                </a:tc>
              </a:tr>
              <a:tr h="585573">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Nêu được ý nghĩa của việc phản đối ý kiến trái ngược về vấn đề</a:t>
                      </a: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Bổ sung nếu thấy chưa nêu được ý nghĩa và nêu chưa rõ.</a:t>
                      </a:r>
                    </a:p>
                  </a:txBody>
                  <a:tcPr marL="57150" marR="57150" marT="57150" marB="57150" anchor="ctr">
                    <a:solidFill>
                      <a:schemeClr val="accent4">
                        <a:lumMod val="20000"/>
                        <a:lumOff val="80000"/>
                      </a:schemeClr>
                    </a:solidFill>
                  </a:tcPr>
                </a:tc>
              </a:tr>
              <a:tr h="1094759">
                <a:tc>
                  <a:txBody>
                    <a:bodyPr/>
                    <a:lstStyle/>
                    <a:p>
                      <a:r>
                        <a:rPr lang="en-US" sz="1600" dirty="0" err="1">
                          <a:solidFill>
                            <a:srgbClr val="444444"/>
                          </a:solidFill>
                          <a:effectLst/>
                          <a:latin typeface="Times New Roman" panose="02020603050405020304" pitchFamily="18" charset="0"/>
                          <a:cs typeface="Times New Roman" panose="02020603050405020304" pitchFamily="18" charset="0"/>
                        </a:rPr>
                        <a:t>Rà</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soát</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lỗi</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về</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từ</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ngữ</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câu</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đoạn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văn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liên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kết</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các</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câu</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và</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các</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đoạn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cách</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trình</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bày</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bài</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viết</a:t>
                      </a:r>
                      <a:endParaRPr lang="en-US" sz="1600" dirty="0">
                        <a:solidFill>
                          <a:srgbClr val="444444"/>
                        </a:solidFill>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Sửa những lỗi phát hiện được.</a:t>
                      </a:r>
                    </a:p>
                  </a:txBody>
                  <a:tcPr marL="57150" marR="57150" marT="57150" marB="57150" anchor="ctr">
                    <a:solidFill>
                      <a:schemeClr val="accent4">
                        <a:lumMod val="20000"/>
                        <a:lumOff val="80000"/>
                      </a:schemeClr>
                    </a:solidFill>
                  </a:tcPr>
                </a:tc>
              </a:tr>
            </a:tbl>
          </a:graphicData>
        </a:graphic>
      </p:graphicFrame>
      <p:sp>
        <p:nvSpPr>
          <p:cNvPr id="8" name="Google Shape;401;p20"/>
          <p:cNvSpPr/>
          <p:nvPr/>
        </p:nvSpPr>
        <p:spPr>
          <a:xfrm>
            <a:off x="3343926" y="1029895"/>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9" name="Google Shape;402;p20"/>
          <p:cNvSpPr/>
          <p:nvPr/>
        </p:nvSpPr>
        <p:spPr>
          <a:xfrm>
            <a:off x="4231080" y="1628106"/>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0" name="Google Shape;403;p20"/>
          <p:cNvSpPr/>
          <p:nvPr/>
        </p:nvSpPr>
        <p:spPr>
          <a:xfrm>
            <a:off x="4231080" y="1029895"/>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1" name="Google Shape;404;p20"/>
          <p:cNvSpPr/>
          <p:nvPr/>
        </p:nvSpPr>
        <p:spPr>
          <a:xfrm>
            <a:off x="3343926" y="1628106"/>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2" name="Google Shape;405;p20"/>
          <p:cNvSpPr/>
          <p:nvPr/>
        </p:nvSpPr>
        <p:spPr>
          <a:xfrm>
            <a:off x="4231080" y="2488075"/>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3" name="Google Shape;406;p20"/>
          <p:cNvSpPr/>
          <p:nvPr/>
        </p:nvSpPr>
        <p:spPr>
          <a:xfrm>
            <a:off x="3343926" y="2488075"/>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4" name="Google Shape;407;p20"/>
          <p:cNvSpPr/>
          <p:nvPr/>
        </p:nvSpPr>
        <p:spPr>
          <a:xfrm>
            <a:off x="4231080" y="3321821"/>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5" name="Google Shape;408;p20"/>
          <p:cNvSpPr/>
          <p:nvPr/>
        </p:nvSpPr>
        <p:spPr>
          <a:xfrm>
            <a:off x="3343926" y="3330044"/>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6" name="Google Shape;409;p20"/>
          <p:cNvSpPr/>
          <p:nvPr/>
        </p:nvSpPr>
        <p:spPr>
          <a:xfrm>
            <a:off x="4231080" y="4040411"/>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7" name="Google Shape;410;p20"/>
          <p:cNvSpPr/>
          <p:nvPr/>
        </p:nvSpPr>
        <p:spPr>
          <a:xfrm>
            <a:off x="3343926" y="4040411"/>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72364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0568" y="1917124"/>
            <a:ext cx="7108032" cy="1591621"/>
          </a:xfrm>
          <a:prstGeom prst="rect">
            <a:avLst/>
          </a:prstGeom>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4" name="Rectangle 3"/>
          <p:cNvSpPr/>
          <p:nvPr/>
        </p:nvSpPr>
        <p:spPr>
          <a:xfrm>
            <a:off x="446567" y="229380"/>
            <a:ext cx="8112642" cy="4801314"/>
          </a:xfrm>
          <a:prstGeom prst="rect">
            <a:avLst/>
          </a:prstGeom>
          <a:solidFill>
            <a:schemeClr val="bg1"/>
          </a:solidFill>
        </p:spPr>
        <p:txBody>
          <a:bodyPr wrap="square">
            <a:spAutoFit/>
          </a:bodyPr>
          <a:lstStyle/>
          <a:p>
            <a:pPr indent="426720" algn="just"/>
            <a:r>
              <a:rPr lang="vi-VN" sz="1800" dirty="0">
                <a:latin typeface="+mj-lt"/>
              </a:rPr>
              <a:t>Học sinh là những cánh chim non, những chủ nhân tương lai của đất nước và trong tương lai sẽ đưa đất nước phát triển đi lên sánh vai với các cường quốc năm châu. Chính vì vậy mà ngay từ bây giờ việc học tập của học sinh đang được Đảng và Nhà nước quan tâm, chú trọng. Tuy nhiên, nhiều bạn vẫn chưa xác định đúng đắn được mục đích và động cơ học tập nên vẫn còn tình trạng học lệch diễn ra.</a:t>
            </a:r>
            <a:endParaRPr lang="vi-VN" sz="1800" dirty="0">
              <a:solidFill>
                <a:srgbClr val="333333"/>
              </a:solidFill>
              <a:latin typeface="+mj-lt"/>
            </a:endParaRPr>
          </a:p>
          <a:p>
            <a:pPr indent="426720" algn="just"/>
            <a:r>
              <a:rPr lang="vi-VN" sz="1800" dirty="0">
                <a:latin typeface="+mj-lt"/>
              </a:rPr>
              <a:t>Học lệch là việc học không cân đối, không đều các môn, chú trọng môn này mà xao lãng môn khác, chỉ chú tâm đến môn mình sẽ thi đại học hay là đi theo sở thích cá nhân chứ không phải học để có kiến thức toàn diện.</a:t>
            </a:r>
            <a:endParaRPr lang="vi-VN" sz="1800" dirty="0">
              <a:solidFill>
                <a:srgbClr val="333333"/>
              </a:solidFill>
              <a:latin typeface="+mj-lt"/>
            </a:endParaRPr>
          </a:p>
          <a:p>
            <a:pPr indent="426720" algn="just"/>
            <a:r>
              <a:rPr lang="vi-VN" sz="1800" dirty="0">
                <a:latin typeface="+mj-lt"/>
              </a:rPr>
              <a:t>Biểu hiện của việc học lệch rất rõ ràng nhận ra trong suốt quá trình học tập và qua những lần kiểm tra, thi cử. Có những bạn chỉ thích học các môn tự nhiên vì chúng không đòi hỏi phải học thuộc quá nhiều và cũng không cần ghi chép đến mức mỏi tay mà chỉ cần có một bộ não tư duy sắc bén. Hay có những bạn lại thích học các môn xã hội vì nó không khô khan như công thức toán lí hóa và chỉ cần chăm chỉ là có thể học tốt. Bên cạnh đó còn có xu hướng chuyên tâm học Ngoại ngữ mà quên đi các môn học còn lại. Vì sao vậy? Vì trong bối cảnh đất nước đang trên đà giao lưu, hội nhập có khả năng ngoại ngữ tốt là một hành trang vô cùng hữu ích cho những ai muốn nâng cao vị trí, tầm quan trọng của mình trong xã hội</a:t>
            </a:r>
            <a:r>
              <a:rPr lang="vi-VN" sz="1800" dirty="0" smtClean="0">
                <a:latin typeface="+mj-lt"/>
              </a:rPr>
              <a:t>.</a:t>
            </a:r>
            <a:endParaRPr lang="vi-VN" sz="1800" dirty="0">
              <a:solidFill>
                <a:srgbClr val="333333"/>
              </a:solidFill>
              <a:latin typeface="+mj-lt"/>
            </a:endParaRPr>
          </a:p>
        </p:txBody>
      </p:sp>
    </p:spTree>
    <p:extLst>
      <p:ext uri="{BB962C8B-B14F-4D97-AF65-F5344CB8AC3E}">
        <p14:creationId xmlns:p14="http://schemas.microsoft.com/office/powerpoint/2010/main" val="413859436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4" name="Rectangle 3"/>
          <p:cNvSpPr/>
          <p:nvPr/>
        </p:nvSpPr>
        <p:spPr>
          <a:xfrm>
            <a:off x="425303" y="197483"/>
            <a:ext cx="8112642" cy="4801314"/>
          </a:xfrm>
          <a:prstGeom prst="rect">
            <a:avLst/>
          </a:prstGeom>
          <a:solidFill>
            <a:schemeClr val="bg1"/>
          </a:solidFill>
        </p:spPr>
        <p:txBody>
          <a:bodyPr wrap="square">
            <a:spAutoFit/>
          </a:bodyPr>
          <a:lstStyle/>
          <a:p>
            <a:pPr indent="426720" algn="just"/>
            <a:r>
              <a:rPr lang="vi-VN" sz="1800" dirty="0" smtClean="0">
                <a:latin typeface="Times New Roman" panose="02020603050405020304" pitchFamily="18" charset="0"/>
              </a:rPr>
              <a:t>Có </a:t>
            </a:r>
            <a:r>
              <a:rPr lang="vi-VN" sz="1800" dirty="0">
                <a:latin typeface="Times New Roman" panose="02020603050405020304" pitchFamily="18" charset="0"/>
              </a:rPr>
              <a:t>rất nhiều hậu quả của việc học lệch. Nhiều bạn mải học các môn tự nhiên mà không để ý đến các môn xã hội. Sau này các bạn trở thành những nhà khoa học giỏi nhưng lại thiếu kinh nghiệm sống, có những bạn tốt nghiệp bằng giỏi trường quản trị kinh doanh, nhưng do giao tiếp kém nên không xin được một công việc tốt. Hiện tượng học lệch cũng dẫn đến tư duy lệch. Các bạn học giỏi và thiên về các môn tự nhiên sẽ có ý xem thường các môn xã hội, cho đó chỉ là các môn phù phiếm, dẫn đến “thiếu cân bằng” về tư duy.</a:t>
            </a:r>
            <a:endParaRPr lang="vi-VN" sz="1800" dirty="0">
              <a:solidFill>
                <a:srgbClr val="333333"/>
              </a:solidFill>
              <a:latin typeface="Times New Roman" panose="02020603050405020304" pitchFamily="18" charset="0"/>
            </a:endParaRPr>
          </a:p>
          <a:p>
            <a:pPr indent="426720" algn="just"/>
            <a:r>
              <a:rPr lang="vi-VN" sz="1800" dirty="0">
                <a:latin typeface="Times New Roman" panose="02020603050405020304" pitchFamily="18" charset="0"/>
              </a:rPr>
              <a:t>Học đều các môn là cách hiệu quả nhất để trở thành một con người toàn diện. Các bạn có thể chú trọng hơn về các môn tự nhiên, nhưng cần dành thời gian xứng đáng cho các môn xã hội. Những giá trị văn hoá, tinh thần, những vẻ đẹp của quê hương đất nước sẽ được khám phá qua việc học tập các môn xã hội. Một tâm hồn phong phú sẽ giúp bạn học tốt hơn, nạp kiến thức tốt hơn, và những kiến thức xã hội đến lượt mình sẽ giúp các bạn học tốt hơn các môn tự nhiên.</a:t>
            </a:r>
            <a:endParaRPr lang="vi-VN" sz="1800" dirty="0">
              <a:solidFill>
                <a:srgbClr val="333333"/>
              </a:solidFill>
              <a:latin typeface="Times New Roman" panose="02020603050405020304" pitchFamily="18" charset="0"/>
            </a:endParaRPr>
          </a:p>
          <a:p>
            <a:pPr indent="426720" algn="just"/>
            <a:r>
              <a:rPr lang="vi-VN" sz="1800" dirty="0">
                <a:latin typeface="Times New Roman" panose="02020603050405020304" pitchFamily="18" charset="0"/>
              </a:rPr>
              <a:t>Trong trường học, các môn xã hội cần được giảng dạy một cách trực quan, sinh động để tạo hứng thú cho học sinh. Các bạn học sinh nên coi những giờ học tập môn xã hội chính là những giờ thư giãn, giúp bạn lấy lại tinh thần để học những môn tự nhiên. Có như vậy các bạn sẽ không thấy nhàm chán.</a:t>
            </a:r>
            <a:endParaRPr lang="vi-VN" sz="1800" dirty="0">
              <a:solidFill>
                <a:srgbClr val="333333"/>
              </a:solidFill>
              <a:latin typeface="Times New Roman" panose="02020603050405020304" pitchFamily="18" charset="0"/>
            </a:endParaRPr>
          </a:p>
        </p:txBody>
      </p:sp>
    </p:spTree>
    <p:extLst>
      <p:ext uri="{BB962C8B-B14F-4D97-AF65-F5344CB8AC3E}">
        <p14:creationId xmlns:p14="http://schemas.microsoft.com/office/powerpoint/2010/main" val="143224544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pic>
        <p:nvPicPr>
          <p:cNvPr id="3" name="Picture 10"/>
          <p:cNvPicPr>
            <a:picLocks noChangeAspect="1"/>
          </p:cNvPicPr>
          <p:nvPr/>
        </p:nvPicPr>
        <p:blipFill>
          <a:blip r:embed="rId3"/>
          <a:srcRect l="9014" r="9014"/>
          <a:stretch>
            <a:fillRect/>
          </a:stretch>
        </p:blipFill>
        <p:spPr>
          <a:xfrm>
            <a:off x="1014708" y="356646"/>
            <a:ext cx="6949078" cy="4447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2627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3"/>
          <a:srcRect/>
          <a:stretch>
            <a:fillRect/>
          </a:stretch>
        </p:blipFill>
        <p:spPr>
          <a:xfrm>
            <a:off x="-2172241" y="-1479758"/>
            <a:ext cx="5582876" cy="2421573"/>
          </a:xfrm>
          <a:prstGeom prst="rect">
            <a:avLst/>
          </a:prstGeom>
        </p:spPr>
      </p:pic>
      <p:pic>
        <p:nvPicPr>
          <p:cNvPr id="3" name="Picture 2"/>
          <p:cNvPicPr>
            <a:picLocks noChangeAspect="1"/>
          </p:cNvPicPr>
          <p:nvPr/>
        </p:nvPicPr>
        <p:blipFill>
          <a:blip r:embed="rId4"/>
          <a:stretch>
            <a:fillRect/>
          </a:stretch>
        </p:blipFill>
        <p:spPr>
          <a:xfrm>
            <a:off x="1638517" y="782765"/>
            <a:ext cx="5672476" cy="21407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9871" y="1690576"/>
            <a:ext cx="4082245" cy="4082245"/>
          </a:xfrm>
          <a:prstGeom prst="rect">
            <a:avLst/>
          </a:prstGeom>
        </p:spPr>
      </p:pic>
    </p:spTree>
    <p:extLst>
      <p:ext uri="{BB962C8B-B14F-4D97-AF65-F5344CB8AC3E}">
        <p14:creationId xmlns:p14="http://schemas.microsoft.com/office/powerpoint/2010/main" val="1770087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8553" y="1647761"/>
            <a:ext cx="6248942" cy="2060627"/>
          </a:xfrm>
          <a:prstGeom prst="rect">
            <a:avLst/>
          </a:prstGeom>
        </p:spPr>
      </p:pic>
    </p:spTree>
    <p:extLst>
      <p:ext uri="{BB962C8B-B14F-4D97-AF65-F5344CB8AC3E}">
        <p14:creationId xmlns:p14="http://schemas.microsoft.com/office/powerpoint/2010/main" val="379066019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72;p37"/>
          <p:cNvSpPr txBox="1">
            <a:spLocks noGrp="1"/>
          </p:cNvSpPr>
          <p:nvPr>
            <p:ph type="subTitle" idx="1"/>
          </p:nvPr>
        </p:nvSpPr>
        <p:spPr>
          <a:xfrm>
            <a:off x="393405" y="1150730"/>
            <a:ext cx="3705352" cy="828300"/>
          </a:xfrm>
          <a:prstGeom prst="rect">
            <a:avLst/>
          </a:prstGeom>
        </p:spPr>
        <p:txBody>
          <a:bodyPr spcFirstLastPara="1" wrap="square" lIns="91425" tIns="91425" rIns="91425" bIns="91425" anchor="t" anchorCtr="0">
            <a:noAutofit/>
          </a:bodyPr>
          <a:lstStyle/>
          <a:p>
            <a:pPr marL="507357" lvl="1" indent="0" algn="just">
              <a:buNone/>
            </a:pPr>
            <a:r>
              <a:rPr lang="en-US" sz="2400" dirty="0" err="1">
                <a:solidFill>
                  <a:schemeClr val="tx1">
                    <a:lumMod val="50000"/>
                  </a:schemeClr>
                </a:solidFill>
                <a:latin typeface="Times New Roman" panose="02020603050405020304" pitchFamily="18" charset="0"/>
                <a:cs typeface="Times New Roman" panose="02020603050405020304" pitchFamily="18" charset="0"/>
              </a:rPr>
              <a:t>Nêu</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vấn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đề</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làm</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rõ</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thực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chất</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vấn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đề</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9" name="Google Shape;373;p37"/>
          <p:cNvSpPr txBox="1">
            <a:spLocks noGrp="1"/>
          </p:cNvSpPr>
          <p:nvPr>
            <p:ph type="subTitle" idx="2"/>
          </p:nvPr>
        </p:nvSpPr>
        <p:spPr>
          <a:xfrm>
            <a:off x="1449778" y="474830"/>
            <a:ext cx="22533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1</a:t>
            </a:r>
            <a:endParaRPr sz="3600" dirty="0"/>
          </a:p>
        </p:txBody>
      </p:sp>
      <p:sp>
        <p:nvSpPr>
          <p:cNvPr id="10" name="Google Shape;374;p37"/>
          <p:cNvSpPr txBox="1">
            <a:spLocks noGrp="1"/>
          </p:cNvSpPr>
          <p:nvPr>
            <p:ph type="subTitle" idx="3"/>
          </p:nvPr>
        </p:nvSpPr>
        <p:spPr>
          <a:xfrm>
            <a:off x="393405" y="3459463"/>
            <a:ext cx="5330180" cy="828300"/>
          </a:xfrm>
          <a:prstGeom prst="rect">
            <a:avLst/>
          </a:prstGeom>
        </p:spPr>
        <p:txBody>
          <a:bodyPr spcFirstLastPara="1" wrap="square" lIns="91425" tIns="91425" rIns="91425" bIns="91425" anchor="t" anchorCtr="0">
            <a:noAutofit/>
          </a:bodyPr>
          <a:lstStyle/>
          <a:p>
            <a:pPr marL="507357" lvl="1" indent="0" algn="just">
              <a:buNone/>
            </a:pPr>
            <a:r>
              <a:rPr lang="en-US" sz="2400" dirty="0" err="1">
                <a:solidFill>
                  <a:schemeClr val="tx1">
                    <a:lumMod val="50000"/>
                  </a:schemeClr>
                </a:solidFill>
                <a:latin typeface="Times New Roman" panose="02020603050405020304" pitchFamily="18" charset="0"/>
                <a:cs typeface="Times New Roman" panose="02020603050405020304" pitchFamily="18" charset="0"/>
              </a:rPr>
              <a:t>Đưa</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ra</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lí</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lẽ</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và</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bằng</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chứng</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để</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chứng</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tỏ</a:t>
            </a:r>
            <a:r>
              <a:rPr lang="en-US" sz="2400" dirty="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phản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là</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hoàn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toàn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có</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cơ</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sở</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Google Shape;375;p37"/>
          <p:cNvSpPr txBox="1">
            <a:spLocks/>
          </p:cNvSpPr>
          <p:nvPr/>
        </p:nvSpPr>
        <p:spPr>
          <a:xfrm>
            <a:off x="2239870" y="2774198"/>
            <a:ext cx="2253300" cy="5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8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2pPr>
            <a:lvl3pPr marR="0" lvl="2"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3pPr>
            <a:lvl4pPr marR="0" lvl="3"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4pPr>
            <a:lvl5pPr marR="0" lvl="4"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5pPr>
            <a:lvl6pPr marR="0" lvl="5"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6pPr>
            <a:lvl7pPr marR="0" lvl="6"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7pPr>
            <a:lvl8pPr marR="0" lvl="7"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8pPr>
            <a:lvl9pPr marR="0" lvl="8"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9pPr>
          </a:lstStyle>
          <a:p>
            <a:r>
              <a:rPr lang="en" sz="3600" dirty="0" smtClean="0"/>
              <a:t>3</a:t>
            </a:r>
            <a:endParaRPr lang="en" sz="3600" dirty="0"/>
          </a:p>
        </p:txBody>
      </p:sp>
      <p:sp>
        <p:nvSpPr>
          <p:cNvPr id="12" name="Google Shape;376;p37"/>
          <p:cNvSpPr txBox="1">
            <a:spLocks/>
          </p:cNvSpPr>
          <p:nvPr/>
        </p:nvSpPr>
        <p:spPr>
          <a:xfrm>
            <a:off x="4205248" y="1836633"/>
            <a:ext cx="4330560" cy="828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7357" lvl="1" algn="just"/>
            <a:r>
              <a:rPr lang="en-US" sz="2400" dirty="0" err="1">
                <a:solidFill>
                  <a:schemeClr val="tx1">
                    <a:lumMod val="50000"/>
                  </a:schemeClr>
                </a:solidFill>
                <a:latin typeface="Times New Roman" panose="02020603050405020304" pitchFamily="18" charset="0"/>
                <a:cs typeface="Times New Roman" panose="02020603050405020304" pitchFamily="18" charset="0"/>
              </a:rPr>
              <a:t>Trình</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bày</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rõ</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ràng</a:t>
            </a:r>
            <a:r>
              <a:rPr lang="en-US" sz="2400" dirty="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phản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viết</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về</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một</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quan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niệm</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cách</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hiểu</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khác</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3" name="Google Shape;377;p37"/>
          <p:cNvSpPr txBox="1">
            <a:spLocks/>
          </p:cNvSpPr>
          <p:nvPr/>
        </p:nvSpPr>
        <p:spPr>
          <a:xfrm>
            <a:off x="5435662" y="1151368"/>
            <a:ext cx="2253300" cy="576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smtClean="0"/>
              <a:t>2</a:t>
            </a:r>
            <a:endParaRPr lang="en" sz="3600" dirty="0"/>
          </a:p>
        </p:txBody>
      </p:sp>
    </p:spTree>
    <p:extLst>
      <p:ext uri="{BB962C8B-B14F-4D97-AF65-F5344CB8AC3E}">
        <p14:creationId xmlns:p14="http://schemas.microsoft.com/office/powerpoint/2010/main" val="3738783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arn(inVertical)">
                                      <p:cBhvr>
                                        <p:cTn id="15" dur="500"/>
                                        <p:tgtEl>
                                          <p:spTgt spid="1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arn(inVertical)">
                                      <p:cBhvr>
                                        <p:cTn id="23" dur="500"/>
                                        <p:tgtEl>
                                          <p:spTgt spid="11">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arn(inVertical)">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P spid="12"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5255" y="1392865"/>
            <a:ext cx="6543099" cy="2230100"/>
          </a:xfrm>
          <a:prstGeom prst="rect">
            <a:avLst/>
          </a:prstGeom>
        </p:spPr>
      </p:pic>
    </p:spTree>
    <p:extLst>
      <p:ext uri="{BB962C8B-B14F-4D97-AF65-F5344CB8AC3E}">
        <p14:creationId xmlns:p14="http://schemas.microsoft.com/office/powerpoint/2010/main" val="34057750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6" name="Google Shape;213;p30"/>
          <p:cNvSpPr txBox="1"/>
          <p:nvPr/>
        </p:nvSpPr>
        <p:spPr>
          <a:xfrm>
            <a:off x="336975" y="1113623"/>
            <a:ext cx="8428950" cy="479700"/>
          </a:xfrm>
          <a:prstGeom prst="rect">
            <a:avLst/>
          </a:prstGeom>
          <a:noFill/>
          <a:ln>
            <a:noFill/>
          </a:ln>
        </p:spPr>
        <p:txBody>
          <a:bodyPr spcFirstLastPara="1" wrap="square" lIns="91425" tIns="91425" rIns="0" bIns="91425" anchor="t" anchorCtr="0">
            <a:noAutofit/>
          </a:bodyPr>
          <a:lstStyle/>
          <a:p>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YÊU CẦU: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hoàn</a:t>
            </a:r>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thiện</a:t>
            </a:r>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phiếu</a:t>
            </a:r>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học</a:t>
            </a:r>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tập</a:t>
            </a:r>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theo</a:t>
            </a:r>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cặp</a:t>
            </a:r>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đôi</a:t>
            </a:r>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p>
          <a:p>
            <a:r>
              <a:rPr lang="en-US" sz="2000" b="1" dirty="0"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THỜI GIAN: 5 </a:t>
            </a:r>
            <a:r>
              <a:rPr lang="en-US" sz="2000" b="1" dirty="0" err="1" smtClean="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phút</a:t>
            </a:r>
            <a:endParaRPr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endParaRPr>
          </a:p>
        </p:txBody>
      </p:sp>
      <p:graphicFrame>
        <p:nvGraphicFramePr>
          <p:cNvPr id="8" name="Table 7"/>
          <p:cNvGraphicFramePr>
            <a:graphicFrameLocks noGrp="1"/>
          </p:cNvGraphicFramePr>
          <p:nvPr>
            <p:extLst>
              <p:ext uri="{D42A27DB-BD31-4B8C-83A1-F6EECF244321}">
                <p14:modId xmlns:p14="http://schemas.microsoft.com/office/powerpoint/2010/main" val="605003330"/>
              </p:ext>
            </p:extLst>
          </p:nvPr>
        </p:nvGraphicFramePr>
        <p:xfrm>
          <a:off x="410999" y="1952918"/>
          <a:ext cx="8301450" cy="2906964"/>
        </p:xfrm>
        <a:graphic>
          <a:graphicData uri="http://schemas.openxmlformats.org/drawingml/2006/table">
            <a:tbl>
              <a:tblPr firstRow="1" bandRow="1"/>
              <a:tblGrid>
                <a:gridCol w="5093769"/>
                <a:gridCol w="3207681"/>
              </a:tblGrid>
              <a:tr h="492331">
                <a:tc>
                  <a:txBody>
                    <a:bodyPr/>
                    <a:lstStyle/>
                    <a:p>
                      <a:pPr algn="just"/>
                      <a:r>
                        <a:rPr lang="en-US" sz="2100" kern="1200" dirty="0" err="1" smtClean="0">
                          <a:solidFill>
                            <a:schemeClr val="tx1">
                              <a:lumMod val="50000"/>
                            </a:schemeClr>
                          </a:solidFill>
                          <a:effectLst/>
                          <a:latin typeface="Times New Roman" panose="02020603050405020304" pitchFamily="18" charset="0"/>
                          <a:cs typeface="Times New Roman" panose="02020603050405020304" pitchFamily="18" charset="0"/>
                        </a:rPr>
                        <a:t>Bài</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viết</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nêu</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vấn</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đề</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gì</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để</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bàn</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luận</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a:t>
                      </a:r>
                      <a:endParaRPr lang="vi-VN" sz="10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r h="482314">
                <a:tc>
                  <a:txBody>
                    <a:bodyPr/>
                    <a:lstStyle/>
                    <a:p>
                      <a:pPr algn="just"/>
                      <a:r>
                        <a:rPr lang="en-US" sz="2100" kern="1200" dirty="0" err="1" smtClean="0">
                          <a:solidFill>
                            <a:schemeClr val="tx1">
                              <a:lumMod val="50000"/>
                            </a:schemeClr>
                          </a:solidFill>
                          <a:effectLst/>
                          <a:latin typeface="Times New Roman" panose="02020603050405020304" pitchFamily="18" charset="0"/>
                          <a:cs typeface="Times New Roman" panose="02020603050405020304" pitchFamily="18" charset="0"/>
                        </a:rPr>
                        <a:t>Vấn</a:t>
                      </a:r>
                      <a:r>
                        <a:rPr lang="en-US" sz="2100" kern="120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dirty="0" err="1" smtClean="0">
                          <a:solidFill>
                            <a:schemeClr val="tx1">
                              <a:lumMod val="50000"/>
                            </a:schemeClr>
                          </a:solidFill>
                          <a:effectLst/>
                          <a:latin typeface="Times New Roman" panose="02020603050405020304" pitchFamily="18" charset="0"/>
                          <a:cs typeface="Times New Roman" panose="02020603050405020304" pitchFamily="18" charset="0"/>
                        </a:rPr>
                        <a:t>đề</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được</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nêu</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nằm</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ở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phần</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nào</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của</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bài</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a:t>
                      </a:r>
                      <a:endParaRPr lang="vi-VN" sz="21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r h="7507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err="1" smtClean="0">
                          <a:solidFill>
                            <a:schemeClr val="tx1">
                              <a:lumMod val="50000"/>
                            </a:schemeClr>
                          </a:solidFill>
                          <a:effectLst/>
                          <a:latin typeface="Times New Roman" panose="02020603050405020304" pitchFamily="18" charset="0"/>
                          <a:cs typeface="Times New Roman" panose="02020603050405020304" pitchFamily="18" charset="0"/>
                        </a:rPr>
                        <a:t>Người</a:t>
                      </a:r>
                      <a:r>
                        <a:rPr lang="en-US" sz="2100" kern="120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dirty="0" err="1" smtClean="0">
                          <a:solidFill>
                            <a:schemeClr val="tx1">
                              <a:lumMod val="50000"/>
                            </a:schemeClr>
                          </a:solidFill>
                          <a:effectLst/>
                          <a:latin typeface="Times New Roman" panose="02020603050405020304" pitchFamily="18" charset="0"/>
                          <a:cs typeface="Times New Roman" panose="02020603050405020304" pitchFamily="18" charset="0"/>
                        </a:rPr>
                        <a:t>viết</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thể</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hiện</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thái</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độ</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gì</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đối</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với</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quan</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điểm</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về</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vấn</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đề</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đời</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sống</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được</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nêu</a:t>
                      </a:r>
                      <a:r>
                        <a:rPr lang="en-US" sz="21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a:t>
                      </a:r>
                      <a:endParaRPr lang="vi-VN" sz="2100" kern="1200" dirty="0" smtClean="0">
                        <a:solidFill>
                          <a:schemeClr val="tx1">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r h="7191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Những</a:t>
                      </a:r>
                      <a:r>
                        <a:rPr lang="en-US" sz="2100" kern="120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lí</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lẽ</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và</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bằng</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chứng</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nào</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được</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nêu</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ra</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để</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chứng</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tỏ</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sự</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phản</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đối</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là</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có</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căn</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cứ</a:t>
                      </a:r>
                      <a:r>
                        <a:rPr lang="en-US" sz="21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a:t>
                      </a:r>
                      <a:endParaRPr lang="vi-VN" sz="2100" kern="1200" dirty="0" smtClean="0">
                        <a:solidFill>
                          <a:schemeClr val="tx1">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r h="462337">
                <a:tc>
                  <a:txBody>
                    <a:bodyPr/>
                    <a:lstStyle/>
                    <a:p>
                      <a:r>
                        <a:rPr lang="en-US" sz="2100" kern="1200" dirty="0" smtClean="0">
                          <a:solidFill>
                            <a:schemeClr val="tx1">
                              <a:lumMod val="50000"/>
                            </a:schemeClr>
                          </a:solidFill>
                          <a:effectLst/>
                          <a:latin typeface="Times New Roman" panose="02020603050405020304" pitchFamily="18" charset="0"/>
                          <a:cs typeface="Times New Roman" panose="02020603050405020304" pitchFamily="18" charset="0"/>
                        </a:rPr>
                        <a:t>Người viết kết thúc vấn đề như thế nào? </a:t>
                      </a:r>
                      <a:endParaRPr lang="vi-VN" sz="21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bl>
          </a:graphicData>
        </a:graphic>
      </p:graphicFrame>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2676767" y="395357"/>
            <a:ext cx="3749365" cy="835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03826050"/>
              </p:ext>
            </p:extLst>
          </p:nvPr>
        </p:nvGraphicFramePr>
        <p:xfrm>
          <a:off x="0" y="31899"/>
          <a:ext cx="9144000" cy="5092995"/>
        </p:xfrm>
        <a:graphic>
          <a:graphicData uri="http://schemas.openxmlformats.org/drawingml/2006/table">
            <a:tbl>
              <a:tblPr firstRow="1" bandRow="1"/>
              <a:tblGrid>
                <a:gridCol w="3282644"/>
                <a:gridCol w="5861356"/>
              </a:tblGrid>
              <a:tr h="404037">
                <a:tc>
                  <a:txBody>
                    <a:bodyPr/>
                    <a:lstStyle/>
                    <a:p>
                      <a:pPr algn="just"/>
                      <a:r>
                        <a:rPr lang="en-US" sz="1700" kern="1200" dirty="0" err="1" smtClean="0">
                          <a:solidFill>
                            <a:schemeClr val="tx1">
                              <a:lumMod val="50000"/>
                            </a:schemeClr>
                          </a:solidFill>
                          <a:effectLst/>
                          <a:latin typeface="Times New Roman" panose="02020603050405020304" pitchFamily="18" charset="0"/>
                          <a:cs typeface="Times New Roman" panose="02020603050405020304" pitchFamily="18" charset="0"/>
                        </a:rPr>
                        <a:t>Bài</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viết</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nêu</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vấn</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đề</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gì</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để</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bàn</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luận</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a:t>
                      </a:r>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Phản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đối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quan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điểm</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chỉ</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làm</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lớn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không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làm</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nhỏ</a:t>
                      </a:r>
                      <a:endParaRPr lang="en-US" sz="1700" dirty="0" smtClean="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r h="482314">
                <a:tc>
                  <a:txBody>
                    <a:bodyPr/>
                    <a:lstStyle/>
                    <a:p>
                      <a:pPr algn="just"/>
                      <a:r>
                        <a:rPr lang="en-US" sz="1700" kern="1200" dirty="0" err="1" smtClean="0">
                          <a:solidFill>
                            <a:schemeClr val="tx1">
                              <a:lumMod val="50000"/>
                            </a:schemeClr>
                          </a:solidFill>
                          <a:effectLst/>
                          <a:latin typeface="Times New Roman" panose="02020603050405020304" pitchFamily="18" charset="0"/>
                          <a:cs typeface="Times New Roman" panose="02020603050405020304" pitchFamily="18" charset="0"/>
                        </a:rPr>
                        <a:t>Vấn</a:t>
                      </a:r>
                      <a:r>
                        <a:rPr lang="en-US" sz="1700" kern="120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dirty="0" err="1" smtClean="0">
                          <a:solidFill>
                            <a:schemeClr val="tx1">
                              <a:lumMod val="50000"/>
                            </a:schemeClr>
                          </a:solidFill>
                          <a:effectLst/>
                          <a:latin typeface="Times New Roman" panose="02020603050405020304" pitchFamily="18" charset="0"/>
                          <a:cs typeface="Times New Roman" panose="02020603050405020304" pitchFamily="18" charset="0"/>
                        </a:rPr>
                        <a:t>đề</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được</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nêu</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nằm</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ở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phần</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nào</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của</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bài</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a:t>
                      </a:r>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Phần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mở</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bài</a:t>
                      </a:r>
                      <a:endParaRPr lang="vi-VN" sz="1700" dirty="0" smtClean="0">
                        <a:solidFill>
                          <a:schemeClr val="tx1">
                            <a:lumMod val="50000"/>
                          </a:schemeClr>
                        </a:solidFill>
                        <a:latin typeface="Times New Roman" panose="02020603050405020304" pitchFamily="18" charset="0"/>
                        <a:cs typeface="Times New Roman" panose="02020603050405020304" pitchFamily="18" charset="0"/>
                      </a:endParaRPr>
                    </a:p>
                    <a:p>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r h="7848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kern="1200" dirty="0" err="1" smtClean="0">
                          <a:solidFill>
                            <a:schemeClr val="tx1">
                              <a:lumMod val="50000"/>
                            </a:schemeClr>
                          </a:solidFill>
                          <a:effectLst/>
                          <a:latin typeface="Times New Roman" panose="02020603050405020304" pitchFamily="18" charset="0"/>
                          <a:cs typeface="Times New Roman" panose="02020603050405020304" pitchFamily="18" charset="0"/>
                        </a:rPr>
                        <a:t>Người</a:t>
                      </a:r>
                      <a:r>
                        <a:rPr lang="en-US" sz="1700" kern="120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dirty="0" err="1" smtClean="0">
                          <a:solidFill>
                            <a:schemeClr val="tx1">
                              <a:lumMod val="50000"/>
                            </a:schemeClr>
                          </a:solidFill>
                          <a:effectLst/>
                          <a:latin typeface="Times New Roman" panose="02020603050405020304" pitchFamily="18" charset="0"/>
                          <a:cs typeface="Times New Roman" panose="02020603050405020304" pitchFamily="18" charset="0"/>
                        </a:rPr>
                        <a:t>viết</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thể</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hiện</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thái</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độ</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gì</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đối</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với</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quan</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điểm</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về</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vấn</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đề</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đời</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sống</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được</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cs typeface="Times New Roman" panose="02020603050405020304" pitchFamily="18" charset="0"/>
                        </a:rPr>
                        <a:t>nêu</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a:t>
                      </a:r>
                      <a:endParaRPr lang="vi-VN" sz="1700" kern="1200" dirty="0" smtClean="0">
                        <a:solidFill>
                          <a:schemeClr val="tx1">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viết</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bày</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tỏ</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phản</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đối</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quan</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điểm</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vấ</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đề</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(Theo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tôi</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câu</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nói</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đã</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bộc</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lộ</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một</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quan</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điểm</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thật</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khó</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chấp</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nhận</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a:t>
                      </a:r>
                      <a:endParaRPr lang="vi-VN" sz="1700" dirty="0" smtClean="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r h="7191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kern="120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Những</a:t>
                      </a:r>
                      <a:r>
                        <a:rPr lang="en-US" sz="1700" kern="120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lí</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lẽ</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và</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bằng</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chứng</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nào</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được</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nêu</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ra</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để</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chứng</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tỏ</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sự</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phản</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đối</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là</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có</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căn</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smtClean="0">
                          <a:solidFill>
                            <a:schemeClr val="tx1">
                              <a:lumMod val="50000"/>
                            </a:schemeClr>
                          </a:solidFill>
                          <a:effectLst/>
                          <a:latin typeface="Times New Roman" panose="02020603050405020304" pitchFamily="18" charset="0"/>
                          <a:ea typeface="+mn-ea"/>
                          <a:cs typeface="Times New Roman" panose="02020603050405020304" pitchFamily="18" charset="0"/>
                        </a:rPr>
                        <a:t>cứ</a:t>
                      </a:r>
                      <a:r>
                        <a:rPr lang="en-US" sz="1700" kern="1200" baseline="0" dirty="0" smtClean="0">
                          <a:solidFill>
                            <a:schemeClr val="tx1">
                              <a:lumMod val="50000"/>
                            </a:schemeClr>
                          </a:solidFill>
                          <a:effectLst/>
                          <a:latin typeface="Times New Roman" panose="02020603050405020304" pitchFamily="18" charset="0"/>
                          <a:ea typeface="+mn-ea"/>
                          <a:cs typeface="Times New Roman" panose="02020603050405020304" pitchFamily="18" charset="0"/>
                        </a:rPr>
                        <a:t>?</a:t>
                      </a:r>
                      <a:endParaRPr lang="vi-VN" sz="1700" kern="1200" dirty="0" smtClean="0">
                        <a:solidFill>
                          <a:schemeClr val="tx1">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Lí</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smtClean="0">
                          <a:solidFill>
                            <a:schemeClr val="tx1">
                              <a:lumMod val="50000"/>
                            </a:schemeClr>
                          </a:solidFill>
                          <a:latin typeface="Times New Roman" panose="02020603050405020304" pitchFamily="18" charset="0"/>
                          <a:cs typeface="Times New Roman" panose="02020603050405020304" pitchFamily="18" charset="0"/>
                        </a:rPr>
                        <a:t>lẽ</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Ai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cũng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phải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làm</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lớn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đời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mình</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cho</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nên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không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vì</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phải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giải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quyết</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lớn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mà</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trốn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tránh</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nhỏ</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thuộc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trách</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nhiệm</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thân</a:t>
                      </a:r>
                      <a:endParaRPr lang="en-US" sz="1700" dirty="0">
                        <a:solidFill>
                          <a:schemeClr val="tx1">
                            <a:lumMod val="50000"/>
                          </a:schemeClr>
                        </a:solidFill>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Nếu</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mình</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không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làm</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thì</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đùn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đẩy</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nhỏ</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cho</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ai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a:t>
                      </a: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nhỏ</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không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đồng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vô</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có</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những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tuy</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nhỏ</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mà</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rất</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lớn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lao</a:t>
                      </a:r>
                      <a:endParaRPr lang="en-US" sz="1700" dirty="0" smtClean="0">
                        <a:solidFill>
                          <a:schemeClr val="tx1">
                            <a:lumMod val="50000"/>
                          </a:schemeClr>
                        </a:solidFill>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Bằng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chứng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a:t>
                      </a:r>
                      <a:r>
                        <a:rPr lang="en-US" sz="17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Ông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Ni-</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nô</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-mi-</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gia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một</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doanh</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nhân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Nhật</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đã</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đến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Hồ</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Gươm</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nhặt</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rác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vào</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mỗi</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sáng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chủ</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nhật</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làm</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đầy</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ông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đã</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có</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sức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lan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tỏa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rất</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lớn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động</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đến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nhận</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thức</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nhiều</a:t>
                      </a:r>
                      <a:r>
                        <a:rPr lang="en-US" sz="17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50000"/>
                            </a:schemeClr>
                          </a:solidFill>
                          <a:latin typeface="Times New Roman" panose="02020603050405020304" pitchFamily="18" charset="0"/>
                          <a:cs typeface="Times New Roman" panose="02020603050405020304" pitchFamily="18" charset="0"/>
                        </a:rPr>
                        <a:t>người</a:t>
                      </a:r>
                      <a:endParaRPr lang="en-US" sz="1700" dirty="0" smtClean="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r h="337938">
                <a:tc>
                  <a:txBody>
                    <a:bodyPr/>
                    <a:lstStyle/>
                    <a:p>
                      <a:r>
                        <a:rPr lang="en-US" sz="1700" kern="1200" dirty="0" smtClean="0">
                          <a:solidFill>
                            <a:schemeClr val="tx1">
                              <a:lumMod val="50000"/>
                            </a:schemeClr>
                          </a:solidFill>
                          <a:effectLst/>
                          <a:latin typeface="Times New Roman" panose="02020603050405020304" pitchFamily="18" charset="0"/>
                          <a:cs typeface="Times New Roman" panose="02020603050405020304" pitchFamily="18" charset="0"/>
                        </a:rPr>
                        <a:t>Người </a:t>
                      </a:r>
                      <a:r>
                        <a:rPr lang="en-US" sz="1700" kern="1200" dirty="0" err="1" smtClean="0">
                          <a:solidFill>
                            <a:schemeClr val="tx1">
                              <a:lumMod val="50000"/>
                            </a:schemeClr>
                          </a:solidFill>
                          <a:effectLst/>
                          <a:latin typeface="Times New Roman" panose="02020603050405020304" pitchFamily="18" charset="0"/>
                          <a:cs typeface="Times New Roman" panose="02020603050405020304" pitchFamily="18" charset="0"/>
                        </a:rPr>
                        <a:t>viết</a:t>
                      </a:r>
                      <a:r>
                        <a:rPr lang="en-US" sz="1700" kern="1200" dirty="0" smtClean="0">
                          <a:solidFill>
                            <a:schemeClr val="tx1">
                              <a:lumMod val="50000"/>
                            </a:schemeClr>
                          </a:solidFill>
                          <a:effectLst/>
                          <a:latin typeface="Times New Roman" panose="02020603050405020304" pitchFamily="18" charset="0"/>
                          <a:cs typeface="Times New Roman" panose="02020603050405020304" pitchFamily="18" charset="0"/>
                        </a:rPr>
                        <a:t> KTVĐ</a:t>
                      </a:r>
                      <a:r>
                        <a:rPr lang="en-US" sz="1700" kern="1200" baseline="0" dirty="0" smtClean="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dirty="0" err="1" smtClean="0">
                          <a:solidFill>
                            <a:schemeClr val="tx1">
                              <a:lumMod val="50000"/>
                            </a:schemeClr>
                          </a:solidFill>
                          <a:effectLst/>
                          <a:latin typeface="Times New Roman" panose="02020603050405020304" pitchFamily="18" charset="0"/>
                          <a:cs typeface="Times New Roman" panose="02020603050405020304" pitchFamily="18" charset="0"/>
                        </a:rPr>
                        <a:t>như</a:t>
                      </a:r>
                      <a:r>
                        <a:rPr lang="en-US" sz="1700" kern="1200" dirty="0" smtClean="0">
                          <a:solidFill>
                            <a:schemeClr val="tx1">
                              <a:lumMod val="50000"/>
                            </a:schemeClr>
                          </a:solidFill>
                          <a:effectLst/>
                          <a:latin typeface="Times New Roman" panose="02020603050405020304" pitchFamily="18" charset="0"/>
                          <a:cs typeface="Times New Roman" panose="02020603050405020304" pitchFamily="18" charset="0"/>
                        </a:rPr>
                        <a:t> thế nào? </a:t>
                      </a:r>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700" kern="1200" dirty="0" smtClean="0">
                          <a:solidFill>
                            <a:srgbClr val="000000">
                              <a:lumMod val="95000"/>
                              <a:lumOff val="5000"/>
                            </a:srgbClr>
                          </a:solidFill>
                          <a:latin typeface="Times New Roman" panose="02020603050405020304" pitchFamily="18" charset="0"/>
                        </a:rPr>
                        <a:t>Khẳng định lại sự tán thành của mình.</a:t>
                      </a:r>
                    </a:p>
                  </a:txBody>
                  <a:tcPr marL="68580" marR="68580" marT="34290" marB="34290">
                    <a:solidFill>
                      <a:schemeClr val="bg1"/>
                    </a:solidFill>
                  </a:tcPr>
                </a:tc>
              </a:tr>
            </a:tbl>
          </a:graphicData>
        </a:graphic>
      </p:graphicFrame>
    </p:spTree>
    <p:extLst>
      <p:ext uri="{BB962C8B-B14F-4D97-AF65-F5344CB8AC3E}">
        <p14:creationId xmlns:p14="http://schemas.microsoft.com/office/powerpoint/2010/main" val="4929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2134</Words>
  <Application>Microsoft Office PowerPoint</Application>
  <PresentationFormat>On-screen Show (16:9)</PresentationFormat>
  <Paragraphs>142</Paragraphs>
  <Slides>23</Slides>
  <Notes>22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Albert Sans</vt:lpstr>
      <vt:lpstr>Arial</vt:lpstr>
      <vt:lpstr>Cambria</vt:lpstr>
      <vt:lpstr>SimSun</vt:lpstr>
      <vt:lpstr>Overpass Black</vt:lpstr>
      <vt:lpstr>Fira Sans Extra Condensed Medium</vt:lpstr>
      <vt:lpstr>Quicksand</vt:lpstr>
      <vt:lpstr>Calibri</vt:lpstr>
      <vt:lpstr>Open Sans</vt:lpstr>
      <vt:lpstr>Times New Roman</vt:lpstr>
      <vt:lpstr>Aqua Marketing Plan by Slidego</vt:lpstr>
      <vt:lpstr>1_Aqua Marketing Plan by Slidego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 Marketing Plan</dc:title>
  <cp:lastModifiedBy>AutoBVT</cp:lastModifiedBy>
  <cp:revision>65</cp:revision>
  <dcterms:modified xsi:type="dcterms:W3CDTF">2023-02-06T00:41:06Z</dcterms:modified>
</cp:coreProperties>
</file>