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1"/>
  </p:notesMasterIdLst>
  <p:sldIdLst>
    <p:sldId id="356" r:id="rId3"/>
    <p:sldId id="355" r:id="rId4"/>
    <p:sldId id="313" r:id="rId5"/>
    <p:sldId id="349" r:id="rId6"/>
    <p:sldId id="360" r:id="rId7"/>
    <p:sldId id="372" r:id="rId8"/>
    <p:sldId id="374" r:id="rId9"/>
    <p:sldId id="373" r:id="rId10"/>
    <p:sldId id="375" r:id="rId11"/>
    <p:sldId id="376" r:id="rId12"/>
    <p:sldId id="361" r:id="rId13"/>
    <p:sldId id="378" r:id="rId14"/>
    <p:sldId id="377" r:id="rId15"/>
    <p:sldId id="380" r:id="rId16"/>
    <p:sldId id="379" r:id="rId17"/>
    <p:sldId id="382" r:id="rId18"/>
    <p:sldId id="353" r:id="rId19"/>
    <p:sldId id="352" r:id="rId20"/>
  </p:sldIdLst>
  <p:sldSz cx="12192000" cy="6858000"/>
  <p:notesSz cx="6858000" cy="9144000"/>
  <p:embeddedFontLst>
    <p:embeddedFont>
      <p:font typeface="Arima Madurai Medium" panose="020B0604020202020204" charset="0"/>
      <p:regular r:id="rId22"/>
      <p:bold r:id="rId23"/>
    </p:embeddedFont>
    <p:embeddedFont>
      <p:font typeface="Fira Sans Extra Condensed" panose="020B0604020202020204" charset="0"/>
      <p:regular r:id="rId24"/>
      <p:bold r:id="rId25"/>
      <p:italic r:id="rId26"/>
      <p:boldItalic r:id="rId27"/>
    </p:embeddedFont>
    <p:embeddedFont>
      <p:font typeface="微软雅黑" panose="020B0503020204020204" pitchFamily="34" charset="-122"/>
      <p:regular r:id="rId28"/>
      <p:bold r:id="rId29"/>
    </p:embeddedFont>
    <p:embeddedFont>
      <p:font typeface="宋体" panose="02010600030101010101" pitchFamily="2" charset="-122"/>
      <p:regular r:id="rId30"/>
    </p:embeddedFont>
    <p:embeddedFont>
      <p:font typeface="#9Slide03 Arima Madurai Black" panose="020B0604020202020204" charset="0"/>
      <p:bold r:id="rId31"/>
    </p:embeddedFont>
    <p:embeddedFont>
      <p:font typeface="Cambria" panose="02040503050406030204" pitchFamily="18"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等线" panose="020B0604020202020204" charset="-122"/>
      <p:regular r:id="rId40"/>
      <p:bold r:id="rId4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ED4030"/>
    <a:srgbClr val="ECD4ED"/>
    <a:srgbClr val="ED6D70"/>
    <a:srgbClr val="FFD8E0"/>
    <a:srgbClr val="F7BBBC"/>
    <a:srgbClr val="FFF3F6"/>
    <a:srgbClr val="FF8DB9"/>
    <a:srgbClr val="E8437D"/>
    <a:srgbClr val="FCE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4434" autoAdjust="0"/>
  </p:normalViewPr>
  <p:slideViewPr>
    <p:cSldViewPr snapToGrid="0">
      <p:cViewPr varScale="1">
        <p:scale>
          <a:sx n="95" d="100"/>
          <a:sy n="95" d="100"/>
        </p:scale>
        <p:origin x="158" y="5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935F21-5F57-45D8-90EA-3810A5E4CA3F}" type="datetimeFigureOut">
              <a:rPr lang="zh-CN" altLang="en-US" smtClean="0"/>
              <a:t>2023/2/15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31F1F0-0347-416F-9617-3AEFE9F99407}" type="slidenum">
              <a:rPr lang="zh-CN" altLang="en-US" smtClean="0"/>
              <a:t>‹#›</a:t>
            </a:fld>
            <a:endParaRPr lang="zh-CN" altLang="en-US"/>
          </a:p>
        </p:txBody>
      </p:sp>
    </p:spTree>
    <p:extLst>
      <p:ext uri="{BB962C8B-B14F-4D97-AF65-F5344CB8AC3E}">
        <p14:creationId xmlns:p14="http://schemas.microsoft.com/office/powerpoint/2010/main" val="3778769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3301282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384301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1496660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529502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943382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338992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4007105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2506130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4284259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t>3</a:t>
            </a:fld>
            <a:endParaRPr lang="zh-CN" altLang="en-US"/>
          </a:p>
        </p:txBody>
      </p:sp>
    </p:spTree>
    <p:extLst>
      <p:ext uri="{BB962C8B-B14F-4D97-AF65-F5344CB8AC3E}">
        <p14:creationId xmlns:p14="http://schemas.microsoft.com/office/powerpoint/2010/main" val="1637229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24642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96369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844151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1372906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120575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922018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1131F1F0-0347-416F-9617-3AEFE9F99407}"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67507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F6199F-9AE4-45D4-B2DC-EE9C8D19449C}"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831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F6199F-9AE4-45D4-B2DC-EE9C8D19449C}"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140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F6199F-9AE4-45D4-B2DC-EE9C8D19449C}"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810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F6199F-9AE4-45D4-B2DC-EE9C8D19449C}" type="datetimeFigureOut">
              <a:rPr lang="en-US" smtClean="0">
                <a:solidFill>
                  <a:prstClr val="black">
                    <a:tint val="75000"/>
                  </a:prstClr>
                </a:solidFill>
              </a:rPr>
              <a:p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558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F6199F-9AE4-45D4-B2DC-EE9C8D19449C}" type="datetimeFigureOut">
              <a:rPr lang="en-US" smtClean="0">
                <a:solidFill>
                  <a:prstClr val="black">
                    <a:tint val="75000"/>
                  </a:prstClr>
                </a:solidFill>
              </a:rPr>
              <a:pPr/>
              <a:t>2/15/2023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129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F6199F-9AE4-45D4-B2DC-EE9C8D19449C}" type="datetimeFigureOut">
              <a:rPr lang="en-US" smtClean="0">
                <a:solidFill>
                  <a:prstClr val="black">
                    <a:tint val="75000"/>
                  </a:prstClr>
                </a:solidFill>
              </a:rPr>
              <a:pPr/>
              <a:t>2/15/2023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308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6199F-9AE4-45D4-B2DC-EE9C8D19449C}" type="datetimeFigureOut">
              <a:rPr lang="en-US" smtClean="0">
                <a:solidFill>
                  <a:prstClr val="black">
                    <a:tint val="75000"/>
                  </a:prstClr>
                </a:solidFill>
              </a:rPr>
              <a:pPr/>
              <a:t>2/15/2023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91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6199F-9AE4-45D4-B2DC-EE9C8D19449C}" type="datetimeFigureOut">
              <a:rPr lang="en-US" smtClean="0">
                <a:solidFill>
                  <a:prstClr val="black">
                    <a:tint val="75000"/>
                  </a:prstClr>
                </a:solidFill>
              </a:rPr>
              <a:p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7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6199F-9AE4-45D4-B2DC-EE9C8D19449C}" type="datetimeFigureOut">
              <a:rPr lang="en-US" smtClean="0">
                <a:solidFill>
                  <a:prstClr val="black">
                    <a:tint val="75000"/>
                  </a:prstClr>
                </a:solidFill>
              </a:rPr>
              <a:pPr/>
              <a:t>2/15/2023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55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F6199F-9AE4-45D4-B2DC-EE9C8D19449C}"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897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F6199F-9AE4-45D4-B2DC-EE9C8D19449C}"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239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7070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2023/2/15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2023/2/15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2023/2/15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2023/2/15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AF6199F-9AE4-45D4-B2DC-EE9C8D19449C}" type="datetimeFigureOut">
              <a:rPr lang="en-US" smtClean="0">
                <a:solidFill>
                  <a:prstClr val="black">
                    <a:tint val="75000"/>
                  </a:prstClr>
                </a:solidFill>
              </a:rPr>
              <a:pPr/>
              <a:t>2/15/2023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996DD1F-5C14-4F73-98CB-D9283BC8DB3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567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166946" y="161291"/>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pic>
        <p:nvPicPr>
          <p:cNvPr id="7"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23193"/>
            <a:ext cx="12192000" cy="838200"/>
          </a:xfrm>
          <a:prstGeom prst="rect">
            <a:avLst/>
          </a:prstGeom>
        </p:spPr>
      </p:pic>
      <p:pic>
        <p:nvPicPr>
          <p:cNvPr id="8"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0504" y="3275136"/>
            <a:ext cx="1697811" cy="3033589"/>
          </a:xfrm>
          <a:prstGeom prst="rect">
            <a:avLst/>
          </a:prstGeom>
        </p:spPr>
      </p:pic>
      <p:pic>
        <p:nvPicPr>
          <p:cNvPr id="9" name="图片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244" y="3641424"/>
            <a:ext cx="1779691" cy="2622409"/>
          </a:xfrm>
          <a:prstGeom prst="rect">
            <a:avLst/>
          </a:prstGeom>
        </p:spPr>
      </p:pic>
      <p:pic>
        <p:nvPicPr>
          <p:cNvPr id="10" name="图片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1749" y="5259457"/>
            <a:ext cx="866775" cy="1295400"/>
          </a:xfrm>
          <a:prstGeom prst="rect">
            <a:avLst/>
          </a:prstGeom>
        </p:spPr>
      </p:pic>
      <p:pic>
        <p:nvPicPr>
          <p:cNvPr id="3" name="Picture 2"/>
          <p:cNvPicPr>
            <a:picLocks noChangeAspect="1"/>
          </p:cNvPicPr>
          <p:nvPr/>
        </p:nvPicPr>
        <p:blipFill>
          <a:blip r:embed="rId8"/>
          <a:stretch>
            <a:fillRect/>
          </a:stretch>
        </p:blipFill>
        <p:spPr>
          <a:xfrm>
            <a:off x="1281428" y="676773"/>
            <a:ext cx="9510584" cy="4115157"/>
          </a:xfrm>
          <a:prstGeom prst="rect">
            <a:avLst/>
          </a:prstGeom>
        </p:spPr>
      </p:pic>
    </p:spTree>
    <p:extLst>
      <p:ext uri="{BB962C8B-B14F-4D97-AF65-F5344CB8AC3E}">
        <p14:creationId xmlns:p14="http://schemas.microsoft.com/office/powerpoint/2010/main" val="3245824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childTnLst>
                                </p:cTn>
                              </p:par>
                              <p:par>
                                <p:cTn id="18" presetID="42" presetClass="path" presetSubtype="0" decel="46667" fill="hold" nodeType="withEffect">
                                  <p:stCondLst>
                                    <p:cond delay="0"/>
                                  </p:stCondLst>
                                  <p:childTnLst>
                                    <p:animMotion origin="layout" path="M 0.11276 0.02454 L 1.38778E-17 -2.22222E-6 " pathEditMode="relative" rAng="0" ptsTypes="AA">
                                      <p:cBhvr>
                                        <p:cTn id="19" dur="750" fill="hold"/>
                                        <p:tgtEl>
                                          <p:spTgt spid="9"/>
                                        </p:tgtEl>
                                        <p:attrNameLst>
                                          <p:attrName>ppt_x</p:attrName>
                                          <p:attrName>ppt_y</p:attrName>
                                        </p:attrNameLst>
                                      </p:cBhvr>
                                      <p:rCtr x="-5638" y="-1227"/>
                                    </p:animMotion>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childTnLst>
                                </p:cTn>
                              </p:par>
                              <p:par>
                                <p:cTn id="23" presetID="42" presetClass="path" presetSubtype="0" decel="46667" fill="hold" nodeType="withEffect">
                                  <p:stCondLst>
                                    <p:cond delay="0"/>
                                  </p:stCondLst>
                                  <p:childTnLst>
                                    <p:animMotion origin="layout" path="M -0.14063 -0.00741 L 1.25E-6 -1.11111E-6 " pathEditMode="relative" rAng="0" ptsTypes="AA">
                                      <p:cBhvr>
                                        <p:cTn id="24" dur="750" fill="hold"/>
                                        <p:tgtEl>
                                          <p:spTgt spid="8"/>
                                        </p:tgtEl>
                                        <p:attrNameLst>
                                          <p:attrName>ppt_x</p:attrName>
                                          <p:attrName>ppt_y</p:attrName>
                                        </p:attrNameLst>
                                      </p:cBhvr>
                                      <p:rCtr x="7031" y="370"/>
                                    </p:animMotion>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 name="Google Shape;629;p29"/>
          <p:cNvSpPr txBox="1"/>
          <p:nvPr/>
        </p:nvSpPr>
        <p:spPr>
          <a:xfrm>
            <a:off x="1422727" y="2137309"/>
            <a:ext cx="8826742" cy="714788"/>
          </a:xfrm>
          <a:prstGeom prst="rect">
            <a:avLst/>
          </a:prstGeom>
          <a:noFill/>
          <a:ln>
            <a:noFill/>
          </a:ln>
        </p:spPr>
        <p:txBody>
          <a:bodyPr spcFirstLastPara="1" wrap="square" lIns="121900" tIns="121900" rIns="121900" bIns="121900" anchor="t" anchorCtr="0">
            <a:noAutofit/>
          </a:bodyPr>
          <a:lstStyle/>
          <a:p>
            <a:pPr algn="just">
              <a:buClr>
                <a:srgbClr val="000000"/>
              </a:buClr>
              <a:buSzPts val="1100"/>
              <a:buFont typeface="Fira Sans Extra Condensed"/>
              <a:buNone/>
            </a:pP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Tùy</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từng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trường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hợp</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cụ</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thể</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dấu</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chấm</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lửng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giúp</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người</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đọc</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hiểu</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được</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ý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định</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cảm</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xúc</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của</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người</a:t>
            </a:r>
            <a:r>
              <a:rPr lang="en-US" sz="3200" b="1"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b="1"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viết</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ngạc</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nhiên</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lúng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túng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mệt</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mỏi</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hoảng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hốt</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vui</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mừng</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hài</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2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hước</a:t>
            </a:r>
            <a:r>
              <a:rPr lang="en-US"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a:t>
            </a:r>
            <a:endParaRPr sz="1867" kern="0" dirty="0">
              <a:solidFill>
                <a:srgbClr val="000000"/>
              </a:solidFill>
              <a:latin typeface="Times New Roman" panose="02020603050405020304" pitchFamily="18" charset="0"/>
              <a:cs typeface="Times New Roman" panose="02020603050405020304" pitchFamily="18" charset="0"/>
              <a:sym typeface="Arial"/>
            </a:endParaRPr>
          </a:p>
          <a:p>
            <a:pPr algn="just">
              <a:buClr>
                <a:srgbClr val="000000"/>
              </a:buClr>
              <a:buSzPts val="1100"/>
              <a:buFont typeface="Arial"/>
              <a:buNone/>
            </a:pPr>
            <a:endParaRPr sz="32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endParaRPr>
          </a:p>
        </p:txBody>
      </p:sp>
      <p:pic>
        <p:nvPicPr>
          <p:cNvPr id="7" name="Picture 6"/>
          <p:cNvPicPr>
            <a:picLocks noChangeAspect="1"/>
          </p:cNvPicPr>
          <p:nvPr/>
        </p:nvPicPr>
        <p:blipFill>
          <a:blip r:embed="rId4"/>
          <a:stretch>
            <a:fillRect/>
          </a:stretch>
        </p:blipFill>
        <p:spPr>
          <a:xfrm>
            <a:off x="3804325" y="358666"/>
            <a:ext cx="4261501" cy="2493431"/>
          </a:xfrm>
          <a:prstGeom prst="rect">
            <a:avLst/>
          </a:prstGeom>
        </p:spPr>
      </p:pic>
      <p:pic>
        <p:nvPicPr>
          <p:cNvPr id="10" name="图片 1"/>
          <p:cNvPicPr>
            <a:picLocks noChangeAspect="1"/>
          </p:cNvPicPr>
          <p:nvPr/>
        </p:nvPicPr>
        <p:blipFill rotWithShape="1">
          <a:blip r:embed="rId5" cstate="print">
            <a:extLst>
              <a:ext uri="{28A0092B-C50C-407E-A947-70E740481C1C}">
                <a14:useLocalDpi xmlns:a14="http://schemas.microsoft.com/office/drawing/2010/main" val="0"/>
              </a:ext>
            </a:extLst>
          </a:blip>
          <a:srcRect l="11458" t="38518" r="56146" b="16851"/>
          <a:stretch/>
        </p:blipFill>
        <p:spPr>
          <a:xfrm>
            <a:off x="8843748" y="4116093"/>
            <a:ext cx="2828600" cy="2191938"/>
          </a:xfrm>
          <a:prstGeom prst="rect">
            <a:avLst/>
          </a:prstGeom>
        </p:spPr>
      </p:pic>
    </p:spTree>
    <p:extLst>
      <p:ext uri="{BB962C8B-B14F-4D97-AF65-F5344CB8AC3E}">
        <p14:creationId xmlns:p14="http://schemas.microsoft.com/office/powerpoint/2010/main" val="1998226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028450"/>
            <a:ext cx="11739548" cy="4567137"/>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7" name="Picture 6"/>
          <p:cNvPicPr>
            <a:picLocks noChangeAspect="1"/>
          </p:cNvPicPr>
          <p:nvPr/>
        </p:nvPicPr>
        <p:blipFill>
          <a:blip r:embed="rId4"/>
          <a:stretch>
            <a:fillRect/>
          </a:stretch>
        </p:blipFill>
        <p:spPr>
          <a:xfrm>
            <a:off x="1393051" y="1283858"/>
            <a:ext cx="9074783" cy="3967906"/>
          </a:xfrm>
          <a:prstGeom prst="rect">
            <a:avLst/>
          </a:prstGeom>
        </p:spPr>
      </p:pic>
    </p:spTree>
    <p:extLst>
      <p:ext uri="{BB962C8B-B14F-4D97-AF65-F5344CB8AC3E}">
        <p14:creationId xmlns:p14="http://schemas.microsoft.com/office/powerpoint/2010/main" val="18882824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30" name="Group 29"/>
          <p:cNvGrpSpPr/>
          <p:nvPr/>
        </p:nvGrpSpPr>
        <p:grpSpPr>
          <a:xfrm>
            <a:off x="2005398" y="2315556"/>
            <a:ext cx="2148347" cy="3528620"/>
            <a:chOff x="0" y="1644724"/>
            <a:chExt cx="2148347" cy="4182638"/>
          </a:xfrm>
          <a:solidFill>
            <a:srgbClr val="FFD8E0"/>
          </a:solidFill>
        </p:grpSpPr>
        <p:sp>
          <p:nvSpPr>
            <p:cNvPr id="51" name="Rectangle 50"/>
            <p:cNvSpPr/>
            <p:nvPr/>
          </p:nvSpPr>
          <p:spPr>
            <a:xfrm>
              <a:off x="0" y="1644724"/>
              <a:ext cx="2148347" cy="4182638"/>
            </a:xfrm>
            <a:prstGeom prst="rect">
              <a:avLst/>
            </a:prstGeom>
            <a:grpFill/>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52" name="Rectangle 51"/>
            <p:cNvSpPr/>
            <p:nvPr/>
          </p:nvSpPr>
          <p:spPr>
            <a:xfrm>
              <a:off x="0" y="3234127"/>
              <a:ext cx="2148347" cy="25095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494" tIns="330200" rIns="167494" bIns="330200" numCol="1" spcCol="1270" anchor="t" anchorCtr="0">
              <a:noAutofit/>
            </a:bodyPr>
            <a:lstStyle/>
            <a:p>
              <a:pPr algn="ctr" defTabSz="1244600">
                <a:lnSpc>
                  <a:spcPct val="90000"/>
                </a:lnSpc>
                <a:spcBef>
                  <a:spcPct val="0"/>
                </a:spcBef>
                <a:spcAft>
                  <a:spcPct val="35000"/>
                </a:spcAft>
              </a:pPr>
              <a:endParaRPr lang="en-BZ" sz="2800" b="1" dirty="0">
                <a:solidFill>
                  <a:prstClr val="black">
                    <a:hueOff val="0"/>
                    <a:satOff val="0"/>
                    <a:lumOff val="0"/>
                    <a:alphaOff val="0"/>
                  </a:prstClr>
                </a:solidFill>
                <a:latin typeface="#9Slide03 Arima Madurai Black" panose="00000A00000000000000" pitchFamily="2" charset="0"/>
                <a:cs typeface="#9Slide03 Arima Madurai Black" panose="00000A00000000000000" pitchFamily="2" charset="0"/>
              </a:endParaRPr>
            </a:p>
          </p:txBody>
        </p:sp>
      </p:grpSp>
      <p:grpSp>
        <p:nvGrpSpPr>
          <p:cNvPr id="31" name="Group 30"/>
          <p:cNvGrpSpPr/>
          <p:nvPr/>
        </p:nvGrpSpPr>
        <p:grpSpPr>
          <a:xfrm>
            <a:off x="2628418" y="2446105"/>
            <a:ext cx="902305" cy="902305"/>
            <a:chOff x="623020" y="1775273"/>
            <a:chExt cx="902305" cy="902305"/>
          </a:xfrm>
          <a:solidFill>
            <a:srgbClr val="ED4030"/>
          </a:solidFill>
        </p:grpSpPr>
        <p:sp>
          <p:nvSpPr>
            <p:cNvPr id="49" name="Oval 48"/>
            <p:cNvSpPr/>
            <p:nvPr/>
          </p:nvSpPr>
          <p:spPr>
            <a:xfrm>
              <a:off x="623020" y="1775273"/>
              <a:ext cx="902305" cy="902305"/>
            </a:xfrm>
            <a:prstGeom prst="ellipse">
              <a:avLst/>
            </a:prstGeom>
            <a:grpFill/>
          </p:spPr>
          <p:style>
            <a:lnRef idx="1">
              <a:schemeClr val="accent5">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50" name="Oval 6"/>
            <p:cNvSpPr/>
            <p:nvPr/>
          </p:nvSpPr>
          <p:spPr>
            <a:xfrm>
              <a:off x="765098" y="1907413"/>
              <a:ext cx="628087" cy="6380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0347" tIns="12700" rIns="70347" bIns="12700" numCol="1" spcCol="1270" anchor="ctr" anchorCtr="0">
              <a:noAutofit/>
            </a:bodyPr>
            <a:lstStyle/>
            <a:p>
              <a:pPr algn="ctr" defTabSz="1955800">
                <a:lnSpc>
                  <a:spcPct val="90000"/>
                </a:lnSpc>
                <a:spcBef>
                  <a:spcPct val="0"/>
                </a:spcBef>
                <a:spcAft>
                  <a:spcPct val="35000"/>
                </a:spcAft>
              </a:pPr>
              <a:r>
                <a:rPr lang="en-US" sz="4400" dirty="0" smtClean="0">
                  <a:solidFill>
                    <a:prstClr val="white"/>
                  </a:solidFill>
                  <a:latin typeface="#9Slide03 Arima Madurai Black" panose="00000A00000000000000" pitchFamily="2" charset="0"/>
                  <a:cs typeface="#9Slide03 Arima Madurai Black" panose="00000A00000000000000" pitchFamily="2" charset="0"/>
                </a:rPr>
                <a:t>1</a:t>
              </a:r>
              <a:endParaRPr lang="en-BZ" sz="4400" dirty="0">
                <a:solidFill>
                  <a:prstClr val="white"/>
                </a:solidFill>
                <a:latin typeface="#9Slide03 Arima Madurai Black" panose="00000A00000000000000" pitchFamily="2" charset="0"/>
                <a:cs typeface="#9Slide03 Arima Madurai Black" panose="00000A00000000000000" pitchFamily="2" charset="0"/>
              </a:endParaRPr>
            </a:p>
          </p:txBody>
        </p:sp>
      </p:grpSp>
      <p:grpSp>
        <p:nvGrpSpPr>
          <p:cNvPr id="33" name="Group 32"/>
          <p:cNvGrpSpPr/>
          <p:nvPr/>
        </p:nvGrpSpPr>
        <p:grpSpPr>
          <a:xfrm>
            <a:off x="5054012" y="2295027"/>
            <a:ext cx="2148347" cy="3528620"/>
            <a:chOff x="2309602" y="1644724"/>
            <a:chExt cx="2148347" cy="4182638"/>
          </a:xfrm>
          <a:solidFill>
            <a:srgbClr val="ED6D70"/>
          </a:solidFill>
        </p:grpSpPr>
        <p:sp>
          <p:nvSpPr>
            <p:cNvPr id="47" name="Rectangle 46"/>
            <p:cNvSpPr/>
            <p:nvPr/>
          </p:nvSpPr>
          <p:spPr>
            <a:xfrm>
              <a:off x="2309602" y="1644724"/>
              <a:ext cx="2148347" cy="4182638"/>
            </a:xfrm>
            <a:prstGeom prst="rect">
              <a:avLst/>
            </a:prstGeom>
            <a:grpFill/>
          </p:spPr>
          <p:style>
            <a:lnRef idx="1">
              <a:schemeClr val="accent5">
                <a:tint val="40000"/>
                <a:alpha val="90000"/>
                <a:hueOff val="-3695877"/>
                <a:satOff val="-6408"/>
                <a:lumOff val="-644"/>
                <a:alphaOff val="0"/>
              </a:schemeClr>
            </a:lnRef>
            <a:fillRef idx="1">
              <a:schemeClr val="accent5">
                <a:tint val="40000"/>
                <a:alpha val="90000"/>
                <a:hueOff val="-3695877"/>
                <a:satOff val="-6408"/>
                <a:lumOff val="-644"/>
                <a:alphaOff val="0"/>
              </a:schemeClr>
            </a:fillRef>
            <a:effectRef idx="2">
              <a:schemeClr val="accent5">
                <a:tint val="40000"/>
                <a:alpha val="90000"/>
                <a:hueOff val="-3695877"/>
                <a:satOff val="-6408"/>
                <a:lumOff val="-644"/>
                <a:alphaOff val="0"/>
              </a:schemeClr>
            </a:effectRef>
            <a:fontRef idx="minor">
              <a:schemeClr val="dk1">
                <a:hueOff val="0"/>
                <a:satOff val="0"/>
                <a:lumOff val="0"/>
                <a:alphaOff val="0"/>
              </a:schemeClr>
            </a:fontRef>
          </p:style>
        </p:sp>
        <p:sp>
          <p:nvSpPr>
            <p:cNvPr id="48" name="Rectangle 47"/>
            <p:cNvSpPr/>
            <p:nvPr/>
          </p:nvSpPr>
          <p:spPr>
            <a:xfrm>
              <a:off x="2309602" y="3234127"/>
              <a:ext cx="2148347" cy="25095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494" tIns="330200" rIns="167494" bIns="330200" numCol="1" spcCol="1270" anchor="t" anchorCtr="0">
              <a:noAutofit/>
            </a:bodyPr>
            <a:lstStyle/>
            <a:p>
              <a:pPr algn="ctr" defTabSz="1244600">
                <a:lnSpc>
                  <a:spcPct val="90000"/>
                </a:lnSpc>
                <a:spcBef>
                  <a:spcPct val="0"/>
                </a:spcBef>
                <a:spcAft>
                  <a:spcPct val="35000"/>
                </a:spcAft>
              </a:pPr>
              <a:endParaRPr lang="en-BZ" sz="2800" b="1" dirty="0">
                <a:solidFill>
                  <a:prstClr val="black">
                    <a:hueOff val="0"/>
                    <a:satOff val="0"/>
                    <a:lumOff val="0"/>
                    <a:alphaOff val="0"/>
                  </a:prstClr>
                </a:solidFill>
                <a:latin typeface="#9Slide03 Arima Madurai Black" panose="00000A00000000000000" pitchFamily="2" charset="0"/>
                <a:cs typeface="#9Slide03 Arima Madurai Black" panose="00000A00000000000000" pitchFamily="2" charset="0"/>
              </a:endParaRPr>
            </a:p>
          </p:txBody>
        </p:sp>
      </p:grpSp>
      <p:grpSp>
        <p:nvGrpSpPr>
          <p:cNvPr id="35" name="Group 34"/>
          <p:cNvGrpSpPr/>
          <p:nvPr/>
        </p:nvGrpSpPr>
        <p:grpSpPr>
          <a:xfrm>
            <a:off x="5730612" y="2425576"/>
            <a:ext cx="902305" cy="902305"/>
            <a:chOff x="2986202" y="1775273"/>
            <a:chExt cx="902305" cy="902305"/>
          </a:xfrm>
          <a:solidFill>
            <a:schemeClr val="bg1"/>
          </a:solidFill>
        </p:grpSpPr>
        <p:sp>
          <p:nvSpPr>
            <p:cNvPr id="45" name="Oval 44"/>
            <p:cNvSpPr/>
            <p:nvPr/>
          </p:nvSpPr>
          <p:spPr>
            <a:xfrm>
              <a:off x="2986202" y="1775273"/>
              <a:ext cx="902305" cy="902305"/>
            </a:xfrm>
            <a:prstGeom prst="ellipse">
              <a:avLst/>
            </a:prstGeom>
            <a:grpFill/>
          </p:spPr>
          <p:style>
            <a:lnRef idx="1">
              <a:schemeClr val="accent5">
                <a:hueOff val="-2941338"/>
                <a:satOff val="-4091"/>
                <a:lumOff val="-1569"/>
                <a:alphaOff val="0"/>
              </a:schemeClr>
            </a:lnRef>
            <a:fillRef idx="3">
              <a:schemeClr val="accent5">
                <a:hueOff val="-2941338"/>
                <a:satOff val="-4091"/>
                <a:lumOff val="-1569"/>
                <a:alphaOff val="0"/>
              </a:schemeClr>
            </a:fillRef>
            <a:effectRef idx="3">
              <a:schemeClr val="accent5">
                <a:hueOff val="-2941338"/>
                <a:satOff val="-4091"/>
                <a:lumOff val="-1569"/>
                <a:alphaOff val="0"/>
              </a:schemeClr>
            </a:effectRef>
            <a:fontRef idx="minor">
              <a:schemeClr val="lt1"/>
            </a:fontRef>
          </p:style>
        </p:sp>
        <p:sp>
          <p:nvSpPr>
            <p:cNvPr id="46" name="Oval 11"/>
            <p:cNvSpPr/>
            <p:nvPr/>
          </p:nvSpPr>
          <p:spPr>
            <a:xfrm>
              <a:off x="3118342" y="1907413"/>
              <a:ext cx="638025" cy="6380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0347" tIns="12700" rIns="70347" bIns="12700" numCol="1" spcCol="1270" anchor="ctr" anchorCtr="0">
              <a:noAutofit/>
            </a:bodyPr>
            <a:lstStyle/>
            <a:p>
              <a:pPr algn="ctr" defTabSz="1955800">
                <a:lnSpc>
                  <a:spcPct val="90000"/>
                </a:lnSpc>
                <a:spcBef>
                  <a:spcPct val="0"/>
                </a:spcBef>
                <a:spcAft>
                  <a:spcPct val="35000"/>
                </a:spcAft>
              </a:pPr>
              <a:r>
                <a:rPr lang="en-US" sz="4400" dirty="0" smtClean="0">
                  <a:solidFill>
                    <a:prstClr val="black"/>
                  </a:solidFill>
                  <a:latin typeface="#9Slide03 Arima Madurai Black" panose="00000A00000000000000" pitchFamily="2" charset="0"/>
                  <a:cs typeface="#9Slide03 Arima Madurai Black" panose="00000A00000000000000" pitchFamily="2" charset="0"/>
                </a:rPr>
                <a:t>2</a:t>
              </a:r>
              <a:endParaRPr lang="en-BZ" sz="4400" dirty="0">
                <a:solidFill>
                  <a:prstClr val="black"/>
                </a:solidFill>
                <a:latin typeface="#9Slide03 Arima Madurai Black" panose="00000A00000000000000" pitchFamily="2" charset="0"/>
                <a:cs typeface="#9Slide03 Arima Madurai Black" panose="00000A00000000000000" pitchFamily="2" charset="0"/>
              </a:endParaRPr>
            </a:p>
          </p:txBody>
        </p:sp>
      </p:grpSp>
      <p:grpSp>
        <p:nvGrpSpPr>
          <p:cNvPr id="37" name="Group 36"/>
          <p:cNvGrpSpPr/>
          <p:nvPr/>
        </p:nvGrpSpPr>
        <p:grpSpPr>
          <a:xfrm>
            <a:off x="8095037" y="2315556"/>
            <a:ext cx="2148347" cy="3528620"/>
            <a:chOff x="4669239" y="1644724"/>
            <a:chExt cx="2148347" cy="4182638"/>
          </a:xfrm>
          <a:solidFill>
            <a:srgbClr val="ECD4ED"/>
          </a:solidFill>
        </p:grpSpPr>
        <p:sp>
          <p:nvSpPr>
            <p:cNvPr id="43" name="Rectangle 42"/>
            <p:cNvSpPr/>
            <p:nvPr/>
          </p:nvSpPr>
          <p:spPr>
            <a:xfrm>
              <a:off x="4669239" y="1644724"/>
              <a:ext cx="2148347" cy="4182638"/>
            </a:xfrm>
            <a:prstGeom prst="rect">
              <a:avLst/>
            </a:prstGeom>
            <a:grpFill/>
          </p:spPr>
          <p:style>
            <a:lnRef idx="1">
              <a:schemeClr val="accent5">
                <a:tint val="40000"/>
                <a:alpha val="90000"/>
                <a:hueOff val="-7391755"/>
                <a:satOff val="-12816"/>
                <a:lumOff val="-1289"/>
                <a:alphaOff val="0"/>
              </a:schemeClr>
            </a:lnRef>
            <a:fillRef idx="1">
              <a:schemeClr val="accent5">
                <a:tint val="40000"/>
                <a:alpha val="90000"/>
                <a:hueOff val="-7391755"/>
                <a:satOff val="-12816"/>
                <a:lumOff val="-1289"/>
                <a:alphaOff val="0"/>
              </a:schemeClr>
            </a:fillRef>
            <a:effectRef idx="2">
              <a:schemeClr val="accent5">
                <a:tint val="40000"/>
                <a:alpha val="90000"/>
                <a:hueOff val="-7391755"/>
                <a:satOff val="-12816"/>
                <a:lumOff val="-1289"/>
                <a:alphaOff val="0"/>
              </a:schemeClr>
            </a:effectRef>
            <a:fontRef idx="minor">
              <a:schemeClr val="dk1">
                <a:hueOff val="0"/>
                <a:satOff val="0"/>
                <a:lumOff val="0"/>
                <a:alphaOff val="0"/>
              </a:schemeClr>
            </a:fontRef>
          </p:style>
        </p:sp>
        <p:sp>
          <p:nvSpPr>
            <p:cNvPr id="44" name="Rectangle 43"/>
            <p:cNvSpPr/>
            <p:nvPr/>
          </p:nvSpPr>
          <p:spPr>
            <a:xfrm>
              <a:off x="4669239" y="3234127"/>
              <a:ext cx="2148347" cy="250958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494" tIns="330200" rIns="167494" bIns="330200" numCol="1" spcCol="1270" anchor="t" anchorCtr="0">
              <a:noAutofit/>
            </a:bodyPr>
            <a:lstStyle/>
            <a:p>
              <a:pPr algn="ctr" defTabSz="889000">
                <a:lnSpc>
                  <a:spcPct val="90000"/>
                </a:lnSpc>
                <a:spcBef>
                  <a:spcPct val="0"/>
                </a:spcBef>
                <a:spcAft>
                  <a:spcPct val="35000"/>
                </a:spcAft>
              </a:pPr>
              <a:endParaRPr lang="en-BZ" sz="2000" b="1" dirty="0">
                <a:solidFill>
                  <a:prstClr val="black">
                    <a:hueOff val="0"/>
                    <a:satOff val="0"/>
                    <a:lumOff val="0"/>
                    <a:alphaOff val="0"/>
                  </a:prstClr>
                </a:solidFill>
                <a:latin typeface="#9Slide03 Arima Madurai Black" panose="00000A00000000000000" pitchFamily="2" charset="0"/>
                <a:cs typeface="#9Slide03 Arima Madurai Black" panose="00000A00000000000000" pitchFamily="2" charset="0"/>
              </a:endParaRPr>
            </a:p>
          </p:txBody>
        </p:sp>
      </p:grpSp>
      <p:grpSp>
        <p:nvGrpSpPr>
          <p:cNvPr id="39" name="Group 38"/>
          <p:cNvGrpSpPr/>
          <p:nvPr/>
        </p:nvGrpSpPr>
        <p:grpSpPr>
          <a:xfrm>
            <a:off x="8775182" y="2446105"/>
            <a:ext cx="902305" cy="902305"/>
            <a:chOff x="5349384" y="1775273"/>
            <a:chExt cx="902305" cy="902305"/>
          </a:xfrm>
          <a:solidFill>
            <a:srgbClr val="7030A0"/>
          </a:solidFill>
        </p:grpSpPr>
        <p:sp>
          <p:nvSpPr>
            <p:cNvPr id="41" name="Oval 40"/>
            <p:cNvSpPr/>
            <p:nvPr/>
          </p:nvSpPr>
          <p:spPr>
            <a:xfrm>
              <a:off x="5349384" y="1775273"/>
              <a:ext cx="902305" cy="902305"/>
            </a:xfrm>
            <a:prstGeom prst="ellipse">
              <a:avLst/>
            </a:prstGeom>
            <a:grpFill/>
          </p:spPr>
          <p:style>
            <a:lnRef idx="1">
              <a:schemeClr val="accent5">
                <a:hueOff val="-5882676"/>
                <a:satOff val="-8182"/>
                <a:lumOff val="-3138"/>
                <a:alphaOff val="0"/>
              </a:schemeClr>
            </a:lnRef>
            <a:fillRef idx="3">
              <a:schemeClr val="accent5">
                <a:hueOff val="-5882676"/>
                <a:satOff val="-8182"/>
                <a:lumOff val="-3138"/>
                <a:alphaOff val="0"/>
              </a:schemeClr>
            </a:fillRef>
            <a:effectRef idx="3">
              <a:schemeClr val="accent5">
                <a:hueOff val="-5882676"/>
                <a:satOff val="-8182"/>
                <a:lumOff val="-3138"/>
                <a:alphaOff val="0"/>
              </a:schemeClr>
            </a:effectRef>
            <a:fontRef idx="minor">
              <a:schemeClr val="lt1"/>
            </a:fontRef>
          </p:style>
        </p:sp>
        <p:sp>
          <p:nvSpPr>
            <p:cNvPr id="42" name="Oval 16"/>
            <p:cNvSpPr/>
            <p:nvPr/>
          </p:nvSpPr>
          <p:spPr>
            <a:xfrm>
              <a:off x="5481524" y="1907413"/>
              <a:ext cx="638025" cy="63802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0347" tIns="12700" rIns="70347" bIns="12700" numCol="1" spcCol="1270" anchor="ctr" anchorCtr="0">
              <a:noAutofit/>
            </a:bodyPr>
            <a:lstStyle/>
            <a:p>
              <a:pPr algn="ctr" defTabSz="1955800">
                <a:lnSpc>
                  <a:spcPct val="90000"/>
                </a:lnSpc>
                <a:spcBef>
                  <a:spcPct val="0"/>
                </a:spcBef>
                <a:spcAft>
                  <a:spcPct val="35000"/>
                </a:spcAft>
              </a:pPr>
              <a:r>
                <a:rPr lang="en-US" sz="4400" dirty="0" smtClean="0">
                  <a:solidFill>
                    <a:prstClr val="white"/>
                  </a:solidFill>
                  <a:latin typeface="#9Slide03 Arima Madurai Black" panose="00000A00000000000000" pitchFamily="2" charset="0"/>
                  <a:cs typeface="#9Slide03 Arima Madurai Black" panose="00000A00000000000000" pitchFamily="2" charset="0"/>
                </a:rPr>
                <a:t>3</a:t>
              </a:r>
              <a:endParaRPr lang="en-BZ" sz="4400" dirty="0">
                <a:solidFill>
                  <a:prstClr val="white"/>
                </a:solidFill>
                <a:latin typeface="#9Slide03 Arima Madurai Black" panose="00000A00000000000000" pitchFamily="2" charset="0"/>
                <a:cs typeface="#9Slide03 Arima Madurai Black" panose="00000A00000000000000" pitchFamily="2" charset="0"/>
              </a:endParaRPr>
            </a:p>
          </p:txBody>
        </p:sp>
      </p:grpSp>
      <p:sp>
        <p:nvSpPr>
          <p:cNvPr id="53" name="Rectangle 52"/>
          <p:cNvSpPr/>
          <p:nvPr/>
        </p:nvSpPr>
        <p:spPr>
          <a:xfrm>
            <a:off x="2073637" y="3370042"/>
            <a:ext cx="2016224" cy="1423082"/>
          </a:xfrm>
          <a:prstGeom prst="rect">
            <a:avLst/>
          </a:prstGeom>
        </p:spPr>
        <p:txBody>
          <a:bodyPr wrap="square">
            <a:spAutoFit/>
          </a:bodyPr>
          <a:lstStyle/>
          <a:p>
            <a:pPr algn="ctr">
              <a:lnSpc>
                <a:spcPct val="150000"/>
              </a:lnSpc>
            </a:pPr>
            <a:r>
              <a:rPr lang="vi-VN" sz="3067" i="1" dirty="0" smtClean="0">
                <a:solidFill>
                  <a:prstClr val="black"/>
                </a:solidFill>
                <a:latin typeface="Times New Roman" panose="02020603050405020304" pitchFamily="18" charset="0"/>
                <a:cs typeface="Times New Roman" panose="02020603050405020304" pitchFamily="18" charset="0"/>
              </a:rPr>
              <a:t>Nhóm 1- bài tập 2</a:t>
            </a:r>
            <a:endParaRPr lang="en-BZ" sz="3067" b="1" dirty="0">
              <a:solidFill>
                <a:prstClr val="black"/>
              </a:solidFill>
              <a:latin typeface="#9Slide03 Arima Madurai Black" panose="00000A00000000000000" pitchFamily="2" charset="0"/>
              <a:cs typeface="#9Slide03 Arima Madurai Black" panose="00000A00000000000000" pitchFamily="2" charset="0"/>
            </a:endParaRPr>
          </a:p>
        </p:txBody>
      </p:sp>
      <p:sp>
        <p:nvSpPr>
          <p:cNvPr id="56" name="Rectangle 55"/>
          <p:cNvSpPr/>
          <p:nvPr/>
        </p:nvSpPr>
        <p:spPr>
          <a:xfrm>
            <a:off x="5120073" y="3352112"/>
            <a:ext cx="2016224" cy="1423082"/>
          </a:xfrm>
          <a:prstGeom prst="rect">
            <a:avLst/>
          </a:prstGeom>
        </p:spPr>
        <p:txBody>
          <a:bodyPr wrap="square">
            <a:spAutoFit/>
          </a:bodyPr>
          <a:lstStyle/>
          <a:p>
            <a:pPr algn="ctr">
              <a:lnSpc>
                <a:spcPct val="150000"/>
              </a:lnSpc>
            </a:pPr>
            <a:r>
              <a:rPr lang="vi-VN" sz="3067" i="1" dirty="0" smtClean="0">
                <a:solidFill>
                  <a:prstClr val="white"/>
                </a:solidFill>
                <a:latin typeface="Times New Roman" panose="02020603050405020304" pitchFamily="18" charset="0"/>
                <a:cs typeface="Times New Roman" panose="02020603050405020304" pitchFamily="18" charset="0"/>
              </a:rPr>
              <a:t>Nhóm 2- bài tập 3</a:t>
            </a:r>
            <a:endParaRPr lang="en-BZ" sz="3067" b="1" dirty="0">
              <a:solidFill>
                <a:prstClr val="white"/>
              </a:solidFill>
              <a:latin typeface="#9Slide03 Arima Madurai Black" panose="00000A00000000000000" pitchFamily="2" charset="0"/>
              <a:cs typeface="#9Slide03 Arima Madurai Black" panose="00000A00000000000000" pitchFamily="2" charset="0"/>
            </a:endParaRPr>
          </a:p>
        </p:txBody>
      </p:sp>
      <p:sp>
        <p:nvSpPr>
          <p:cNvPr id="57" name="Rectangle 56"/>
          <p:cNvSpPr/>
          <p:nvPr/>
        </p:nvSpPr>
        <p:spPr>
          <a:xfrm>
            <a:off x="8204221" y="3368325"/>
            <a:ext cx="2016224" cy="1508362"/>
          </a:xfrm>
          <a:prstGeom prst="rect">
            <a:avLst/>
          </a:prstGeom>
        </p:spPr>
        <p:txBody>
          <a:bodyPr wrap="square">
            <a:spAutoFit/>
          </a:bodyPr>
          <a:lstStyle/>
          <a:p>
            <a:pPr algn="ctr">
              <a:lnSpc>
                <a:spcPct val="150000"/>
              </a:lnSpc>
            </a:pPr>
            <a:r>
              <a:rPr lang="vi-VN" sz="3067" i="1" dirty="0" smtClean="0">
                <a:solidFill>
                  <a:prstClr val="black"/>
                </a:solidFill>
                <a:latin typeface="Times New Roman" panose="02020603050405020304" pitchFamily="18" charset="0"/>
                <a:cs typeface="Times New Roman" panose="02020603050405020304" pitchFamily="18" charset="0"/>
              </a:rPr>
              <a:t>Nhóm 3- bài tập </a:t>
            </a:r>
            <a:r>
              <a:rPr lang="en-US" sz="3067" i="1" dirty="0" smtClean="0">
                <a:solidFill>
                  <a:prstClr val="black"/>
                </a:solidFill>
                <a:latin typeface="Times New Roman" panose="02020603050405020304" pitchFamily="18" charset="0"/>
                <a:cs typeface="Times New Roman" panose="02020603050405020304" pitchFamily="18" charset="0"/>
              </a:rPr>
              <a:t>1</a:t>
            </a:r>
            <a:endParaRPr lang="en-BZ" sz="3067" b="1" dirty="0">
              <a:solidFill>
                <a:prstClr val="black"/>
              </a:solidFill>
              <a:latin typeface="#9Slide03 Arima Madurai Black" panose="00000A00000000000000" pitchFamily="2" charset="0"/>
              <a:cs typeface="#9Slide03 Arima Madurai Black" panose="00000A00000000000000" pitchFamily="2" charset="0"/>
            </a:endParaRPr>
          </a:p>
        </p:txBody>
      </p:sp>
      <p:pic>
        <p:nvPicPr>
          <p:cNvPr id="2" name="Picture 1"/>
          <p:cNvPicPr>
            <a:picLocks noChangeAspect="1"/>
          </p:cNvPicPr>
          <p:nvPr/>
        </p:nvPicPr>
        <p:blipFill>
          <a:blip r:embed="rId4"/>
          <a:stretch>
            <a:fillRect/>
          </a:stretch>
        </p:blipFill>
        <p:spPr>
          <a:xfrm>
            <a:off x="2328001" y="493424"/>
            <a:ext cx="7874329" cy="2272039"/>
          </a:xfrm>
          <a:prstGeom prst="rect">
            <a:avLst/>
          </a:prstGeom>
        </p:spPr>
      </p:pic>
    </p:spTree>
    <p:extLst>
      <p:ext uri="{BB962C8B-B14F-4D97-AF65-F5344CB8AC3E}">
        <p14:creationId xmlns:p14="http://schemas.microsoft.com/office/powerpoint/2010/main" val="3116670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par>
                                <p:cTn id="15" presetID="53" presetClass="entr" presetSubtype="16"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p:cTn id="22" dur="500" fill="hold"/>
                                        <p:tgtEl>
                                          <p:spTgt spid="56"/>
                                        </p:tgtEl>
                                        <p:attrNameLst>
                                          <p:attrName>ppt_w</p:attrName>
                                        </p:attrNameLst>
                                      </p:cBhvr>
                                      <p:tavLst>
                                        <p:tav tm="0">
                                          <p:val>
                                            <p:fltVal val="0"/>
                                          </p:val>
                                        </p:tav>
                                        <p:tav tm="100000">
                                          <p:val>
                                            <p:strVal val="#ppt_w"/>
                                          </p:val>
                                        </p:tav>
                                      </p:tavLst>
                                    </p:anim>
                                    <p:anim calcmode="lin" valueType="num">
                                      <p:cBhvr>
                                        <p:cTn id="23" dur="500" fill="hold"/>
                                        <p:tgtEl>
                                          <p:spTgt spid="56"/>
                                        </p:tgtEl>
                                        <p:attrNameLst>
                                          <p:attrName>ppt_h</p:attrName>
                                        </p:attrNameLst>
                                      </p:cBhvr>
                                      <p:tavLst>
                                        <p:tav tm="0">
                                          <p:val>
                                            <p:fltVal val="0"/>
                                          </p:val>
                                        </p:tav>
                                        <p:tav tm="100000">
                                          <p:val>
                                            <p:strVal val="#ppt_h"/>
                                          </p:val>
                                        </p:tav>
                                      </p:tavLst>
                                    </p:anim>
                                    <p:animEffect transition="in" filter="fade">
                                      <p:cBhvr>
                                        <p:cTn id="24" dur="500"/>
                                        <p:tgtEl>
                                          <p:spTgt spid="56"/>
                                        </p:tgtEl>
                                      </p:cBhvr>
                                    </p:animEffect>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par>
                                <p:cTn id="35" presetID="53" presetClass="entr" presetSubtype="16"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6"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1141549"/>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aphicFrame>
        <p:nvGraphicFramePr>
          <p:cNvPr id="14" name="Google Shape;277;p17"/>
          <p:cNvGraphicFramePr/>
          <p:nvPr>
            <p:extLst>
              <p:ext uri="{D42A27DB-BD31-4B8C-83A1-F6EECF244321}">
                <p14:modId xmlns:p14="http://schemas.microsoft.com/office/powerpoint/2010/main" val="1985253699"/>
              </p:ext>
            </p:extLst>
          </p:nvPr>
        </p:nvGraphicFramePr>
        <p:xfrm>
          <a:off x="402885" y="1448037"/>
          <a:ext cx="11386230" cy="5248029"/>
        </p:xfrm>
        <a:graphic>
          <a:graphicData uri="http://schemas.openxmlformats.org/drawingml/2006/table">
            <a:tbl>
              <a:tblPr>
                <a:noFill/>
              </a:tblPr>
              <a:tblGrid>
                <a:gridCol w="8622139"/>
                <a:gridCol w="2764091"/>
              </a:tblGrid>
              <a:tr h="523475">
                <a:tc>
                  <a:txBody>
                    <a:bodyPr/>
                    <a:lstStyle/>
                    <a:p>
                      <a:pPr marL="0" marR="0" lvl="0" indent="0" algn="ctr" rtl="0">
                        <a:spcBef>
                          <a:spcPts val="0"/>
                        </a:spcBef>
                        <a:spcAft>
                          <a:spcPts val="0"/>
                        </a:spcAft>
                        <a:buNone/>
                      </a:pPr>
                      <a:r>
                        <a:rPr lang="en-US" sz="2400" b="1" u="none" strike="noStrike" cap="none" dirty="0" err="1">
                          <a:latin typeface="Times New Roman" panose="02020603050405020304" pitchFamily="18" charset="0"/>
                          <a:ea typeface="Cambria"/>
                          <a:cs typeface="Times New Roman" panose="02020603050405020304" pitchFamily="18" charset="0"/>
                          <a:sym typeface="Cambria"/>
                        </a:rPr>
                        <a:t>Câu</a:t>
                      </a:r>
                      <a:r>
                        <a:rPr lang="en-US" sz="2400" b="1" u="none" strike="noStrike" cap="none" dirty="0">
                          <a:latin typeface="Times New Roman" panose="02020603050405020304" pitchFamily="18" charset="0"/>
                          <a:ea typeface="Cambria"/>
                          <a:cs typeface="Times New Roman" panose="02020603050405020304" pitchFamily="18" charset="0"/>
                          <a:sym typeface="Cambria"/>
                        </a:rPr>
                        <a:t> </a:t>
                      </a:r>
                      <a:endParaRPr sz="2400" b="1" u="none" strike="noStrike" cap="none"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EDED"/>
                    </a:solidFill>
                  </a:tcPr>
                </a:tc>
                <a:tc>
                  <a:txBody>
                    <a:bodyPr/>
                    <a:lstStyle/>
                    <a:p>
                      <a:pPr marL="0" marR="0" lvl="0" indent="0" algn="ctr" rtl="0">
                        <a:spcBef>
                          <a:spcPts val="0"/>
                        </a:spcBef>
                        <a:spcAft>
                          <a:spcPts val="0"/>
                        </a:spcAft>
                        <a:buNone/>
                      </a:pPr>
                      <a:r>
                        <a:rPr lang="en-US" sz="2400" b="1" u="none" strike="noStrike" cap="none" dirty="0" err="1">
                          <a:latin typeface="Times New Roman" panose="02020603050405020304" pitchFamily="18" charset="0"/>
                          <a:ea typeface="Cambria"/>
                          <a:cs typeface="Times New Roman" panose="02020603050405020304" pitchFamily="18" charset="0"/>
                          <a:sym typeface="Cambria"/>
                        </a:rPr>
                        <a:t>Tác</a:t>
                      </a:r>
                      <a:r>
                        <a:rPr lang="en-US" sz="2400" b="1" u="none" strike="noStrike" cap="none" dirty="0">
                          <a:latin typeface="Times New Roman" panose="02020603050405020304" pitchFamily="18" charset="0"/>
                          <a:ea typeface="Cambria"/>
                          <a:cs typeface="Times New Roman" panose="02020603050405020304" pitchFamily="18" charset="0"/>
                          <a:sym typeface="Cambria"/>
                        </a:rPr>
                        <a:t> </a:t>
                      </a:r>
                      <a:r>
                        <a:rPr lang="en-US" sz="2400" b="1" u="none" strike="noStrike" cap="none" dirty="0" err="1">
                          <a:latin typeface="Times New Roman" panose="02020603050405020304" pitchFamily="18" charset="0"/>
                          <a:ea typeface="Cambria"/>
                          <a:cs typeface="Times New Roman" panose="02020603050405020304" pitchFamily="18" charset="0"/>
                          <a:sym typeface="Cambria"/>
                        </a:rPr>
                        <a:t>dụng</a:t>
                      </a:r>
                      <a:endParaRPr sz="2400" b="1" u="none" strike="noStrike" cap="none"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EDED"/>
                    </a:solidFill>
                  </a:tcPr>
                </a:tc>
              </a:tr>
              <a:tr h="853574">
                <a:tc>
                  <a:txBody>
                    <a:bodyPr/>
                    <a:lstStyle/>
                    <a:p>
                      <a:pPr marL="0" marR="0" lvl="0" indent="0" algn="l" rtl="0">
                        <a:spcBef>
                          <a:spcPts val="0"/>
                        </a:spcBef>
                        <a:spcAft>
                          <a:spcPts val="0"/>
                        </a:spcAft>
                        <a:buClr>
                          <a:schemeClr val="dk1"/>
                        </a:buClr>
                        <a:buSzPts val="2000"/>
                        <a:buFont typeface="Cambria"/>
                        <a:buNone/>
                      </a:pPr>
                      <a:r>
                        <a:rPr lang="en-US" sz="2200" i="1" u="none" strike="noStrike" cap="none" dirty="0" smtClean="0">
                          <a:latin typeface="Times New Roman" panose="02020603050405020304" pitchFamily="18" charset="0"/>
                          <a:ea typeface="Cambria"/>
                          <a:cs typeface="Times New Roman" panose="02020603050405020304" pitchFamily="18" charset="0"/>
                          <a:sym typeface="Cambria"/>
                        </a:rPr>
                        <a:t>a) </a:t>
                      </a:r>
                      <a:r>
                        <a:rPr lang="en-US" sz="2200" i="1" u="none" strike="noStrike" cap="none" dirty="0" err="1" smtClean="0">
                          <a:latin typeface="Times New Roman" panose="02020603050405020304" pitchFamily="18" charset="0"/>
                          <a:ea typeface="Cambria"/>
                          <a:cs typeface="Times New Roman" panose="02020603050405020304" pitchFamily="18" charset="0"/>
                          <a:sym typeface="Cambria"/>
                        </a:rPr>
                        <a:t>Nhưng</a:t>
                      </a:r>
                      <a:r>
                        <a:rPr lang="en-US" sz="2200" i="1" u="none" strike="noStrike" cap="none" dirty="0" smtClean="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tôi</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chạm</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ngay</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vào</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một</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vật</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rắn</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Tôi</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níu</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lấy</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nó</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Tôi</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cảm</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thấy</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mình</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được</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đưa</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lên</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mặt</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nước</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và</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dễ</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thở</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hơn</a:t>
                      </a:r>
                      <a:r>
                        <a:rPr lang="en-US" sz="2200" i="1" u="none" strike="noStrike" cap="none" dirty="0">
                          <a:latin typeface="Times New Roman" panose="02020603050405020304" pitchFamily="18" charset="0"/>
                          <a:ea typeface="Cambria"/>
                          <a:cs typeface="Times New Roman" panose="02020603050405020304" pitchFamily="18" charset="0"/>
                          <a:sym typeface="Cambria"/>
                        </a:rPr>
                        <a:t>…</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Tôi</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ngất</a:t>
                      </a:r>
                      <a:r>
                        <a:rPr lang="en-US" sz="2200" i="1" u="none" strike="noStrike" cap="none" dirty="0">
                          <a:latin typeface="Times New Roman" panose="02020603050405020304" pitchFamily="18" charset="0"/>
                          <a:ea typeface="Cambria"/>
                          <a:cs typeface="Times New Roman" panose="02020603050405020304" pitchFamily="18" charset="0"/>
                          <a:sym typeface="Cambria"/>
                        </a:rPr>
                        <a:t> </a:t>
                      </a:r>
                      <a:r>
                        <a:rPr lang="en-US" sz="2200" i="1" u="none" strike="noStrike" cap="none" dirty="0" err="1">
                          <a:latin typeface="Times New Roman" panose="02020603050405020304" pitchFamily="18" charset="0"/>
                          <a:ea typeface="Cambria"/>
                          <a:cs typeface="Times New Roman" panose="02020603050405020304" pitchFamily="18" charset="0"/>
                          <a:sym typeface="Cambria"/>
                        </a:rPr>
                        <a:t>đi</a:t>
                      </a:r>
                      <a:r>
                        <a:rPr lang="en-US" sz="2200" i="1" u="none" strike="noStrike" cap="none" dirty="0">
                          <a:latin typeface="Times New Roman" panose="02020603050405020304" pitchFamily="18" charset="0"/>
                          <a:ea typeface="Cambria"/>
                          <a:cs typeface="Times New Roman" panose="02020603050405020304" pitchFamily="18" charset="0"/>
                          <a:sym typeface="Cambria"/>
                        </a:rPr>
                        <a:t>…</a:t>
                      </a:r>
                      <a:endParaRPr sz="2200" dirty="0">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00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r h="1050877">
                <a:tc>
                  <a:txBody>
                    <a:bodyPr/>
                    <a:lstStyle/>
                    <a:p>
                      <a:pPr marL="0" marR="0" lvl="0" indent="0" algn="l" rtl="0">
                        <a:spcBef>
                          <a:spcPts val="0"/>
                        </a:spcBef>
                        <a:spcAft>
                          <a:spcPts val="0"/>
                        </a:spcAft>
                        <a:buNone/>
                      </a:pPr>
                      <a:r>
                        <a:rPr lang="en-US" sz="2200" i="1" dirty="0">
                          <a:latin typeface="Times New Roman" panose="02020603050405020304" pitchFamily="18" charset="0"/>
                          <a:ea typeface="Cambria"/>
                          <a:cs typeface="Times New Roman" panose="02020603050405020304" pitchFamily="18" charset="0"/>
                          <a:sym typeface="Cambria"/>
                        </a:rPr>
                        <a:t>b)  </a:t>
                      </a:r>
                      <a:r>
                        <a:rPr lang="en-US" sz="2200" i="1" dirty="0" err="1">
                          <a:latin typeface="Times New Roman" panose="02020603050405020304" pitchFamily="18" charset="0"/>
                          <a:ea typeface="Cambria"/>
                          <a:cs typeface="Times New Roman" panose="02020603050405020304" pitchFamily="18" charset="0"/>
                          <a:sym typeface="Cambria"/>
                        </a:rPr>
                        <a:t>Chính</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chúng</a:t>
                      </a:r>
                      <a:r>
                        <a:rPr lang="en-US" sz="2200" i="1" dirty="0">
                          <a:latin typeface="Times New Roman" panose="02020603050405020304" pitchFamily="18" charset="0"/>
                          <a:ea typeface="Cambria"/>
                          <a:cs typeface="Times New Roman" panose="02020603050405020304" pitchFamily="18" charset="0"/>
                          <a:sym typeface="Cambria"/>
                        </a:rPr>
                        <a:t> ta </a:t>
                      </a:r>
                      <a:r>
                        <a:rPr lang="en-US" sz="2200" i="1" dirty="0" err="1">
                          <a:latin typeface="Times New Roman" panose="02020603050405020304" pitchFamily="18" charset="0"/>
                          <a:ea typeface="Cambria"/>
                          <a:cs typeface="Times New Roman" panose="02020603050405020304" pitchFamily="18" charset="0"/>
                          <a:sym typeface="Cambria"/>
                        </a:rPr>
                        <a:t>đã</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biết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rõ</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hơn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ai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hết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tốc</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độ</a:t>
                      </a:r>
                      <a:r>
                        <a:rPr lang="en-US" sz="2200" i="1" dirty="0">
                          <a:latin typeface="Times New Roman" panose="02020603050405020304" pitchFamily="18" charset="0"/>
                          <a:ea typeface="Cambria"/>
                          <a:cs typeface="Times New Roman" panose="02020603050405020304" pitchFamily="18" charset="0"/>
                          <a:sym typeface="Cambria"/>
                        </a:rPr>
                        <a:t> con </a:t>
                      </a:r>
                      <a:r>
                        <a:rPr lang="en-US" sz="2200" i="1" dirty="0" err="1">
                          <a:latin typeface="Times New Roman" panose="02020603050405020304" pitchFamily="18" charset="0"/>
                          <a:ea typeface="Cambria"/>
                          <a:cs typeface="Times New Roman" panose="02020603050405020304" pitchFamily="18" charset="0"/>
                          <a:sym typeface="Cambria"/>
                        </a:rPr>
                        <a:t>tàu</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này</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Muốn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đạt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tốc</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độ</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đó</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cần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có</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máy</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móc</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muốn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điều</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khiển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máy</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móc</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phải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có</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thợ</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Từ</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đó</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tôi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kết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luận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rằng</a:t>
                      </a:r>
                      <a:r>
                        <a:rPr lang="en-US" sz="2200" i="1" dirty="0">
                          <a:latin typeface="Times New Roman" panose="02020603050405020304" pitchFamily="18" charset="0"/>
                          <a:ea typeface="Cambria"/>
                          <a:cs typeface="Times New Roman" panose="02020603050405020304" pitchFamily="18" charset="0"/>
                          <a:sym typeface="Cambria"/>
                        </a:rPr>
                        <a:t>…</a:t>
                      </a:r>
                      <a:r>
                        <a:rPr lang="en-US" sz="2200" i="1" dirty="0" err="1">
                          <a:latin typeface="Times New Roman" panose="02020603050405020304" pitchFamily="18" charset="0"/>
                          <a:ea typeface="Cambria"/>
                          <a:cs typeface="Times New Roman" panose="02020603050405020304" pitchFamily="18" charset="0"/>
                          <a:sym typeface="Cambria"/>
                        </a:rPr>
                        <a:t>chúng</a:t>
                      </a:r>
                      <a:r>
                        <a:rPr lang="en-US" sz="2200" i="1" dirty="0">
                          <a:latin typeface="Times New Roman" panose="02020603050405020304" pitchFamily="18" charset="0"/>
                          <a:ea typeface="Cambria"/>
                          <a:cs typeface="Times New Roman" panose="02020603050405020304" pitchFamily="18" charset="0"/>
                          <a:sym typeface="Cambria"/>
                        </a:rPr>
                        <a:t> ta </a:t>
                      </a:r>
                      <a:r>
                        <a:rPr lang="en-US" sz="2200" i="1" dirty="0" err="1">
                          <a:latin typeface="Times New Roman" panose="02020603050405020304" pitchFamily="18" charset="0"/>
                          <a:ea typeface="Cambria"/>
                          <a:cs typeface="Times New Roman" panose="02020603050405020304" pitchFamily="18" charset="0"/>
                          <a:sym typeface="Cambria"/>
                        </a:rPr>
                        <a:t>đã</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thoát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chết</a:t>
                      </a:r>
                      <a:r>
                        <a:rPr lang="en-US" sz="2200" i="1" dirty="0">
                          <a:latin typeface="Times New Roman" panose="02020603050405020304" pitchFamily="18" charset="0"/>
                          <a:ea typeface="Cambria"/>
                          <a:cs typeface="Times New Roman" panose="02020603050405020304" pitchFamily="18" charset="0"/>
                          <a:sym typeface="Cambria"/>
                        </a:rPr>
                        <a:t>!</a:t>
                      </a:r>
                      <a:endParaRPr sz="2200" i="1"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00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r h="2506743">
                <a:tc>
                  <a:txBody>
                    <a:bodyPr/>
                    <a:lstStyle/>
                    <a:p>
                      <a:pPr marL="0" marR="0" lvl="0" indent="0" algn="l" rtl="0">
                        <a:spcBef>
                          <a:spcPts val="0"/>
                        </a:spcBef>
                        <a:spcAft>
                          <a:spcPts val="0"/>
                        </a:spcAft>
                        <a:buNone/>
                      </a:pPr>
                      <a:r>
                        <a:rPr lang="en-US" sz="2200" i="1" dirty="0">
                          <a:latin typeface="Times New Roman" panose="02020603050405020304" pitchFamily="18" charset="0"/>
                          <a:ea typeface="Cambria"/>
                          <a:cs typeface="Times New Roman" panose="02020603050405020304" pitchFamily="18" charset="0"/>
                          <a:sym typeface="Cambria"/>
                        </a:rPr>
                        <a:t>c) </a:t>
                      </a:r>
                      <a:r>
                        <a:rPr lang="en-US" sz="2200" i="1" dirty="0" err="1">
                          <a:latin typeface="Times New Roman" panose="02020603050405020304" pitchFamily="18" charset="0"/>
                          <a:ea typeface="Cambria"/>
                          <a:cs typeface="Times New Roman" panose="02020603050405020304" pitchFamily="18" charset="0"/>
                          <a:sym typeface="Cambria"/>
                        </a:rPr>
                        <a:t>Chúng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tôi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lần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mò</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từng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ngóc</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ngách</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từ</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điện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thờ</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thần</a:t>
                      </a:r>
                      <a:r>
                        <a:rPr lang="en-US" sz="2200" i="1" dirty="0">
                          <a:latin typeface="Times New Roman" panose="02020603050405020304" pitchFamily="18" charset="0"/>
                          <a:ea typeface="Cambria"/>
                          <a:cs typeface="Times New Roman" panose="02020603050405020304" pitchFamily="18" charset="0"/>
                          <a:sym typeface="Cambria"/>
                        </a:rPr>
                        <a:t> A-</a:t>
                      </a:r>
                      <a:r>
                        <a:rPr lang="en-US" sz="2200" i="1" dirty="0" err="1">
                          <a:latin typeface="Times New Roman" panose="02020603050405020304" pitchFamily="18" charset="0"/>
                          <a:ea typeface="Cambria"/>
                          <a:cs typeface="Times New Roman" panose="02020603050405020304" pitchFamily="18" charset="0"/>
                          <a:sym typeface="Cambria"/>
                        </a:rPr>
                        <a:t>pô</a:t>
                      </a:r>
                      <a:r>
                        <a:rPr lang="en-US" sz="2200" i="1" dirty="0">
                          <a:latin typeface="Times New Roman" panose="02020603050405020304" pitchFamily="18" charset="0"/>
                          <a:ea typeface="Cambria"/>
                          <a:cs typeface="Times New Roman" panose="02020603050405020304" pitchFamily="18" charset="0"/>
                          <a:sym typeface="Cambria"/>
                        </a:rPr>
                        <a:t>-</a:t>
                      </a:r>
                      <a:r>
                        <a:rPr lang="en-US" sz="2200" i="1" dirty="0" err="1">
                          <a:latin typeface="Times New Roman" panose="02020603050405020304" pitchFamily="18" charset="0"/>
                          <a:ea typeface="Cambria"/>
                          <a:cs typeface="Times New Roman" panose="02020603050405020304" pitchFamily="18" charset="0"/>
                          <a:sym typeface="Cambria"/>
                        </a:rPr>
                        <a:t>lô</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đến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thánh</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đường</a:t>
                      </a:r>
                      <a:r>
                        <a:rPr lang="en-US" sz="2200" i="1" dirty="0">
                          <a:latin typeface="Times New Roman" panose="02020603050405020304" pitchFamily="18" charset="0"/>
                          <a:ea typeface="Cambria"/>
                          <a:cs typeface="Times New Roman" panose="02020603050405020304" pitchFamily="18" charset="0"/>
                          <a:sym typeface="Cambria"/>
                        </a:rPr>
                        <a:t> A-then-</a:t>
                      </a:r>
                      <a:r>
                        <a:rPr lang="en-US" sz="2200" i="1" dirty="0" err="1">
                          <a:latin typeface="Times New Roman" panose="02020603050405020304" pitchFamily="18" charset="0"/>
                          <a:ea typeface="Cambria"/>
                          <a:cs typeface="Times New Roman" panose="02020603050405020304" pitchFamily="18" charset="0"/>
                          <a:sym typeface="Cambria"/>
                        </a:rPr>
                        <a:t>na</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Pờ</a:t>
                      </a:r>
                      <a:r>
                        <a:rPr lang="en-US" sz="2200" i="1" dirty="0">
                          <a:latin typeface="Times New Roman" panose="02020603050405020304" pitchFamily="18" charset="0"/>
                          <a:ea typeface="Cambria"/>
                          <a:cs typeface="Times New Roman" panose="02020603050405020304" pitchFamily="18" charset="0"/>
                          <a:sym typeface="Cambria"/>
                        </a:rPr>
                        <a:t>-</a:t>
                      </a:r>
                      <a:r>
                        <a:rPr lang="en-US" sz="2200" i="1" dirty="0" err="1">
                          <a:latin typeface="Times New Roman" panose="02020603050405020304" pitchFamily="18" charset="0"/>
                          <a:ea typeface="Cambria"/>
                          <a:cs typeface="Times New Roman" panose="02020603050405020304" pitchFamily="18" charset="0"/>
                          <a:sym typeface="Cambria"/>
                        </a:rPr>
                        <a:t>rô</a:t>
                      </a:r>
                      <a:r>
                        <a:rPr lang="en-US" sz="2200" i="1" dirty="0">
                          <a:latin typeface="Times New Roman" panose="02020603050405020304" pitchFamily="18" charset="0"/>
                          <a:ea typeface="Cambria"/>
                          <a:cs typeface="Times New Roman" panose="02020603050405020304" pitchFamily="18" charset="0"/>
                          <a:sym typeface="Cambria"/>
                        </a:rPr>
                        <a:t>-</a:t>
                      </a:r>
                      <a:r>
                        <a:rPr lang="en-US" sz="2200" i="1" dirty="0" err="1">
                          <a:latin typeface="Times New Roman" panose="02020603050405020304" pitchFamily="18" charset="0"/>
                          <a:ea typeface="Cambria"/>
                          <a:cs typeface="Times New Roman" panose="02020603050405020304" pitchFamily="18" charset="0"/>
                          <a:sym typeface="Cambria"/>
                        </a:rPr>
                        <a:t>nai</a:t>
                      </a:r>
                      <a:r>
                        <a:rPr lang="en-US" sz="2200" i="1" dirty="0">
                          <a:latin typeface="Times New Roman" panose="02020603050405020304" pitchFamily="18" charset="0"/>
                          <a:ea typeface="Cambria"/>
                          <a:cs typeface="Times New Roman" panose="02020603050405020304" pitchFamily="18" charset="0"/>
                          <a:sym typeface="Cambria"/>
                        </a:rPr>
                        <a:t>-a, </a:t>
                      </a:r>
                      <a:r>
                        <a:rPr lang="en-US" sz="2200" i="1" dirty="0" err="1">
                          <a:latin typeface="Times New Roman" panose="02020603050405020304" pitchFamily="18" charset="0"/>
                          <a:ea typeface="Cambria"/>
                          <a:cs typeface="Times New Roman" panose="02020603050405020304" pitchFamily="18" charset="0"/>
                          <a:sym typeface="Cambria"/>
                        </a:rPr>
                        <a:t>thậm</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chí</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không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bỏ</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sót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những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vết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tích</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còn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lại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của</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đấu</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trường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rạp</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hát</a:t>
                      </a:r>
                      <a:r>
                        <a:rPr lang="en-US" sz="2200" i="1" dirty="0">
                          <a:latin typeface="Times New Roman" panose="02020603050405020304" pitchFamily="18" charset="0"/>
                          <a:ea typeface="Cambria"/>
                          <a:cs typeface="Times New Roman" panose="02020603050405020304" pitchFamily="18" charset="0"/>
                          <a:sym typeface="Cambria"/>
                        </a:rPr>
                        <a:t>,…</a:t>
                      </a:r>
                      <a:r>
                        <a:rPr lang="en-US" sz="2200" i="1" dirty="0" err="1">
                          <a:latin typeface="Times New Roman" panose="02020603050405020304" pitchFamily="18" charset="0"/>
                          <a:ea typeface="Cambria"/>
                          <a:cs typeface="Times New Roman" panose="02020603050405020304" pitchFamily="18" charset="0"/>
                          <a:sym typeface="Cambria"/>
                        </a:rPr>
                        <a:t>bên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bờ</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suối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Cát-xta-líc</a:t>
                      </a:r>
                      <a:r>
                        <a:rPr lang="en-US" sz="2200" i="1" dirty="0">
                          <a:latin typeface="Times New Roman" panose="02020603050405020304" pitchFamily="18" charset="0"/>
                          <a:ea typeface="Cambria"/>
                          <a:cs typeface="Times New Roman" panose="02020603050405020304" pitchFamily="18" charset="0"/>
                          <a:sym typeface="Cambria"/>
                        </a:rPr>
                        <a:t>.</a:t>
                      </a:r>
                      <a:endParaRPr sz="2200" dirty="0">
                        <a:latin typeface="Times New Roman" panose="02020603050405020304" pitchFamily="18" charset="0"/>
                        <a:cs typeface="Times New Roman" panose="02020603050405020304" pitchFamily="18" charset="0"/>
                      </a:endParaRPr>
                    </a:p>
                    <a:p>
                      <a:pPr marL="342900" marR="0" lvl="0" indent="-342900" algn="l" rtl="0">
                        <a:spcBef>
                          <a:spcPts val="0"/>
                        </a:spcBef>
                        <a:spcAft>
                          <a:spcPts val="0"/>
                        </a:spcAft>
                        <a:buClr>
                          <a:schemeClr val="dk1"/>
                        </a:buClr>
                        <a:buSzPts val="2000"/>
                        <a:buFont typeface="Cambria"/>
                        <a:buChar char="-"/>
                      </a:pPr>
                      <a:r>
                        <a:rPr lang="en-US" sz="2200" i="1" dirty="0" err="1">
                          <a:latin typeface="Times New Roman" panose="02020603050405020304" pitchFamily="18" charset="0"/>
                          <a:ea typeface="Cambria"/>
                          <a:cs typeface="Times New Roman" panose="02020603050405020304" pitchFamily="18" charset="0"/>
                          <a:sym typeface="Cambria"/>
                        </a:rPr>
                        <a:t>Tớ</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nghĩa</a:t>
                      </a:r>
                      <a:r>
                        <a:rPr lang="en-US" sz="2200" i="1" dirty="0">
                          <a:latin typeface="Times New Roman" panose="02020603050405020304" pitchFamily="18" charset="0"/>
                          <a:ea typeface="Cambria"/>
                          <a:cs typeface="Times New Roman" panose="02020603050405020304" pitchFamily="18" charset="0"/>
                          <a:sym typeface="Cambria"/>
                        </a:rPr>
                        <a:t> ta </a:t>
                      </a:r>
                      <a:r>
                        <a:rPr lang="en-US" sz="2200" i="1" dirty="0" err="1">
                          <a:latin typeface="Times New Roman" panose="02020603050405020304" pitchFamily="18" charset="0"/>
                          <a:ea typeface="Cambria"/>
                          <a:cs typeface="Times New Roman" panose="02020603050405020304" pitchFamily="18" charset="0"/>
                          <a:sym typeface="Cambria"/>
                        </a:rPr>
                        <a:t>nên</a:t>
                      </a:r>
                      <a:r>
                        <a:rPr lang="en-US" sz="2200" i="1" dirty="0">
                          <a:latin typeface="Times New Roman" panose="02020603050405020304" pitchFamily="18" charset="0"/>
                          <a:ea typeface="Cambria"/>
                          <a:cs typeface="Times New Roman" panose="02020603050405020304" pitchFamily="18" charset="0"/>
                          <a:sym typeface="Cambria"/>
                        </a:rPr>
                        <a:t> quay </a:t>
                      </a:r>
                      <a:r>
                        <a:rPr lang="en-US" sz="2200" i="1" dirty="0" err="1">
                          <a:latin typeface="Times New Roman" panose="02020603050405020304" pitchFamily="18" charset="0"/>
                          <a:ea typeface="Cambria"/>
                          <a:cs typeface="Times New Roman" panose="02020603050405020304" pitchFamily="18" charset="0"/>
                          <a:sym typeface="Cambria"/>
                        </a:rPr>
                        <a:t>lại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điện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thờ</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thần</a:t>
                      </a:r>
                      <a:r>
                        <a:rPr lang="en-US" sz="2200" i="1" dirty="0">
                          <a:latin typeface="Times New Roman" panose="02020603050405020304" pitchFamily="18" charset="0"/>
                          <a:ea typeface="Cambria"/>
                          <a:cs typeface="Times New Roman" panose="02020603050405020304" pitchFamily="18" charset="0"/>
                          <a:sym typeface="Cambria"/>
                        </a:rPr>
                        <a:t> A-</a:t>
                      </a:r>
                      <a:r>
                        <a:rPr lang="en-US" sz="2200" i="1" dirty="0" err="1">
                          <a:latin typeface="Times New Roman" panose="02020603050405020304" pitchFamily="18" charset="0"/>
                          <a:ea typeface="Cambria"/>
                          <a:cs typeface="Times New Roman" panose="02020603050405020304" pitchFamily="18" charset="0"/>
                          <a:sym typeface="Cambria"/>
                        </a:rPr>
                        <a:t>pô</a:t>
                      </a:r>
                      <a:r>
                        <a:rPr lang="en-US" sz="2200" i="1" dirty="0">
                          <a:latin typeface="Times New Roman" panose="02020603050405020304" pitchFamily="18" charset="0"/>
                          <a:ea typeface="Cambria"/>
                          <a:cs typeface="Times New Roman" panose="02020603050405020304" pitchFamily="18" charset="0"/>
                          <a:sym typeface="Cambria"/>
                        </a:rPr>
                        <a:t>-</a:t>
                      </a:r>
                      <a:r>
                        <a:rPr lang="en-US" sz="2200" i="1" dirty="0" err="1">
                          <a:latin typeface="Times New Roman" panose="02020603050405020304" pitchFamily="18" charset="0"/>
                          <a:ea typeface="Cambria"/>
                          <a:cs typeface="Times New Roman" panose="02020603050405020304" pitchFamily="18" charset="0"/>
                          <a:sym typeface="Cambria"/>
                        </a:rPr>
                        <a:t>lô</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vì</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trong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câu</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đố</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có</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nhắc</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đến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vị</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thần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đội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vòng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nguyệt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quế</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và</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nhấn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mạnh</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rằng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chúng</a:t>
                      </a:r>
                      <a:r>
                        <a:rPr lang="en-US" sz="2200" i="1" dirty="0">
                          <a:latin typeface="Times New Roman" panose="02020603050405020304" pitchFamily="18" charset="0"/>
                          <a:ea typeface="Cambria"/>
                          <a:cs typeface="Times New Roman" panose="02020603050405020304" pitchFamily="18" charset="0"/>
                          <a:sym typeface="Cambria"/>
                        </a:rPr>
                        <a:t> ta </a:t>
                      </a:r>
                      <a:r>
                        <a:rPr lang="en-US" sz="2200" i="1" dirty="0" err="1">
                          <a:latin typeface="Times New Roman" panose="02020603050405020304" pitchFamily="18" charset="0"/>
                          <a:ea typeface="Cambria"/>
                          <a:cs typeface="Times New Roman" panose="02020603050405020304" pitchFamily="18" charset="0"/>
                          <a:sym typeface="Cambria"/>
                        </a:rPr>
                        <a:t>cần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phải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bày</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tỏ</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lòng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thành</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kính</a:t>
                      </a:r>
                      <a:r>
                        <a:rPr lang="en-US" sz="2200" i="1" dirty="0">
                          <a:latin typeface="Times New Roman" panose="02020603050405020304" pitchFamily="18" charset="0"/>
                          <a:ea typeface="Cambria"/>
                          <a:cs typeface="Times New Roman" panose="02020603050405020304" pitchFamily="18" charset="0"/>
                          <a:sym typeface="Cambria"/>
                        </a:rPr>
                        <a:t>…-</a:t>
                      </a:r>
                      <a:r>
                        <a:rPr lang="en-US" sz="2200" i="1" dirty="0" err="1">
                          <a:latin typeface="Times New Roman" panose="02020603050405020304" pitchFamily="18" charset="0"/>
                          <a:ea typeface="Cambria"/>
                          <a:cs typeface="Times New Roman" panose="02020603050405020304" pitchFamily="18" charset="0"/>
                          <a:sym typeface="Cambria"/>
                        </a:rPr>
                        <a:t>Tôi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kết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luận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sau</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khi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đã</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kiểm</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tra</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một</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vòng</a:t>
                      </a:r>
                      <a:r>
                        <a:rPr lang="en-US" sz="2200" i="1" dirty="0">
                          <a:latin typeface="Times New Roman" panose="02020603050405020304" pitchFamily="18" charset="0"/>
                          <a:ea typeface="Cambria"/>
                          <a:cs typeface="Times New Roman" panose="02020603050405020304" pitchFamily="18" charset="0"/>
                          <a:sym typeface="Cambria"/>
                        </a:rPr>
                        <a:t>.</a:t>
                      </a:r>
                      <a:endParaRPr sz="2200" dirty="0">
                        <a:latin typeface="Times New Roman" panose="02020603050405020304" pitchFamily="18" charset="0"/>
                        <a:cs typeface="Times New Roman" panose="02020603050405020304" pitchFamily="18" charset="0"/>
                      </a:endParaRPr>
                    </a:p>
                    <a:p>
                      <a:pPr marL="342900" marR="0" lvl="0" indent="-342900" algn="l" rtl="0">
                        <a:spcBef>
                          <a:spcPts val="0"/>
                        </a:spcBef>
                        <a:spcAft>
                          <a:spcPts val="0"/>
                        </a:spcAft>
                        <a:buClr>
                          <a:schemeClr val="dk1"/>
                        </a:buClr>
                        <a:buSzPts val="2000"/>
                        <a:buFont typeface="Cambria"/>
                        <a:buChar char="-"/>
                      </a:pPr>
                      <a:r>
                        <a:rPr lang="en-US" sz="2200" i="1" dirty="0" err="1">
                          <a:latin typeface="Times New Roman" panose="02020603050405020304" pitchFamily="18" charset="0"/>
                          <a:ea typeface="Cambria"/>
                          <a:cs typeface="Times New Roman" panose="02020603050405020304" pitchFamily="18" charset="0"/>
                          <a:sym typeface="Cambria"/>
                        </a:rPr>
                        <a:t>Có</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lí</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Nhưng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mà</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cái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khoản</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bày</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tỏ</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lòng</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thành</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kính</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ấy</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cậu</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bày</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tỏ</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đi</a:t>
                      </a:r>
                      <a:r>
                        <a:rPr lang="en-US" sz="2200" i="1" dirty="0">
                          <a:latin typeface="Times New Roman" panose="02020603050405020304" pitchFamily="18" charset="0"/>
                          <a:ea typeface="Cambria"/>
                          <a:cs typeface="Times New Roman" panose="02020603050405020304" pitchFamily="18" charset="0"/>
                          <a:sym typeface="Cambria"/>
                        </a:rPr>
                        <a:t> </a:t>
                      </a:r>
                      <a:r>
                        <a:rPr lang="en-US" sz="2200" i="1" dirty="0" err="1">
                          <a:latin typeface="Times New Roman" panose="02020603050405020304" pitchFamily="18" charset="0"/>
                          <a:ea typeface="Cambria"/>
                          <a:cs typeface="Times New Roman" panose="02020603050405020304" pitchFamily="18" charset="0"/>
                          <a:sym typeface="Cambria"/>
                        </a:rPr>
                        <a:t>nhé</a:t>
                      </a:r>
                      <a:r>
                        <a:rPr lang="en-US" sz="2200" i="1" dirty="0">
                          <a:latin typeface="Times New Roman" panose="02020603050405020304" pitchFamily="18" charset="0"/>
                          <a:ea typeface="Cambria"/>
                          <a:cs typeface="Times New Roman" panose="02020603050405020304" pitchFamily="18" charset="0"/>
                          <a:sym typeface="Cambria"/>
                        </a:rPr>
                        <a:t>…</a:t>
                      </a:r>
                      <a:endParaRPr sz="2200" dirty="0">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000"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bl>
          </a:graphicData>
        </a:graphic>
      </p:graphicFrame>
      <p:pic>
        <p:nvPicPr>
          <p:cNvPr id="2" name="Picture 1"/>
          <p:cNvPicPr>
            <a:picLocks noChangeAspect="1"/>
          </p:cNvPicPr>
          <p:nvPr/>
        </p:nvPicPr>
        <p:blipFill>
          <a:blip r:embed="rId4"/>
          <a:stretch>
            <a:fillRect/>
          </a:stretch>
        </p:blipFill>
        <p:spPr>
          <a:xfrm>
            <a:off x="4167837" y="350686"/>
            <a:ext cx="3310415" cy="1182727"/>
          </a:xfrm>
          <a:prstGeom prst="rect">
            <a:avLst/>
          </a:prstGeom>
        </p:spPr>
      </p:pic>
    </p:spTree>
    <p:extLst>
      <p:ext uri="{BB962C8B-B14F-4D97-AF65-F5344CB8AC3E}">
        <p14:creationId xmlns:p14="http://schemas.microsoft.com/office/powerpoint/2010/main" val="1756042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aphicFrame>
        <p:nvGraphicFramePr>
          <p:cNvPr id="8" name="Google Shape;283;p18"/>
          <p:cNvGraphicFramePr/>
          <p:nvPr>
            <p:extLst>
              <p:ext uri="{D42A27DB-BD31-4B8C-83A1-F6EECF244321}">
                <p14:modId xmlns:p14="http://schemas.microsoft.com/office/powerpoint/2010/main" val="3456196998"/>
              </p:ext>
            </p:extLst>
          </p:nvPr>
        </p:nvGraphicFramePr>
        <p:xfrm>
          <a:off x="119743" y="245658"/>
          <a:ext cx="11952500" cy="6214747"/>
        </p:xfrm>
        <a:graphic>
          <a:graphicData uri="http://schemas.openxmlformats.org/drawingml/2006/table">
            <a:tbl>
              <a:tblPr>
                <a:noFill/>
              </a:tblPr>
              <a:tblGrid>
                <a:gridCol w="8150800"/>
                <a:gridCol w="3801700"/>
              </a:tblGrid>
              <a:tr h="584312">
                <a:tc>
                  <a:txBody>
                    <a:bodyPr/>
                    <a:lstStyle/>
                    <a:p>
                      <a:pPr marL="0" marR="0" lvl="0" indent="0" algn="ctr" rtl="0">
                        <a:spcBef>
                          <a:spcPts val="0"/>
                        </a:spcBef>
                        <a:spcAft>
                          <a:spcPts val="0"/>
                        </a:spcAft>
                        <a:buNone/>
                      </a:pPr>
                      <a:r>
                        <a:rPr lang="en-US" sz="2800" b="1" dirty="0" err="1">
                          <a:latin typeface="Times New Roman" panose="02020603050405020304" pitchFamily="18" charset="0"/>
                          <a:ea typeface="Cambria"/>
                          <a:cs typeface="Times New Roman" panose="02020603050405020304" pitchFamily="18" charset="0"/>
                          <a:sym typeface="Cambria"/>
                        </a:rPr>
                        <a:t>Câu</a:t>
                      </a:r>
                      <a:r>
                        <a:rPr lang="en-US" sz="2800" b="1" dirty="0">
                          <a:latin typeface="Times New Roman" panose="02020603050405020304" pitchFamily="18" charset="0"/>
                          <a:ea typeface="Cambria"/>
                          <a:cs typeface="Times New Roman" panose="02020603050405020304" pitchFamily="18" charset="0"/>
                          <a:sym typeface="Cambria"/>
                        </a:rPr>
                        <a:t> </a:t>
                      </a:r>
                      <a:endParaRPr sz="2800" b="1"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EDED"/>
                    </a:solidFill>
                  </a:tcPr>
                </a:tc>
                <a:tc>
                  <a:txBody>
                    <a:bodyPr/>
                    <a:lstStyle/>
                    <a:p>
                      <a:pPr marL="0" marR="0" lvl="0" indent="0" algn="ctr" rtl="0">
                        <a:spcBef>
                          <a:spcPts val="0"/>
                        </a:spcBef>
                        <a:spcAft>
                          <a:spcPts val="0"/>
                        </a:spcAft>
                        <a:buNone/>
                      </a:pPr>
                      <a:r>
                        <a:rPr lang="en-US" sz="2800" b="1" dirty="0" err="1">
                          <a:latin typeface="Times New Roman" panose="02020603050405020304" pitchFamily="18" charset="0"/>
                          <a:ea typeface="Cambria"/>
                          <a:cs typeface="Times New Roman" panose="02020603050405020304" pitchFamily="18" charset="0"/>
                          <a:sym typeface="Cambria"/>
                        </a:rPr>
                        <a:t>Tác</a:t>
                      </a:r>
                      <a:r>
                        <a:rPr lang="en-US" sz="2800" b="1" dirty="0">
                          <a:latin typeface="Times New Roman" panose="02020603050405020304" pitchFamily="18" charset="0"/>
                          <a:ea typeface="Cambria"/>
                          <a:cs typeface="Times New Roman" panose="02020603050405020304" pitchFamily="18" charset="0"/>
                          <a:sym typeface="Cambria"/>
                        </a:rPr>
                        <a:t> </a:t>
                      </a:r>
                      <a:r>
                        <a:rPr lang="en-US" sz="2800" b="1" dirty="0" err="1">
                          <a:latin typeface="Times New Roman" panose="02020603050405020304" pitchFamily="18" charset="0"/>
                          <a:ea typeface="Cambria"/>
                          <a:cs typeface="Times New Roman" panose="02020603050405020304" pitchFamily="18" charset="0"/>
                          <a:sym typeface="Cambria"/>
                        </a:rPr>
                        <a:t>dụng</a:t>
                      </a:r>
                      <a:endParaRPr sz="2800" b="1"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EDED"/>
                    </a:solidFill>
                  </a:tcPr>
                </a:tc>
              </a:tr>
              <a:tr h="985182">
                <a:tc>
                  <a:txBody>
                    <a:bodyPr/>
                    <a:lstStyle/>
                    <a:p>
                      <a:pPr marL="0" marR="0" lvl="0" indent="0" algn="l" rtl="0">
                        <a:spcBef>
                          <a:spcPts val="0"/>
                        </a:spcBef>
                        <a:spcAft>
                          <a:spcPts val="0"/>
                        </a:spcAft>
                        <a:buClr>
                          <a:schemeClr val="dk1"/>
                        </a:buClr>
                        <a:buSzPts val="2000"/>
                        <a:buFont typeface="Cambria"/>
                        <a:buNone/>
                      </a:pPr>
                      <a:r>
                        <a:rPr lang="en-US" sz="2300" i="1" dirty="0" smtClean="0">
                          <a:latin typeface="Times New Roman" panose="02020603050405020304" pitchFamily="18" charset="0"/>
                          <a:ea typeface="Cambria"/>
                          <a:cs typeface="Times New Roman" panose="02020603050405020304" pitchFamily="18" charset="0"/>
                          <a:sym typeface="Cambria"/>
                        </a:rPr>
                        <a:t>a) </a:t>
                      </a:r>
                      <a:r>
                        <a:rPr lang="en-US" sz="2300" i="1" dirty="0" err="1" smtClean="0">
                          <a:latin typeface="Times New Roman" panose="02020603050405020304" pitchFamily="18" charset="0"/>
                          <a:ea typeface="Cambria"/>
                          <a:cs typeface="Times New Roman" panose="02020603050405020304" pitchFamily="18" charset="0"/>
                          <a:sym typeface="Cambria"/>
                        </a:rPr>
                        <a:t>Nhưng</a:t>
                      </a:r>
                      <a:r>
                        <a:rPr lang="en-US" sz="2300" i="1" dirty="0" smtClean="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tôi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chạm</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ngay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vào</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một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vật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rắn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Tôi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núi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lấy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nó</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Tôi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cảm</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thấy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mình</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được</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đưa</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lên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mặt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nước</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và</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dễ</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thở</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hơn</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Tôi</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ngất</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đi</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a:t>
                      </a:r>
                      <a:endParaRPr sz="2300" dirty="0">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400" dirty="0" smtClean="0">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400" dirty="0" err="1" smtClean="0">
                          <a:latin typeface="Times New Roman" panose="02020603050405020304" pitchFamily="18" charset="0"/>
                          <a:ea typeface="Cambria"/>
                          <a:cs typeface="Times New Roman" panose="02020603050405020304" pitchFamily="18" charset="0"/>
                          <a:sym typeface="Cambria"/>
                        </a:rPr>
                        <a:t>Lời</a:t>
                      </a:r>
                      <a:r>
                        <a:rPr lang="en-US" sz="2400" dirty="0" smtClean="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nói</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bỏ</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dở</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ngập</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ngừng</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ngắt</a:t>
                      </a:r>
                      <a:r>
                        <a:rPr lang="en-US" sz="2400" dirty="0">
                          <a:latin typeface="Times New Roman" panose="02020603050405020304" pitchFamily="18" charset="0"/>
                          <a:ea typeface="Cambria"/>
                          <a:cs typeface="Times New Roman" panose="02020603050405020304" pitchFamily="18" charset="0"/>
                          <a:sym typeface="Cambria"/>
                        </a:rPr>
                        <a:t> </a:t>
                      </a:r>
                      <a:r>
                        <a:rPr lang="en-US" sz="2400" dirty="0" err="1">
                          <a:latin typeface="Times New Roman" panose="02020603050405020304" pitchFamily="18" charset="0"/>
                          <a:ea typeface="Cambria"/>
                          <a:cs typeface="Times New Roman" panose="02020603050405020304" pitchFamily="18" charset="0"/>
                          <a:sym typeface="Cambria"/>
                        </a:rPr>
                        <a:t>quãng</a:t>
                      </a:r>
                      <a:r>
                        <a:rPr lang="en-US" sz="2400" dirty="0">
                          <a:latin typeface="Times New Roman" panose="02020603050405020304" pitchFamily="18" charset="0"/>
                          <a:ea typeface="Cambria"/>
                          <a:cs typeface="Times New Roman" panose="02020603050405020304" pitchFamily="18" charset="0"/>
                          <a:sym typeface="Cambria"/>
                        </a:rPr>
                        <a:t>.</a:t>
                      </a:r>
                      <a:endParaRPr sz="2400"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r h="1201003">
                <a:tc>
                  <a:txBody>
                    <a:bodyPr/>
                    <a:lstStyle/>
                    <a:p>
                      <a:pPr marL="0" marR="0" lvl="0" indent="0" algn="l" rtl="0">
                        <a:spcBef>
                          <a:spcPts val="0"/>
                        </a:spcBef>
                        <a:spcAft>
                          <a:spcPts val="0"/>
                        </a:spcAft>
                        <a:buNone/>
                      </a:pPr>
                      <a:r>
                        <a:rPr lang="en-US" sz="2300" i="1" dirty="0">
                          <a:latin typeface="Times New Roman" panose="02020603050405020304" pitchFamily="18" charset="0"/>
                          <a:ea typeface="Cambria"/>
                          <a:cs typeface="Times New Roman" panose="02020603050405020304" pitchFamily="18" charset="0"/>
                          <a:sym typeface="Cambria"/>
                        </a:rPr>
                        <a:t>b)  </a:t>
                      </a:r>
                      <a:r>
                        <a:rPr lang="en-US" sz="2300" i="1" dirty="0" err="1">
                          <a:latin typeface="Times New Roman" panose="02020603050405020304" pitchFamily="18" charset="0"/>
                          <a:ea typeface="Cambria"/>
                          <a:cs typeface="Times New Roman" panose="02020603050405020304" pitchFamily="18" charset="0"/>
                          <a:sym typeface="Cambria"/>
                        </a:rPr>
                        <a:t>Chính</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chúng</a:t>
                      </a:r>
                      <a:r>
                        <a:rPr lang="en-US" sz="2300" i="1" dirty="0">
                          <a:latin typeface="Times New Roman" panose="02020603050405020304" pitchFamily="18" charset="0"/>
                          <a:ea typeface="Cambria"/>
                          <a:cs typeface="Times New Roman" panose="02020603050405020304" pitchFamily="18" charset="0"/>
                          <a:sym typeface="Cambria"/>
                        </a:rPr>
                        <a:t> ta </a:t>
                      </a:r>
                      <a:r>
                        <a:rPr lang="en-US" sz="2300" i="1" dirty="0" err="1">
                          <a:latin typeface="Times New Roman" panose="02020603050405020304" pitchFamily="18" charset="0"/>
                          <a:ea typeface="Cambria"/>
                          <a:cs typeface="Times New Roman" panose="02020603050405020304" pitchFamily="18" charset="0"/>
                          <a:sym typeface="Cambria"/>
                        </a:rPr>
                        <a:t>đã</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biết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rõ</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hơn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ai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hết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tốc</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độ</a:t>
                      </a:r>
                      <a:r>
                        <a:rPr lang="en-US" sz="2300" i="1" dirty="0">
                          <a:latin typeface="Times New Roman" panose="02020603050405020304" pitchFamily="18" charset="0"/>
                          <a:ea typeface="Cambria"/>
                          <a:cs typeface="Times New Roman" panose="02020603050405020304" pitchFamily="18" charset="0"/>
                          <a:sym typeface="Cambria"/>
                        </a:rPr>
                        <a:t> con </a:t>
                      </a:r>
                      <a:r>
                        <a:rPr lang="en-US" sz="2300" i="1" dirty="0" err="1">
                          <a:latin typeface="Times New Roman" panose="02020603050405020304" pitchFamily="18" charset="0"/>
                          <a:ea typeface="Cambria"/>
                          <a:cs typeface="Times New Roman" panose="02020603050405020304" pitchFamily="18" charset="0"/>
                          <a:sym typeface="Cambria"/>
                        </a:rPr>
                        <a:t>tàu</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này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Muốn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đạt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tốc</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độ</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đó</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cần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có</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máy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móc</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muốn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điều</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khiển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máy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móc</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phải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có</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thợ</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Từ</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đó</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tôi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kết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luận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rằng</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chúng</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ta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đã</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thoát</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chết</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a:t>
                      </a:r>
                      <a:endParaRPr sz="2300" i="1" dirty="0">
                        <a:solidFill>
                          <a:srgbClr val="FF0000"/>
                        </a:solidFill>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200" dirty="0" smtClean="0">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200" dirty="0" err="1" smtClean="0">
                          <a:latin typeface="Times New Roman" panose="02020603050405020304" pitchFamily="18" charset="0"/>
                          <a:ea typeface="Cambria"/>
                          <a:cs typeface="Times New Roman" panose="02020603050405020304" pitchFamily="18" charset="0"/>
                          <a:sym typeface="Cambria"/>
                        </a:rPr>
                        <a:t>Giãn</a:t>
                      </a:r>
                      <a:r>
                        <a:rPr lang="en-US" sz="2200" dirty="0" smtClean="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nhịp</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điệu</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câu</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văn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và</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chuẩn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bị</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cho</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sự</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xuất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hiện</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của</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từ</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ngữ</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biểu</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thị</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nội</a:t>
                      </a:r>
                      <a:r>
                        <a:rPr lang="en-US" sz="2200" dirty="0">
                          <a:latin typeface="Times New Roman" panose="02020603050405020304" pitchFamily="18" charset="0"/>
                          <a:ea typeface="Cambria"/>
                          <a:cs typeface="Times New Roman" panose="02020603050405020304" pitchFamily="18" charset="0"/>
                          <a:sym typeface="Cambria"/>
                        </a:rPr>
                        <a:t> dung </a:t>
                      </a:r>
                      <a:r>
                        <a:rPr lang="en-US" sz="2200" dirty="0" err="1">
                          <a:latin typeface="Times New Roman" panose="02020603050405020304" pitchFamily="18" charset="0"/>
                          <a:ea typeface="Cambria"/>
                          <a:cs typeface="Times New Roman" panose="02020603050405020304" pitchFamily="18" charset="0"/>
                          <a:sym typeface="Cambria"/>
                        </a:rPr>
                        <a:t>bất</a:t>
                      </a:r>
                      <a:r>
                        <a:rPr lang="en-US" sz="2200" dirty="0">
                          <a:latin typeface="Times New Roman" panose="02020603050405020304" pitchFamily="18" charset="0"/>
                          <a:ea typeface="Cambria"/>
                          <a:cs typeface="Times New Roman" panose="02020603050405020304" pitchFamily="18" charset="0"/>
                          <a:sym typeface="Cambria"/>
                        </a:rPr>
                        <a:t> </a:t>
                      </a:r>
                      <a:r>
                        <a:rPr lang="en-US" sz="2200" dirty="0" err="1">
                          <a:latin typeface="Times New Roman" panose="02020603050405020304" pitchFamily="18" charset="0"/>
                          <a:ea typeface="Cambria"/>
                          <a:cs typeface="Times New Roman" panose="02020603050405020304" pitchFamily="18" charset="0"/>
                          <a:sym typeface="Cambria"/>
                        </a:rPr>
                        <a:t>ngờ</a:t>
                      </a:r>
                      <a:r>
                        <a:rPr lang="en-US" sz="2200" dirty="0">
                          <a:latin typeface="Times New Roman" panose="02020603050405020304" pitchFamily="18" charset="0"/>
                          <a:ea typeface="Cambria"/>
                          <a:cs typeface="Times New Roman" panose="02020603050405020304" pitchFamily="18" charset="0"/>
                          <a:sym typeface="Cambria"/>
                        </a:rPr>
                        <a:t>.</a:t>
                      </a:r>
                      <a:endParaRPr sz="2200"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r h="3368251">
                <a:tc>
                  <a:txBody>
                    <a:bodyPr/>
                    <a:lstStyle/>
                    <a:p>
                      <a:pPr marL="0" marR="0" lvl="0" indent="0" algn="l" rtl="0">
                        <a:spcBef>
                          <a:spcPts val="0"/>
                        </a:spcBef>
                        <a:spcAft>
                          <a:spcPts val="0"/>
                        </a:spcAft>
                        <a:buNone/>
                      </a:pPr>
                      <a:r>
                        <a:rPr lang="en-US" sz="2300" i="1" dirty="0">
                          <a:latin typeface="Times New Roman" panose="02020603050405020304" pitchFamily="18" charset="0"/>
                          <a:ea typeface="Cambria"/>
                          <a:cs typeface="Times New Roman" panose="02020603050405020304" pitchFamily="18" charset="0"/>
                          <a:sym typeface="Cambria"/>
                        </a:rPr>
                        <a:t>c) </a:t>
                      </a:r>
                      <a:r>
                        <a:rPr lang="en-US" sz="2300" i="1" dirty="0" err="1">
                          <a:latin typeface="Times New Roman" panose="02020603050405020304" pitchFamily="18" charset="0"/>
                          <a:ea typeface="Cambria"/>
                          <a:cs typeface="Times New Roman" panose="02020603050405020304" pitchFamily="18" charset="0"/>
                          <a:sym typeface="Cambria"/>
                        </a:rPr>
                        <a:t>Chúng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tôi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lần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mò</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từng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ngóc</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ngách</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từ</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điện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thờ</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thần</a:t>
                      </a:r>
                      <a:r>
                        <a:rPr lang="en-US" sz="2300" i="1" dirty="0">
                          <a:latin typeface="Times New Roman" panose="02020603050405020304" pitchFamily="18" charset="0"/>
                          <a:ea typeface="Cambria"/>
                          <a:cs typeface="Times New Roman" panose="02020603050405020304" pitchFamily="18" charset="0"/>
                          <a:sym typeface="Cambria"/>
                        </a:rPr>
                        <a:t> A-</a:t>
                      </a:r>
                      <a:r>
                        <a:rPr lang="en-US" sz="2300" i="1" dirty="0" err="1">
                          <a:latin typeface="Times New Roman" panose="02020603050405020304" pitchFamily="18" charset="0"/>
                          <a:ea typeface="Cambria"/>
                          <a:cs typeface="Times New Roman" panose="02020603050405020304" pitchFamily="18" charset="0"/>
                          <a:sym typeface="Cambria"/>
                        </a:rPr>
                        <a:t>pô</a:t>
                      </a:r>
                      <a:r>
                        <a:rPr lang="en-US" sz="2300" i="1" dirty="0">
                          <a:latin typeface="Times New Roman" panose="02020603050405020304" pitchFamily="18" charset="0"/>
                          <a:ea typeface="Cambria"/>
                          <a:cs typeface="Times New Roman" panose="02020603050405020304" pitchFamily="18" charset="0"/>
                          <a:sym typeface="Cambria"/>
                        </a:rPr>
                        <a:t>-</a:t>
                      </a:r>
                      <a:r>
                        <a:rPr lang="en-US" sz="2300" i="1" dirty="0" err="1">
                          <a:latin typeface="Times New Roman" panose="02020603050405020304" pitchFamily="18" charset="0"/>
                          <a:ea typeface="Cambria"/>
                          <a:cs typeface="Times New Roman" panose="02020603050405020304" pitchFamily="18" charset="0"/>
                          <a:sym typeface="Cambria"/>
                        </a:rPr>
                        <a:t>lô</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đến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thánh</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đường</a:t>
                      </a:r>
                      <a:r>
                        <a:rPr lang="en-US" sz="2300" i="1" dirty="0">
                          <a:latin typeface="Times New Roman" panose="02020603050405020304" pitchFamily="18" charset="0"/>
                          <a:ea typeface="Cambria"/>
                          <a:cs typeface="Times New Roman" panose="02020603050405020304" pitchFamily="18" charset="0"/>
                          <a:sym typeface="Cambria"/>
                        </a:rPr>
                        <a:t> A-then-</a:t>
                      </a:r>
                      <a:r>
                        <a:rPr lang="en-US" sz="2300" i="1" dirty="0" err="1">
                          <a:latin typeface="Times New Roman" panose="02020603050405020304" pitchFamily="18" charset="0"/>
                          <a:ea typeface="Cambria"/>
                          <a:cs typeface="Times New Roman" panose="02020603050405020304" pitchFamily="18" charset="0"/>
                          <a:sym typeface="Cambria"/>
                        </a:rPr>
                        <a:t>na</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Pờ</a:t>
                      </a:r>
                      <a:r>
                        <a:rPr lang="en-US" sz="2300" i="1" dirty="0">
                          <a:latin typeface="Times New Roman" panose="02020603050405020304" pitchFamily="18" charset="0"/>
                          <a:ea typeface="Cambria"/>
                          <a:cs typeface="Times New Roman" panose="02020603050405020304" pitchFamily="18" charset="0"/>
                          <a:sym typeface="Cambria"/>
                        </a:rPr>
                        <a:t>-</a:t>
                      </a:r>
                      <a:r>
                        <a:rPr lang="en-US" sz="2300" i="1" dirty="0" err="1">
                          <a:latin typeface="Times New Roman" panose="02020603050405020304" pitchFamily="18" charset="0"/>
                          <a:ea typeface="Cambria"/>
                          <a:cs typeface="Times New Roman" panose="02020603050405020304" pitchFamily="18" charset="0"/>
                          <a:sym typeface="Cambria"/>
                        </a:rPr>
                        <a:t>rô</a:t>
                      </a:r>
                      <a:r>
                        <a:rPr lang="en-US" sz="2300" i="1" dirty="0">
                          <a:latin typeface="Times New Roman" panose="02020603050405020304" pitchFamily="18" charset="0"/>
                          <a:ea typeface="Cambria"/>
                          <a:cs typeface="Times New Roman" panose="02020603050405020304" pitchFamily="18" charset="0"/>
                          <a:sym typeface="Cambria"/>
                        </a:rPr>
                        <a:t>-</a:t>
                      </a:r>
                      <a:r>
                        <a:rPr lang="en-US" sz="2300" i="1" dirty="0" err="1">
                          <a:latin typeface="Times New Roman" panose="02020603050405020304" pitchFamily="18" charset="0"/>
                          <a:ea typeface="Cambria"/>
                          <a:cs typeface="Times New Roman" panose="02020603050405020304" pitchFamily="18" charset="0"/>
                          <a:sym typeface="Cambria"/>
                        </a:rPr>
                        <a:t>nai</a:t>
                      </a:r>
                      <a:r>
                        <a:rPr lang="en-US" sz="2300" i="1" dirty="0">
                          <a:latin typeface="Times New Roman" panose="02020603050405020304" pitchFamily="18" charset="0"/>
                          <a:ea typeface="Cambria"/>
                          <a:cs typeface="Times New Roman" panose="02020603050405020304" pitchFamily="18" charset="0"/>
                          <a:sym typeface="Cambria"/>
                        </a:rPr>
                        <a:t>-a, </a:t>
                      </a:r>
                      <a:r>
                        <a:rPr lang="en-US" sz="2300" i="1" dirty="0" err="1">
                          <a:latin typeface="Times New Roman" panose="02020603050405020304" pitchFamily="18" charset="0"/>
                          <a:ea typeface="Cambria"/>
                          <a:cs typeface="Times New Roman" panose="02020603050405020304" pitchFamily="18" charset="0"/>
                          <a:sym typeface="Cambria"/>
                        </a:rPr>
                        <a:t>thậm</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chí</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không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bỏ</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sót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những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vết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tích</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còn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lại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của</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đấu</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trường</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rạp</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hát</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bên</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bờ</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suối</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Cát-xta-líc</a:t>
                      </a:r>
                      <a:r>
                        <a:rPr lang="en-US" sz="2300" i="1" dirty="0">
                          <a:latin typeface="Times New Roman" panose="02020603050405020304" pitchFamily="18" charset="0"/>
                          <a:ea typeface="Cambria"/>
                          <a:cs typeface="Times New Roman" panose="02020603050405020304" pitchFamily="18" charset="0"/>
                          <a:sym typeface="Cambria"/>
                        </a:rPr>
                        <a:t>.</a:t>
                      </a:r>
                      <a:endParaRPr sz="2300" dirty="0">
                        <a:latin typeface="Times New Roman" panose="02020603050405020304" pitchFamily="18" charset="0"/>
                        <a:cs typeface="Times New Roman" panose="02020603050405020304" pitchFamily="18" charset="0"/>
                      </a:endParaRPr>
                    </a:p>
                    <a:p>
                      <a:pPr marL="342900" marR="0" lvl="0" indent="-342900" algn="l" rtl="0">
                        <a:spcBef>
                          <a:spcPts val="0"/>
                        </a:spcBef>
                        <a:spcAft>
                          <a:spcPts val="0"/>
                        </a:spcAft>
                        <a:buClr>
                          <a:schemeClr val="dk1"/>
                        </a:buClr>
                        <a:buSzPts val="2000"/>
                        <a:buFont typeface="Cambria"/>
                        <a:buChar char="-"/>
                      </a:pPr>
                      <a:r>
                        <a:rPr lang="en-US" sz="2300" i="1" dirty="0" err="1">
                          <a:latin typeface="Times New Roman" panose="02020603050405020304" pitchFamily="18" charset="0"/>
                          <a:ea typeface="Cambria"/>
                          <a:cs typeface="Times New Roman" panose="02020603050405020304" pitchFamily="18" charset="0"/>
                          <a:sym typeface="Cambria"/>
                        </a:rPr>
                        <a:t>Tớ</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nghĩ</a:t>
                      </a:r>
                      <a:r>
                        <a:rPr lang="en-US" sz="2300" i="1" dirty="0">
                          <a:latin typeface="Times New Roman" panose="02020603050405020304" pitchFamily="18" charset="0"/>
                          <a:ea typeface="Cambria"/>
                          <a:cs typeface="Times New Roman" panose="02020603050405020304" pitchFamily="18" charset="0"/>
                          <a:sym typeface="Cambria"/>
                        </a:rPr>
                        <a:t> ta </a:t>
                      </a:r>
                      <a:r>
                        <a:rPr lang="en-US" sz="2300" i="1" dirty="0" err="1">
                          <a:latin typeface="Times New Roman" panose="02020603050405020304" pitchFamily="18" charset="0"/>
                          <a:ea typeface="Cambria"/>
                          <a:cs typeface="Times New Roman" panose="02020603050405020304" pitchFamily="18" charset="0"/>
                          <a:sym typeface="Cambria"/>
                        </a:rPr>
                        <a:t>nên</a:t>
                      </a:r>
                      <a:r>
                        <a:rPr lang="en-US" sz="2300" i="1" dirty="0">
                          <a:latin typeface="Times New Roman" panose="02020603050405020304" pitchFamily="18" charset="0"/>
                          <a:ea typeface="Cambria"/>
                          <a:cs typeface="Times New Roman" panose="02020603050405020304" pitchFamily="18" charset="0"/>
                          <a:sym typeface="Cambria"/>
                        </a:rPr>
                        <a:t> quay </a:t>
                      </a:r>
                      <a:r>
                        <a:rPr lang="en-US" sz="2300" i="1" dirty="0" err="1">
                          <a:latin typeface="Times New Roman" panose="02020603050405020304" pitchFamily="18" charset="0"/>
                          <a:ea typeface="Cambria"/>
                          <a:cs typeface="Times New Roman" panose="02020603050405020304" pitchFamily="18" charset="0"/>
                          <a:sym typeface="Cambria"/>
                        </a:rPr>
                        <a:t>lại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điện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thờ</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thần</a:t>
                      </a:r>
                      <a:r>
                        <a:rPr lang="en-US" sz="2300" i="1" dirty="0">
                          <a:latin typeface="Times New Roman" panose="02020603050405020304" pitchFamily="18" charset="0"/>
                          <a:ea typeface="Cambria"/>
                          <a:cs typeface="Times New Roman" panose="02020603050405020304" pitchFamily="18" charset="0"/>
                          <a:sym typeface="Cambria"/>
                        </a:rPr>
                        <a:t> A-</a:t>
                      </a:r>
                      <a:r>
                        <a:rPr lang="en-US" sz="2300" i="1" dirty="0" err="1">
                          <a:latin typeface="Times New Roman" panose="02020603050405020304" pitchFamily="18" charset="0"/>
                          <a:ea typeface="Cambria"/>
                          <a:cs typeface="Times New Roman" panose="02020603050405020304" pitchFamily="18" charset="0"/>
                          <a:sym typeface="Cambria"/>
                        </a:rPr>
                        <a:t>pô</a:t>
                      </a:r>
                      <a:r>
                        <a:rPr lang="en-US" sz="2300" i="1" dirty="0">
                          <a:latin typeface="Times New Roman" panose="02020603050405020304" pitchFamily="18" charset="0"/>
                          <a:ea typeface="Cambria"/>
                          <a:cs typeface="Times New Roman" panose="02020603050405020304" pitchFamily="18" charset="0"/>
                          <a:sym typeface="Cambria"/>
                        </a:rPr>
                        <a:t>-</a:t>
                      </a:r>
                      <a:r>
                        <a:rPr lang="en-US" sz="2300" i="1" dirty="0" err="1">
                          <a:latin typeface="Times New Roman" panose="02020603050405020304" pitchFamily="18" charset="0"/>
                          <a:ea typeface="Cambria"/>
                          <a:cs typeface="Times New Roman" panose="02020603050405020304" pitchFamily="18" charset="0"/>
                          <a:sym typeface="Cambria"/>
                        </a:rPr>
                        <a:t>lô</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vì</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trong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câu</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đố</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có</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nhắc</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đến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vị</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thần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đội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vòng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nguyệt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quế</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và</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nhấn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mạnh</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rằng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chúng</a:t>
                      </a:r>
                      <a:r>
                        <a:rPr lang="en-US" sz="2300" i="1" dirty="0">
                          <a:latin typeface="Times New Roman" panose="02020603050405020304" pitchFamily="18" charset="0"/>
                          <a:ea typeface="Cambria"/>
                          <a:cs typeface="Times New Roman" panose="02020603050405020304" pitchFamily="18" charset="0"/>
                          <a:sym typeface="Cambria"/>
                        </a:rPr>
                        <a:t> ta </a:t>
                      </a:r>
                      <a:r>
                        <a:rPr lang="en-US" sz="2300" i="1" dirty="0" err="1">
                          <a:latin typeface="Times New Roman" panose="02020603050405020304" pitchFamily="18" charset="0"/>
                          <a:ea typeface="Cambria"/>
                          <a:cs typeface="Times New Roman" panose="02020603050405020304" pitchFamily="18" charset="0"/>
                          <a:sym typeface="Cambria"/>
                        </a:rPr>
                        <a:t>cần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phải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bày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tỏ</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lòng</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thành</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kính</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a:t>
                      </a:r>
                      <a:r>
                        <a:rPr lang="en-US" sz="2300" i="1" dirty="0" err="1">
                          <a:latin typeface="Times New Roman" panose="02020603050405020304" pitchFamily="18" charset="0"/>
                          <a:ea typeface="Cambria"/>
                          <a:cs typeface="Times New Roman" panose="02020603050405020304" pitchFamily="18" charset="0"/>
                          <a:sym typeface="Cambria"/>
                        </a:rPr>
                        <a:t>Tôi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kết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luận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sau</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khi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đã</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kiểm</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tra</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một</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vòng</a:t>
                      </a:r>
                      <a:r>
                        <a:rPr lang="en-US" sz="2300" i="1" dirty="0">
                          <a:latin typeface="Times New Roman" panose="02020603050405020304" pitchFamily="18" charset="0"/>
                          <a:ea typeface="Cambria"/>
                          <a:cs typeface="Times New Roman" panose="02020603050405020304" pitchFamily="18" charset="0"/>
                          <a:sym typeface="Cambria"/>
                        </a:rPr>
                        <a:t>.</a:t>
                      </a:r>
                      <a:endParaRPr sz="2300" dirty="0">
                        <a:latin typeface="Times New Roman" panose="02020603050405020304" pitchFamily="18" charset="0"/>
                        <a:cs typeface="Times New Roman" panose="02020603050405020304" pitchFamily="18" charset="0"/>
                      </a:endParaRPr>
                    </a:p>
                    <a:p>
                      <a:pPr marL="342900" marR="0" lvl="0" indent="-342900" algn="l" rtl="0">
                        <a:spcBef>
                          <a:spcPts val="0"/>
                        </a:spcBef>
                        <a:spcAft>
                          <a:spcPts val="0"/>
                        </a:spcAft>
                        <a:buClr>
                          <a:schemeClr val="dk1"/>
                        </a:buClr>
                        <a:buSzPts val="2000"/>
                        <a:buFont typeface="Cambria"/>
                        <a:buChar char="-"/>
                      </a:pPr>
                      <a:r>
                        <a:rPr lang="en-US" sz="2300" i="1" dirty="0" err="1">
                          <a:latin typeface="Times New Roman" panose="02020603050405020304" pitchFamily="18" charset="0"/>
                          <a:ea typeface="Cambria"/>
                          <a:cs typeface="Times New Roman" panose="02020603050405020304" pitchFamily="18" charset="0"/>
                          <a:sym typeface="Cambria"/>
                        </a:rPr>
                        <a:t>Có</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lí</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Nhưng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mà</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cái</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khoản</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bày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tỏ</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lòng</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thành</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kính</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latin typeface="Times New Roman" panose="02020603050405020304" pitchFamily="18" charset="0"/>
                          <a:ea typeface="Cambria"/>
                          <a:cs typeface="Times New Roman" panose="02020603050405020304" pitchFamily="18" charset="0"/>
                          <a:sym typeface="Cambria"/>
                        </a:rPr>
                        <a:t>ấy</a:t>
                      </a:r>
                      <a:r>
                        <a:rPr lang="en-US" sz="2300" i="1" dirty="0">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cậu</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bày</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tỏ</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đi</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300" i="1" dirty="0" err="1">
                          <a:solidFill>
                            <a:srgbClr val="FF0000"/>
                          </a:solidFill>
                          <a:latin typeface="Times New Roman" panose="02020603050405020304" pitchFamily="18" charset="0"/>
                          <a:ea typeface="Cambria"/>
                          <a:cs typeface="Times New Roman" panose="02020603050405020304" pitchFamily="18" charset="0"/>
                          <a:sym typeface="Cambria"/>
                        </a:rPr>
                        <a:t>nhé</a:t>
                      </a:r>
                      <a:r>
                        <a:rPr lang="en-US" sz="2300" i="1" dirty="0">
                          <a:solidFill>
                            <a:srgbClr val="FF0000"/>
                          </a:solidFill>
                          <a:latin typeface="Times New Roman" panose="02020603050405020304" pitchFamily="18" charset="0"/>
                          <a:ea typeface="Cambria"/>
                          <a:cs typeface="Times New Roman" panose="02020603050405020304" pitchFamily="18" charset="0"/>
                          <a:sym typeface="Cambria"/>
                        </a:rPr>
                        <a:t>…</a:t>
                      </a:r>
                      <a:endParaRPr sz="2300" dirty="0">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Dấu</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chấm</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lửng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1: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Dấu</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chấm</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lửng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cho</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biết</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còn</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nhiều</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sự</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vật</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hiện</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tượng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chưa</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được</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liệt</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kê</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hết</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a:t>
                      </a:r>
                      <a:endParaRPr sz="2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Dấu</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chấm</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lửng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2: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Dấu</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chấm</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lửng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để</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thể</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hiện</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lời</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nói</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bỏ</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smtClean="0">
                          <a:solidFill>
                            <a:schemeClr val="dk1"/>
                          </a:solidFill>
                          <a:latin typeface="Times New Roman" panose="02020603050405020304" pitchFamily="18" charset="0"/>
                          <a:ea typeface="Cambria"/>
                          <a:cs typeface="Times New Roman" panose="02020603050405020304" pitchFamily="18" charset="0"/>
                          <a:sym typeface="Cambria"/>
                        </a:rPr>
                        <a:t>dở</a:t>
                      </a:r>
                      <a:r>
                        <a:rPr lang="en-US" sz="2200" b="0" i="0" dirty="0" smtClean="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ngập</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ngừng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ngắt</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quãng</a:t>
                      </a:r>
                      <a:endParaRPr sz="2200" dirty="0">
                        <a:latin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Dấu</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chấm</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lửng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3: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Dấu</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chấm</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lửng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để</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thể</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hiện</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lời</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nói</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bỏ</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smtClean="0">
                          <a:solidFill>
                            <a:schemeClr val="dk1"/>
                          </a:solidFill>
                          <a:latin typeface="Times New Roman" panose="02020603050405020304" pitchFamily="18" charset="0"/>
                          <a:ea typeface="Cambria"/>
                          <a:cs typeface="Times New Roman" panose="02020603050405020304" pitchFamily="18" charset="0"/>
                          <a:sym typeface="Cambria"/>
                        </a:rPr>
                        <a:t>dở</a:t>
                      </a:r>
                      <a:r>
                        <a:rPr lang="en-US" sz="2200" b="0" i="0" dirty="0" smtClean="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ngập</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ngừng</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ngắt</a:t>
                      </a:r>
                      <a:r>
                        <a:rPr lang="en-US" sz="2200" b="0" i="0" dirty="0">
                          <a:solidFill>
                            <a:schemeClr val="dk1"/>
                          </a:solidFill>
                          <a:latin typeface="Times New Roman" panose="02020603050405020304" pitchFamily="18" charset="0"/>
                          <a:ea typeface="Cambria"/>
                          <a:cs typeface="Times New Roman" panose="02020603050405020304" pitchFamily="18" charset="0"/>
                          <a:sym typeface="Cambria"/>
                        </a:rPr>
                        <a:t> </a:t>
                      </a:r>
                      <a:r>
                        <a:rPr lang="en-US" sz="2200" b="0" i="0" dirty="0" err="1">
                          <a:solidFill>
                            <a:schemeClr val="dk1"/>
                          </a:solidFill>
                          <a:latin typeface="Times New Roman" panose="02020603050405020304" pitchFamily="18" charset="0"/>
                          <a:ea typeface="Cambria"/>
                          <a:cs typeface="Times New Roman" panose="02020603050405020304" pitchFamily="18" charset="0"/>
                          <a:sym typeface="Cambria"/>
                        </a:rPr>
                        <a:t>quãng</a:t>
                      </a:r>
                      <a:endParaRPr sz="2200" dirty="0">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bl>
          </a:graphicData>
        </a:graphic>
      </p:graphicFrame>
    </p:spTree>
    <p:extLst>
      <p:ext uri="{BB962C8B-B14F-4D97-AF65-F5344CB8AC3E}">
        <p14:creationId xmlns:p14="http://schemas.microsoft.com/office/powerpoint/2010/main" val="1234685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2" name="Picture 1"/>
          <p:cNvPicPr>
            <a:picLocks noChangeAspect="1"/>
          </p:cNvPicPr>
          <p:nvPr/>
        </p:nvPicPr>
        <p:blipFill>
          <a:blip r:embed="rId4"/>
          <a:stretch>
            <a:fillRect/>
          </a:stretch>
        </p:blipFill>
        <p:spPr>
          <a:xfrm>
            <a:off x="3689137" y="645856"/>
            <a:ext cx="4033137" cy="1440937"/>
          </a:xfrm>
          <a:prstGeom prst="rect">
            <a:avLst/>
          </a:prstGeom>
        </p:spPr>
      </p:pic>
      <p:pic>
        <p:nvPicPr>
          <p:cNvPr id="9"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856661" y="2076557"/>
            <a:ext cx="3583855" cy="3791087"/>
          </a:xfrm>
          <a:prstGeom prst="rect">
            <a:avLst/>
          </a:prstGeom>
        </p:spPr>
      </p:pic>
      <p:pic>
        <p:nvPicPr>
          <p:cNvPr id="11" name="Google Shape;211;p12"/>
          <p:cNvPicPr preferRelativeResize="0"/>
          <p:nvPr/>
        </p:nvPicPr>
        <p:blipFill rotWithShape="1">
          <a:blip r:embed="rId7">
            <a:alphaModFix/>
          </a:blip>
          <a:srcRect/>
          <a:stretch/>
        </p:blipFill>
        <p:spPr>
          <a:xfrm>
            <a:off x="1014396" y="2214725"/>
            <a:ext cx="3268384" cy="3356348"/>
          </a:xfrm>
          <a:prstGeom prst="ellipse">
            <a:avLst/>
          </a:prstGeom>
          <a:ln>
            <a:noFill/>
          </a:ln>
          <a:effectLst>
            <a:softEdge rad="112500"/>
          </a:effectLst>
        </p:spPr>
      </p:pic>
      <p:sp>
        <p:nvSpPr>
          <p:cNvPr id="14" name="Google Shape;291;p19"/>
          <p:cNvSpPr/>
          <p:nvPr/>
        </p:nvSpPr>
        <p:spPr>
          <a:xfrm>
            <a:off x="4674566" y="2086793"/>
            <a:ext cx="6436945" cy="4031833"/>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Dấu</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chấm</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lửng</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có</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công</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dụng</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làm</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giãn</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nhịp</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điệu</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câu</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văn</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chuẩn</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bị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cho</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sư</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xuất</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hiện</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của</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smtClean="0">
                <a:solidFill>
                  <a:srgbClr val="000000"/>
                </a:solidFill>
                <a:latin typeface="Times New Roman" panose="02020603050405020304" pitchFamily="18" charset="0"/>
                <a:ea typeface="Cambria"/>
                <a:cs typeface="Times New Roman" panose="02020603050405020304" pitchFamily="18" charset="0"/>
                <a:sym typeface="Cambria"/>
              </a:rPr>
              <a:t>một</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smtClean="0">
                <a:solidFill>
                  <a:srgbClr val="000000"/>
                </a:solidFill>
                <a:latin typeface="Times New Roman" panose="02020603050405020304" pitchFamily="18" charset="0"/>
                <a:ea typeface="Cambria"/>
                <a:cs typeface="Times New Roman" panose="02020603050405020304" pitchFamily="18" charset="0"/>
                <a:sym typeface="Cambria"/>
              </a:rPr>
              <a:t>từ</a:t>
            </a:r>
            <a:r>
              <a:rPr lang="en-US" sz="32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smtClean="0">
                <a:solidFill>
                  <a:srgbClr val="000000"/>
                </a:solidFill>
                <a:latin typeface="Times New Roman" panose="02020603050405020304" pitchFamily="18" charset="0"/>
                <a:ea typeface="Cambria"/>
                <a:cs typeface="Times New Roman" panose="02020603050405020304" pitchFamily="18" charset="0"/>
                <a:sym typeface="Cambria"/>
              </a:rPr>
              <a:t>ngữ</a:t>
            </a:r>
            <a:r>
              <a:rPr lang="en-US" sz="32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biểu</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smtClean="0">
                <a:solidFill>
                  <a:srgbClr val="000000"/>
                </a:solidFill>
                <a:latin typeface="Times New Roman" panose="02020603050405020304" pitchFamily="18" charset="0"/>
                <a:ea typeface="Cambria"/>
                <a:cs typeface="Times New Roman" panose="02020603050405020304" pitchFamily="18" charset="0"/>
                <a:sym typeface="Cambria"/>
              </a:rPr>
              <a:t>thị</a:t>
            </a:r>
            <a:r>
              <a:rPr lang="en-US" sz="32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nội</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dung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hài</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hước</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a:solidFill>
                  <a:srgbClr val="000000"/>
                </a:solidFill>
                <a:latin typeface="Times New Roman" panose="02020603050405020304" pitchFamily="18" charset="0"/>
                <a:ea typeface="Cambria"/>
                <a:cs typeface="Times New Roman" panose="02020603050405020304" pitchFamily="18" charset="0"/>
                <a:sym typeface="Cambria"/>
              </a:rPr>
              <a:t>trong</a:t>
            </a:r>
            <a:r>
              <a:rPr lang="en-US" sz="32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smtClean="0">
                <a:solidFill>
                  <a:srgbClr val="000000"/>
                </a:solidFill>
                <a:latin typeface="Times New Roman" panose="02020603050405020304" pitchFamily="18" charset="0"/>
                <a:ea typeface="Cambria"/>
                <a:cs typeface="Times New Roman" panose="02020603050405020304" pitchFamily="18" charset="0"/>
                <a:sym typeface="Cambria"/>
              </a:rPr>
              <a:t>VB “</a:t>
            </a:r>
            <a:r>
              <a:rPr lang="en-US" sz="3200" kern="0" dirty="0" err="1" smtClean="0">
                <a:solidFill>
                  <a:srgbClr val="000000"/>
                </a:solidFill>
                <a:latin typeface="Times New Roman" panose="02020603050405020304" pitchFamily="18" charset="0"/>
                <a:ea typeface="Cambria"/>
                <a:cs typeface="Times New Roman" panose="02020603050405020304" pitchFamily="18" charset="0"/>
                <a:sym typeface="Cambria"/>
              </a:rPr>
              <a:t>Đường</a:t>
            </a:r>
            <a:r>
              <a:rPr lang="en-US" sz="32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smtClean="0">
                <a:solidFill>
                  <a:srgbClr val="000000"/>
                </a:solidFill>
                <a:latin typeface="Times New Roman" panose="02020603050405020304" pitchFamily="18" charset="0"/>
                <a:ea typeface="Cambria"/>
                <a:cs typeface="Times New Roman" panose="02020603050405020304" pitchFamily="18" charset="0"/>
                <a:sym typeface="Cambria"/>
              </a:rPr>
              <a:t>vào</a:t>
            </a:r>
            <a:r>
              <a:rPr lang="en-US" sz="32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smtClean="0">
                <a:solidFill>
                  <a:srgbClr val="000000"/>
                </a:solidFill>
                <a:latin typeface="Times New Roman" panose="02020603050405020304" pitchFamily="18" charset="0"/>
                <a:ea typeface="Cambria"/>
                <a:cs typeface="Times New Roman" panose="02020603050405020304" pitchFamily="18" charset="0"/>
                <a:sym typeface="Cambria"/>
              </a:rPr>
              <a:t>trung</a:t>
            </a:r>
            <a:r>
              <a:rPr lang="en-US" sz="32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smtClean="0">
                <a:solidFill>
                  <a:srgbClr val="000000"/>
                </a:solidFill>
                <a:latin typeface="Times New Roman" panose="02020603050405020304" pitchFamily="18" charset="0"/>
                <a:ea typeface="Cambria"/>
                <a:cs typeface="Times New Roman" panose="02020603050405020304" pitchFamily="18" charset="0"/>
                <a:sym typeface="Cambria"/>
              </a:rPr>
              <a:t>tâm</a:t>
            </a:r>
            <a:r>
              <a:rPr lang="en-US" sz="32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smtClean="0">
                <a:solidFill>
                  <a:srgbClr val="000000"/>
                </a:solidFill>
                <a:latin typeface="Times New Roman" panose="02020603050405020304" pitchFamily="18" charset="0"/>
                <a:ea typeface="Cambria"/>
                <a:cs typeface="Times New Roman" panose="02020603050405020304" pitchFamily="18" charset="0"/>
                <a:sym typeface="Cambria"/>
              </a:rPr>
              <a:t>vũ</a:t>
            </a:r>
            <a:r>
              <a:rPr lang="en-US" sz="32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kern="0" dirty="0" err="1" smtClean="0">
                <a:solidFill>
                  <a:srgbClr val="000000"/>
                </a:solidFill>
                <a:latin typeface="Times New Roman" panose="02020603050405020304" pitchFamily="18" charset="0"/>
                <a:ea typeface="Cambria"/>
                <a:cs typeface="Times New Roman" panose="02020603050405020304" pitchFamily="18" charset="0"/>
                <a:sym typeface="Cambria"/>
              </a:rPr>
              <a:t>trụ</a:t>
            </a:r>
            <a:r>
              <a:rPr lang="en-US" sz="32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Chẳng</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qua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chỉ</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smtClean="0">
                <a:solidFill>
                  <a:srgbClr val="FF0000"/>
                </a:solidFill>
                <a:latin typeface="Times New Roman" panose="02020603050405020304" pitchFamily="18" charset="0"/>
                <a:ea typeface="Cambria"/>
                <a:cs typeface="Times New Roman" panose="02020603050405020304" pitchFamily="18" charset="0"/>
                <a:sym typeface="Cambria"/>
              </a:rPr>
              <a:t>là</a:t>
            </a:r>
            <a:r>
              <a:rPr lang="en-US" sz="3200" i="1" kern="0" dirty="0" smtClean="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smtClean="0">
                <a:solidFill>
                  <a:srgbClr val="FF0000"/>
                </a:solidFill>
                <a:latin typeface="Times New Roman" panose="02020603050405020304" pitchFamily="18" charset="0"/>
                <a:ea typeface="Cambria"/>
                <a:cs typeface="Times New Roman" panose="02020603050405020304" pitchFamily="18" charset="0"/>
                <a:sym typeface="Cambria"/>
              </a:rPr>
              <a:t>cái</a:t>
            </a:r>
            <a:r>
              <a:rPr lang="en-US" sz="3200" i="1" kern="0" dirty="0" smtClean="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ổ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voi</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thôi</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mà</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Ai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bảo</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có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người</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mắt</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toét</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Tôi</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3200" i="1" kern="0" dirty="0" err="1">
                <a:solidFill>
                  <a:srgbClr val="FF0000"/>
                </a:solidFill>
                <a:latin typeface="Times New Roman" panose="02020603050405020304" pitchFamily="18" charset="0"/>
                <a:ea typeface="Cambria"/>
                <a:cs typeface="Times New Roman" panose="02020603050405020304" pitchFamily="18" charset="0"/>
                <a:sym typeface="Cambria"/>
              </a:rPr>
              <a:t>khích</a:t>
            </a:r>
            <a:r>
              <a:rPr lang="en-US" sz="3200" i="1" kern="0" dirty="0">
                <a:solidFill>
                  <a:srgbClr val="FF0000"/>
                </a:solidFill>
                <a:latin typeface="Times New Roman" panose="02020603050405020304" pitchFamily="18" charset="0"/>
                <a:ea typeface="Cambria"/>
                <a:cs typeface="Times New Roman" panose="02020603050405020304" pitchFamily="18" charset="0"/>
                <a:sym typeface="Cambria"/>
              </a:rPr>
              <a:t>”</a:t>
            </a:r>
            <a:endParaRPr sz="1400" i="1" kern="0" dirty="0">
              <a:solidFill>
                <a:srgbClr val="FF0000"/>
              </a:solidFill>
              <a:latin typeface="Times New Roman" panose="02020603050405020304" pitchFamily="18" charset="0"/>
              <a:cs typeface="Times New Roman" panose="02020603050405020304" pitchFamily="18" charset="0"/>
              <a:sym typeface="Arial"/>
            </a:endParaRPr>
          </a:p>
          <a:p>
            <a:pPr algn="just">
              <a:buClr>
                <a:srgbClr val="000000"/>
              </a:buClr>
              <a:buFont typeface="Arial"/>
              <a:buNone/>
            </a:pPr>
            <a:endParaRPr sz="32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1253574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1332617"/>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2" name="Picture 1"/>
          <p:cNvPicPr>
            <a:picLocks noChangeAspect="1"/>
          </p:cNvPicPr>
          <p:nvPr/>
        </p:nvPicPr>
        <p:blipFill>
          <a:blip r:embed="rId4"/>
          <a:stretch>
            <a:fillRect/>
          </a:stretch>
        </p:blipFill>
        <p:spPr>
          <a:xfrm>
            <a:off x="3835488" y="268400"/>
            <a:ext cx="4147732" cy="1481879"/>
          </a:xfrm>
          <a:prstGeom prst="rect">
            <a:avLst/>
          </a:prstGeom>
        </p:spPr>
      </p:pic>
      <p:graphicFrame>
        <p:nvGraphicFramePr>
          <p:cNvPr id="9" name="Google Shape;296;p20"/>
          <p:cNvGraphicFramePr/>
          <p:nvPr>
            <p:extLst>
              <p:ext uri="{D42A27DB-BD31-4B8C-83A1-F6EECF244321}">
                <p14:modId xmlns:p14="http://schemas.microsoft.com/office/powerpoint/2010/main" val="1691210131"/>
              </p:ext>
            </p:extLst>
          </p:nvPr>
        </p:nvGraphicFramePr>
        <p:xfrm>
          <a:off x="558245" y="1690688"/>
          <a:ext cx="11409625" cy="4942124"/>
        </p:xfrm>
        <a:graphic>
          <a:graphicData uri="http://schemas.openxmlformats.org/drawingml/2006/table">
            <a:tbl>
              <a:tblPr>
                <a:noFill/>
              </a:tblPr>
              <a:tblGrid>
                <a:gridCol w="5842555"/>
                <a:gridCol w="5567070"/>
              </a:tblGrid>
              <a:tr h="563675">
                <a:tc>
                  <a:txBody>
                    <a:bodyPr/>
                    <a:lstStyle/>
                    <a:p>
                      <a:pPr marL="0" marR="0" lvl="0" indent="0" algn="ctr" rtl="0">
                        <a:spcBef>
                          <a:spcPts val="0"/>
                        </a:spcBef>
                        <a:spcAft>
                          <a:spcPts val="0"/>
                        </a:spcAft>
                        <a:buNone/>
                      </a:pPr>
                      <a:r>
                        <a:rPr lang="en-US" sz="2800" b="1" dirty="0" err="1" smtClean="0">
                          <a:latin typeface="Times New Roman" panose="02020603050405020304" pitchFamily="18" charset="0"/>
                          <a:ea typeface="Cambria"/>
                          <a:cs typeface="Times New Roman" panose="02020603050405020304" pitchFamily="18" charset="0"/>
                          <a:sym typeface="Cambria"/>
                        </a:rPr>
                        <a:t>Câu</a:t>
                      </a:r>
                      <a:endParaRPr sz="2800" b="1"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EDED"/>
                    </a:solidFill>
                  </a:tcPr>
                </a:tc>
                <a:tc>
                  <a:txBody>
                    <a:bodyPr/>
                    <a:lstStyle/>
                    <a:p>
                      <a:pPr marL="0" marR="0" lvl="0" indent="0" algn="ctr" rtl="0">
                        <a:spcBef>
                          <a:spcPts val="0"/>
                        </a:spcBef>
                        <a:spcAft>
                          <a:spcPts val="0"/>
                        </a:spcAft>
                        <a:buNone/>
                      </a:pPr>
                      <a:r>
                        <a:rPr lang="en-US" sz="2800" b="1">
                          <a:latin typeface="Times New Roman" panose="02020603050405020304" pitchFamily="18" charset="0"/>
                          <a:ea typeface="Cambria"/>
                          <a:cs typeface="Times New Roman" panose="02020603050405020304" pitchFamily="18" charset="0"/>
                          <a:sym typeface="Cambria"/>
                        </a:rPr>
                        <a:t>Tác dụng </a:t>
                      </a:r>
                      <a:endParaRPr sz="2800" b="1">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DEDED"/>
                    </a:solidFill>
                  </a:tcPr>
                </a:tc>
              </a:tr>
              <a:tr h="1621601">
                <a:tc>
                  <a:txBody>
                    <a:bodyPr/>
                    <a:lstStyle/>
                    <a:p>
                      <a:pPr marL="0" marR="0" lvl="0" indent="0" algn="l" rtl="0">
                        <a:spcBef>
                          <a:spcPts val="0"/>
                        </a:spcBef>
                        <a:spcAft>
                          <a:spcPts val="0"/>
                        </a:spcAft>
                        <a:buClr>
                          <a:schemeClr val="dk1"/>
                        </a:buClr>
                        <a:buSzPts val="2400"/>
                        <a:buFont typeface="Cambria"/>
                        <a:buNone/>
                      </a:pPr>
                      <a:r>
                        <a:rPr lang="en-US" sz="2800" i="1" dirty="0" smtClean="0">
                          <a:latin typeface="Times New Roman" panose="02020603050405020304" pitchFamily="18" charset="0"/>
                          <a:ea typeface="Cambria"/>
                          <a:cs typeface="Times New Roman" panose="02020603050405020304" pitchFamily="18" charset="0"/>
                          <a:sym typeface="Cambria"/>
                        </a:rPr>
                        <a:t>a) </a:t>
                      </a:r>
                      <a:r>
                        <a:rPr lang="en-US" sz="2800" i="1" dirty="0" err="1" smtClean="0">
                          <a:latin typeface="Times New Roman" panose="02020603050405020304" pitchFamily="18" charset="0"/>
                          <a:ea typeface="Cambria"/>
                          <a:cs typeface="Times New Roman" panose="02020603050405020304" pitchFamily="18" charset="0"/>
                          <a:sym typeface="Cambria"/>
                        </a:rPr>
                        <a:t>Cả</a:t>
                      </a:r>
                      <a:r>
                        <a:rPr lang="en-US" sz="2800" i="1" dirty="0" smtClean="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Thần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Đồng</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và</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tôi</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đều</a:t>
                      </a:r>
                      <a:r>
                        <a:rPr lang="en-US" sz="2800" i="1" dirty="0">
                          <a:latin typeface="Times New Roman" panose="02020603050405020304" pitchFamily="18" charset="0"/>
                          <a:ea typeface="Cambria"/>
                          <a:cs typeface="Times New Roman" panose="02020603050405020304" pitchFamily="18" charset="0"/>
                          <a:sym typeface="Cambria"/>
                        </a:rPr>
                        <a:t> tin “</a:t>
                      </a:r>
                      <a:r>
                        <a:rPr lang="en-US" sz="2800" i="1" dirty="0" err="1">
                          <a:latin typeface="Times New Roman" panose="02020603050405020304" pitchFamily="18" charset="0"/>
                          <a:ea typeface="Cambria"/>
                          <a:cs typeface="Times New Roman" panose="02020603050405020304" pitchFamily="18" charset="0"/>
                          <a:sym typeface="Cambria"/>
                        </a:rPr>
                        <a:t>cái</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rốn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ấy</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hẳn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vẫn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còn</a:t>
                      </a:r>
                      <a:r>
                        <a:rPr lang="en-US" sz="2800" i="1" dirty="0">
                          <a:latin typeface="Times New Roman" panose="02020603050405020304" pitchFamily="18" charset="0"/>
                          <a:ea typeface="Cambria"/>
                          <a:cs typeface="Times New Roman" panose="02020603050405020304" pitchFamily="18" charset="0"/>
                          <a:sym typeface="Cambria"/>
                        </a:rPr>
                        <a:t> ở </a:t>
                      </a:r>
                      <a:r>
                        <a:rPr lang="en-US" sz="2800" i="1" dirty="0" err="1">
                          <a:latin typeface="Times New Roman" panose="02020603050405020304" pitchFamily="18" charset="0"/>
                          <a:ea typeface="Cambria"/>
                          <a:cs typeface="Times New Roman" panose="02020603050405020304" pitchFamily="18" charset="0"/>
                          <a:sym typeface="Cambria"/>
                        </a:rPr>
                        <a:t>trong</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đền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chứ</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không</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thể</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là</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hòn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đá</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Ôm-phe-lốt</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kia</a:t>
                      </a:r>
                      <a:endParaRPr sz="2800" i="1" dirty="0">
                        <a:latin typeface="Times New Roman" panose="02020603050405020304" pitchFamily="18" charset="0"/>
                        <a:ea typeface="Cambria"/>
                        <a:cs typeface="Times New Roman" panose="02020603050405020304" pitchFamily="18" charset="0"/>
                        <a:sym typeface="Cambria"/>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800"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r h="2756848">
                <a:tc>
                  <a:txBody>
                    <a:bodyPr/>
                    <a:lstStyle/>
                    <a:p>
                      <a:pPr marL="0" marR="0" lvl="0" indent="0" algn="l" rtl="0">
                        <a:spcBef>
                          <a:spcPts val="0"/>
                        </a:spcBef>
                        <a:spcAft>
                          <a:spcPts val="0"/>
                        </a:spcAft>
                        <a:buNone/>
                      </a:pPr>
                      <a:r>
                        <a:rPr lang="en-US" sz="2800" i="1" dirty="0" smtClean="0">
                          <a:latin typeface="Times New Roman" panose="02020603050405020304" pitchFamily="18" charset="0"/>
                          <a:ea typeface="Cambria"/>
                          <a:cs typeface="Times New Roman" panose="02020603050405020304" pitchFamily="18" charset="0"/>
                          <a:sym typeface="Cambria"/>
                        </a:rPr>
                        <a:t>b</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Câu</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hỏi</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đầu</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tiên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chạy</a:t>
                      </a:r>
                      <a:r>
                        <a:rPr lang="en-US" sz="2800" i="1" dirty="0">
                          <a:latin typeface="Times New Roman" panose="02020603050405020304" pitchFamily="18" charset="0"/>
                          <a:ea typeface="Cambria"/>
                          <a:cs typeface="Times New Roman" panose="02020603050405020304" pitchFamily="18" charset="0"/>
                          <a:sym typeface="Cambria"/>
                        </a:rPr>
                        <a:t> qua </a:t>
                      </a:r>
                      <a:r>
                        <a:rPr lang="en-US" sz="2800" i="1" dirty="0" err="1">
                          <a:latin typeface="Times New Roman" panose="02020603050405020304" pitchFamily="18" charset="0"/>
                          <a:ea typeface="Cambria"/>
                          <a:cs typeface="Times New Roman" panose="02020603050405020304" pitchFamily="18" charset="0"/>
                          <a:sym typeface="Cambria"/>
                        </a:rPr>
                        <a:t>đầu</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hắn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chắc</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chắn</a:t>
                      </a:r>
                      <a:r>
                        <a:rPr lang="en-US" sz="2800" i="1" dirty="0">
                          <a:latin typeface="Times New Roman" panose="02020603050405020304" pitchFamily="18" charset="0"/>
                          <a:ea typeface="Cambria"/>
                          <a:cs typeface="Times New Roman" panose="02020603050405020304" pitchFamily="18" charset="0"/>
                          <a:sym typeface="Cambria"/>
                        </a:rPr>
                        <a:t> là: Sao có </a:t>
                      </a:r>
                      <a:r>
                        <a:rPr lang="en-US" sz="2800" i="1" dirty="0" err="1">
                          <a:latin typeface="Times New Roman" panose="02020603050405020304" pitchFamily="18" charset="0"/>
                          <a:ea typeface="Cambria"/>
                          <a:cs typeface="Times New Roman" panose="02020603050405020304" pitchFamily="18" charset="0"/>
                          <a:sym typeface="Cambria"/>
                        </a:rPr>
                        <a:t>thê</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lưu</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smtClean="0">
                          <a:latin typeface="Times New Roman" panose="02020603050405020304" pitchFamily="18" charset="0"/>
                          <a:ea typeface="Cambria"/>
                          <a:cs typeface="Times New Roman" panose="02020603050405020304" pitchFamily="18" charset="0"/>
                          <a:sym typeface="Cambria"/>
                        </a:rPr>
                        <a:t>giư</a:t>
                      </a:r>
                      <a:r>
                        <a:rPr lang="en-US" sz="2800" i="1" dirty="0" smtClean="0">
                          <a:latin typeface="Times New Roman" panose="02020603050405020304" pitchFamily="18" charset="0"/>
                          <a:ea typeface="Cambria"/>
                          <a:cs typeface="Times New Roman" panose="02020603050405020304" pitchFamily="18" charset="0"/>
                          <a:sym typeface="Cambria"/>
                        </a:rPr>
                        <a:t>̃</a:t>
                      </a:r>
                      <a:r>
                        <a:rPr lang="en-US" sz="2800" i="1" baseline="0" dirty="0" smtClean="0">
                          <a:latin typeface="Times New Roman" panose="02020603050405020304" pitchFamily="18" charset="0"/>
                          <a:ea typeface="Cambria"/>
                          <a:cs typeface="Times New Roman" panose="02020603050405020304" pitchFamily="18" charset="0"/>
                          <a:sym typeface="Cambria"/>
                        </a:rPr>
                        <a:t> </a:t>
                      </a:r>
                      <a:r>
                        <a:rPr lang="en-US" sz="2800" i="1" dirty="0" err="1" smtClean="0">
                          <a:latin typeface="Times New Roman" panose="02020603050405020304" pitchFamily="18" charset="0"/>
                          <a:ea typeface="Cambria"/>
                          <a:cs typeface="Times New Roman" panose="02020603050405020304" pitchFamily="18" charset="0"/>
                          <a:sym typeface="Cambria"/>
                        </a:rPr>
                        <a:t>được</a:t>
                      </a:r>
                      <a:r>
                        <a:rPr lang="en-US" sz="2800" i="1" dirty="0" smtClean="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những</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hiện</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vật</a:t>
                      </a:r>
                      <a:r>
                        <a:rPr lang="en-US" sz="2800" i="1" dirty="0">
                          <a:latin typeface="Times New Roman" panose="02020603050405020304" pitchFamily="18" charset="0"/>
                          <a:ea typeface="Cambria"/>
                          <a:cs typeface="Times New Roman" panose="02020603050405020304" pitchFamily="18" charset="0"/>
                          <a:sym typeface="Cambria"/>
                        </a:rPr>
                        <a:t>” </a:t>
                      </a:r>
                      <a:r>
                        <a:rPr lang="en-US" sz="2800" i="1" dirty="0" err="1">
                          <a:latin typeface="Times New Roman" panose="02020603050405020304" pitchFamily="18" charset="0"/>
                          <a:ea typeface="Cambria"/>
                          <a:cs typeface="Times New Roman" panose="02020603050405020304" pitchFamily="18" charset="0"/>
                          <a:sym typeface="Cambria"/>
                        </a:rPr>
                        <a:t>này</a:t>
                      </a:r>
                      <a:r>
                        <a:rPr lang="en-US" sz="2800" i="1" dirty="0" smtClean="0">
                          <a:latin typeface="Times New Roman" panose="02020603050405020304" pitchFamily="18" charset="0"/>
                          <a:ea typeface="Cambria"/>
                          <a:cs typeface="Times New Roman" panose="02020603050405020304" pitchFamily="18" charset="0"/>
                          <a:sym typeface="Cambria"/>
                        </a:rPr>
                        <a:t>?</a:t>
                      </a:r>
                      <a:endParaRPr sz="2000" dirty="0">
                        <a:latin typeface="Times New Roman" panose="02020603050405020304" pitchFamily="18" charset="0"/>
                        <a:cs typeface="Times New Roman" panose="02020603050405020304" pitchFamily="18" charset="0"/>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2800" dirty="0">
                        <a:latin typeface="Times New Roman" panose="02020603050405020304" pitchFamily="18" charset="0"/>
                        <a:ea typeface="Cambria"/>
                        <a:cs typeface="Times New Roman" panose="02020603050405020304" pitchFamily="18" charset="0"/>
                        <a:sym typeface="Cambri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bl>
          </a:graphicData>
        </a:graphic>
      </p:graphicFrame>
      <p:sp>
        <p:nvSpPr>
          <p:cNvPr id="11" name="Google Shape;298;p20"/>
          <p:cNvSpPr txBox="1"/>
          <p:nvPr/>
        </p:nvSpPr>
        <p:spPr>
          <a:xfrm>
            <a:off x="6410744" y="2368328"/>
            <a:ext cx="5488530" cy="1384954"/>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n-US" sz="2800" kern="0" dirty="0" smtClean="0">
                <a:solidFill>
                  <a:srgbClr val="00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Đánh</a:t>
            </a:r>
            <a:r>
              <a:rPr lang="en-US" sz="2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dấu</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từ</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ngữ</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được</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hiểu</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theo</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nghĩa</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đặc</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biệt</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nhằm</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nhấn</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mạnh</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vị trí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trung</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tâm</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của</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vũ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trụ</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a:t>
            </a:r>
            <a:endParaRPr sz="2800" kern="0" dirty="0">
              <a:solidFill>
                <a:srgbClr val="000000"/>
              </a:solidFill>
              <a:latin typeface="Times New Roman" panose="02020603050405020304" pitchFamily="18" charset="0"/>
              <a:ea typeface="Cambria"/>
              <a:cs typeface="Times New Roman" panose="02020603050405020304" pitchFamily="18" charset="0"/>
              <a:sym typeface="Cambria"/>
            </a:endParaRPr>
          </a:p>
        </p:txBody>
      </p:sp>
      <p:sp>
        <p:nvSpPr>
          <p:cNvPr id="14" name="Google Shape;299;p20"/>
          <p:cNvSpPr txBox="1"/>
          <p:nvPr/>
        </p:nvSpPr>
        <p:spPr>
          <a:xfrm>
            <a:off x="6410743" y="3899647"/>
            <a:ext cx="5494387" cy="3108503"/>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n-US" sz="2800" kern="0" dirty="0" smtClean="0">
                <a:solidFill>
                  <a:srgbClr val="000000"/>
                </a:solidFill>
                <a:latin typeface="Times New Roman" panose="02020603050405020304" pitchFamily="18" charset="0"/>
                <a:ea typeface="Cambria"/>
                <a:cs typeface="Times New Roman" panose="02020603050405020304" pitchFamily="18" charset="0"/>
                <a:sym typeface="Wingdings" panose="05000000000000000000" pitchFamily="2" charset="2"/>
              </a:rPr>
              <a:t> </a:t>
            </a:r>
            <a:r>
              <a:rPr lang="en-US" sz="2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Đánh</a:t>
            </a:r>
            <a:r>
              <a:rPr lang="en-US" sz="2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dấu</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một</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từ</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ngữ</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được</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hiểu</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theo</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nghĩa</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đặc</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biệt</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nhằm</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nhấn</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mạnh</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ý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nghĩa</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của</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từ</a:t>
            </a:r>
            <a:r>
              <a:rPr lang="en-US" sz="2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và</a:t>
            </a:r>
            <a:r>
              <a:rPr lang="en-US" sz="2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giúp</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người</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đọc</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hình</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dung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Tâm</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Vũ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Tru</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như</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một</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viện</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bảo</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tàng</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khổng</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lô</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smtClean="0">
                <a:solidFill>
                  <a:srgbClr val="000000"/>
                </a:solidFill>
                <a:latin typeface="Times New Roman" panose="02020603050405020304" pitchFamily="18" charset="0"/>
                <a:ea typeface="Cambria"/>
                <a:cs typeface="Times New Roman" panose="02020603050405020304" pitchFamily="18" charset="0"/>
                <a:sym typeface="Cambria"/>
              </a:rPr>
              <a:t>và</a:t>
            </a:r>
            <a:r>
              <a:rPr lang="en-US" sz="2800" kern="0" dirty="0" smtClean="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sống</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 </a:t>
            </a:r>
            <a:r>
              <a:rPr lang="en-US" sz="2800" kern="0" dirty="0" err="1">
                <a:solidFill>
                  <a:srgbClr val="000000"/>
                </a:solidFill>
                <a:latin typeface="Times New Roman" panose="02020603050405020304" pitchFamily="18" charset="0"/>
                <a:ea typeface="Cambria"/>
                <a:cs typeface="Times New Roman" panose="02020603050405020304" pitchFamily="18" charset="0"/>
                <a:sym typeface="Cambria"/>
              </a:rPr>
              <a:t>động</a:t>
            </a:r>
            <a:r>
              <a:rPr lang="en-US" sz="2800" kern="0" dirty="0">
                <a:solidFill>
                  <a:srgbClr val="000000"/>
                </a:solidFill>
                <a:latin typeface="Times New Roman" panose="02020603050405020304" pitchFamily="18" charset="0"/>
                <a:ea typeface="Cambria"/>
                <a:cs typeface="Times New Roman" panose="02020603050405020304" pitchFamily="18" charset="0"/>
                <a:sym typeface="Cambria"/>
              </a:rPr>
              <a:t>.</a:t>
            </a:r>
            <a:endParaRPr sz="2800" kern="0" dirty="0">
              <a:solidFill>
                <a:srgbClr val="000000"/>
              </a:solidFill>
              <a:latin typeface="Times New Roman" panose="02020603050405020304" pitchFamily="18" charset="0"/>
              <a:ea typeface="Cambria"/>
              <a:cs typeface="Times New Roman" panose="02020603050405020304" pitchFamily="18" charset="0"/>
              <a:sym typeface="Cambria"/>
            </a:endParaRPr>
          </a:p>
          <a:p>
            <a:pPr algn="just">
              <a:buClr>
                <a:srgbClr val="000000"/>
              </a:buClr>
              <a:buFont typeface="Arial"/>
              <a:buNone/>
            </a:pPr>
            <a:endParaRPr sz="2800" kern="0" dirty="0">
              <a:solidFill>
                <a:srgbClr val="000000"/>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4275214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 name="Rectangle 1"/>
          <p:cNvSpPr/>
          <p:nvPr/>
        </p:nvSpPr>
        <p:spPr>
          <a:xfrm>
            <a:off x="941697" y="1859340"/>
            <a:ext cx="10222172" cy="3970318"/>
          </a:xfrm>
          <a:prstGeom prst="rect">
            <a:avLst/>
          </a:prstGeom>
        </p:spPr>
        <p:txBody>
          <a:bodyPr wrap="square">
            <a:spAutoFit/>
          </a:bodyPr>
          <a:lstStyle/>
          <a:p>
            <a:pPr algn="just"/>
            <a:r>
              <a:rPr lang="en-US" sz="2800" dirty="0" smtClean="0">
                <a:solidFill>
                  <a:srgbClr val="000000"/>
                </a:solidFill>
                <a:latin typeface="+mj-lt"/>
              </a:rPr>
              <a:t>        </a:t>
            </a:r>
            <a:r>
              <a:rPr lang="vi-VN" sz="2800" dirty="0" smtClean="0">
                <a:solidFill>
                  <a:srgbClr val="000000"/>
                </a:solidFill>
                <a:latin typeface="+mj-lt"/>
              </a:rPr>
              <a:t>Qua </a:t>
            </a:r>
            <a:r>
              <a:rPr lang="vi-VN" sz="2800" dirty="0">
                <a:solidFill>
                  <a:srgbClr val="000000"/>
                </a:solidFill>
                <a:latin typeface="+mj-lt"/>
              </a:rPr>
              <a:t>văn bản </a:t>
            </a:r>
            <a:r>
              <a:rPr lang="vi-VN" sz="2800" i="1" dirty="0">
                <a:solidFill>
                  <a:srgbClr val="000000"/>
                </a:solidFill>
                <a:latin typeface="+mj-lt"/>
              </a:rPr>
              <a:t>Đường vào trung tâm vũ trụ, </a:t>
            </a:r>
            <a:r>
              <a:rPr lang="vi-VN" sz="2800" dirty="0">
                <a:solidFill>
                  <a:srgbClr val="000000"/>
                </a:solidFill>
                <a:latin typeface="+mj-lt"/>
              </a:rPr>
              <a:t>tôi có thể hình dung ra được nhiều điều diệu kì và thú vị. Phải kể đến chi tiết khi quay trở lại bảo tàng để "mượn" hòn đá Ôm-phe-lốt, tôi đã tự hỏi Thần Đồng đã xử trí như thế nào để có thể "qua mặt” được sự canh gác cẩn mật của bảo vệ bảo tàng? Có lẽ với sự thông minh nhạy bén của mình, Thần Đồng đã lẻn vào mà không ai hay biết, cũng có thể đã thả dây từ trên cao xuống để lấy được viên đá, mà không loại trừ khả năng Thần Thoại đã bay vút lên mà đem theo viên đá… Dù là bằng cách nào, thì ý kiến này của Thần Đồng cũng vô cùng nhanh nhạy, thông minh.</a:t>
            </a:r>
            <a:endParaRPr lang="en-US" sz="2800" dirty="0">
              <a:latin typeface="+mj-lt"/>
            </a:endParaRPr>
          </a:p>
        </p:txBody>
      </p:sp>
      <p:pic>
        <p:nvPicPr>
          <p:cNvPr id="3" name="Picture 2"/>
          <p:cNvPicPr>
            <a:picLocks noChangeAspect="1"/>
          </p:cNvPicPr>
          <p:nvPr/>
        </p:nvPicPr>
        <p:blipFill>
          <a:blip r:embed="rId4"/>
          <a:stretch>
            <a:fillRect/>
          </a:stretch>
        </p:blipFill>
        <p:spPr>
          <a:xfrm>
            <a:off x="4029579" y="678358"/>
            <a:ext cx="3829700" cy="1577414"/>
          </a:xfrm>
          <a:prstGeom prst="rect">
            <a:avLst/>
          </a:prstGeom>
        </p:spPr>
      </p:pic>
    </p:spTree>
    <p:extLst>
      <p:ext uri="{BB962C8B-B14F-4D97-AF65-F5344CB8AC3E}">
        <p14:creationId xmlns:p14="http://schemas.microsoft.com/office/powerpoint/2010/main" val="4184676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2137835"/>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2" name="Picture 1"/>
          <p:cNvPicPr>
            <a:picLocks noChangeAspect="1"/>
          </p:cNvPicPr>
          <p:nvPr/>
        </p:nvPicPr>
        <p:blipFill>
          <a:blip r:embed="rId4"/>
          <a:stretch>
            <a:fillRect/>
          </a:stretch>
        </p:blipFill>
        <p:spPr>
          <a:xfrm>
            <a:off x="2906974" y="195932"/>
            <a:ext cx="6966937" cy="1546437"/>
          </a:xfrm>
          <a:prstGeom prst="rect">
            <a:avLst/>
          </a:prstGeom>
        </p:spPr>
      </p:pic>
      <p:sp>
        <p:nvSpPr>
          <p:cNvPr id="8" name="Rectangle 7"/>
          <p:cNvSpPr/>
          <p:nvPr/>
        </p:nvSpPr>
        <p:spPr>
          <a:xfrm>
            <a:off x="976428" y="1253970"/>
            <a:ext cx="10222172" cy="954107"/>
          </a:xfrm>
          <a:prstGeom prst="rect">
            <a:avLst/>
          </a:prstGeom>
        </p:spPr>
        <p:txBody>
          <a:bodyPr wrap="square">
            <a:spAutoFit/>
          </a:bodyPr>
          <a:lstStyle/>
          <a:p>
            <a:pPr algn="just"/>
            <a:r>
              <a:rPr lang="en-US" sz="2800" dirty="0" err="1" smtClean="0">
                <a:solidFill>
                  <a:srgbClr val="000000"/>
                </a:solidFill>
                <a:latin typeface="Times New Roman" panose="02020603050405020304" pitchFamily="18" charset="0"/>
                <a:cs typeface="Times New Roman" panose="02020603050405020304" pitchFamily="18" charset="0"/>
              </a:rPr>
              <a:t>Hãy</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nối</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cột</a:t>
            </a:r>
            <a:r>
              <a:rPr lang="en-US" sz="2800" dirty="0" smtClean="0">
                <a:solidFill>
                  <a:srgbClr val="000000"/>
                </a:solidFill>
                <a:latin typeface="Times New Roman" panose="02020603050405020304" pitchFamily="18" charset="0"/>
                <a:cs typeface="Times New Roman" panose="02020603050405020304" pitchFamily="18" charset="0"/>
              </a:rPr>
              <a:t> A </a:t>
            </a:r>
            <a:r>
              <a:rPr lang="en-US" sz="2800" dirty="0" err="1" smtClean="0">
                <a:solidFill>
                  <a:srgbClr val="000000"/>
                </a:solidFill>
                <a:latin typeface="Times New Roman" panose="02020603050405020304" pitchFamily="18" charset="0"/>
                <a:cs typeface="Times New Roman" panose="02020603050405020304" pitchFamily="18" charset="0"/>
              </a:rPr>
              <a:t>với</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cột</a:t>
            </a:r>
            <a:r>
              <a:rPr lang="en-US" sz="2800" dirty="0" smtClean="0">
                <a:solidFill>
                  <a:srgbClr val="000000"/>
                </a:solidFill>
                <a:latin typeface="Times New Roman" panose="02020603050405020304" pitchFamily="18" charset="0"/>
                <a:cs typeface="Times New Roman" panose="02020603050405020304" pitchFamily="18" charset="0"/>
              </a:rPr>
              <a:t> B </a:t>
            </a:r>
            <a:r>
              <a:rPr lang="en-US" sz="2800" dirty="0" err="1" smtClean="0">
                <a:solidFill>
                  <a:srgbClr val="000000"/>
                </a:solidFill>
                <a:latin typeface="Times New Roman" panose="02020603050405020304" pitchFamily="18" charset="0"/>
                <a:cs typeface="Times New Roman" panose="02020603050405020304" pitchFamily="18" charset="0"/>
              </a:rPr>
              <a:t>để</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xác</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định</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đúng</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công</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dụng</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của</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dấu</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chấm</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lửng</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và</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dấu</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chấm</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phẩy</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56880647"/>
              </p:ext>
            </p:extLst>
          </p:nvPr>
        </p:nvGraphicFramePr>
        <p:xfrm>
          <a:off x="391787" y="2506824"/>
          <a:ext cx="11156432" cy="4246434"/>
        </p:xfrm>
        <a:graphic>
          <a:graphicData uri="http://schemas.openxmlformats.org/drawingml/2006/table">
            <a:tbl>
              <a:tblPr firstRow="1" bandRow="1">
                <a:tableStyleId>{5940675A-B579-460E-94D1-54222C63F5DA}</a:tableStyleId>
              </a:tblPr>
              <a:tblGrid>
                <a:gridCol w="8612910"/>
                <a:gridCol w="1271762"/>
                <a:gridCol w="1271760"/>
              </a:tblGrid>
              <a:tr h="587744">
                <a:tc>
                  <a:txBody>
                    <a:bodyPr/>
                    <a:lstStyle/>
                    <a:p>
                      <a:pPr algn="ctr"/>
                      <a:r>
                        <a:rPr lang="en-US" sz="3200" b="1" dirty="0" smtClean="0">
                          <a:solidFill>
                            <a:schemeClr val="bg1"/>
                          </a:solidFill>
                          <a:latin typeface="Times New Roman" panose="02020603050405020304" pitchFamily="18" charset="0"/>
                          <a:cs typeface="Times New Roman" panose="02020603050405020304" pitchFamily="18" charset="0"/>
                        </a:rPr>
                        <a:t>A</a:t>
                      </a:r>
                      <a:endParaRPr lang="en-US" sz="3200" b="1" dirty="0">
                        <a:solidFill>
                          <a:schemeClr val="bg1"/>
                        </a:solidFill>
                        <a:latin typeface="Times New Roman" panose="02020603050405020304" pitchFamily="18" charset="0"/>
                        <a:cs typeface="Times New Roman" panose="02020603050405020304" pitchFamily="18" charset="0"/>
                      </a:endParaRPr>
                    </a:p>
                  </a:txBody>
                  <a:tcPr>
                    <a:solidFill>
                      <a:schemeClr val="accent1">
                        <a:lumMod val="75000"/>
                      </a:schemeClr>
                    </a:solidFill>
                  </a:tcPr>
                </a:tc>
                <a:tc>
                  <a:txBody>
                    <a:bodyPr/>
                    <a:lstStyle/>
                    <a:p>
                      <a:pPr algn="ctr"/>
                      <a:endParaRPr lang="en-US" sz="3200" b="1" dirty="0">
                        <a:solidFill>
                          <a:schemeClr val="bg1"/>
                        </a:solidFill>
                        <a:latin typeface="Times New Roman" panose="02020603050405020304" pitchFamily="18" charset="0"/>
                        <a:cs typeface="Times New Roman" panose="02020603050405020304" pitchFamily="18" charset="0"/>
                      </a:endParaRPr>
                    </a:p>
                  </a:txBody>
                  <a:tcPr>
                    <a:solidFill>
                      <a:schemeClr val="accent1">
                        <a:lumMod val="75000"/>
                      </a:schemeClr>
                    </a:solidFill>
                  </a:tcPr>
                </a:tc>
                <a:tc>
                  <a:txBody>
                    <a:bodyPr/>
                    <a:lstStyle/>
                    <a:p>
                      <a:pPr algn="ctr"/>
                      <a:r>
                        <a:rPr lang="en-US" sz="3200" b="1" dirty="0" smtClean="0">
                          <a:solidFill>
                            <a:schemeClr val="bg1"/>
                          </a:solidFill>
                          <a:latin typeface="Times New Roman" panose="02020603050405020304" pitchFamily="18" charset="0"/>
                          <a:cs typeface="Times New Roman" panose="02020603050405020304" pitchFamily="18" charset="0"/>
                        </a:rPr>
                        <a:t>B</a:t>
                      </a:r>
                      <a:endParaRPr lang="en-US" sz="3200" b="1" dirty="0">
                        <a:solidFill>
                          <a:schemeClr val="bg1"/>
                        </a:solidFill>
                        <a:latin typeface="Times New Roman" panose="02020603050405020304" pitchFamily="18" charset="0"/>
                        <a:cs typeface="Times New Roman" panose="02020603050405020304" pitchFamily="18" charset="0"/>
                      </a:endParaRPr>
                    </a:p>
                  </a:txBody>
                  <a:tcPr>
                    <a:solidFill>
                      <a:schemeClr val="accent1">
                        <a:lumMod val="75000"/>
                      </a:schemeClr>
                    </a:solidFill>
                  </a:tcPr>
                </a:tc>
              </a:tr>
              <a:tr h="849673">
                <a:tc>
                  <a:txBody>
                    <a:bodyPr/>
                    <a:lstStyle/>
                    <a:p>
                      <a:r>
                        <a:rPr lang="en-US" sz="2400" dirty="0" smtClean="0">
                          <a:latin typeface="Times New Roman" panose="02020603050405020304" pitchFamily="18" charset="0"/>
                          <a:cs typeface="Times New Roman" panose="02020603050405020304" pitchFamily="18" charset="0"/>
                        </a:rPr>
                        <a:t>1. </a:t>
                      </a:r>
                      <a:r>
                        <a:rPr lang="en-US" sz="2400" dirty="0" err="1" smtClean="0">
                          <a:latin typeface="Times New Roman" panose="02020603050405020304" pitchFamily="18" charset="0"/>
                          <a:cs typeface="Times New Roman" panose="02020603050405020304" pitchFamily="18" charset="0"/>
                        </a:rPr>
                        <a:t>Đánh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dấu</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ranh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giới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giữa</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các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bộ</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phận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trong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một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phép</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liệt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kê</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phức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tạp</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rowSpan="5">
                  <a:txBody>
                    <a:bodyPr/>
                    <a:lstStyle/>
                    <a:p>
                      <a:endParaRPr lang="en-US" sz="2400" dirty="0">
                        <a:latin typeface="Times New Roman" panose="02020603050405020304" pitchFamily="18" charset="0"/>
                        <a:cs typeface="Times New Roman" panose="02020603050405020304" pitchFamily="18" charset="0"/>
                      </a:endParaRPr>
                    </a:p>
                  </a:txBody>
                  <a:tcPr>
                    <a:solidFill>
                      <a:schemeClr val="bg1"/>
                    </a:solidFill>
                  </a:tcPr>
                </a:tc>
                <a:tc rowSpan="3">
                  <a:txBody>
                    <a:bodyPr/>
                    <a:lstStyle/>
                    <a:p>
                      <a:r>
                        <a:rPr lang="en-US" sz="2800" dirty="0" err="1" smtClean="0">
                          <a:solidFill>
                            <a:srgbClr val="FF0000"/>
                          </a:solidFill>
                          <a:latin typeface="Times New Roman" panose="02020603050405020304" pitchFamily="18" charset="0"/>
                          <a:cs typeface="Times New Roman" panose="02020603050405020304" pitchFamily="18" charset="0"/>
                        </a:rPr>
                        <a:t>Dấu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chấm</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lửng</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r>
              <a:tr h="587744">
                <a:tc>
                  <a:txBody>
                    <a:bodyPr/>
                    <a:lstStyle/>
                    <a:p>
                      <a:r>
                        <a:rPr lang="en-US" sz="2400" dirty="0" smtClean="0">
                          <a:latin typeface="Times New Roman" panose="02020603050405020304" pitchFamily="18" charset="0"/>
                          <a:cs typeface="Times New Roman" panose="02020603050405020304" pitchFamily="18" charset="0"/>
                        </a:rPr>
                        <a:t>2. </a:t>
                      </a:r>
                      <a:r>
                        <a:rPr lang="en-US" sz="2400" dirty="0" err="1" smtClean="0">
                          <a:latin typeface="Times New Roman" panose="02020603050405020304" pitchFamily="18" charset="0"/>
                          <a:cs typeface="Times New Roman" panose="02020603050405020304" pitchFamily="18" charset="0"/>
                        </a:rPr>
                        <a:t>Tỏ</a:t>
                      </a:r>
                      <a:r>
                        <a:rPr lang="en-US" sz="2400" baseline="0" dirty="0" smtClean="0">
                          <a:latin typeface="Times New Roman" panose="02020603050405020304" pitchFamily="18" charset="0"/>
                          <a:cs typeface="Times New Roman" panose="02020603050405020304" pitchFamily="18" charset="0"/>
                        </a:rPr>
                        <a:t> ý </a:t>
                      </a:r>
                      <a:r>
                        <a:rPr lang="en-US" sz="2400" baseline="0" dirty="0" err="1" smtClean="0">
                          <a:latin typeface="Times New Roman" panose="02020603050405020304" pitchFamily="18" charset="0"/>
                          <a:cs typeface="Times New Roman" panose="02020603050405020304" pitchFamily="18" charset="0"/>
                        </a:rPr>
                        <a:t>còn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nhiều</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sự</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vật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hiện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tượng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tương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tự</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chưa</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liệt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kê</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hết</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vMerge="1">
                  <a:txBody>
                    <a:bodyPr/>
                    <a:lstStyle/>
                    <a:p>
                      <a:endParaRPr lang="en-US" dirty="0"/>
                    </a:p>
                  </a:txBody>
                  <a:tcPr/>
                </a:tc>
                <a:tc vMerge="1">
                  <a:txBody>
                    <a:bodyPr/>
                    <a:lstStyle/>
                    <a:p>
                      <a:endParaRPr lang="en-US" dirty="0"/>
                    </a:p>
                  </a:txBody>
                  <a:tcPr/>
                </a:tc>
              </a:tr>
              <a:tr h="849673">
                <a:tc>
                  <a:txBody>
                    <a:bodyPr/>
                    <a:lstStyle/>
                    <a:p>
                      <a:r>
                        <a:rPr lang="en-US" sz="2400" dirty="0" smtClean="0">
                          <a:latin typeface="Times New Roman" panose="02020603050405020304" pitchFamily="18" charset="0"/>
                          <a:cs typeface="Times New Roman" panose="02020603050405020304" pitchFamily="18" charset="0"/>
                        </a:rPr>
                        <a:t>3. </a:t>
                      </a:r>
                      <a:r>
                        <a:rPr lang="en-US" sz="2400" dirty="0" err="1" smtClean="0">
                          <a:latin typeface="Times New Roman" panose="02020603050405020304" pitchFamily="18" charset="0"/>
                          <a:cs typeface="Times New Roman" panose="02020603050405020304" pitchFamily="18" charset="0"/>
                        </a:rPr>
                        <a:t>Giãn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nhịp</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điệu</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câu</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văn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chuẩn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bị</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cho</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sự</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xuất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hiện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của</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từ</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ngữ</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biểu</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thị</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nội</a:t>
                      </a:r>
                      <a:r>
                        <a:rPr lang="en-US" sz="2400" baseline="0" dirty="0" smtClean="0">
                          <a:latin typeface="Times New Roman" panose="02020603050405020304" pitchFamily="18" charset="0"/>
                          <a:cs typeface="Times New Roman" panose="02020603050405020304" pitchFamily="18" charset="0"/>
                        </a:rPr>
                        <a:t> dung </a:t>
                      </a:r>
                      <a:r>
                        <a:rPr lang="en-US" sz="2400" baseline="0" dirty="0" err="1" smtClean="0">
                          <a:latin typeface="Times New Roman" panose="02020603050405020304" pitchFamily="18" charset="0"/>
                          <a:cs typeface="Times New Roman" panose="02020603050405020304" pitchFamily="18" charset="0"/>
                        </a:rPr>
                        <a:t>bất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ngờ</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châm</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biếm</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hài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hước</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vMerge="1">
                  <a:txBody>
                    <a:bodyPr/>
                    <a:lstStyle/>
                    <a:p>
                      <a:endParaRPr lang="en-US" dirty="0"/>
                    </a:p>
                  </a:txBody>
                  <a:tcPr/>
                </a:tc>
                <a:tc vMerge="1">
                  <a:txBody>
                    <a:bodyPr/>
                    <a:lstStyle/>
                    <a:p>
                      <a:endParaRPr lang="en-US" dirty="0"/>
                    </a:p>
                  </a:txBody>
                  <a:tcPr/>
                </a:tc>
              </a:tr>
              <a:tr h="659494">
                <a:tc>
                  <a:txBody>
                    <a:bodyPr/>
                    <a:lstStyle/>
                    <a:p>
                      <a:r>
                        <a:rPr lang="en-US" sz="2400" dirty="0" smtClean="0">
                          <a:latin typeface="Times New Roman" panose="02020603050405020304" pitchFamily="18" charset="0"/>
                          <a:cs typeface="Times New Roman" panose="02020603050405020304" pitchFamily="18" charset="0"/>
                        </a:rPr>
                        <a:t>4. </a:t>
                      </a:r>
                      <a:r>
                        <a:rPr lang="en-US" sz="2400" dirty="0" err="1" smtClean="0">
                          <a:latin typeface="Times New Roman" panose="02020603050405020304" pitchFamily="18" charset="0"/>
                          <a:cs typeface="Times New Roman" panose="02020603050405020304" pitchFamily="18" charset="0"/>
                        </a:rPr>
                        <a:t>Đánh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dấu</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rảnh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giới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các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vế</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trong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một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câu</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ghép</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có</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cấu</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tạo</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phức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tạp</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vMerge="1">
                  <a:txBody>
                    <a:bodyPr/>
                    <a:lstStyle/>
                    <a:p>
                      <a:endParaRPr lang="en-US" dirty="0"/>
                    </a:p>
                  </a:txBody>
                  <a:tcPr/>
                </a:tc>
                <a:tc rowSpan="2">
                  <a:txBody>
                    <a:bodyPr/>
                    <a:lstStyle/>
                    <a:p>
                      <a:r>
                        <a:rPr lang="en-US" sz="2800" dirty="0" err="1" smtClean="0">
                          <a:solidFill>
                            <a:srgbClr val="FF0000"/>
                          </a:solidFill>
                          <a:latin typeface="Times New Roman" panose="02020603050405020304" pitchFamily="18" charset="0"/>
                          <a:cs typeface="Times New Roman" panose="02020603050405020304" pitchFamily="18" charset="0"/>
                        </a:rPr>
                        <a:t>Dấu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chấm</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phẩy</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r>
              <a:tr h="587744">
                <a:tc>
                  <a:txBody>
                    <a:bodyPr/>
                    <a:lstStyle/>
                    <a:p>
                      <a:r>
                        <a:rPr lang="en-US" sz="2400" dirty="0" smtClean="0">
                          <a:latin typeface="Times New Roman" panose="02020603050405020304" pitchFamily="18" charset="0"/>
                          <a:cs typeface="Times New Roman" panose="02020603050405020304" pitchFamily="18" charset="0"/>
                        </a:rPr>
                        <a:t>5.</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Lời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nói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bỏ</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dở</a:t>
                      </a:r>
                      <a:r>
                        <a:rPr lang="en-US" sz="2400" baseline="0" dirty="0" smtClean="0">
                          <a:latin typeface="Times New Roman" panose="02020603050405020304" pitchFamily="18" charset="0"/>
                          <a:cs typeface="Times New Roman" panose="02020603050405020304" pitchFamily="18" charset="0"/>
                        </a:rPr>
                        <a:t>, hay </a:t>
                      </a:r>
                      <a:r>
                        <a:rPr lang="en-US" sz="2400" baseline="0" dirty="0" err="1" smtClean="0">
                          <a:latin typeface="Times New Roman" panose="02020603050405020304" pitchFamily="18" charset="0"/>
                          <a:cs typeface="Times New Roman" panose="02020603050405020304" pitchFamily="18" charset="0"/>
                        </a:rPr>
                        <a:t>ngập</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ngừng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ngắt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quãng</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vMerge="1">
                  <a:txBody>
                    <a:bodyPr/>
                    <a:lstStyle/>
                    <a:p>
                      <a:endParaRPr lang="en-US" dirty="0"/>
                    </a:p>
                  </a:txBody>
                  <a:tcPr/>
                </a:tc>
                <a:tc vMerge="1">
                  <a:txBody>
                    <a:bodyPr/>
                    <a:lstStyle/>
                    <a:p>
                      <a:endParaRPr lang="en-US" dirty="0"/>
                    </a:p>
                  </a:txBody>
                  <a:tcPr/>
                </a:tc>
              </a:tr>
            </a:tbl>
          </a:graphicData>
        </a:graphic>
      </p:graphicFrame>
      <p:cxnSp>
        <p:nvCxnSpPr>
          <p:cNvPr id="9" name="Straight Arrow Connector 8"/>
          <p:cNvCxnSpPr/>
          <p:nvPr/>
        </p:nvCxnSpPr>
        <p:spPr>
          <a:xfrm>
            <a:off x="8980227" y="3429000"/>
            <a:ext cx="1173708" cy="2654935"/>
          </a:xfrm>
          <a:prstGeom prst="straightConnector1">
            <a:avLst/>
          </a:prstGeom>
          <a:ln w="28575">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flipV="1">
            <a:off x="8980227" y="3701388"/>
            <a:ext cx="1187356" cy="540220"/>
          </a:xfrm>
          <a:prstGeom prst="straightConnector1">
            <a:avLst/>
          </a:prstGeom>
          <a:ln w="28575">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flipV="1">
            <a:off x="8980227" y="3917997"/>
            <a:ext cx="1187356" cy="1007422"/>
          </a:xfrm>
          <a:prstGeom prst="straightConnector1">
            <a:avLst/>
          </a:prstGeom>
          <a:ln w="28575">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a:off x="8980227" y="5609230"/>
            <a:ext cx="1173708" cy="624385"/>
          </a:xfrm>
          <a:prstGeom prst="straightConnector1">
            <a:avLst/>
          </a:prstGeom>
          <a:ln w="28575">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flipV="1">
            <a:off x="8980227" y="4162567"/>
            <a:ext cx="1173708" cy="2197290"/>
          </a:xfrm>
          <a:prstGeom prst="straightConnector1">
            <a:avLst/>
          </a:prstGeom>
          <a:ln w="28575">
            <a:solidFill>
              <a:srgbClr val="00B05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3736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FF923DE7-E36B-4C2A-80E9-1B5249521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7200" y="0"/>
            <a:ext cx="5384800" cy="6883400"/>
          </a:xfrm>
          <a:prstGeom prst="rect">
            <a:avLst/>
          </a:prstGeom>
        </p:spPr>
      </p:pic>
      <p:sp>
        <p:nvSpPr>
          <p:cNvPr id="3" name="矩形 6">
            <a:extLst>
              <a:ext uri="{FF2B5EF4-FFF2-40B4-BE49-F238E27FC236}">
                <a16:creationId xmlns:a16="http://schemas.microsoft.com/office/drawing/2014/main" xmlns="" id="{35BADD80-3015-4DDC-9CB1-5A7071352D2C}"/>
              </a:ext>
            </a:extLst>
          </p:cNvPr>
          <p:cNvSpPr/>
          <p:nvPr/>
        </p:nvSpPr>
        <p:spPr>
          <a:xfrm rot="5400000" flipH="1">
            <a:off x="1911611" y="-2279393"/>
            <a:ext cx="7251175" cy="11074407"/>
          </a:xfrm>
          <a:custGeom>
            <a:avLst/>
            <a:gdLst>
              <a:gd name="connsiteX0" fmla="*/ 0 w 4454013"/>
              <a:gd name="connsiteY0" fmla="*/ 0 h 2251587"/>
              <a:gd name="connsiteX1" fmla="*/ 4454013 w 4454013"/>
              <a:gd name="connsiteY1" fmla="*/ 0 h 2251587"/>
              <a:gd name="connsiteX2" fmla="*/ 4454013 w 4454013"/>
              <a:gd name="connsiteY2" fmla="*/ 2251587 h 2251587"/>
              <a:gd name="connsiteX3" fmla="*/ 0 w 4454013"/>
              <a:gd name="connsiteY3" fmla="*/ 2251587 h 2251587"/>
              <a:gd name="connsiteX4" fmla="*/ 0 w 4454013"/>
              <a:gd name="connsiteY4" fmla="*/ 0 h 2251587"/>
              <a:gd name="connsiteX0" fmla="*/ 0 w 4454013"/>
              <a:gd name="connsiteY0" fmla="*/ 78 h 2251665"/>
              <a:gd name="connsiteX1" fmla="*/ 894735 w 4454013"/>
              <a:gd name="connsiteY1" fmla="*/ 393369 h 2251665"/>
              <a:gd name="connsiteX2" fmla="*/ 4454013 w 4454013"/>
              <a:gd name="connsiteY2" fmla="*/ 78 h 2251665"/>
              <a:gd name="connsiteX3" fmla="*/ 4454013 w 4454013"/>
              <a:gd name="connsiteY3" fmla="*/ 2251665 h 2251665"/>
              <a:gd name="connsiteX4" fmla="*/ 0 w 4454013"/>
              <a:gd name="connsiteY4" fmla="*/ 2251665 h 2251665"/>
              <a:gd name="connsiteX5" fmla="*/ 0 w 4454013"/>
              <a:gd name="connsiteY5" fmla="*/ 78 h 2251665"/>
              <a:gd name="connsiteX0" fmla="*/ 0 w 4454013"/>
              <a:gd name="connsiteY0" fmla="*/ 2465 h 2254052"/>
              <a:gd name="connsiteX1" fmla="*/ 894735 w 4454013"/>
              <a:gd name="connsiteY1" fmla="*/ 395756 h 2254052"/>
              <a:gd name="connsiteX2" fmla="*/ 4454013 w 4454013"/>
              <a:gd name="connsiteY2" fmla="*/ 2465 h 2254052"/>
              <a:gd name="connsiteX3" fmla="*/ 4454013 w 4454013"/>
              <a:gd name="connsiteY3" fmla="*/ 2254052 h 2254052"/>
              <a:gd name="connsiteX4" fmla="*/ 0 w 4454013"/>
              <a:gd name="connsiteY4" fmla="*/ 2254052 h 2254052"/>
              <a:gd name="connsiteX5" fmla="*/ 0 w 4454013"/>
              <a:gd name="connsiteY5" fmla="*/ 2465 h 2254052"/>
              <a:gd name="connsiteX0" fmla="*/ 0 w 4454013"/>
              <a:gd name="connsiteY0" fmla="*/ 2465 h 2254052"/>
              <a:gd name="connsiteX1" fmla="*/ 894735 w 4454013"/>
              <a:gd name="connsiteY1" fmla="*/ 395756 h 2254052"/>
              <a:gd name="connsiteX2" fmla="*/ 4454013 w 4454013"/>
              <a:gd name="connsiteY2" fmla="*/ 2465 h 2254052"/>
              <a:gd name="connsiteX3" fmla="*/ 4454013 w 4454013"/>
              <a:gd name="connsiteY3" fmla="*/ 2254052 h 2254052"/>
              <a:gd name="connsiteX4" fmla="*/ 0 w 4454013"/>
              <a:gd name="connsiteY4" fmla="*/ 2254052 h 2254052"/>
              <a:gd name="connsiteX5" fmla="*/ 0 w 4454013"/>
              <a:gd name="connsiteY5" fmla="*/ 2465 h 2254052"/>
              <a:gd name="connsiteX0" fmla="*/ 0 w 4454013"/>
              <a:gd name="connsiteY0" fmla="*/ 183052 h 2434639"/>
              <a:gd name="connsiteX1" fmla="*/ 894735 w 4454013"/>
              <a:gd name="connsiteY1" fmla="*/ 576343 h 2434639"/>
              <a:gd name="connsiteX2" fmla="*/ 2664542 w 4454013"/>
              <a:gd name="connsiteY2" fmla="*/ 183052 h 2434639"/>
              <a:gd name="connsiteX3" fmla="*/ 4454013 w 4454013"/>
              <a:gd name="connsiteY3" fmla="*/ 183052 h 2434639"/>
              <a:gd name="connsiteX4" fmla="*/ 4454013 w 4454013"/>
              <a:gd name="connsiteY4" fmla="*/ 2434639 h 2434639"/>
              <a:gd name="connsiteX5" fmla="*/ 0 w 4454013"/>
              <a:gd name="connsiteY5" fmla="*/ 2434639 h 2434639"/>
              <a:gd name="connsiteX6" fmla="*/ 0 w 4454013"/>
              <a:gd name="connsiteY6" fmla="*/ 183052 h 2434639"/>
              <a:gd name="connsiteX0" fmla="*/ 0 w 4454013"/>
              <a:gd name="connsiteY0" fmla="*/ 128133 h 2379720"/>
              <a:gd name="connsiteX1" fmla="*/ 894735 w 4454013"/>
              <a:gd name="connsiteY1" fmla="*/ 521424 h 2379720"/>
              <a:gd name="connsiteX2" fmla="*/ 2664542 w 4454013"/>
              <a:gd name="connsiteY2" fmla="*/ 128133 h 2379720"/>
              <a:gd name="connsiteX3" fmla="*/ 4454013 w 4454013"/>
              <a:gd name="connsiteY3" fmla="*/ 128133 h 2379720"/>
              <a:gd name="connsiteX4" fmla="*/ 4454013 w 4454013"/>
              <a:gd name="connsiteY4" fmla="*/ 2379720 h 2379720"/>
              <a:gd name="connsiteX5" fmla="*/ 0 w 4454013"/>
              <a:gd name="connsiteY5" fmla="*/ 2379720 h 2379720"/>
              <a:gd name="connsiteX6" fmla="*/ 0 w 4454013"/>
              <a:gd name="connsiteY6" fmla="*/ 128133 h 2379720"/>
              <a:gd name="connsiteX0" fmla="*/ 0 w 4454013"/>
              <a:gd name="connsiteY0" fmla="*/ 128133 h 2379720"/>
              <a:gd name="connsiteX1" fmla="*/ 894735 w 4454013"/>
              <a:gd name="connsiteY1" fmla="*/ 521424 h 2379720"/>
              <a:gd name="connsiteX2" fmla="*/ 2664542 w 4454013"/>
              <a:gd name="connsiteY2" fmla="*/ 128133 h 2379720"/>
              <a:gd name="connsiteX3" fmla="*/ 4454013 w 4454013"/>
              <a:gd name="connsiteY3" fmla="*/ 128133 h 2379720"/>
              <a:gd name="connsiteX4" fmla="*/ 4454013 w 4454013"/>
              <a:gd name="connsiteY4" fmla="*/ 2379720 h 2379720"/>
              <a:gd name="connsiteX5" fmla="*/ 0 w 4454013"/>
              <a:gd name="connsiteY5" fmla="*/ 2379720 h 2379720"/>
              <a:gd name="connsiteX6" fmla="*/ 0 w 4454013"/>
              <a:gd name="connsiteY6" fmla="*/ 128133 h 2379720"/>
              <a:gd name="connsiteX0" fmla="*/ 0 w 4454013"/>
              <a:gd name="connsiteY0" fmla="*/ 707922 h 2959509"/>
              <a:gd name="connsiteX1" fmla="*/ 894735 w 4454013"/>
              <a:gd name="connsiteY1" fmla="*/ 1101213 h 2959509"/>
              <a:gd name="connsiteX2" fmla="*/ 2664542 w 4454013"/>
              <a:gd name="connsiteY2" fmla="*/ 707922 h 2959509"/>
              <a:gd name="connsiteX3" fmla="*/ 3765755 w 4454013"/>
              <a:gd name="connsiteY3" fmla="*/ 0 h 2959509"/>
              <a:gd name="connsiteX4" fmla="*/ 4454013 w 4454013"/>
              <a:gd name="connsiteY4" fmla="*/ 707922 h 2959509"/>
              <a:gd name="connsiteX5" fmla="*/ 4454013 w 4454013"/>
              <a:gd name="connsiteY5" fmla="*/ 2959509 h 2959509"/>
              <a:gd name="connsiteX6" fmla="*/ 0 w 4454013"/>
              <a:gd name="connsiteY6" fmla="*/ 2959509 h 2959509"/>
              <a:gd name="connsiteX7" fmla="*/ 0 w 4454013"/>
              <a:gd name="connsiteY7" fmla="*/ 707922 h 2959509"/>
              <a:gd name="connsiteX0" fmla="*/ 0 w 4454013"/>
              <a:gd name="connsiteY0" fmla="*/ 707922 h 2959509"/>
              <a:gd name="connsiteX1" fmla="*/ 894735 w 4454013"/>
              <a:gd name="connsiteY1" fmla="*/ 1101213 h 2959509"/>
              <a:gd name="connsiteX2" fmla="*/ 2664542 w 4454013"/>
              <a:gd name="connsiteY2" fmla="*/ 707922 h 2959509"/>
              <a:gd name="connsiteX3" fmla="*/ 3765755 w 4454013"/>
              <a:gd name="connsiteY3" fmla="*/ 0 h 2959509"/>
              <a:gd name="connsiteX4" fmla="*/ 4454013 w 4454013"/>
              <a:gd name="connsiteY4" fmla="*/ 707922 h 2959509"/>
              <a:gd name="connsiteX5" fmla="*/ 4454013 w 4454013"/>
              <a:gd name="connsiteY5" fmla="*/ 2959509 h 2959509"/>
              <a:gd name="connsiteX6" fmla="*/ 0 w 4454013"/>
              <a:gd name="connsiteY6" fmla="*/ 2959509 h 2959509"/>
              <a:gd name="connsiteX7" fmla="*/ 0 w 4454013"/>
              <a:gd name="connsiteY7" fmla="*/ 707922 h 2959509"/>
              <a:gd name="connsiteX0" fmla="*/ 0 w 4454013"/>
              <a:gd name="connsiteY0" fmla="*/ 707922 h 2959509"/>
              <a:gd name="connsiteX1" fmla="*/ 894735 w 4454013"/>
              <a:gd name="connsiteY1" fmla="*/ 1101213 h 2959509"/>
              <a:gd name="connsiteX2" fmla="*/ 2664542 w 4454013"/>
              <a:gd name="connsiteY2" fmla="*/ 707922 h 2959509"/>
              <a:gd name="connsiteX3" fmla="*/ 3765755 w 4454013"/>
              <a:gd name="connsiteY3" fmla="*/ 0 h 2959509"/>
              <a:gd name="connsiteX4" fmla="*/ 4454013 w 4454013"/>
              <a:gd name="connsiteY4" fmla="*/ 707922 h 2959509"/>
              <a:gd name="connsiteX5" fmla="*/ 4454013 w 4454013"/>
              <a:gd name="connsiteY5" fmla="*/ 2959509 h 2959509"/>
              <a:gd name="connsiteX6" fmla="*/ 0 w 4454013"/>
              <a:gd name="connsiteY6" fmla="*/ 2959509 h 2959509"/>
              <a:gd name="connsiteX7" fmla="*/ 0 w 4454013"/>
              <a:gd name="connsiteY7" fmla="*/ 707922 h 2959509"/>
              <a:gd name="connsiteX0" fmla="*/ 0 w 4454013"/>
              <a:gd name="connsiteY0" fmla="*/ 707922 h 2959509"/>
              <a:gd name="connsiteX1" fmla="*/ 894735 w 4454013"/>
              <a:gd name="connsiteY1" fmla="*/ 1101213 h 2959509"/>
              <a:gd name="connsiteX2" fmla="*/ 2664542 w 4454013"/>
              <a:gd name="connsiteY2" fmla="*/ 707922 h 2959509"/>
              <a:gd name="connsiteX3" fmla="*/ 3765755 w 4454013"/>
              <a:gd name="connsiteY3" fmla="*/ 0 h 2959509"/>
              <a:gd name="connsiteX4" fmla="*/ 4454013 w 4454013"/>
              <a:gd name="connsiteY4" fmla="*/ 707922 h 2959509"/>
              <a:gd name="connsiteX5" fmla="*/ 4454013 w 4454013"/>
              <a:gd name="connsiteY5" fmla="*/ 2959509 h 2959509"/>
              <a:gd name="connsiteX6" fmla="*/ 0 w 4454013"/>
              <a:gd name="connsiteY6" fmla="*/ 2959509 h 2959509"/>
              <a:gd name="connsiteX7" fmla="*/ 0 w 4454013"/>
              <a:gd name="connsiteY7" fmla="*/ 707922 h 2959509"/>
              <a:gd name="connsiteX0" fmla="*/ 0 w 4462417"/>
              <a:gd name="connsiteY0" fmla="*/ 707922 h 2959509"/>
              <a:gd name="connsiteX1" fmla="*/ 894735 w 4462417"/>
              <a:gd name="connsiteY1" fmla="*/ 1101213 h 2959509"/>
              <a:gd name="connsiteX2" fmla="*/ 2664542 w 4462417"/>
              <a:gd name="connsiteY2" fmla="*/ 707922 h 2959509"/>
              <a:gd name="connsiteX3" fmla="*/ 3765755 w 4462417"/>
              <a:gd name="connsiteY3" fmla="*/ 0 h 2959509"/>
              <a:gd name="connsiteX4" fmla="*/ 4462417 w 4462417"/>
              <a:gd name="connsiteY4" fmla="*/ 2934879 h 2959509"/>
              <a:gd name="connsiteX5" fmla="*/ 4454013 w 4462417"/>
              <a:gd name="connsiteY5" fmla="*/ 2959509 h 2959509"/>
              <a:gd name="connsiteX6" fmla="*/ 0 w 4462417"/>
              <a:gd name="connsiteY6" fmla="*/ 2959509 h 2959509"/>
              <a:gd name="connsiteX7" fmla="*/ 0 w 4462417"/>
              <a:gd name="connsiteY7" fmla="*/ 707922 h 2959509"/>
              <a:gd name="connsiteX0" fmla="*/ 0 w 4502778"/>
              <a:gd name="connsiteY0" fmla="*/ 707922 h 2959509"/>
              <a:gd name="connsiteX1" fmla="*/ 894735 w 4502778"/>
              <a:gd name="connsiteY1" fmla="*/ 1101213 h 2959509"/>
              <a:gd name="connsiteX2" fmla="*/ 2664542 w 4502778"/>
              <a:gd name="connsiteY2" fmla="*/ 707922 h 2959509"/>
              <a:gd name="connsiteX3" fmla="*/ 3765755 w 4502778"/>
              <a:gd name="connsiteY3" fmla="*/ 0 h 2959509"/>
              <a:gd name="connsiteX4" fmla="*/ 4462417 w 4502778"/>
              <a:gd name="connsiteY4" fmla="*/ 2934879 h 2959509"/>
              <a:gd name="connsiteX5" fmla="*/ 4454013 w 4502778"/>
              <a:gd name="connsiteY5" fmla="*/ 2959509 h 2959509"/>
              <a:gd name="connsiteX6" fmla="*/ 0 w 4502778"/>
              <a:gd name="connsiteY6" fmla="*/ 2959509 h 2959509"/>
              <a:gd name="connsiteX7" fmla="*/ 0 w 4502778"/>
              <a:gd name="connsiteY7" fmla="*/ 707922 h 295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2778" h="2959509">
                <a:moveTo>
                  <a:pt x="0" y="707922"/>
                </a:moveTo>
                <a:cubicBezTo>
                  <a:pt x="222864" y="701367"/>
                  <a:pt x="435897" y="1274917"/>
                  <a:pt x="894735" y="1101213"/>
                </a:cubicBezTo>
                <a:cubicBezTo>
                  <a:pt x="1376516" y="991419"/>
                  <a:pt x="1835355" y="340850"/>
                  <a:pt x="2664542" y="707922"/>
                </a:cubicBezTo>
                <a:cubicBezTo>
                  <a:pt x="3283975" y="857044"/>
                  <a:pt x="3467510" y="0"/>
                  <a:pt x="3765755" y="0"/>
                </a:cubicBezTo>
                <a:cubicBezTo>
                  <a:pt x="4064000" y="0"/>
                  <a:pt x="4663354" y="536070"/>
                  <a:pt x="4462417" y="2934879"/>
                </a:cubicBezTo>
                <a:lnTo>
                  <a:pt x="4454013" y="2959509"/>
                </a:lnTo>
                <a:lnTo>
                  <a:pt x="0" y="2959509"/>
                </a:lnTo>
                <a:lnTo>
                  <a:pt x="0" y="707922"/>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endParaRPr>
          </a:p>
        </p:txBody>
      </p:sp>
      <p:pic>
        <p:nvPicPr>
          <p:cNvPr id="5" name="图片 4">
            <a:extLst>
              <a:ext uri="{FF2B5EF4-FFF2-40B4-BE49-F238E27FC236}">
                <a16:creationId xmlns:a16="http://schemas.microsoft.com/office/drawing/2014/main" xmlns="" id="{1C8B4FFF-A8C8-43C0-9232-C0CEAFC65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4309" y="2388410"/>
            <a:ext cx="2717692" cy="4494991"/>
          </a:xfrm>
          <a:prstGeom prst="rect">
            <a:avLst/>
          </a:prstGeom>
        </p:spPr>
      </p:pic>
      <p:pic>
        <p:nvPicPr>
          <p:cNvPr id="10" name="图片 11">
            <a:extLst>
              <a:ext uri="{FF2B5EF4-FFF2-40B4-BE49-F238E27FC236}">
                <a16:creationId xmlns:a16="http://schemas.microsoft.com/office/drawing/2014/main" xmlns="" id="{5FFFAC4F-AC9F-42F6-9CB9-F6F3E944E6B8}"/>
              </a:ext>
            </a:extLst>
          </p:cNvPr>
          <p:cNvPicPr>
            <a:picLocks noChangeAspect="1"/>
          </p:cNvPicPr>
          <p:nvPr/>
        </p:nvPicPr>
        <p:blipFill rotWithShape="1">
          <a:blip r:embed="rId4" cstate="print">
            <a:clrChange>
              <a:clrFrom>
                <a:srgbClr val="FFFFFF"/>
              </a:clrFrom>
              <a:clrTo>
                <a:srgbClr val="FFFFFF">
                  <a:alpha val="0"/>
                </a:srgbClr>
              </a:clrTo>
            </a:clrChange>
          </a:blip>
          <a:srcRect l="1" t="49184" r="59385" b="126"/>
          <a:stretch/>
        </p:blipFill>
        <p:spPr>
          <a:xfrm>
            <a:off x="7315200" y="889000"/>
            <a:ext cx="2360032" cy="606187"/>
          </a:xfrm>
          <a:prstGeom prst="rect">
            <a:avLst/>
          </a:prstGeom>
        </p:spPr>
      </p:pic>
      <p:pic>
        <p:nvPicPr>
          <p:cNvPr id="11" name="图片 12">
            <a:extLst>
              <a:ext uri="{FF2B5EF4-FFF2-40B4-BE49-F238E27FC236}">
                <a16:creationId xmlns:a16="http://schemas.microsoft.com/office/drawing/2014/main" xmlns="" id="{61B6E658-1D58-45BB-B0DE-88297EFEC20B}"/>
              </a:ext>
            </a:extLst>
          </p:cNvPr>
          <p:cNvPicPr>
            <a:picLocks noChangeAspect="1"/>
          </p:cNvPicPr>
          <p:nvPr/>
        </p:nvPicPr>
        <p:blipFill rotWithShape="1">
          <a:blip r:embed="rId5" cstate="print">
            <a:clrChange>
              <a:clrFrom>
                <a:srgbClr val="FFFFFF"/>
              </a:clrFrom>
              <a:clrTo>
                <a:srgbClr val="FFFFFF">
                  <a:alpha val="0"/>
                </a:srgbClr>
              </a:clrTo>
            </a:clrChange>
          </a:blip>
          <a:srcRect l="20308" t="49184" r="59385" b="126"/>
          <a:stretch/>
        </p:blipFill>
        <p:spPr>
          <a:xfrm>
            <a:off x="-3" y="4174918"/>
            <a:ext cx="1421989" cy="948217"/>
          </a:xfrm>
          <a:prstGeom prst="rect">
            <a:avLst/>
          </a:prstGeom>
        </p:spPr>
      </p:pic>
      <p:sp>
        <p:nvSpPr>
          <p:cNvPr id="12" name="Rectangle 1"/>
          <p:cNvSpPr>
            <a:spLocks noChangeArrowheads="1"/>
          </p:cNvSpPr>
          <p:nvPr/>
        </p:nvSpPr>
        <p:spPr bwMode="auto">
          <a:xfrm>
            <a:off x="203200" y="240028"/>
            <a:ext cx="8534400" cy="1969770"/>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algn="just" fontAlgn="base">
              <a:spcBef>
                <a:spcPct val="0"/>
              </a:spcBef>
              <a:spcAft>
                <a:spcPct val="0"/>
              </a:spcAft>
              <a:tabLst>
                <a:tab pos="609585" algn="l"/>
              </a:tabLst>
            </a:pP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Một</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ông</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bố</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lúc</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sắp</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mất</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smtClean="0">
                <a:solidFill>
                  <a:srgbClr val="02070A"/>
                </a:solidFill>
                <a:latin typeface="Times New Roman" pitchFamily="18" charset="0"/>
                <a:ea typeface="Times New Roman" pitchFamily="18" charset="0"/>
                <a:cs typeface="Times New Roman" pitchFamily="18" charset="0"/>
              </a:rPr>
              <a:t>đã</a:t>
            </a:r>
            <a:r>
              <a:rPr lang="en-US" sz="4000" i="1" dirty="0" smtClean="0">
                <a:solidFill>
                  <a:srgbClr val="02070A"/>
                </a:solidFill>
                <a:latin typeface="Times New Roman" pitchFamily="18" charset="0"/>
                <a:ea typeface="Times New Roman" pitchFamily="18" charset="0"/>
                <a:cs typeface="Times New Roman" pitchFamily="18" charset="0"/>
              </a:rPr>
              <a:t> </a:t>
            </a:r>
            <a:r>
              <a:rPr lang="en-US" sz="4000" i="1" dirty="0" err="1" smtClean="0">
                <a:solidFill>
                  <a:srgbClr val="02070A"/>
                </a:solidFill>
                <a:latin typeface="Times New Roman" pitchFamily="18" charset="0"/>
                <a:ea typeface="Times New Roman" pitchFamily="18" charset="0"/>
                <a:cs typeface="Times New Roman" pitchFamily="18" charset="0"/>
              </a:rPr>
              <a:t>để</a:t>
            </a:r>
            <a:r>
              <a:rPr lang="en-US" sz="4000" i="1" dirty="0" smtClean="0">
                <a:solidFill>
                  <a:srgbClr val="02070A"/>
                </a:solidFill>
                <a:latin typeface="Times New Roman" pitchFamily="18" charset="0"/>
                <a:ea typeface="Times New Roman" pitchFamily="18" charset="0"/>
                <a:cs typeface="Times New Roman" pitchFamily="18" charset="0"/>
              </a:rPr>
              <a:t> </a:t>
            </a:r>
            <a:r>
              <a:rPr lang="en-US" sz="4000" i="1" dirty="0" err="1" smtClean="0">
                <a:solidFill>
                  <a:srgbClr val="02070A"/>
                </a:solidFill>
                <a:latin typeface="Times New Roman" pitchFamily="18" charset="0"/>
                <a:ea typeface="Times New Roman" pitchFamily="18" charset="0"/>
                <a:cs typeface="Times New Roman" pitchFamily="18" charset="0"/>
              </a:rPr>
              <a:t>lại</a:t>
            </a:r>
            <a:r>
              <a:rPr lang="en-US" sz="4000" i="1" dirty="0" smtClean="0">
                <a:solidFill>
                  <a:srgbClr val="02070A"/>
                </a:solidFill>
                <a:latin typeface="Times New Roman" pitchFamily="18" charset="0"/>
                <a:ea typeface="Times New Roman" pitchFamily="18" charset="0"/>
                <a:cs typeface="Times New Roman" pitchFamily="18" charset="0"/>
              </a:rPr>
              <a:t> </a:t>
            </a:r>
            <a:r>
              <a:rPr lang="en-US" sz="4000" i="1" dirty="0" err="1" smtClean="0">
                <a:solidFill>
                  <a:srgbClr val="02070A"/>
                </a:solidFill>
                <a:latin typeface="Times New Roman" pitchFamily="18" charset="0"/>
                <a:ea typeface="Times New Roman" pitchFamily="18" charset="0"/>
                <a:cs typeface="Times New Roman" pitchFamily="18" charset="0"/>
              </a:rPr>
              <a:t>cho</a:t>
            </a:r>
            <a:r>
              <a:rPr lang="en-US" sz="4000" i="1" dirty="0" smtClean="0">
                <a:solidFill>
                  <a:srgbClr val="02070A"/>
                </a:solidFill>
                <a:latin typeface="Times New Roman" pitchFamily="18" charset="0"/>
                <a:ea typeface="Times New Roman" pitchFamily="18" charset="0"/>
                <a:cs typeface="Times New Roman" pitchFamily="18" charset="0"/>
              </a:rPr>
              <a:t> con </a:t>
            </a:r>
            <a:r>
              <a:rPr lang="en-US" sz="4000" i="1" dirty="0" err="1" smtClean="0">
                <a:solidFill>
                  <a:srgbClr val="02070A"/>
                </a:solidFill>
                <a:latin typeface="Times New Roman" pitchFamily="18" charset="0"/>
                <a:ea typeface="Times New Roman" pitchFamily="18" charset="0"/>
                <a:cs typeface="Times New Roman" pitchFamily="18" charset="0"/>
              </a:rPr>
              <a:t>trai</a:t>
            </a:r>
            <a:r>
              <a:rPr lang="en-US" sz="4000" i="1" dirty="0" smtClean="0">
                <a:solidFill>
                  <a:srgbClr val="02070A"/>
                </a:solidFill>
                <a:latin typeface="Times New Roman" pitchFamily="18" charset="0"/>
                <a:ea typeface="Times New Roman" pitchFamily="18" charset="0"/>
                <a:cs typeface="Times New Roman" pitchFamily="18" charset="0"/>
              </a:rPr>
              <a:t> </a:t>
            </a:r>
            <a:r>
              <a:rPr lang="en-US" sz="4000" i="1" dirty="0" err="1" smtClean="0">
                <a:solidFill>
                  <a:srgbClr val="02070A"/>
                </a:solidFill>
                <a:latin typeface="Times New Roman" pitchFamily="18" charset="0"/>
                <a:ea typeface="Times New Roman" pitchFamily="18" charset="0"/>
                <a:cs typeface="Times New Roman" pitchFamily="18" charset="0"/>
              </a:rPr>
              <a:t>một</a:t>
            </a:r>
            <a:r>
              <a:rPr lang="en-US" sz="4000" i="1" dirty="0" smtClean="0">
                <a:solidFill>
                  <a:srgbClr val="02070A"/>
                </a:solidFill>
                <a:latin typeface="Times New Roman" pitchFamily="18" charset="0"/>
                <a:ea typeface="Times New Roman" pitchFamily="18" charset="0"/>
                <a:cs typeface="Times New Roman" pitchFamily="18" charset="0"/>
              </a:rPr>
              <a:t> </a:t>
            </a:r>
            <a:r>
              <a:rPr lang="en-US" sz="4000" i="1" dirty="0" err="1" smtClean="0">
                <a:solidFill>
                  <a:srgbClr val="02070A"/>
                </a:solidFill>
                <a:latin typeface="Times New Roman" pitchFamily="18" charset="0"/>
                <a:ea typeface="Times New Roman" pitchFamily="18" charset="0"/>
                <a:cs typeface="Times New Roman" pitchFamily="18" charset="0"/>
              </a:rPr>
              <a:t>lá</a:t>
            </a:r>
            <a:r>
              <a:rPr lang="en-US" sz="4000" i="1" dirty="0" smtClean="0">
                <a:solidFill>
                  <a:srgbClr val="02070A"/>
                </a:solidFill>
                <a:latin typeface="Times New Roman" pitchFamily="18" charset="0"/>
                <a:ea typeface="Times New Roman" pitchFamily="18" charset="0"/>
                <a:cs typeface="Times New Roman" pitchFamily="18" charset="0"/>
              </a:rPr>
              <a:t> </a:t>
            </a:r>
            <a:r>
              <a:rPr lang="en-US" sz="4000" i="1" dirty="0" err="1" smtClean="0">
                <a:solidFill>
                  <a:srgbClr val="02070A"/>
                </a:solidFill>
                <a:latin typeface="Times New Roman" pitchFamily="18" charset="0"/>
                <a:ea typeface="Times New Roman" pitchFamily="18" charset="0"/>
                <a:cs typeface="Times New Roman" pitchFamily="18" charset="0"/>
              </a:rPr>
              <a:t>thư</a:t>
            </a:r>
            <a:r>
              <a:rPr lang="en-US" sz="4000" i="1" dirty="0" smtClean="0">
                <a:solidFill>
                  <a:srgbClr val="02070A"/>
                </a:solidFill>
                <a:latin typeface="Times New Roman" pitchFamily="18" charset="0"/>
                <a:ea typeface="Times New Roman" pitchFamily="18" charset="0"/>
                <a:cs typeface="Times New Roman" pitchFamily="18" charset="0"/>
              </a:rPr>
              <a:t>, </a:t>
            </a:r>
            <a:r>
              <a:rPr lang="en-US" sz="4000" i="1" dirty="0" err="1" smtClean="0">
                <a:solidFill>
                  <a:srgbClr val="02070A"/>
                </a:solidFill>
                <a:latin typeface="Times New Roman" pitchFamily="18" charset="0"/>
                <a:ea typeface="Times New Roman" pitchFamily="18" charset="0"/>
                <a:cs typeface="Times New Roman" pitchFamily="18" charset="0"/>
              </a:rPr>
              <a:t>một</a:t>
            </a:r>
            <a:r>
              <a:rPr lang="en-US" sz="4000" i="1" dirty="0" smtClean="0">
                <a:solidFill>
                  <a:srgbClr val="02070A"/>
                </a:solidFill>
                <a:latin typeface="Times New Roman" pitchFamily="18" charset="0"/>
                <a:ea typeface="Times New Roman" pitchFamily="18" charset="0"/>
                <a:cs typeface="Times New Roman" pitchFamily="18" charset="0"/>
              </a:rPr>
              <a:t> </a:t>
            </a:r>
            <a:r>
              <a:rPr lang="en-US" sz="4000" i="1" dirty="0" err="1" smtClean="0">
                <a:solidFill>
                  <a:srgbClr val="02070A"/>
                </a:solidFill>
                <a:latin typeface="Times New Roman" pitchFamily="18" charset="0"/>
                <a:ea typeface="Times New Roman" pitchFamily="18" charset="0"/>
                <a:cs typeface="Times New Roman" pitchFamily="18" charset="0"/>
              </a:rPr>
              <a:t>phần</a:t>
            </a:r>
            <a:r>
              <a:rPr lang="en-US" sz="4000" i="1" dirty="0" smtClean="0">
                <a:solidFill>
                  <a:srgbClr val="02070A"/>
                </a:solidFill>
                <a:latin typeface="Times New Roman" pitchFamily="18" charset="0"/>
                <a:ea typeface="Times New Roman" pitchFamily="18" charset="0"/>
                <a:cs typeface="Times New Roman" pitchFamily="18" charset="0"/>
              </a:rPr>
              <a:t> </a:t>
            </a:r>
            <a:r>
              <a:rPr lang="en-US" sz="4000" i="1" dirty="0" err="1" smtClean="0">
                <a:solidFill>
                  <a:srgbClr val="02070A"/>
                </a:solidFill>
                <a:latin typeface="Times New Roman" pitchFamily="18" charset="0"/>
                <a:ea typeface="Times New Roman" pitchFamily="18" charset="0"/>
                <a:cs typeface="Times New Roman" pitchFamily="18" charset="0"/>
              </a:rPr>
              <a:t>nội</a:t>
            </a:r>
            <a:r>
              <a:rPr lang="en-US" sz="4000" i="1" dirty="0" smtClean="0">
                <a:solidFill>
                  <a:srgbClr val="02070A"/>
                </a:solidFill>
                <a:latin typeface="Times New Roman" pitchFamily="18" charset="0"/>
                <a:ea typeface="Times New Roman" pitchFamily="18" charset="0"/>
                <a:cs typeface="Times New Roman" pitchFamily="18" charset="0"/>
              </a:rPr>
              <a:t> dung </a:t>
            </a:r>
            <a:r>
              <a:rPr lang="en-US" sz="4000" i="1" dirty="0" err="1" smtClean="0">
                <a:solidFill>
                  <a:srgbClr val="02070A"/>
                </a:solidFill>
                <a:latin typeface="Times New Roman" pitchFamily="18" charset="0"/>
                <a:ea typeface="Times New Roman" pitchFamily="18" charset="0"/>
                <a:cs typeface="Times New Roman" pitchFamily="18" charset="0"/>
              </a:rPr>
              <a:t>của</a:t>
            </a:r>
            <a:r>
              <a:rPr lang="en-US" sz="4000" i="1" dirty="0" smtClean="0">
                <a:solidFill>
                  <a:srgbClr val="02070A"/>
                </a:solidFill>
                <a:latin typeface="Times New Roman" pitchFamily="18" charset="0"/>
                <a:ea typeface="Times New Roman" pitchFamily="18" charset="0"/>
                <a:cs typeface="Times New Roman" pitchFamily="18" charset="0"/>
              </a:rPr>
              <a:t> </a:t>
            </a:r>
            <a:r>
              <a:rPr lang="en-US" sz="4000" i="1" dirty="0" err="1" smtClean="0">
                <a:solidFill>
                  <a:srgbClr val="02070A"/>
                </a:solidFill>
                <a:latin typeface="Times New Roman" pitchFamily="18" charset="0"/>
                <a:ea typeface="Times New Roman" pitchFamily="18" charset="0"/>
                <a:cs typeface="Times New Roman" pitchFamily="18" charset="0"/>
              </a:rPr>
              <a:t>lá</a:t>
            </a:r>
            <a:r>
              <a:rPr lang="en-US" sz="4000" i="1" dirty="0" smtClean="0">
                <a:solidFill>
                  <a:srgbClr val="02070A"/>
                </a:solidFill>
                <a:latin typeface="Times New Roman" pitchFamily="18" charset="0"/>
                <a:ea typeface="Times New Roman" pitchFamily="18" charset="0"/>
                <a:cs typeface="Times New Roman" pitchFamily="18" charset="0"/>
              </a:rPr>
              <a:t> </a:t>
            </a:r>
            <a:r>
              <a:rPr lang="en-US" sz="4000" i="1" dirty="0" err="1" smtClean="0">
                <a:solidFill>
                  <a:srgbClr val="02070A"/>
                </a:solidFill>
                <a:latin typeface="Times New Roman" pitchFamily="18" charset="0"/>
                <a:ea typeface="Times New Roman" pitchFamily="18" charset="0"/>
                <a:cs typeface="Times New Roman" pitchFamily="18" charset="0"/>
              </a:rPr>
              <a:t>thư</a:t>
            </a:r>
            <a:r>
              <a:rPr lang="en-US" sz="4000" i="1" dirty="0" smtClean="0">
                <a:solidFill>
                  <a:srgbClr val="02070A"/>
                </a:solidFill>
                <a:latin typeface="Times New Roman" pitchFamily="18" charset="0"/>
                <a:ea typeface="Times New Roman" pitchFamily="18" charset="0"/>
                <a:cs typeface="Times New Roman" pitchFamily="18" charset="0"/>
              </a:rPr>
              <a:t> </a:t>
            </a:r>
            <a:r>
              <a:rPr lang="en-US" sz="4000" i="1" dirty="0" err="1" smtClean="0">
                <a:solidFill>
                  <a:srgbClr val="02070A"/>
                </a:solidFill>
                <a:latin typeface="Times New Roman" pitchFamily="18" charset="0"/>
                <a:ea typeface="Times New Roman" pitchFamily="18" charset="0"/>
                <a:cs typeface="Times New Roman" pitchFamily="18" charset="0"/>
              </a:rPr>
              <a:t>như</a:t>
            </a:r>
            <a:r>
              <a:rPr lang="en-US" sz="4000" i="1" dirty="0" smtClean="0">
                <a:solidFill>
                  <a:srgbClr val="02070A"/>
                </a:solidFill>
                <a:latin typeface="Times New Roman" pitchFamily="18" charset="0"/>
                <a:ea typeface="Times New Roman" pitchFamily="18" charset="0"/>
                <a:cs typeface="Times New Roman" pitchFamily="18" charset="0"/>
              </a:rPr>
              <a:t> </a:t>
            </a:r>
            <a:r>
              <a:rPr lang="en-US" sz="4000" i="1" dirty="0" err="1" smtClean="0">
                <a:solidFill>
                  <a:srgbClr val="02070A"/>
                </a:solidFill>
                <a:latin typeface="Times New Roman" pitchFamily="18" charset="0"/>
                <a:ea typeface="Times New Roman" pitchFamily="18" charset="0"/>
                <a:cs typeface="Times New Roman" pitchFamily="18" charset="0"/>
              </a:rPr>
              <a:t>sau</a:t>
            </a:r>
            <a:r>
              <a:rPr lang="en-US" sz="4000" i="1" dirty="0" smtClean="0">
                <a:solidFill>
                  <a:srgbClr val="02070A"/>
                </a:solidFill>
                <a:latin typeface="Times New Roman" pitchFamily="18" charset="0"/>
                <a:ea typeface="Times New Roman" pitchFamily="18" charset="0"/>
                <a:cs typeface="Times New Roman" pitchFamily="18" charset="0"/>
              </a:rPr>
              <a:t>:</a:t>
            </a:r>
            <a:endParaRPr lang="en-US" sz="4000" dirty="0">
              <a:solidFill>
                <a:prstClr val="black"/>
              </a:solidFill>
              <a:latin typeface="Times New Roman" pitchFamily="18" charset="0"/>
              <a:cs typeface="Times New Roman" pitchFamily="18" charset="0"/>
            </a:endParaRPr>
          </a:p>
        </p:txBody>
      </p:sp>
      <p:sp>
        <p:nvSpPr>
          <p:cNvPr id="13" name="Rectangle 1"/>
          <p:cNvSpPr>
            <a:spLocks noChangeArrowheads="1"/>
          </p:cNvSpPr>
          <p:nvPr/>
        </p:nvSpPr>
        <p:spPr bwMode="auto">
          <a:xfrm>
            <a:off x="101600" y="2209800"/>
            <a:ext cx="9245600" cy="1354217"/>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algn="just" eaLnBrk="0" fontAlgn="base" hangingPunct="0">
              <a:spcBef>
                <a:spcPct val="0"/>
              </a:spcBef>
              <a:spcAft>
                <a:spcPct val="0"/>
              </a:spcAft>
              <a:tabLst>
                <a:tab pos="609585" algn="l"/>
              </a:tabLst>
            </a:pP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Đừng</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uống</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trà</a:t>
            </a:r>
            <a:r>
              <a:rPr lang="en-US" sz="4000" i="1" dirty="0">
                <a:solidFill>
                  <a:srgbClr val="02070A"/>
                </a:solidFill>
                <a:latin typeface="Times New Roman" pitchFamily="18" charset="0"/>
                <a:ea typeface="Times New Roman" pitchFamily="18" charset="0"/>
                <a:cs typeface="Times New Roman" pitchFamily="18" charset="0"/>
              </a:rPr>
              <a:t>…</a:t>
            </a:r>
            <a:r>
              <a:rPr lang="en-US" sz="4000" i="1" dirty="0" err="1">
                <a:solidFill>
                  <a:srgbClr val="02070A"/>
                </a:solidFill>
                <a:latin typeface="Times New Roman" pitchFamily="18" charset="0"/>
                <a:ea typeface="Times New Roman" pitchFamily="18" charset="0"/>
                <a:cs typeface="Times New Roman" pitchFamily="18" charset="0"/>
              </a:rPr>
              <a:t>uống</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rượu</a:t>
            </a:r>
            <a:r>
              <a:rPr lang="en-US" sz="4000" i="1" dirty="0">
                <a:solidFill>
                  <a:srgbClr val="02070A"/>
                </a:solidFill>
                <a:latin typeface="Times New Roman" pitchFamily="18" charset="0"/>
                <a:ea typeface="Times New Roman" pitchFamily="18" charset="0"/>
                <a:cs typeface="Times New Roman" pitchFamily="18" charset="0"/>
              </a:rPr>
              <a:t> con </a:t>
            </a:r>
            <a:r>
              <a:rPr lang="en-US" sz="4000" i="1" dirty="0" err="1">
                <a:solidFill>
                  <a:srgbClr val="02070A"/>
                </a:solidFill>
                <a:latin typeface="Times New Roman" pitchFamily="18" charset="0"/>
                <a:ea typeface="Times New Roman" pitchFamily="18" charset="0"/>
                <a:cs typeface="Times New Roman" pitchFamily="18" charset="0"/>
              </a:rPr>
              <a:t>nhé</a:t>
            </a:r>
            <a:r>
              <a:rPr lang="en-US" sz="4000" i="1" dirty="0">
                <a:solidFill>
                  <a:srgbClr val="02070A"/>
                </a:solidFill>
                <a:latin typeface="Times New Roman" pitchFamily="18" charset="0"/>
                <a:ea typeface="Times New Roman" pitchFamily="18" charset="0"/>
                <a:cs typeface="Times New Roman" pitchFamily="18" charset="0"/>
              </a:rPr>
              <a:t>!</a:t>
            </a:r>
            <a:endParaRPr lang="en-US" sz="4000" dirty="0">
              <a:solidFill>
                <a:prstClr val="black"/>
              </a:solidFill>
              <a:latin typeface="Times New Roman" pitchFamily="18" charset="0"/>
              <a:cs typeface="Times New Roman" pitchFamily="18" charset="0"/>
            </a:endParaRPr>
          </a:p>
          <a:p>
            <a:pPr algn="just" eaLnBrk="0" fontAlgn="base" hangingPunct="0">
              <a:spcBef>
                <a:spcPct val="0"/>
              </a:spcBef>
              <a:spcAft>
                <a:spcPct val="0"/>
              </a:spcAft>
              <a:tabLst>
                <a:tab pos="609585" algn="l"/>
              </a:tabLst>
            </a:pP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Đừng</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đánh</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cờ</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đánh</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bạc</a:t>
            </a:r>
            <a:r>
              <a:rPr lang="en-US" sz="4000" i="1" dirty="0">
                <a:solidFill>
                  <a:srgbClr val="02070A"/>
                </a:solidFill>
                <a:latin typeface="Times New Roman" pitchFamily="18" charset="0"/>
                <a:ea typeface="Times New Roman" pitchFamily="18" charset="0"/>
                <a:cs typeface="Times New Roman" pitchFamily="18" charset="0"/>
              </a:rPr>
              <a:t> con </a:t>
            </a:r>
            <a:r>
              <a:rPr lang="en-US" sz="4000" i="1" dirty="0" err="1">
                <a:solidFill>
                  <a:srgbClr val="02070A"/>
                </a:solidFill>
                <a:latin typeface="Times New Roman" pitchFamily="18" charset="0"/>
                <a:ea typeface="Times New Roman" pitchFamily="18" charset="0"/>
                <a:cs typeface="Times New Roman" pitchFamily="18" charset="0"/>
              </a:rPr>
              <a:t>nhé</a:t>
            </a:r>
            <a:r>
              <a:rPr lang="en-US" sz="4000" i="1" dirty="0">
                <a:solidFill>
                  <a:srgbClr val="02070A"/>
                </a:solidFill>
                <a:latin typeface="Times New Roman" pitchFamily="18" charset="0"/>
                <a:ea typeface="Times New Roman" pitchFamily="18" charset="0"/>
                <a:cs typeface="Times New Roman" pitchFamily="18" charset="0"/>
              </a:rPr>
              <a:t> !</a:t>
            </a:r>
            <a:endParaRPr lang="en-US" sz="4000" dirty="0">
              <a:solidFill>
                <a:prstClr val="black"/>
              </a:solidFill>
              <a:latin typeface="Times New Roman" pitchFamily="18" charset="0"/>
              <a:cs typeface="Times New Roman" pitchFamily="18" charset="0"/>
            </a:endParaRPr>
          </a:p>
        </p:txBody>
      </p:sp>
      <p:sp>
        <p:nvSpPr>
          <p:cNvPr id="14" name="Rectangle 1"/>
          <p:cNvSpPr>
            <a:spLocks noChangeArrowheads="1"/>
          </p:cNvSpPr>
          <p:nvPr/>
        </p:nvSpPr>
        <p:spPr bwMode="auto">
          <a:xfrm>
            <a:off x="203200" y="3530600"/>
            <a:ext cx="8534400" cy="3200876"/>
          </a:xfrm>
          <a:prstGeom prst="rect">
            <a:avLst/>
          </a:prstGeom>
          <a:noFill/>
          <a:ln w="9525">
            <a:noFill/>
            <a:miter lim="800000"/>
            <a:headEnd/>
            <a:tailEnd/>
          </a:ln>
          <a:effectLst/>
        </p:spPr>
        <p:txBody>
          <a:bodyPr vert="horz" wrap="square" lIns="121920" tIns="60960" rIns="121920" bIns="60960" numCol="1" anchor="ctr" anchorCtr="0" compatLnSpc="1">
            <a:prstTxWarp prst="textNoShape">
              <a:avLst/>
            </a:prstTxWarp>
            <a:spAutoFit/>
          </a:bodyPr>
          <a:lstStyle/>
          <a:p>
            <a:pPr algn="just" eaLnBrk="0" fontAlgn="base" hangingPunct="0">
              <a:spcBef>
                <a:spcPct val="0"/>
              </a:spcBef>
              <a:spcAft>
                <a:spcPct val="0"/>
              </a:spcAft>
              <a:tabLst>
                <a:tab pos="609585" algn="l"/>
              </a:tabLst>
            </a:pP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Anh</a:t>
            </a:r>
            <a:r>
              <a:rPr lang="en-US" sz="4000" i="1" dirty="0">
                <a:solidFill>
                  <a:srgbClr val="02070A"/>
                </a:solidFill>
                <a:latin typeface="Times New Roman" pitchFamily="18" charset="0"/>
                <a:ea typeface="Times New Roman" pitchFamily="18" charset="0"/>
                <a:cs typeface="Times New Roman" pitchFamily="18" charset="0"/>
              </a:rPr>
              <a:t> con </a:t>
            </a:r>
            <a:r>
              <a:rPr lang="en-US" sz="4000" i="1" dirty="0" err="1">
                <a:solidFill>
                  <a:srgbClr val="02070A"/>
                </a:solidFill>
                <a:latin typeface="Times New Roman" pitchFamily="18" charset="0"/>
                <a:ea typeface="Times New Roman" pitchFamily="18" charset="0"/>
                <a:cs typeface="Times New Roman" pitchFamily="18" charset="0"/>
              </a:rPr>
              <a:t>trai</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vốn</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là</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người</a:t>
            </a:r>
            <a:r>
              <a:rPr lang="en-US" sz="4000" i="1" dirty="0">
                <a:solidFill>
                  <a:srgbClr val="02070A"/>
                </a:solidFill>
                <a:latin typeface="Times New Roman" pitchFamily="18" charset="0"/>
                <a:ea typeface="Times New Roman" pitchFamily="18" charset="0"/>
                <a:cs typeface="Times New Roman" pitchFamily="18" charset="0"/>
              </a:rPr>
              <a:t> con </a:t>
            </a:r>
            <a:r>
              <a:rPr lang="en-US" sz="4000" i="1" dirty="0" err="1">
                <a:solidFill>
                  <a:srgbClr val="02070A"/>
                </a:solidFill>
                <a:latin typeface="Times New Roman" pitchFamily="18" charset="0"/>
                <a:ea typeface="Times New Roman" pitchFamily="18" charset="0"/>
                <a:cs typeface="Times New Roman" pitchFamily="18" charset="0"/>
              </a:rPr>
              <a:t>có</a:t>
            </a:r>
            <a:endParaRPr lang="en-US" sz="4000" i="1" dirty="0">
              <a:solidFill>
                <a:srgbClr val="02070A"/>
              </a:solidFill>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tabLst>
                <a:tab pos="609585" algn="l"/>
              </a:tabLst>
            </a:pPr>
            <a:r>
              <a:rPr lang="en-US" sz="4000" i="1" dirty="0" err="1">
                <a:solidFill>
                  <a:srgbClr val="02070A"/>
                </a:solidFill>
                <a:latin typeface="Times New Roman" pitchFamily="18" charset="0"/>
                <a:ea typeface="Times New Roman" pitchFamily="18" charset="0"/>
                <a:cs typeface="Times New Roman" pitchFamily="18" charset="0"/>
              </a:rPr>
              <a:t>hiếu</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luôn</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nghe</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lời</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bố</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S</a:t>
            </a:r>
            <a:r>
              <a:rPr lang="en-US" sz="4000" i="1" dirty="0" err="1" smtClean="0">
                <a:solidFill>
                  <a:srgbClr val="02070A"/>
                </a:solidFill>
                <a:latin typeface="Times New Roman" pitchFamily="18" charset="0"/>
                <a:ea typeface="Times New Roman" pitchFamily="18" charset="0"/>
                <a:cs typeface="Times New Roman" pitchFamily="18" charset="0"/>
              </a:rPr>
              <a:t>au</a:t>
            </a:r>
            <a:r>
              <a:rPr lang="en-US" sz="4000" i="1" dirty="0" smtClean="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khi</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bố</a:t>
            </a:r>
            <a:endParaRPr lang="en-US" sz="4000" i="1" dirty="0">
              <a:solidFill>
                <a:srgbClr val="02070A"/>
              </a:solidFill>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tabLst>
                <a:tab pos="609585" algn="l"/>
              </a:tabLst>
            </a:pPr>
            <a:r>
              <a:rPr lang="en-US" sz="4000" i="1" dirty="0">
                <a:solidFill>
                  <a:srgbClr val="02070A"/>
                </a:solidFill>
                <a:latin typeface="Times New Roman" pitchFamily="18" charset="0"/>
                <a:ea typeface="Times New Roman" pitchFamily="18" charset="0"/>
                <a:cs typeface="Times New Roman" pitchFamily="18" charset="0"/>
              </a:rPr>
              <a:t>qua </a:t>
            </a:r>
            <a:r>
              <a:rPr lang="en-US" sz="4000" i="1" dirty="0" err="1">
                <a:solidFill>
                  <a:srgbClr val="02070A"/>
                </a:solidFill>
                <a:latin typeface="Times New Roman" pitchFamily="18" charset="0"/>
                <a:ea typeface="Times New Roman" pitchFamily="18" charset="0"/>
                <a:cs typeface="Times New Roman" pitchFamily="18" charset="0"/>
              </a:rPr>
              <a:t>đời</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anh</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đã</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lao</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vào</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uống</a:t>
            </a:r>
            <a:r>
              <a:rPr lang="en-US" sz="4000" i="1" dirty="0">
                <a:solidFill>
                  <a:srgbClr val="02070A"/>
                </a:solidFill>
                <a:latin typeface="Times New Roman" pitchFamily="18" charset="0"/>
                <a:ea typeface="Times New Roman" pitchFamily="18" charset="0"/>
                <a:cs typeface="Times New Roman" pitchFamily="18" charset="0"/>
              </a:rPr>
              <a:t> </a:t>
            </a:r>
          </a:p>
          <a:p>
            <a:pPr algn="just" eaLnBrk="0" fontAlgn="base" hangingPunct="0">
              <a:spcBef>
                <a:spcPct val="0"/>
              </a:spcBef>
              <a:spcAft>
                <a:spcPct val="0"/>
              </a:spcAft>
              <a:tabLst>
                <a:tab pos="609585" algn="l"/>
              </a:tabLst>
            </a:pPr>
            <a:r>
              <a:rPr lang="en-US" sz="4000" i="1" dirty="0" err="1">
                <a:solidFill>
                  <a:srgbClr val="02070A"/>
                </a:solidFill>
                <a:latin typeface="Times New Roman" pitchFamily="18" charset="0"/>
                <a:ea typeface="Times New Roman" pitchFamily="18" charset="0"/>
                <a:cs typeface="Times New Roman" pitchFamily="18" charset="0"/>
              </a:rPr>
              <a:t>rượu</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đánh</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bạc</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đến</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nỗi</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bán</a:t>
            </a:r>
            <a:r>
              <a:rPr lang="en-US" sz="4000" i="1" dirty="0">
                <a:solidFill>
                  <a:srgbClr val="02070A"/>
                </a:solidFill>
                <a:latin typeface="Times New Roman" pitchFamily="18" charset="0"/>
                <a:ea typeface="Times New Roman" pitchFamily="18" charset="0"/>
                <a:cs typeface="Times New Roman" pitchFamily="18" charset="0"/>
              </a:rPr>
              <a:t> </a:t>
            </a:r>
          </a:p>
          <a:p>
            <a:pPr algn="just" eaLnBrk="0" fontAlgn="base" hangingPunct="0">
              <a:spcBef>
                <a:spcPct val="0"/>
              </a:spcBef>
              <a:spcAft>
                <a:spcPct val="0"/>
              </a:spcAft>
              <a:tabLst>
                <a:tab pos="609585" algn="l"/>
              </a:tabLst>
            </a:pPr>
            <a:r>
              <a:rPr lang="en-US" sz="4000" i="1" dirty="0" err="1">
                <a:solidFill>
                  <a:srgbClr val="02070A"/>
                </a:solidFill>
                <a:latin typeface="Times New Roman" pitchFamily="18" charset="0"/>
                <a:ea typeface="Times New Roman" pitchFamily="18" charset="0"/>
                <a:cs typeface="Times New Roman" pitchFamily="18" charset="0"/>
              </a:rPr>
              <a:t>cả</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sản</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nghiệp</a:t>
            </a:r>
            <a:r>
              <a:rPr lang="en-US" sz="4000" i="1" dirty="0">
                <a:solidFill>
                  <a:srgbClr val="02070A"/>
                </a:solidFill>
                <a:latin typeface="Times New Roman" pitchFamily="18" charset="0"/>
                <a:ea typeface="Times New Roman" pitchFamily="18" charset="0"/>
                <a:cs typeface="Times New Roman" pitchFamily="18" charset="0"/>
              </a:rPr>
              <a:t> do </a:t>
            </a:r>
            <a:r>
              <a:rPr lang="en-US" sz="4000" i="1" dirty="0" err="1">
                <a:solidFill>
                  <a:srgbClr val="02070A"/>
                </a:solidFill>
                <a:latin typeface="Times New Roman" pitchFamily="18" charset="0"/>
                <a:ea typeface="Times New Roman" pitchFamily="18" charset="0"/>
                <a:cs typeface="Times New Roman" pitchFamily="18" charset="0"/>
              </a:rPr>
              <a:t>bố</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để</a:t>
            </a:r>
            <a:r>
              <a:rPr lang="en-US" sz="4000" i="1" dirty="0">
                <a:solidFill>
                  <a:srgbClr val="02070A"/>
                </a:solidFill>
                <a:latin typeface="Times New Roman" pitchFamily="18" charset="0"/>
                <a:ea typeface="Times New Roman" pitchFamily="18" charset="0"/>
                <a:cs typeface="Times New Roman" pitchFamily="18" charset="0"/>
              </a:rPr>
              <a:t> </a:t>
            </a:r>
            <a:r>
              <a:rPr lang="en-US" sz="4000" i="1" dirty="0" err="1">
                <a:solidFill>
                  <a:srgbClr val="02070A"/>
                </a:solidFill>
                <a:latin typeface="Times New Roman" pitchFamily="18" charset="0"/>
                <a:ea typeface="Times New Roman" pitchFamily="18" charset="0"/>
                <a:cs typeface="Times New Roman" pitchFamily="18" charset="0"/>
              </a:rPr>
              <a:t>lại</a:t>
            </a:r>
            <a:r>
              <a:rPr lang="en-US" sz="4000" i="1" dirty="0">
                <a:solidFill>
                  <a:srgbClr val="02070A"/>
                </a:solidFill>
                <a:latin typeface="Times New Roman" pitchFamily="18" charset="0"/>
                <a:ea typeface="Times New Roman" pitchFamily="18" charset="0"/>
                <a:cs typeface="Times New Roman" pitchFamily="18" charset="0"/>
              </a:rPr>
              <a:t>.</a:t>
            </a:r>
            <a:endParaRPr lang="en-US" sz="4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962998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xmlns="" id="{F3AD4A64-17A6-4147-8592-ECF169EB0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5" y="-1"/>
            <a:ext cx="12175435" cy="6873587"/>
          </a:xfrm>
          <a:prstGeom prst="rect">
            <a:avLst/>
          </a:prstGeom>
        </p:spPr>
      </p:pic>
      <p:sp>
        <p:nvSpPr>
          <p:cNvPr id="6" name="Rectangle 8">
            <a:extLst>
              <a:ext uri="{FF2B5EF4-FFF2-40B4-BE49-F238E27FC236}">
                <a16:creationId xmlns:a16="http://schemas.microsoft.com/office/drawing/2014/main" xmlns="" id="{0903BAF8-67E0-470C-A02E-9B37085EA85E}"/>
              </a:ext>
            </a:extLst>
          </p:cNvPr>
          <p:cNvSpPr>
            <a:spLocks noChangeArrowheads="1"/>
          </p:cNvSpPr>
          <p:nvPr/>
        </p:nvSpPr>
        <p:spPr bwMode="auto">
          <a:xfrm>
            <a:off x="0" y="-138500"/>
            <a:ext cx="45719" cy="3545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0">
            <a:extLst>
              <a:ext uri="{FF2B5EF4-FFF2-40B4-BE49-F238E27FC236}">
                <a16:creationId xmlns:a16="http://schemas.microsoft.com/office/drawing/2014/main" xmlns="" id="{E04820D5-FA45-4C52-9EA2-A0D765F40782}"/>
              </a:ext>
            </a:extLst>
          </p:cNvPr>
          <p:cNvSpPr>
            <a:spLocks noChangeArrowheads="1"/>
          </p:cNvSpPr>
          <p:nvPr/>
        </p:nvSpPr>
        <p:spPr bwMode="auto">
          <a:xfrm>
            <a:off x="742753" y="1517996"/>
            <a:ext cx="10723058" cy="2769989"/>
          </a:xfrm>
          <a:prstGeom prst="rect">
            <a:avLst/>
          </a:prstGeom>
          <a:solidFill>
            <a:srgbClr val="FFFFFF">
              <a:alpha val="54000"/>
            </a:srgbClr>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ctr" latinLnBrk="0" hangingPunct="0">
              <a:lnSpc>
                <a:spcPct val="200000"/>
              </a:lnSpc>
              <a:spcBef>
                <a:spcPct val="0"/>
              </a:spcBef>
              <a:spcAft>
                <a:spcPct val="0"/>
              </a:spcAft>
              <a:buClrTx/>
              <a:buSzTx/>
              <a:buFont typeface="Wingdings" panose="05000000000000000000" pitchFamily="2" charset="2"/>
              <a:buChar char="ü"/>
              <a:tabLst/>
            </a:pPr>
            <a:endParaRPr kumimoji="0" lang="vi-VN" altLang="en-US" sz="1800" b="1" i="0" u="none" strike="noStrike" cap="none" normalizeH="0" baseline="0" dirty="0" smtClean="0">
              <a:ln>
                <a:noFill/>
              </a:ln>
              <a:solidFill>
                <a:srgbClr val="FF0000"/>
              </a:solidFill>
              <a:effectLst/>
              <a:cs typeface="Arial" panose="020B0604020202020204" pitchFamily="34" charset="0"/>
            </a:endParaRPr>
          </a:p>
          <a:p>
            <a:pPr marL="285750" marR="0" lvl="0" indent="-285750" algn="l" defTabSz="914400" rtl="0" eaLnBrk="0" fontAlgn="ctr" latinLnBrk="0" hangingPunct="0">
              <a:lnSpc>
                <a:spcPct val="200000"/>
              </a:lnSpc>
              <a:spcBef>
                <a:spcPct val="0"/>
              </a:spcBef>
              <a:spcAft>
                <a:spcPct val="0"/>
              </a:spcAft>
              <a:buClrTx/>
              <a:buSzTx/>
              <a:buFont typeface="Wingdings" panose="05000000000000000000" pitchFamily="2" charset="2"/>
              <a:buChar char="ü"/>
              <a:tabLst/>
            </a:pPr>
            <a:endParaRPr lang="vi-VN" altLang="en-US" b="1" dirty="0">
              <a:solidFill>
                <a:srgbClr val="FF0000"/>
              </a:solidFill>
              <a:cs typeface="Arial" panose="020B0604020202020204" pitchFamily="34" charset="0"/>
            </a:endParaRPr>
          </a:p>
          <a:p>
            <a:pPr marL="285750" marR="0" lvl="0" indent="-285750" algn="l" defTabSz="914400" rtl="0" eaLnBrk="0" fontAlgn="ctr" latinLnBrk="0" hangingPunct="0">
              <a:lnSpc>
                <a:spcPct val="200000"/>
              </a:lnSpc>
              <a:spcBef>
                <a:spcPct val="0"/>
              </a:spcBef>
              <a:spcAft>
                <a:spcPct val="0"/>
              </a:spcAft>
              <a:buClrTx/>
              <a:buSzTx/>
              <a:buFont typeface="Wingdings" panose="05000000000000000000" pitchFamily="2" charset="2"/>
              <a:buChar char="ü"/>
              <a:tabLst/>
            </a:pPr>
            <a:endParaRPr kumimoji="0" lang="vi-VN" altLang="en-US" sz="1800" b="1" i="0" u="none" strike="noStrike" cap="none" normalizeH="0" baseline="0" dirty="0" smtClean="0">
              <a:ln>
                <a:noFill/>
              </a:ln>
              <a:solidFill>
                <a:srgbClr val="FF0000"/>
              </a:solidFill>
              <a:effectLst/>
              <a:cs typeface="Arial" panose="020B0604020202020204" pitchFamily="34" charset="0"/>
            </a:endParaRPr>
          </a:p>
          <a:p>
            <a:pPr marL="285750" marR="0" lvl="0" indent="-285750" algn="l" defTabSz="914400" rtl="0" eaLnBrk="0" fontAlgn="ctr" latinLnBrk="0" hangingPunct="0">
              <a:lnSpc>
                <a:spcPct val="200000"/>
              </a:lnSpc>
              <a:spcBef>
                <a:spcPct val="0"/>
              </a:spcBef>
              <a:spcAft>
                <a:spcPct val="0"/>
              </a:spcAft>
              <a:buClrTx/>
              <a:buSzTx/>
              <a:buFont typeface="Wingdings" panose="05000000000000000000" pitchFamily="2" charset="2"/>
              <a:buChar char="ü"/>
              <a:tabLst/>
            </a:pPr>
            <a:endParaRPr lang="vi-VN" altLang="en-US" b="1" dirty="0">
              <a:solidFill>
                <a:srgbClr val="FF0000"/>
              </a:solidFill>
              <a:cs typeface="Arial" panose="020B0604020202020204" pitchFamily="34" charset="0"/>
            </a:endParaRPr>
          </a:p>
          <a:p>
            <a:pPr marL="285750" marR="0" lvl="0" indent="-285750" algn="l" defTabSz="914400" rtl="0" eaLnBrk="0" fontAlgn="ctr" latinLnBrk="0" hangingPunct="0">
              <a:lnSpc>
                <a:spcPct val="200000"/>
              </a:lnSpc>
              <a:spcBef>
                <a:spcPct val="0"/>
              </a:spcBef>
              <a:spcAft>
                <a:spcPct val="0"/>
              </a:spcAft>
              <a:buClrTx/>
              <a:buSzTx/>
              <a:buFont typeface="Wingdings" panose="05000000000000000000" pitchFamily="2" charset="2"/>
              <a:buChar char="ü"/>
              <a:tabLst/>
            </a:pPr>
            <a:endParaRPr kumimoji="0" lang="en-US" altLang="en-US" sz="1800" b="1" i="0" u="none" strike="noStrike" cap="none" normalizeH="0" baseline="0" dirty="0">
              <a:ln>
                <a:noFill/>
              </a:ln>
              <a:solidFill>
                <a:srgbClr val="FF0000"/>
              </a:solidFill>
              <a:effectLst/>
              <a:cs typeface="Arial" panose="020B0604020202020204" pitchFamily="34" charset="0"/>
            </a:endParaRPr>
          </a:p>
        </p:txBody>
      </p:sp>
      <p:pic>
        <p:nvPicPr>
          <p:cNvPr id="2" name="Picture 1"/>
          <p:cNvPicPr>
            <a:picLocks noChangeAspect="1"/>
          </p:cNvPicPr>
          <p:nvPr/>
        </p:nvPicPr>
        <p:blipFill>
          <a:blip r:embed="rId4"/>
          <a:stretch>
            <a:fillRect/>
          </a:stretch>
        </p:blipFill>
        <p:spPr>
          <a:xfrm>
            <a:off x="571190" y="1934237"/>
            <a:ext cx="11066183" cy="2431032"/>
          </a:xfrm>
          <a:prstGeom prst="rect">
            <a:avLst/>
          </a:prstGeom>
        </p:spPr>
      </p:pic>
    </p:spTree>
    <p:extLst>
      <p:ext uri="{BB962C8B-B14F-4D97-AF65-F5344CB8AC3E}">
        <p14:creationId xmlns:p14="http://schemas.microsoft.com/office/powerpoint/2010/main" val="2873891849"/>
      </p:ext>
    </p:extLst>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028450"/>
            <a:ext cx="11739548" cy="4567137"/>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3" name="Picture 2"/>
          <p:cNvPicPr>
            <a:picLocks noChangeAspect="1"/>
          </p:cNvPicPr>
          <p:nvPr/>
        </p:nvPicPr>
        <p:blipFill>
          <a:blip r:embed="rId4"/>
          <a:stretch>
            <a:fillRect/>
          </a:stretch>
        </p:blipFill>
        <p:spPr>
          <a:xfrm>
            <a:off x="391787" y="1787140"/>
            <a:ext cx="11823545" cy="3720032"/>
          </a:xfrm>
          <a:prstGeom prst="rect">
            <a:avLst/>
          </a:prstGeom>
        </p:spPr>
      </p:pic>
    </p:spTree>
    <p:extLst>
      <p:ext uri="{BB962C8B-B14F-4D97-AF65-F5344CB8AC3E}">
        <p14:creationId xmlns:p14="http://schemas.microsoft.com/office/powerpoint/2010/main" val="21195396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32"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045" y="506866"/>
            <a:ext cx="1159155" cy="1493852"/>
          </a:xfrm>
          <a:prstGeom prst="rect">
            <a:avLst/>
          </a:prstGeom>
        </p:spPr>
      </p:pic>
      <p:sp>
        <p:nvSpPr>
          <p:cNvPr id="2" name="Rectangle 1"/>
          <p:cNvSpPr/>
          <p:nvPr/>
        </p:nvSpPr>
        <p:spPr>
          <a:xfrm>
            <a:off x="1224107" y="2176675"/>
            <a:ext cx="9912465" cy="1261884"/>
          </a:xfrm>
          <a:prstGeom prst="rect">
            <a:avLst/>
          </a:prstGeom>
        </p:spPr>
        <p:txBody>
          <a:bodyPr wrap="square">
            <a:spAutoFit/>
          </a:bodyPr>
          <a:lstStyle/>
          <a:p>
            <a:pPr algn="just"/>
            <a:r>
              <a:rPr lang="vi-VN" sz="2800" dirty="0">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latin typeface="Times New Roman" panose="02020603050405020304" pitchFamily="18" charset="0"/>
                <a:ea typeface="Calibri" panose="020F0502020204030204" pitchFamily="34" charset="0"/>
                <a:cs typeface="Times New Roman" panose="02020603050405020304" pitchFamily="18" charset="0"/>
              </a:rPr>
              <a:t>Sau khi có vẻ đã hài lòng, nó l</a:t>
            </a:r>
            <a:r>
              <a:rPr lang="en-US" sz="2800" dirty="0" err="1">
                <a:latin typeface="Times New Roman" panose="02020603050405020304" pitchFamily="18" charset="0"/>
                <a:ea typeface="Calibri" panose="020F0502020204030204" pitchFamily="34" charset="0"/>
                <a:cs typeface="Times New Roman" panose="02020603050405020304" pitchFamily="18" charset="0"/>
              </a:rPr>
              <a:t>ôi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trong túi ra ba bốn lọ nhỏ</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cái</a:t>
            </a:r>
            <a:r>
              <a:rPr lang="vi-VN" sz="2800" dirty="0">
                <a:latin typeface="Times New Roman" panose="02020603050405020304" pitchFamily="18" charset="0"/>
                <a:ea typeface="Calibri" panose="020F0502020204030204" pitchFamily="34" charset="0"/>
                <a:cs typeface="Times New Roman" panose="02020603050405020304" pitchFamily="18" charset="0"/>
              </a:rPr>
              <a:t> màu </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đỏ</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cái màu vàng, cái màu xanh lục,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đ</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ề</a:t>
            </a:r>
            <a:r>
              <a:rPr lang="vi-VN" sz="2800" dirty="0" smtClean="0">
                <a:latin typeface="Times New Roman" panose="02020603050405020304" pitchFamily="18" charset="0"/>
                <a:ea typeface="Calibri" panose="020F0502020204030204" pitchFamily="34" charset="0"/>
                <a:cs typeface="Times New Roman" panose="02020603050405020304" pitchFamily="18" charset="0"/>
              </a:rPr>
              <a:t>u </a:t>
            </a:r>
            <a:r>
              <a:rPr lang="vi-VN" sz="2800" dirty="0">
                <a:latin typeface="Times New Roman" panose="02020603050405020304" pitchFamily="18" charset="0"/>
                <a:ea typeface="Calibri" panose="020F0502020204030204" pitchFamily="34" charset="0"/>
                <a:cs typeface="Times New Roman" panose="02020603050405020304" pitchFamily="18" charset="0"/>
              </a:rPr>
              <a:t>do nó tự chế.</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r"/>
            <a:r>
              <a:rPr lang="vi-VN" sz="2000" i="1" dirty="0">
                <a:latin typeface="Times New Roman" panose="02020603050405020304" pitchFamily="18" charset="0"/>
                <a:ea typeface="Calibri" panose="020F0502020204030204" pitchFamily="34" charset="0"/>
                <a:cs typeface="Times New Roman" panose="02020603050405020304" pitchFamily="18" charset="0"/>
              </a:rPr>
              <a:t>(Tạ Duy Anh. Bức tranh của em gái tôì)</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224107" y="3556461"/>
            <a:ext cx="9912465" cy="1261884"/>
          </a:xfrm>
          <a:prstGeom prst="rect">
            <a:avLst/>
          </a:prstGeom>
        </p:spPr>
        <p:txBody>
          <a:bodyPr wrap="square">
            <a:spAutoFit/>
          </a:bodyPr>
          <a:lstStyle/>
          <a:p>
            <a:pPr algn="just"/>
            <a:r>
              <a:rPr lang="en-US" sz="2800" dirty="0">
                <a:latin typeface="Times New Roman" panose="02020603050405020304" pitchFamily="18" charset="0"/>
                <a:ea typeface="Times New Roman" panose="02020603050405020304" pitchFamily="18" charset="0"/>
                <a:cs typeface="Times New Roman" panose="02020603050405020304" pitchFamily="18" charset="0"/>
              </a:rPr>
              <a:t>b)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Hay là </a:t>
            </a: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â</a:t>
            </a: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y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giờ em nghĩ </a:t>
            </a: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th</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ế</a:t>
            </a: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Song anh có cho phép nói em </a:t>
            </a: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mớ</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i</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dám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p>
          <a:p>
            <a:pPr algn="r"/>
            <a:r>
              <a:rPr lang="vi-VN" sz="2000" i="1" dirty="0">
                <a:latin typeface="Times New Roman" panose="02020603050405020304" pitchFamily="18" charset="0"/>
                <a:ea typeface="Times New Roman" panose="02020603050405020304" pitchFamily="18" charset="0"/>
                <a:cs typeface="Times New Roman" panose="02020603050405020304" pitchFamily="18" charset="0"/>
              </a:rPr>
              <a:t>(Tô Hoài. Dế Mèn phi</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ê</a:t>
            </a:r>
            <a:r>
              <a:rPr lang="vi-VN" sz="2000" i="1" dirty="0">
                <a:latin typeface="Times New Roman" panose="02020603050405020304" pitchFamily="18" charset="0"/>
                <a:ea typeface="Times New Roman" panose="02020603050405020304" pitchFamily="18" charset="0"/>
                <a:cs typeface="Times New Roman" panose="02020603050405020304" pitchFamily="18" charset="0"/>
              </a:rPr>
              <a:t>u lưu k</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í</a:t>
            </a:r>
            <a:r>
              <a:rPr lang="vi-VN" sz="20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224107" y="4997384"/>
            <a:ext cx="9912465" cy="1261884"/>
          </a:xfrm>
          <a:prstGeom prst="rect">
            <a:avLst/>
          </a:prstGeom>
        </p:spPr>
        <p:txBody>
          <a:bodyPr wrap="square">
            <a:spAutoFit/>
          </a:bodyPr>
          <a:lstStyle/>
          <a:p>
            <a:pPr algn="just"/>
            <a:r>
              <a:rPr lang="en-US" sz="2800" dirty="0">
                <a:latin typeface="Times New Roman" panose="02020603050405020304" pitchFamily="18" charset="0"/>
                <a:ea typeface="Times New Roman" panose="02020603050405020304" pitchFamily="18" charset="0"/>
                <a:cs typeface="Times New Roman" panose="02020603050405020304" pitchFamily="18" charset="0"/>
              </a:rPr>
              <a:t>c)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Tôi </a:t>
            </a: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ã</a:t>
            </a: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đọc đâu đó một câu </a:t>
            </a: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r</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ấ</a:t>
            </a: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hay: "Chỗ giống nhau nh</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ất</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của mọi người tr</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ê</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n th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ế</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gian này 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không ai giống ai </a:t>
            </a: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ả</a:t>
            </a:r>
            <a:r>
              <a:rPr lang="vi-VN" sz="28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vi-VN" sz="2800" i="1"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i="1" dirty="0">
              <a:latin typeface="Times New Roman" panose="02020603050405020304" pitchFamily="18" charset="0"/>
              <a:ea typeface="Times New Roman" panose="02020603050405020304" pitchFamily="18" charset="0"/>
              <a:cs typeface="Times New Roman" panose="02020603050405020304" pitchFamily="18" charset="0"/>
            </a:endParaRPr>
          </a:p>
          <a:p>
            <a:pPr algn="r"/>
            <a:r>
              <a:rPr lang="vi-VN" sz="20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Lạc</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xem</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000" i="1" dirty="0" err="1">
                <a:latin typeface="Times New Roman" panose="02020603050405020304" pitchFamily="18" charset="0"/>
                <a:ea typeface="Times New Roman" panose="02020603050405020304" pitchFamily="18" charset="0"/>
                <a:cs typeface="Times New Roman" panose="02020603050405020304" pitchFamily="18" charset="0"/>
              </a:rPr>
              <a:t>kìa</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a:t>
            </a:r>
            <a:r>
              <a:rPr lang="vi-VN" sz="20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5"/>
          <a:stretch>
            <a:fillRect/>
          </a:stretch>
        </p:blipFill>
        <p:spPr>
          <a:xfrm>
            <a:off x="1969309" y="509841"/>
            <a:ext cx="8236410" cy="1774090"/>
          </a:xfrm>
          <a:prstGeom prst="rect">
            <a:avLst/>
          </a:prstGeom>
        </p:spPr>
      </p:pic>
    </p:spTree>
    <p:extLst>
      <p:ext uri="{BB962C8B-B14F-4D97-AF65-F5344CB8AC3E}">
        <p14:creationId xmlns:p14="http://schemas.microsoft.com/office/powerpoint/2010/main" val="1703627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32"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045" y="506866"/>
            <a:ext cx="1159155" cy="1493852"/>
          </a:xfrm>
          <a:prstGeom prst="rect">
            <a:avLst/>
          </a:prstGeom>
        </p:spPr>
      </p:pic>
      <p:sp>
        <p:nvSpPr>
          <p:cNvPr id="36" name="Rectangle 35"/>
          <p:cNvSpPr/>
          <p:nvPr/>
        </p:nvSpPr>
        <p:spPr>
          <a:xfrm>
            <a:off x="1828800" y="811665"/>
            <a:ext cx="8737600" cy="1241237"/>
          </a:xfrm>
          <a:prstGeom prst="rect">
            <a:avLst/>
          </a:prstGeom>
        </p:spPr>
        <p:txBody>
          <a:bodyPr wrap="square">
            <a:spAutoFit/>
          </a:bodyPr>
          <a:lstStyle/>
          <a:p>
            <a:pPr algn="ctr"/>
            <a:r>
              <a:rPr lang="vi-VN" sz="3733" dirty="0">
                <a:solidFill>
                  <a:srgbClr val="FF0000"/>
                </a:solidFill>
                <a:latin typeface="Times New Roman" panose="02020603050405020304" pitchFamily="18" charset="0"/>
              </a:rPr>
              <a:t>Theo em, trong các ví dụ dưới đây, dấu chấm lửng được dùng để làm gì?</a:t>
            </a:r>
            <a:endParaRPr lang="en-US" sz="3733" dirty="0">
              <a:solidFill>
                <a:srgbClr val="FF0000"/>
              </a:solidFill>
            </a:endParaRPr>
          </a:p>
        </p:txBody>
      </p:sp>
      <p:sp>
        <p:nvSpPr>
          <p:cNvPr id="2" name="Rectangle 1"/>
          <p:cNvSpPr/>
          <p:nvPr/>
        </p:nvSpPr>
        <p:spPr>
          <a:xfrm>
            <a:off x="1241367" y="2305517"/>
            <a:ext cx="9158227" cy="1938992"/>
          </a:xfrm>
          <a:prstGeom prst="rect">
            <a:avLst/>
          </a:prstGeom>
        </p:spPr>
        <p:txBody>
          <a:bodyPr wrap="square">
            <a:spAutoFit/>
          </a:bodyPr>
          <a:lstStyle/>
          <a:p>
            <a:pPr algn="just"/>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Sau khi có vẻ đã hài lòng, nó l</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ôi</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 túi ra ba bốn lọ nhỏ</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cái</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màu </a:t>
            </a:r>
            <a:r>
              <a:rPr lang="vi-VN"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đỏ</a:t>
            </a:r>
            <a:r>
              <a:rPr lang="en-US"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cái màu vàng, cái màu xanh lục,</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a:t>
            </a:r>
            <a:r>
              <a:rPr lang="en-US"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ề</a:t>
            </a:r>
            <a:r>
              <a:rPr lang="vi-VN"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u </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do nó tự chế.</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r"/>
            <a:r>
              <a:rPr lang="vi-VN"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(Tạ Duy Anh. Bức tranh của em gái tôì)</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966" y="3788911"/>
            <a:ext cx="1429826" cy="2176818"/>
          </a:xfrm>
          <a:prstGeom prst="rect">
            <a:avLst/>
          </a:prstGeom>
        </p:spPr>
      </p:pic>
      <p:sp>
        <p:nvSpPr>
          <p:cNvPr id="14" name="Rectangle 13"/>
          <p:cNvSpPr/>
          <p:nvPr/>
        </p:nvSpPr>
        <p:spPr>
          <a:xfrm>
            <a:off x="1241367" y="4401645"/>
            <a:ext cx="7931159" cy="1569660"/>
          </a:xfrm>
          <a:prstGeom prst="rect">
            <a:avLst/>
          </a:prstGeom>
        </p:spPr>
        <p:txBody>
          <a:bodyPr wrap="square">
            <a:spAutoFit/>
          </a:bodyPr>
          <a:lstStyle/>
          <a:p>
            <a:pPr algn="just">
              <a:spcAft>
                <a:spcPts val="600"/>
              </a:spcAft>
            </a:pPr>
            <a:r>
              <a:rPr lang="en-US" sz="3200" dirty="0" smtClean="0">
                <a:solidFill>
                  <a:srgbClr val="3A4353"/>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Dấu </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chấm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lửng</a:t>
            </a:r>
            <a:r>
              <a:rPr lang="en-US" sz="32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phối hợp với dấu phẩy ng</a:t>
            </a:r>
            <a:r>
              <a:rPr lang="en-US" sz="32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ầm</a:t>
            </a:r>
            <a:r>
              <a:rPr lang="vi-VN" sz="32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cho biết nhi</a:t>
            </a:r>
            <a:r>
              <a:rPr lang="en-US" sz="32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ều</a:t>
            </a:r>
            <a:r>
              <a:rPr lang="en-US" sz="32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vi-VN" sz="32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sự vật, hiện tượng tương tự chưa liệt </a:t>
            </a:r>
            <a:r>
              <a:rPr lang="en-US" sz="32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kê</a:t>
            </a:r>
            <a:r>
              <a:rPr lang="en-US" sz="32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hết</a:t>
            </a:r>
            <a:r>
              <a:rPr lang="en-US" sz="32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9356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32"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045" y="506866"/>
            <a:ext cx="1159155" cy="1493852"/>
          </a:xfrm>
          <a:prstGeom prst="rect">
            <a:avLst/>
          </a:prstGeom>
        </p:spPr>
      </p:pic>
      <p:sp>
        <p:nvSpPr>
          <p:cNvPr id="36" name="Rectangle 35"/>
          <p:cNvSpPr/>
          <p:nvPr/>
        </p:nvSpPr>
        <p:spPr>
          <a:xfrm>
            <a:off x="1828800" y="811665"/>
            <a:ext cx="8737600" cy="1241237"/>
          </a:xfrm>
          <a:prstGeom prst="rect">
            <a:avLst/>
          </a:prstGeom>
        </p:spPr>
        <p:txBody>
          <a:bodyPr wrap="square">
            <a:spAutoFit/>
          </a:bodyPr>
          <a:lstStyle/>
          <a:p>
            <a:pPr algn="ctr"/>
            <a:r>
              <a:rPr lang="vi-VN" sz="3733" dirty="0">
                <a:solidFill>
                  <a:srgbClr val="FF0000"/>
                </a:solidFill>
                <a:latin typeface="Times New Roman" panose="02020603050405020304" pitchFamily="18" charset="0"/>
              </a:rPr>
              <a:t>Theo em, trong các ví dụ dưới đây, dấu chấm lửng được dùng để làm gì?</a:t>
            </a:r>
            <a:endParaRPr lang="en-US" sz="3733" dirty="0">
              <a:solidFill>
                <a:srgbClr val="FF0000"/>
              </a:solidFill>
            </a:endParaRPr>
          </a:p>
        </p:txBody>
      </p:sp>
      <p:pic>
        <p:nvPicPr>
          <p:cNvPr id="11"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966" y="3788911"/>
            <a:ext cx="1429826" cy="2176818"/>
          </a:xfrm>
          <a:prstGeom prst="rect">
            <a:avLst/>
          </a:prstGeom>
        </p:spPr>
      </p:pic>
      <p:sp>
        <p:nvSpPr>
          <p:cNvPr id="10" name="Rectangle 9"/>
          <p:cNvSpPr/>
          <p:nvPr/>
        </p:nvSpPr>
        <p:spPr>
          <a:xfrm>
            <a:off x="1131281" y="2439335"/>
            <a:ext cx="9912465" cy="1446550"/>
          </a:xfrm>
          <a:prstGeom prst="rect">
            <a:avLst/>
          </a:prstGeom>
        </p:spPr>
        <p:txBody>
          <a:bodyPr wrap="square">
            <a:spAutoFit/>
          </a:bodyPr>
          <a:lstStyle/>
          <a:p>
            <a:pPr algn="just"/>
            <a:r>
              <a:rPr lang="en-US" sz="3200" dirty="0">
                <a:latin typeface="Times New Roman" panose="02020603050405020304" pitchFamily="18" charset="0"/>
                <a:ea typeface="Times New Roman" panose="02020603050405020304" pitchFamily="18" charset="0"/>
                <a:cs typeface="Times New Roman" panose="02020603050405020304" pitchFamily="18" charset="0"/>
              </a:rPr>
              <a:t>b)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Hay là </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b</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â</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y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giờ em nghĩ </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th</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ế</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Song anh có cho phép nói em mớì dám nói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a:p>
            <a:pPr algn="r"/>
            <a:r>
              <a:rPr lang="vi-VN" sz="2400" i="1" dirty="0">
                <a:latin typeface="Times New Roman" panose="02020603050405020304" pitchFamily="18" charset="0"/>
                <a:ea typeface="Times New Roman" panose="02020603050405020304" pitchFamily="18" charset="0"/>
                <a:cs typeface="Times New Roman" panose="02020603050405020304" pitchFamily="18" charset="0"/>
              </a:rPr>
              <a:t>(Tô Hoài. Dế Mèn phi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ê</a:t>
            </a:r>
            <a:r>
              <a:rPr lang="vi-VN" sz="2400" i="1" dirty="0">
                <a:latin typeface="Times New Roman" panose="02020603050405020304" pitchFamily="18" charset="0"/>
                <a:ea typeface="Times New Roman" panose="02020603050405020304" pitchFamily="18" charset="0"/>
                <a:cs typeface="Times New Roman" panose="02020603050405020304" pitchFamily="18" charset="0"/>
              </a:rPr>
              <a:t>u lưu k</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í</a:t>
            </a:r>
            <a:r>
              <a:rPr lang="vi-VN"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p:cNvSpPr/>
          <p:nvPr/>
        </p:nvSpPr>
        <p:spPr>
          <a:xfrm>
            <a:off x="1131281" y="4272318"/>
            <a:ext cx="8498703" cy="1077218"/>
          </a:xfrm>
          <a:prstGeom prst="rect">
            <a:avLst/>
          </a:prstGeom>
        </p:spPr>
        <p:txBody>
          <a:bodyPr wrap="square">
            <a:spAutoFit/>
          </a:bodyPr>
          <a:lstStyle/>
          <a:p>
            <a:pPr algn="just">
              <a:spcAft>
                <a:spcPts val="600"/>
              </a:spcAft>
            </a:pPr>
            <a:r>
              <a:rPr lang="en-US"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vi-VN" sz="32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 </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chấm lửng thể hiện lời nói bỏ dở</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n</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ậ</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 ngừng, ngắt quãng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1000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32"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045" y="506866"/>
            <a:ext cx="1159155" cy="1493852"/>
          </a:xfrm>
          <a:prstGeom prst="rect">
            <a:avLst/>
          </a:prstGeom>
        </p:spPr>
      </p:pic>
      <p:sp>
        <p:nvSpPr>
          <p:cNvPr id="36" name="Rectangle 35"/>
          <p:cNvSpPr/>
          <p:nvPr/>
        </p:nvSpPr>
        <p:spPr>
          <a:xfrm>
            <a:off x="1828800" y="811665"/>
            <a:ext cx="8737600" cy="1241237"/>
          </a:xfrm>
          <a:prstGeom prst="rect">
            <a:avLst/>
          </a:prstGeom>
        </p:spPr>
        <p:txBody>
          <a:bodyPr wrap="square">
            <a:spAutoFit/>
          </a:bodyPr>
          <a:lstStyle/>
          <a:p>
            <a:pPr algn="ctr"/>
            <a:r>
              <a:rPr lang="vi-VN" sz="3733" dirty="0">
                <a:solidFill>
                  <a:srgbClr val="FF0000"/>
                </a:solidFill>
                <a:latin typeface="Times New Roman" panose="02020603050405020304" pitchFamily="18" charset="0"/>
              </a:rPr>
              <a:t>Theo em, trong các ví dụ dưới đây, dấu chấm lửng được dùng để làm gì?</a:t>
            </a:r>
            <a:endParaRPr lang="en-US" sz="3733" dirty="0">
              <a:solidFill>
                <a:srgbClr val="FF0000"/>
              </a:solidFill>
            </a:endParaRPr>
          </a:p>
        </p:txBody>
      </p:sp>
      <p:pic>
        <p:nvPicPr>
          <p:cNvPr id="11"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966" y="3788911"/>
            <a:ext cx="1429826" cy="2176818"/>
          </a:xfrm>
          <a:prstGeom prst="rect">
            <a:avLst/>
          </a:prstGeom>
        </p:spPr>
      </p:pic>
      <p:sp>
        <p:nvSpPr>
          <p:cNvPr id="10" name="Rectangle 9"/>
          <p:cNvSpPr/>
          <p:nvPr/>
        </p:nvSpPr>
        <p:spPr>
          <a:xfrm>
            <a:off x="1186775" y="2392760"/>
            <a:ext cx="9103637" cy="1938992"/>
          </a:xfrm>
          <a:prstGeom prst="rect">
            <a:avLst/>
          </a:prstGeom>
        </p:spPr>
        <p:txBody>
          <a:bodyPr wrap="square">
            <a:spAutoFit/>
          </a:bodyPr>
          <a:lstStyle/>
          <a:p>
            <a:pPr algn="just"/>
            <a:r>
              <a:rPr lang="en-US" sz="3200" dirty="0">
                <a:latin typeface="Times New Roman" panose="02020603050405020304" pitchFamily="18" charset="0"/>
                <a:ea typeface="Times New Roman" panose="02020603050405020304" pitchFamily="18" charset="0"/>
                <a:cs typeface="Times New Roman" panose="02020603050405020304" pitchFamily="18" charset="0"/>
              </a:rPr>
              <a:t>c)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Tôi </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đ</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ã</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đọc đâu đó một câu </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r</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ấ</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t </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hay: "Chỗ giống nhau nh</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ất</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của mọi người tr</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ê</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n th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ế</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gian này 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latin typeface="Times New Roman" panose="02020603050405020304" pitchFamily="18" charset="0"/>
                <a:ea typeface="Times New Roman" panose="02020603050405020304" pitchFamily="18" charset="0"/>
                <a:cs typeface="Times New Roman" panose="02020603050405020304" pitchFamily="18" charset="0"/>
              </a:rPr>
              <a:t> không ai giống ai </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ả</a:t>
            </a:r>
            <a:r>
              <a:rPr lang="vi-VN" sz="32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vi-VN" sz="3200" i="1"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i="1" dirty="0">
              <a:latin typeface="Times New Roman" panose="02020603050405020304" pitchFamily="18" charset="0"/>
              <a:ea typeface="Times New Roman" panose="02020603050405020304" pitchFamily="18" charset="0"/>
              <a:cs typeface="Times New Roman" panose="02020603050405020304" pitchFamily="18" charset="0"/>
            </a:endParaRPr>
          </a:p>
          <a:p>
            <a:pPr algn="r"/>
            <a:r>
              <a:rPr lang="vi-VN" sz="24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xem</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kìa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r>
              <a:rPr lang="vi-VN"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A1184BA1-266A-0F53-3F37-C619957BE24D}"/>
              </a:ext>
            </a:extLst>
          </p:cNvPr>
          <p:cNvSpPr/>
          <p:nvPr/>
        </p:nvSpPr>
        <p:spPr>
          <a:xfrm>
            <a:off x="1048897" y="4558162"/>
            <a:ext cx="8731191" cy="1384995"/>
          </a:xfrm>
          <a:prstGeom prst="rect">
            <a:avLst/>
          </a:prstGeom>
        </p:spPr>
        <p:txBody>
          <a:bodyPr wrap="square">
            <a:spAutoFit/>
          </a:bodyPr>
          <a:lstStyle/>
          <a:p>
            <a:pPr algn="just">
              <a:spcAft>
                <a:spcPts val="600"/>
              </a:spcAft>
            </a:pPr>
            <a:r>
              <a:rPr lang="en-US"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vi-VN"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 </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ấ</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 lửng làm giãn nhịp điệu câu </a:t>
            </a:r>
            <a:r>
              <a:rPr lang="vi-VN"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ă</a:t>
            </a:r>
            <a:r>
              <a:rPr lang="vi-VN" sz="28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n</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chuẩn bị cho sự xuất hiện cùa một từ ngữ biểu thị nội dung b</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ấ</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 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ờ</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thường có sắc thái hài hước, châm bi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ế</a:t>
            </a:r>
            <a:r>
              <a:rPr lang="vi-VN"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2231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1" y="-2666999"/>
            <a:ext cx="6857999" cy="12191998"/>
          </a:xfrm>
          <a:prstGeom prst="rect">
            <a:avLst/>
          </a:prstGeom>
        </p:spPr>
      </p:pic>
      <p:grpSp>
        <p:nvGrpSpPr>
          <p:cNvPr id="38" name="组合 37"/>
          <p:cNvGrpSpPr/>
          <p:nvPr/>
        </p:nvGrpSpPr>
        <p:grpSpPr>
          <a:xfrm>
            <a:off x="275756" y="195932"/>
            <a:ext cx="11739548" cy="6393566"/>
            <a:chOff x="275756" y="195932"/>
            <a:chExt cx="11739548" cy="6393566"/>
          </a:xfrm>
        </p:grpSpPr>
        <p:sp>
          <p:nvSpPr>
            <p:cNvPr id="12" name="任意多边形: 形状 11"/>
            <p:cNvSpPr/>
            <p:nvPr/>
          </p:nvSpPr>
          <p:spPr>
            <a:xfrm>
              <a:off x="275756" y="319705"/>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3" name="任意多边形: 形状 12"/>
            <p:cNvSpPr/>
            <p:nvPr/>
          </p:nvSpPr>
          <p:spPr>
            <a:xfrm>
              <a:off x="391787" y="195932"/>
              <a:ext cx="11623517" cy="6269793"/>
            </a:xfrm>
            <a:custGeom>
              <a:avLst/>
              <a:gdLst>
                <a:gd name="connsiteX0" fmla="*/ 324958 w 11621587"/>
                <a:gd name="connsiteY0" fmla="*/ 1968889 h 6267762"/>
                <a:gd name="connsiteX1" fmla="*/ 383015 w 11621587"/>
                <a:gd name="connsiteY1" fmla="*/ 444889 h 6267762"/>
                <a:gd name="connsiteX2" fmla="*/ 1805415 w 11621587"/>
                <a:gd name="connsiteY2" fmla="*/ 140089 h 6267762"/>
                <a:gd name="connsiteX3" fmla="*/ 4214786 w 11621587"/>
                <a:gd name="connsiteY3" fmla="*/ 546489 h 6267762"/>
                <a:gd name="connsiteX4" fmla="*/ 5840386 w 11621587"/>
                <a:gd name="connsiteY4" fmla="*/ 169118 h 6267762"/>
                <a:gd name="connsiteX5" fmla="*/ 7683701 w 11621587"/>
                <a:gd name="connsiteY5" fmla="*/ 23975 h 6267762"/>
                <a:gd name="connsiteX6" fmla="*/ 9527015 w 11621587"/>
                <a:gd name="connsiteY6" fmla="*/ 648089 h 6267762"/>
                <a:gd name="connsiteX7" fmla="*/ 10992958 w 11621587"/>
                <a:gd name="connsiteY7" fmla="*/ 67518 h 6267762"/>
                <a:gd name="connsiteX8" fmla="*/ 11515472 w 11621587"/>
                <a:gd name="connsiteY8" fmla="*/ 1388318 h 6267762"/>
                <a:gd name="connsiteX9" fmla="*/ 10876843 w 11621587"/>
                <a:gd name="connsiteY9" fmla="*/ 3013918 h 6267762"/>
                <a:gd name="connsiteX10" fmla="*/ 11602558 w 11621587"/>
                <a:gd name="connsiteY10" fmla="*/ 5002375 h 6267762"/>
                <a:gd name="connsiteX11" fmla="*/ 9933415 w 11621587"/>
                <a:gd name="connsiteY11" fmla="*/ 6003861 h 6267762"/>
                <a:gd name="connsiteX12" fmla="*/ 6595129 w 11621587"/>
                <a:gd name="connsiteY12" fmla="*/ 5757118 h 6267762"/>
                <a:gd name="connsiteX13" fmla="*/ 3924501 w 11621587"/>
                <a:gd name="connsiteY13" fmla="*/ 6265118 h 6267762"/>
                <a:gd name="connsiteX14" fmla="*/ 2473072 w 11621587"/>
                <a:gd name="connsiteY14" fmla="*/ 5495861 h 6267762"/>
                <a:gd name="connsiteX15" fmla="*/ 310443 w 11621587"/>
                <a:gd name="connsiteY15" fmla="*/ 5858718 h 6267762"/>
                <a:gd name="connsiteX16" fmla="*/ 629758 w 11621587"/>
                <a:gd name="connsiteY16" fmla="*/ 4044432 h 6267762"/>
                <a:gd name="connsiteX17" fmla="*/ 5643 w 11621587"/>
                <a:gd name="connsiteY17" fmla="*/ 2709118 h 6267762"/>
                <a:gd name="connsiteX18" fmla="*/ 324958 w 11621587"/>
                <a:gd name="connsiteY18" fmla="*/ 1968889 h 6267762"/>
                <a:gd name="connsiteX0-1" fmla="*/ 324958 w 11621587"/>
                <a:gd name="connsiteY0-2" fmla="*/ 1958543 h 6257416"/>
                <a:gd name="connsiteX1-3" fmla="*/ 383015 w 11621587"/>
                <a:gd name="connsiteY1-4" fmla="*/ 434543 h 6257416"/>
                <a:gd name="connsiteX2-5" fmla="*/ 1805415 w 11621587"/>
                <a:gd name="connsiteY2-6" fmla="*/ 129743 h 6257416"/>
                <a:gd name="connsiteX3-7" fmla="*/ 4214786 w 11621587"/>
                <a:gd name="connsiteY3-8" fmla="*/ 536143 h 6257416"/>
                <a:gd name="connsiteX4-9" fmla="*/ 5840386 w 11621587"/>
                <a:gd name="connsiteY4-10" fmla="*/ 158772 h 6257416"/>
                <a:gd name="connsiteX5-11" fmla="*/ 7683701 w 11621587"/>
                <a:gd name="connsiteY5-12" fmla="*/ 13629 h 6257416"/>
                <a:gd name="connsiteX6-13" fmla="*/ 9541529 w 11621587"/>
                <a:gd name="connsiteY6-14" fmla="*/ 216829 h 6257416"/>
                <a:gd name="connsiteX7-15" fmla="*/ 10992958 w 11621587"/>
                <a:gd name="connsiteY7-16" fmla="*/ 57172 h 6257416"/>
                <a:gd name="connsiteX8-17" fmla="*/ 11515472 w 11621587"/>
                <a:gd name="connsiteY8-18" fmla="*/ 1377972 h 6257416"/>
                <a:gd name="connsiteX9-19" fmla="*/ 10876843 w 11621587"/>
                <a:gd name="connsiteY9-20" fmla="*/ 3003572 h 6257416"/>
                <a:gd name="connsiteX10-21" fmla="*/ 11602558 w 11621587"/>
                <a:gd name="connsiteY10-22" fmla="*/ 4992029 h 6257416"/>
                <a:gd name="connsiteX11-23" fmla="*/ 9933415 w 11621587"/>
                <a:gd name="connsiteY11-24" fmla="*/ 5993515 h 6257416"/>
                <a:gd name="connsiteX12-25" fmla="*/ 6595129 w 11621587"/>
                <a:gd name="connsiteY12-26" fmla="*/ 5746772 h 6257416"/>
                <a:gd name="connsiteX13-27" fmla="*/ 3924501 w 11621587"/>
                <a:gd name="connsiteY13-28" fmla="*/ 6254772 h 6257416"/>
                <a:gd name="connsiteX14-29" fmla="*/ 2473072 w 11621587"/>
                <a:gd name="connsiteY14-30" fmla="*/ 5485515 h 6257416"/>
                <a:gd name="connsiteX15-31" fmla="*/ 310443 w 11621587"/>
                <a:gd name="connsiteY15-32" fmla="*/ 5848372 h 6257416"/>
                <a:gd name="connsiteX16-33" fmla="*/ 629758 w 11621587"/>
                <a:gd name="connsiteY16-34" fmla="*/ 4034086 h 6257416"/>
                <a:gd name="connsiteX17-35" fmla="*/ 5643 w 11621587"/>
                <a:gd name="connsiteY17-36" fmla="*/ 2698772 h 6257416"/>
                <a:gd name="connsiteX18-37" fmla="*/ 324958 w 11621587"/>
                <a:gd name="connsiteY18-38" fmla="*/ 1958543 h 6257416"/>
                <a:gd name="connsiteX0-39" fmla="*/ 324958 w 11662361"/>
                <a:gd name="connsiteY0-40" fmla="*/ 1958543 h 6257416"/>
                <a:gd name="connsiteX1-41" fmla="*/ 383015 w 11662361"/>
                <a:gd name="connsiteY1-42" fmla="*/ 434543 h 6257416"/>
                <a:gd name="connsiteX2-43" fmla="*/ 1805415 w 11662361"/>
                <a:gd name="connsiteY2-44" fmla="*/ 129743 h 6257416"/>
                <a:gd name="connsiteX3-45" fmla="*/ 4214786 w 11662361"/>
                <a:gd name="connsiteY3-46" fmla="*/ 536143 h 6257416"/>
                <a:gd name="connsiteX4-47" fmla="*/ 5840386 w 11662361"/>
                <a:gd name="connsiteY4-48" fmla="*/ 158772 h 6257416"/>
                <a:gd name="connsiteX5-49" fmla="*/ 7683701 w 11662361"/>
                <a:gd name="connsiteY5-50" fmla="*/ 13629 h 6257416"/>
                <a:gd name="connsiteX6-51" fmla="*/ 9541529 w 11662361"/>
                <a:gd name="connsiteY6-52" fmla="*/ 216829 h 6257416"/>
                <a:gd name="connsiteX7-53" fmla="*/ 10992958 w 11662361"/>
                <a:gd name="connsiteY7-54" fmla="*/ 57172 h 6257416"/>
                <a:gd name="connsiteX8-55" fmla="*/ 11515472 w 11662361"/>
                <a:gd name="connsiteY8-56" fmla="*/ 1377972 h 6257416"/>
                <a:gd name="connsiteX9-57" fmla="*/ 11312271 w 11662361"/>
                <a:gd name="connsiteY9-58" fmla="*/ 3192258 h 6257416"/>
                <a:gd name="connsiteX10-59" fmla="*/ 11602558 w 11662361"/>
                <a:gd name="connsiteY10-60" fmla="*/ 4992029 h 6257416"/>
                <a:gd name="connsiteX11-61" fmla="*/ 9933415 w 11662361"/>
                <a:gd name="connsiteY11-62" fmla="*/ 5993515 h 6257416"/>
                <a:gd name="connsiteX12-63" fmla="*/ 6595129 w 11662361"/>
                <a:gd name="connsiteY12-64" fmla="*/ 5746772 h 6257416"/>
                <a:gd name="connsiteX13-65" fmla="*/ 3924501 w 11662361"/>
                <a:gd name="connsiteY13-66" fmla="*/ 6254772 h 6257416"/>
                <a:gd name="connsiteX14-67" fmla="*/ 2473072 w 11662361"/>
                <a:gd name="connsiteY14-68" fmla="*/ 5485515 h 6257416"/>
                <a:gd name="connsiteX15-69" fmla="*/ 310443 w 11662361"/>
                <a:gd name="connsiteY15-70" fmla="*/ 5848372 h 6257416"/>
                <a:gd name="connsiteX16-71" fmla="*/ 629758 w 11662361"/>
                <a:gd name="connsiteY16-72" fmla="*/ 4034086 h 6257416"/>
                <a:gd name="connsiteX17-73" fmla="*/ 5643 w 11662361"/>
                <a:gd name="connsiteY17-74" fmla="*/ 2698772 h 6257416"/>
                <a:gd name="connsiteX18-75" fmla="*/ 324958 w 11662361"/>
                <a:gd name="connsiteY18-76" fmla="*/ 1958543 h 6257416"/>
                <a:gd name="connsiteX0-77" fmla="*/ 324958 w 11629145"/>
                <a:gd name="connsiteY0-78" fmla="*/ 1958543 h 6257393"/>
                <a:gd name="connsiteX1-79" fmla="*/ 383015 w 11629145"/>
                <a:gd name="connsiteY1-80" fmla="*/ 434543 h 6257393"/>
                <a:gd name="connsiteX2-81" fmla="*/ 1805415 w 11629145"/>
                <a:gd name="connsiteY2-82" fmla="*/ 129743 h 6257393"/>
                <a:gd name="connsiteX3-83" fmla="*/ 4214786 w 11629145"/>
                <a:gd name="connsiteY3-84" fmla="*/ 536143 h 6257393"/>
                <a:gd name="connsiteX4-85" fmla="*/ 5840386 w 11629145"/>
                <a:gd name="connsiteY4-86" fmla="*/ 158772 h 6257393"/>
                <a:gd name="connsiteX5-87" fmla="*/ 7683701 w 11629145"/>
                <a:gd name="connsiteY5-88" fmla="*/ 13629 h 6257393"/>
                <a:gd name="connsiteX6-89" fmla="*/ 9541529 w 11629145"/>
                <a:gd name="connsiteY6-90" fmla="*/ 216829 h 6257393"/>
                <a:gd name="connsiteX7-91" fmla="*/ 10992958 w 11629145"/>
                <a:gd name="connsiteY7-92" fmla="*/ 57172 h 6257393"/>
                <a:gd name="connsiteX8-93" fmla="*/ 11515472 w 11629145"/>
                <a:gd name="connsiteY8-94" fmla="*/ 1377972 h 6257393"/>
                <a:gd name="connsiteX9-95" fmla="*/ 11312271 w 11629145"/>
                <a:gd name="connsiteY9-96" fmla="*/ 3192258 h 6257393"/>
                <a:gd name="connsiteX10-97" fmla="*/ 11602558 w 11629145"/>
                <a:gd name="connsiteY10-98" fmla="*/ 4992029 h 6257393"/>
                <a:gd name="connsiteX11-99" fmla="*/ 10513986 w 11629145"/>
                <a:gd name="connsiteY11-100" fmla="*/ 6022544 h 6257393"/>
                <a:gd name="connsiteX12-101" fmla="*/ 6595129 w 11629145"/>
                <a:gd name="connsiteY12-102" fmla="*/ 5746772 h 6257393"/>
                <a:gd name="connsiteX13-103" fmla="*/ 3924501 w 11629145"/>
                <a:gd name="connsiteY13-104" fmla="*/ 6254772 h 6257393"/>
                <a:gd name="connsiteX14-105" fmla="*/ 2473072 w 11629145"/>
                <a:gd name="connsiteY14-106" fmla="*/ 5485515 h 6257393"/>
                <a:gd name="connsiteX15-107" fmla="*/ 310443 w 11629145"/>
                <a:gd name="connsiteY15-108" fmla="*/ 5848372 h 6257393"/>
                <a:gd name="connsiteX16-109" fmla="*/ 629758 w 11629145"/>
                <a:gd name="connsiteY16-110" fmla="*/ 4034086 h 6257393"/>
                <a:gd name="connsiteX17-111" fmla="*/ 5643 w 11629145"/>
                <a:gd name="connsiteY17-112" fmla="*/ 2698772 h 6257393"/>
                <a:gd name="connsiteX18-113" fmla="*/ 324958 w 11629145"/>
                <a:gd name="connsiteY18-114" fmla="*/ 1958543 h 6257393"/>
                <a:gd name="connsiteX0-115" fmla="*/ 324958 w 11629145"/>
                <a:gd name="connsiteY0-116" fmla="*/ 1958543 h 6256492"/>
                <a:gd name="connsiteX1-117" fmla="*/ 383015 w 11629145"/>
                <a:gd name="connsiteY1-118" fmla="*/ 434543 h 6256492"/>
                <a:gd name="connsiteX2-119" fmla="*/ 1805415 w 11629145"/>
                <a:gd name="connsiteY2-120" fmla="*/ 129743 h 6256492"/>
                <a:gd name="connsiteX3-121" fmla="*/ 4214786 w 11629145"/>
                <a:gd name="connsiteY3-122" fmla="*/ 536143 h 6256492"/>
                <a:gd name="connsiteX4-123" fmla="*/ 5840386 w 11629145"/>
                <a:gd name="connsiteY4-124" fmla="*/ 158772 h 6256492"/>
                <a:gd name="connsiteX5-125" fmla="*/ 7683701 w 11629145"/>
                <a:gd name="connsiteY5-126" fmla="*/ 13629 h 6256492"/>
                <a:gd name="connsiteX6-127" fmla="*/ 9541529 w 11629145"/>
                <a:gd name="connsiteY6-128" fmla="*/ 216829 h 6256492"/>
                <a:gd name="connsiteX7-129" fmla="*/ 10992958 w 11629145"/>
                <a:gd name="connsiteY7-130" fmla="*/ 57172 h 6256492"/>
                <a:gd name="connsiteX8-131" fmla="*/ 11515472 w 11629145"/>
                <a:gd name="connsiteY8-132" fmla="*/ 1377972 h 6256492"/>
                <a:gd name="connsiteX9-133" fmla="*/ 11312271 w 11629145"/>
                <a:gd name="connsiteY9-134" fmla="*/ 3192258 h 6256492"/>
                <a:gd name="connsiteX10-135" fmla="*/ 11602558 w 11629145"/>
                <a:gd name="connsiteY10-136" fmla="*/ 4992029 h 6256492"/>
                <a:gd name="connsiteX11-137" fmla="*/ 10513986 w 11629145"/>
                <a:gd name="connsiteY11-138" fmla="*/ 6022544 h 6256492"/>
                <a:gd name="connsiteX12-139" fmla="*/ 7756272 w 11629145"/>
                <a:gd name="connsiteY12-140" fmla="*/ 5703229 h 6256492"/>
                <a:gd name="connsiteX13-141" fmla="*/ 3924501 w 11629145"/>
                <a:gd name="connsiteY13-142" fmla="*/ 6254772 h 6256492"/>
                <a:gd name="connsiteX14-143" fmla="*/ 2473072 w 11629145"/>
                <a:gd name="connsiteY14-144" fmla="*/ 5485515 h 6256492"/>
                <a:gd name="connsiteX15-145" fmla="*/ 310443 w 11629145"/>
                <a:gd name="connsiteY15-146" fmla="*/ 5848372 h 6256492"/>
                <a:gd name="connsiteX16-147" fmla="*/ 629758 w 11629145"/>
                <a:gd name="connsiteY16-148" fmla="*/ 4034086 h 6256492"/>
                <a:gd name="connsiteX17-149" fmla="*/ 5643 w 11629145"/>
                <a:gd name="connsiteY17-150" fmla="*/ 2698772 h 6256492"/>
                <a:gd name="connsiteX18-151" fmla="*/ 324958 w 11629145"/>
                <a:gd name="connsiteY18-152" fmla="*/ 1958543 h 6256492"/>
                <a:gd name="connsiteX0-153" fmla="*/ 324958 w 11629145"/>
                <a:gd name="connsiteY0-154" fmla="*/ 1958543 h 6198594"/>
                <a:gd name="connsiteX1-155" fmla="*/ 383015 w 11629145"/>
                <a:gd name="connsiteY1-156" fmla="*/ 434543 h 6198594"/>
                <a:gd name="connsiteX2-157" fmla="*/ 1805415 w 11629145"/>
                <a:gd name="connsiteY2-158" fmla="*/ 129743 h 6198594"/>
                <a:gd name="connsiteX3-159" fmla="*/ 4214786 w 11629145"/>
                <a:gd name="connsiteY3-160" fmla="*/ 536143 h 6198594"/>
                <a:gd name="connsiteX4-161" fmla="*/ 5840386 w 11629145"/>
                <a:gd name="connsiteY4-162" fmla="*/ 158772 h 6198594"/>
                <a:gd name="connsiteX5-163" fmla="*/ 7683701 w 11629145"/>
                <a:gd name="connsiteY5-164" fmla="*/ 13629 h 6198594"/>
                <a:gd name="connsiteX6-165" fmla="*/ 9541529 w 11629145"/>
                <a:gd name="connsiteY6-166" fmla="*/ 216829 h 6198594"/>
                <a:gd name="connsiteX7-167" fmla="*/ 10992958 w 11629145"/>
                <a:gd name="connsiteY7-168" fmla="*/ 57172 h 6198594"/>
                <a:gd name="connsiteX8-169" fmla="*/ 11515472 w 11629145"/>
                <a:gd name="connsiteY8-170" fmla="*/ 1377972 h 6198594"/>
                <a:gd name="connsiteX9-171" fmla="*/ 11312271 w 11629145"/>
                <a:gd name="connsiteY9-172" fmla="*/ 3192258 h 6198594"/>
                <a:gd name="connsiteX10-173" fmla="*/ 11602558 w 11629145"/>
                <a:gd name="connsiteY10-174" fmla="*/ 4992029 h 6198594"/>
                <a:gd name="connsiteX11-175" fmla="*/ 10513986 w 11629145"/>
                <a:gd name="connsiteY11-176" fmla="*/ 6022544 h 6198594"/>
                <a:gd name="connsiteX12-177" fmla="*/ 7756272 w 11629145"/>
                <a:gd name="connsiteY12-178" fmla="*/ 5703229 h 6198594"/>
                <a:gd name="connsiteX13-179" fmla="*/ 4780843 w 11629145"/>
                <a:gd name="connsiteY13-180" fmla="*/ 6196715 h 6198594"/>
                <a:gd name="connsiteX14-181" fmla="*/ 2473072 w 11629145"/>
                <a:gd name="connsiteY14-182" fmla="*/ 5485515 h 6198594"/>
                <a:gd name="connsiteX15-183" fmla="*/ 310443 w 11629145"/>
                <a:gd name="connsiteY15-184" fmla="*/ 5848372 h 6198594"/>
                <a:gd name="connsiteX16-185" fmla="*/ 629758 w 11629145"/>
                <a:gd name="connsiteY16-186" fmla="*/ 4034086 h 6198594"/>
                <a:gd name="connsiteX17-187" fmla="*/ 5643 w 11629145"/>
                <a:gd name="connsiteY17-188" fmla="*/ 2698772 h 6198594"/>
                <a:gd name="connsiteX18-189" fmla="*/ 324958 w 11629145"/>
                <a:gd name="connsiteY18-190" fmla="*/ 1958543 h 6198594"/>
                <a:gd name="connsiteX0-191" fmla="*/ 324958 w 11629145"/>
                <a:gd name="connsiteY0-192" fmla="*/ 1958543 h 6198039"/>
                <a:gd name="connsiteX1-193" fmla="*/ 383015 w 11629145"/>
                <a:gd name="connsiteY1-194" fmla="*/ 434543 h 6198039"/>
                <a:gd name="connsiteX2-195" fmla="*/ 1805415 w 11629145"/>
                <a:gd name="connsiteY2-196" fmla="*/ 129743 h 6198039"/>
                <a:gd name="connsiteX3-197" fmla="*/ 4214786 w 11629145"/>
                <a:gd name="connsiteY3-198" fmla="*/ 536143 h 6198039"/>
                <a:gd name="connsiteX4-199" fmla="*/ 5840386 w 11629145"/>
                <a:gd name="connsiteY4-200" fmla="*/ 158772 h 6198039"/>
                <a:gd name="connsiteX5-201" fmla="*/ 7683701 w 11629145"/>
                <a:gd name="connsiteY5-202" fmla="*/ 13629 h 6198039"/>
                <a:gd name="connsiteX6-203" fmla="*/ 9541529 w 11629145"/>
                <a:gd name="connsiteY6-204" fmla="*/ 216829 h 6198039"/>
                <a:gd name="connsiteX7-205" fmla="*/ 10992958 w 11629145"/>
                <a:gd name="connsiteY7-206" fmla="*/ 57172 h 6198039"/>
                <a:gd name="connsiteX8-207" fmla="*/ 11515472 w 11629145"/>
                <a:gd name="connsiteY8-208" fmla="*/ 1377972 h 6198039"/>
                <a:gd name="connsiteX9-209" fmla="*/ 11312271 w 11629145"/>
                <a:gd name="connsiteY9-210" fmla="*/ 3192258 h 6198039"/>
                <a:gd name="connsiteX10-211" fmla="*/ 11602558 w 11629145"/>
                <a:gd name="connsiteY10-212" fmla="*/ 4992029 h 6198039"/>
                <a:gd name="connsiteX11-213" fmla="*/ 10513986 w 11629145"/>
                <a:gd name="connsiteY11-214" fmla="*/ 6022544 h 6198039"/>
                <a:gd name="connsiteX12-215" fmla="*/ 7756272 w 11629145"/>
                <a:gd name="connsiteY12-216" fmla="*/ 5703229 h 6198039"/>
                <a:gd name="connsiteX13-217" fmla="*/ 4780843 w 11629145"/>
                <a:gd name="connsiteY13-218" fmla="*/ 6196715 h 6198039"/>
                <a:gd name="connsiteX14-219" fmla="*/ 2458558 w 11629145"/>
                <a:gd name="connsiteY14-220" fmla="*/ 5848372 h 6198039"/>
                <a:gd name="connsiteX15-221" fmla="*/ 310443 w 11629145"/>
                <a:gd name="connsiteY15-222" fmla="*/ 5848372 h 6198039"/>
                <a:gd name="connsiteX16-223" fmla="*/ 629758 w 11629145"/>
                <a:gd name="connsiteY16-224" fmla="*/ 4034086 h 6198039"/>
                <a:gd name="connsiteX17-225" fmla="*/ 5643 w 11629145"/>
                <a:gd name="connsiteY17-226" fmla="*/ 2698772 h 6198039"/>
                <a:gd name="connsiteX18-227" fmla="*/ 324958 w 11629145"/>
                <a:gd name="connsiteY18-228" fmla="*/ 1958543 h 6198039"/>
                <a:gd name="connsiteX0-229" fmla="*/ 324958 w 11629145"/>
                <a:gd name="connsiteY0-230" fmla="*/ 1958543 h 6197975"/>
                <a:gd name="connsiteX1-231" fmla="*/ 383015 w 11629145"/>
                <a:gd name="connsiteY1-232" fmla="*/ 434543 h 6197975"/>
                <a:gd name="connsiteX2-233" fmla="*/ 1805415 w 11629145"/>
                <a:gd name="connsiteY2-234" fmla="*/ 129743 h 6197975"/>
                <a:gd name="connsiteX3-235" fmla="*/ 4214786 w 11629145"/>
                <a:gd name="connsiteY3-236" fmla="*/ 536143 h 6197975"/>
                <a:gd name="connsiteX4-237" fmla="*/ 5840386 w 11629145"/>
                <a:gd name="connsiteY4-238" fmla="*/ 158772 h 6197975"/>
                <a:gd name="connsiteX5-239" fmla="*/ 7683701 w 11629145"/>
                <a:gd name="connsiteY5-240" fmla="*/ 13629 h 6197975"/>
                <a:gd name="connsiteX6-241" fmla="*/ 9541529 w 11629145"/>
                <a:gd name="connsiteY6-242" fmla="*/ 216829 h 6197975"/>
                <a:gd name="connsiteX7-243" fmla="*/ 10992958 w 11629145"/>
                <a:gd name="connsiteY7-244" fmla="*/ 57172 h 6197975"/>
                <a:gd name="connsiteX8-245" fmla="*/ 11515472 w 11629145"/>
                <a:gd name="connsiteY8-246" fmla="*/ 1377972 h 6197975"/>
                <a:gd name="connsiteX9-247" fmla="*/ 11312271 w 11629145"/>
                <a:gd name="connsiteY9-248" fmla="*/ 3192258 h 6197975"/>
                <a:gd name="connsiteX10-249" fmla="*/ 11602558 w 11629145"/>
                <a:gd name="connsiteY10-250" fmla="*/ 4992029 h 6197975"/>
                <a:gd name="connsiteX11-251" fmla="*/ 10513986 w 11629145"/>
                <a:gd name="connsiteY11-252" fmla="*/ 6022544 h 6197975"/>
                <a:gd name="connsiteX12-253" fmla="*/ 7756272 w 11629145"/>
                <a:gd name="connsiteY12-254" fmla="*/ 5703229 h 6197975"/>
                <a:gd name="connsiteX13-255" fmla="*/ 4780843 w 11629145"/>
                <a:gd name="connsiteY13-256" fmla="*/ 6196715 h 6197975"/>
                <a:gd name="connsiteX14-257" fmla="*/ 2458558 w 11629145"/>
                <a:gd name="connsiteY14-258" fmla="*/ 5848372 h 6197975"/>
                <a:gd name="connsiteX15-259" fmla="*/ 281414 w 11629145"/>
                <a:gd name="connsiteY15-260" fmla="*/ 5949972 h 6197975"/>
                <a:gd name="connsiteX16-261" fmla="*/ 629758 w 11629145"/>
                <a:gd name="connsiteY16-262" fmla="*/ 4034086 h 6197975"/>
                <a:gd name="connsiteX17-263" fmla="*/ 5643 w 11629145"/>
                <a:gd name="connsiteY17-264" fmla="*/ 2698772 h 6197975"/>
                <a:gd name="connsiteX18-265" fmla="*/ 324958 w 11629145"/>
                <a:gd name="connsiteY18-266" fmla="*/ 1958543 h 6197975"/>
                <a:gd name="connsiteX0-267" fmla="*/ 319332 w 11623519"/>
                <a:gd name="connsiteY0-268" fmla="*/ 1958543 h 6197975"/>
                <a:gd name="connsiteX1-269" fmla="*/ 377389 w 11623519"/>
                <a:gd name="connsiteY1-270" fmla="*/ 434543 h 6197975"/>
                <a:gd name="connsiteX2-271" fmla="*/ 1799789 w 11623519"/>
                <a:gd name="connsiteY2-272" fmla="*/ 129743 h 6197975"/>
                <a:gd name="connsiteX3-273" fmla="*/ 4209160 w 11623519"/>
                <a:gd name="connsiteY3-274" fmla="*/ 536143 h 6197975"/>
                <a:gd name="connsiteX4-275" fmla="*/ 5834760 w 11623519"/>
                <a:gd name="connsiteY4-276" fmla="*/ 158772 h 6197975"/>
                <a:gd name="connsiteX5-277" fmla="*/ 7678075 w 11623519"/>
                <a:gd name="connsiteY5-278" fmla="*/ 13629 h 6197975"/>
                <a:gd name="connsiteX6-279" fmla="*/ 9535903 w 11623519"/>
                <a:gd name="connsiteY6-280" fmla="*/ 216829 h 6197975"/>
                <a:gd name="connsiteX7-281" fmla="*/ 10987332 w 11623519"/>
                <a:gd name="connsiteY7-282" fmla="*/ 57172 h 6197975"/>
                <a:gd name="connsiteX8-283" fmla="*/ 11509846 w 11623519"/>
                <a:gd name="connsiteY8-284" fmla="*/ 1377972 h 6197975"/>
                <a:gd name="connsiteX9-285" fmla="*/ 11306645 w 11623519"/>
                <a:gd name="connsiteY9-286" fmla="*/ 3192258 h 6197975"/>
                <a:gd name="connsiteX10-287" fmla="*/ 11596932 w 11623519"/>
                <a:gd name="connsiteY10-288" fmla="*/ 4992029 h 6197975"/>
                <a:gd name="connsiteX11-289" fmla="*/ 10508360 w 11623519"/>
                <a:gd name="connsiteY11-290" fmla="*/ 6022544 h 6197975"/>
                <a:gd name="connsiteX12-291" fmla="*/ 7750646 w 11623519"/>
                <a:gd name="connsiteY12-292" fmla="*/ 5703229 h 6197975"/>
                <a:gd name="connsiteX13-293" fmla="*/ 4775217 w 11623519"/>
                <a:gd name="connsiteY13-294" fmla="*/ 6196715 h 6197975"/>
                <a:gd name="connsiteX14-295" fmla="*/ 2452932 w 11623519"/>
                <a:gd name="connsiteY14-296" fmla="*/ 5848372 h 6197975"/>
                <a:gd name="connsiteX15-297" fmla="*/ 275788 w 11623519"/>
                <a:gd name="connsiteY15-298" fmla="*/ 5949972 h 6197975"/>
                <a:gd name="connsiteX16-299" fmla="*/ 333846 w 11623519"/>
                <a:gd name="connsiteY16-300" fmla="*/ 4019572 h 6197975"/>
                <a:gd name="connsiteX17-301" fmla="*/ 17 w 11623519"/>
                <a:gd name="connsiteY17-302" fmla="*/ 2698772 h 6197975"/>
                <a:gd name="connsiteX18-303" fmla="*/ 319332 w 11623519"/>
                <a:gd name="connsiteY18-304" fmla="*/ 1958543 h 6197975"/>
                <a:gd name="connsiteX0-305" fmla="*/ 319332 w 11623519"/>
                <a:gd name="connsiteY0-306" fmla="*/ 1958543 h 6197975"/>
                <a:gd name="connsiteX1-307" fmla="*/ 377389 w 11623519"/>
                <a:gd name="connsiteY1-308" fmla="*/ 434543 h 6197975"/>
                <a:gd name="connsiteX2-309" fmla="*/ 1799789 w 11623519"/>
                <a:gd name="connsiteY2-310" fmla="*/ 129743 h 6197975"/>
                <a:gd name="connsiteX3-311" fmla="*/ 4165617 w 11623519"/>
                <a:gd name="connsiteY3-312" fmla="*/ 550657 h 6197975"/>
                <a:gd name="connsiteX4-313" fmla="*/ 5834760 w 11623519"/>
                <a:gd name="connsiteY4-314" fmla="*/ 158772 h 6197975"/>
                <a:gd name="connsiteX5-315" fmla="*/ 7678075 w 11623519"/>
                <a:gd name="connsiteY5-316" fmla="*/ 13629 h 6197975"/>
                <a:gd name="connsiteX6-317" fmla="*/ 9535903 w 11623519"/>
                <a:gd name="connsiteY6-318" fmla="*/ 216829 h 6197975"/>
                <a:gd name="connsiteX7-319" fmla="*/ 10987332 w 11623519"/>
                <a:gd name="connsiteY7-320" fmla="*/ 57172 h 6197975"/>
                <a:gd name="connsiteX8-321" fmla="*/ 11509846 w 11623519"/>
                <a:gd name="connsiteY8-322" fmla="*/ 1377972 h 6197975"/>
                <a:gd name="connsiteX9-323" fmla="*/ 11306645 w 11623519"/>
                <a:gd name="connsiteY9-324" fmla="*/ 3192258 h 6197975"/>
                <a:gd name="connsiteX10-325" fmla="*/ 11596932 w 11623519"/>
                <a:gd name="connsiteY10-326" fmla="*/ 4992029 h 6197975"/>
                <a:gd name="connsiteX11-327" fmla="*/ 10508360 w 11623519"/>
                <a:gd name="connsiteY11-328" fmla="*/ 6022544 h 6197975"/>
                <a:gd name="connsiteX12-329" fmla="*/ 7750646 w 11623519"/>
                <a:gd name="connsiteY12-330" fmla="*/ 5703229 h 6197975"/>
                <a:gd name="connsiteX13-331" fmla="*/ 4775217 w 11623519"/>
                <a:gd name="connsiteY13-332" fmla="*/ 6196715 h 6197975"/>
                <a:gd name="connsiteX14-333" fmla="*/ 2452932 w 11623519"/>
                <a:gd name="connsiteY14-334" fmla="*/ 5848372 h 6197975"/>
                <a:gd name="connsiteX15-335" fmla="*/ 275788 w 11623519"/>
                <a:gd name="connsiteY15-336" fmla="*/ 5949972 h 6197975"/>
                <a:gd name="connsiteX16-337" fmla="*/ 333846 w 11623519"/>
                <a:gd name="connsiteY16-338" fmla="*/ 4019572 h 6197975"/>
                <a:gd name="connsiteX17-339" fmla="*/ 17 w 11623519"/>
                <a:gd name="connsiteY17-340" fmla="*/ 2698772 h 6197975"/>
                <a:gd name="connsiteX18-341" fmla="*/ 319332 w 11623519"/>
                <a:gd name="connsiteY18-342" fmla="*/ 1958543 h 6197975"/>
                <a:gd name="connsiteX0-343" fmla="*/ 319332 w 11623519"/>
                <a:gd name="connsiteY0-344" fmla="*/ 1974662 h 6214094"/>
                <a:gd name="connsiteX1-345" fmla="*/ 377389 w 11623519"/>
                <a:gd name="connsiteY1-346" fmla="*/ 450662 h 6214094"/>
                <a:gd name="connsiteX2-347" fmla="*/ 1799789 w 11623519"/>
                <a:gd name="connsiteY2-348" fmla="*/ 145862 h 6214094"/>
                <a:gd name="connsiteX3-349" fmla="*/ 4165617 w 11623519"/>
                <a:gd name="connsiteY3-350" fmla="*/ 566776 h 6214094"/>
                <a:gd name="connsiteX4-351" fmla="*/ 5834760 w 11623519"/>
                <a:gd name="connsiteY4-352" fmla="*/ 174891 h 6214094"/>
                <a:gd name="connsiteX5-353" fmla="*/ 7649046 w 11623519"/>
                <a:gd name="connsiteY5-354" fmla="*/ 719 h 6214094"/>
                <a:gd name="connsiteX6-355" fmla="*/ 9535903 w 11623519"/>
                <a:gd name="connsiteY6-356" fmla="*/ 232948 h 6214094"/>
                <a:gd name="connsiteX7-357" fmla="*/ 10987332 w 11623519"/>
                <a:gd name="connsiteY7-358" fmla="*/ 73291 h 6214094"/>
                <a:gd name="connsiteX8-359" fmla="*/ 11509846 w 11623519"/>
                <a:gd name="connsiteY8-360" fmla="*/ 1394091 h 6214094"/>
                <a:gd name="connsiteX9-361" fmla="*/ 11306645 w 11623519"/>
                <a:gd name="connsiteY9-362" fmla="*/ 3208377 h 6214094"/>
                <a:gd name="connsiteX10-363" fmla="*/ 11596932 w 11623519"/>
                <a:gd name="connsiteY10-364" fmla="*/ 5008148 h 6214094"/>
                <a:gd name="connsiteX11-365" fmla="*/ 10508360 w 11623519"/>
                <a:gd name="connsiteY11-366" fmla="*/ 6038663 h 6214094"/>
                <a:gd name="connsiteX12-367" fmla="*/ 7750646 w 11623519"/>
                <a:gd name="connsiteY12-368" fmla="*/ 5719348 h 6214094"/>
                <a:gd name="connsiteX13-369" fmla="*/ 4775217 w 11623519"/>
                <a:gd name="connsiteY13-370" fmla="*/ 6212834 h 6214094"/>
                <a:gd name="connsiteX14-371" fmla="*/ 2452932 w 11623519"/>
                <a:gd name="connsiteY14-372" fmla="*/ 5864491 h 6214094"/>
                <a:gd name="connsiteX15-373" fmla="*/ 275788 w 11623519"/>
                <a:gd name="connsiteY15-374" fmla="*/ 5966091 h 6214094"/>
                <a:gd name="connsiteX16-375" fmla="*/ 333846 w 11623519"/>
                <a:gd name="connsiteY16-376" fmla="*/ 4035691 h 6214094"/>
                <a:gd name="connsiteX17-377" fmla="*/ 17 w 11623519"/>
                <a:gd name="connsiteY17-378" fmla="*/ 2714891 h 6214094"/>
                <a:gd name="connsiteX18-379" fmla="*/ 319332 w 11623519"/>
                <a:gd name="connsiteY18-380" fmla="*/ 1974662 h 6214094"/>
                <a:gd name="connsiteX0-381" fmla="*/ 319332 w 11623519"/>
                <a:gd name="connsiteY0-382" fmla="*/ 1974093 h 6213525"/>
                <a:gd name="connsiteX1-383" fmla="*/ 377389 w 11623519"/>
                <a:gd name="connsiteY1-384" fmla="*/ 450093 h 6213525"/>
                <a:gd name="connsiteX2-385" fmla="*/ 1799789 w 11623519"/>
                <a:gd name="connsiteY2-386" fmla="*/ 145293 h 6213525"/>
                <a:gd name="connsiteX3-387" fmla="*/ 4165617 w 11623519"/>
                <a:gd name="connsiteY3-388" fmla="*/ 566207 h 6213525"/>
                <a:gd name="connsiteX4-389" fmla="*/ 5863788 w 11623519"/>
                <a:gd name="connsiteY4-390" fmla="*/ 203350 h 6213525"/>
                <a:gd name="connsiteX5-391" fmla="*/ 7649046 w 11623519"/>
                <a:gd name="connsiteY5-392" fmla="*/ 150 h 6213525"/>
                <a:gd name="connsiteX6-393" fmla="*/ 9535903 w 11623519"/>
                <a:gd name="connsiteY6-394" fmla="*/ 232379 h 6213525"/>
                <a:gd name="connsiteX7-395" fmla="*/ 10987332 w 11623519"/>
                <a:gd name="connsiteY7-396" fmla="*/ 72722 h 6213525"/>
                <a:gd name="connsiteX8-397" fmla="*/ 11509846 w 11623519"/>
                <a:gd name="connsiteY8-398" fmla="*/ 1393522 h 6213525"/>
                <a:gd name="connsiteX9-399" fmla="*/ 11306645 w 11623519"/>
                <a:gd name="connsiteY9-400" fmla="*/ 3207808 h 6213525"/>
                <a:gd name="connsiteX10-401" fmla="*/ 11596932 w 11623519"/>
                <a:gd name="connsiteY10-402" fmla="*/ 5007579 h 6213525"/>
                <a:gd name="connsiteX11-403" fmla="*/ 10508360 w 11623519"/>
                <a:gd name="connsiteY11-404" fmla="*/ 6038094 h 6213525"/>
                <a:gd name="connsiteX12-405" fmla="*/ 7750646 w 11623519"/>
                <a:gd name="connsiteY12-406" fmla="*/ 5718779 h 6213525"/>
                <a:gd name="connsiteX13-407" fmla="*/ 4775217 w 11623519"/>
                <a:gd name="connsiteY13-408" fmla="*/ 6212265 h 6213525"/>
                <a:gd name="connsiteX14-409" fmla="*/ 2452932 w 11623519"/>
                <a:gd name="connsiteY14-410" fmla="*/ 5863922 h 6213525"/>
                <a:gd name="connsiteX15-411" fmla="*/ 275788 w 11623519"/>
                <a:gd name="connsiteY15-412" fmla="*/ 5965522 h 6213525"/>
                <a:gd name="connsiteX16-413" fmla="*/ 333846 w 11623519"/>
                <a:gd name="connsiteY16-414" fmla="*/ 4035122 h 6213525"/>
                <a:gd name="connsiteX17-415" fmla="*/ 17 w 11623519"/>
                <a:gd name="connsiteY17-416" fmla="*/ 2714322 h 6213525"/>
                <a:gd name="connsiteX18-417" fmla="*/ 319332 w 11623519"/>
                <a:gd name="connsiteY18-418" fmla="*/ 1974093 h 6213525"/>
                <a:gd name="connsiteX0-419" fmla="*/ 319332 w 11623519"/>
                <a:gd name="connsiteY0-420" fmla="*/ 1974029 h 6213461"/>
                <a:gd name="connsiteX1-421" fmla="*/ 377389 w 11623519"/>
                <a:gd name="connsiteY1-422" fmla="*/ 450029 h 6213461"/>
                <a:gd name="connsiteX2-423" fmla="*/ 1799789 w 11623519"/>
                <a:gd name="connsiteY2-424" fmla="*/ 145229 h 6213461"/>
                <a:gd name="connsiteX3-425" fmla="*/ 4223674 w 11623519"/>
                <a:gd name="connsiteY3-426" fmla="*/ 29114 h 6213461"/>
                <a:gd name="connsiteX4-427" fmla="*/ 5863788 w 11623519"/>
                <a:gd name="connsiteY4-428" fmla="*/ 203286 h 6213461"/>
                <a:gd name="connsiteX5-429" fmla="*/ 7649046 w 11623519"/>
                <a:gd name="connsiteY5-430" fmla="*/ 86 h 6213461"/>
                <a:gd name="connsiteX6-431" fmla="*/ 9535903 w 11623519"/>
                <a:gd name="connsiteY6-432" fmla="*/ 232315 h 6213461"/>
                <a:gd name="connsiteX7-433" fmla="*/ 10987332 w 11623519"/>
                <a:gd name="connsiteY7-434" fmla="*/ 72658 h 6213461"/>
                <a:gd name="connsiteX8-435" fmla="*/ 11509846 w 11623519"/>
                <a:gd name="connsiteY8-436" fmla="*/ 1393458 h 6213461"/>
                <a:gd name="connsiteX9-437" fmla="*/ 11306645 w 11623519"/>
                <a:gd name="connsiteY9-438" fmla="*/ 3207744 h 6213461"/>
                <a:gd name="connsiteX10-439" fmla="*/ 11596932 w 11623519"/>
                <a:gd name="connsiteY10-440" fmla="*/ 5007515 h 6213461"/>
                <a:gd name="connsiteX11-441" fmla="*/ 10508360 w 11623519"/>
                <a:gd name="connsiteY11-442" fmla="*/ 6038030 h 6213461"/>
                <a:gd name="connsiteX12-443" fmla="*/ 7750646 w 11623519"/>
                <a:gd name="connsiteY12-444" fmla="*/ 5718715 h 6213461"/>
                <a:gd name="connsiteX13-445" fmla="*/ 4775217 w 11623519"/>
                <a:gd name="connsiteY13-446" fmla="*/ 6212201 h 6213461"/>
                <a:gd name="connsiteX14-447" fmla="*/ 2452932 w 11623519"/>
                <a:gd name="connsiteY14-448" fmla="*/ 5863858 h 6213461"/>
                <a:gd name="connsiteX15-449" fmla="*/ 275788 w 11623519"/>
                <a:gd name="connsiteY15-450" fmla="*/ 5965458 h 6213461"/>
                <a:gd name="connsiteX16-451" fmla="*/ 333846 w 11623519"/>
                <a:gd name="connsiteY16-452" fmla="*/ 4035058 h 6213461"/>
                <a:gd name="connsiteX17-453" fmla="*/ 17 w 11623519"/>
                <a:gd name="connsiteY17-454" fmla="*/ 2714258 h 6213461"/>
                <a:gd name="connsiteX18-455" fmla="*/ 319332 w 11623519"/>
                <a:gd name="connsiteY18-456" fmla="*/ 1974029 h 6213461"/>
                <a:gd name="connsiteX0-457" fmla="*/ 319332 w 11623519"/>
                <a:gd name="connsiteY0-458" fmla="*/ 1974029 h 6213461"/>
                <a:gd name="connsiteX1-459" fmla="*/ 377389 w 11623519"/>
                <a:gd name="connsiteY1-460" fmla="*/ 450029 h 6213461"/>
                <a:gd name="connsiteX2-461" fmla="*/ 1843332 w 11623519"/>
                <a:gd name="connsiteY2-462" fmla="*/ 290372 h 6213461"/>
                <a:gd name="connsiteX3-463" fmla="*/ 4223674 w 11623519"/>
                <a:gd name="connsiteY3-464" fmla="*/ 29114 h 6213461"/>
                <a:gd name="connsiteX4-465" fmla="*/ 5863788 w 11623519"/>
                <a:gd name="connsiteY4-466" fmla="*/ 203286 h 6213461"/>
                <a:gd name="connsiteX5-467" fmla="*/ 7649046 w 11623519"/>
                <a:gd name="connsiteY5-468" fmla="*/ 86 h 6213461"/>
                <a:gd name="connsiteX6-469" fmla="*/ 9535903 w 11623519"/>
                <a:gd name="connsiteY6-470" fmla="*/ 232315 h 6213461"/>
                <a:gd name="connsiteX7-471" fmla="*/ 10987332 w 11623519"/>
                <a:gd name="connsiteY7-472" fmla="*/ 72658 h 6213461"/>
                <a:gd name="connsiteX8-473" fmla="*/ 11509846 w 11623519"/>
                <a:gd name="connsiteY8-474" fmla="*/ 1393458 h 6213461"/>
                <a:gd name="connsiteX9-475" fmla="*/ 11306645 w 11623519"/>
                <a:gd name="connsiteY9-476" fmla="*/ 3207744 h 6213461"/>
                <a:gd name="connsiteX10-477" fmla="*/ 11596932 w 11623519"/>
                <a:gd name="connsiteY10-478" fmla="*/ 5007515 h 6213461"/>
                <a:gd name="connsiteX11-479" fmla="*/ 10508360 w 11623519"/>
                <a:gd name="connsiteY11-480" fmla="*/ 6038030 h 6213461"/>
                <a:gd name="connsiteX12-481" fmla="*/ 7750646 w 11623519"/>
                <a:gd name="connsiteY12-482" fmla="*/ 5718715 h 6213461"/>
                <a:gd name="connsiteX13-483" fmla="*/ 4775217 w 11623519"/>
                <a:gd name="connsiteY13-484" fmla="*/ 6212201 h 6213461"/>
                <a:gd name="connsiteX14-485" fmla="*/ 2452932 w 11623519"/>
                <a:gd name="connsiteY14-486" fmla="*/ 5863858 h 6213461"/>
                <a:gd name="connsiteX15-487" fmla="*/ 275788 w 11623519"/>
                <a:gd name="connsiteY15-488" fmla="*/ 5965458 h 6213461"/>
                <a:gd name="connsiteX16-489" fmla="*/ 333846 w 11623519"/>
                <a:gd name="connsiteY16-490" fmla="*/ 4035058 h 6213461"/>
                <a:gd name="connsiteX17-491" fmla="*/ 17 w 11623519"/>
                <a:gd name="connsiteY17-492" fmla="*/ 2714258 h 6213461"/>
                <a:gd name="connsiteX18-493" fmla="*/ 319332 w 11623519"/>
                <a:gd name="connsiteY18-494" fmla="*/ 1974029 h 6213461"/>
                <a:gd name="connsiteX0-495" fmla="*/ 319330 w 11623517"/>
                <a:gd name="connsiteY0-496" fmla="*/ 2051975 h 6291407"/>
                <a:gd name="connsiteX1-497" fmla="*/ 130645 w 11623517"/>
                <a:gd name="connsiteY1-498" fmla="*/ 78032 h 6291407"/>
                <a:gd name="connsiteX2-499" fmla="*/ 1843330 w 11623517"/>
                <a:gd name="connsiteY2-500" fmla="*/ 368318 h 6291407"/>
                <a:gd name="connsiteX3-501" fmla="*/ 4223672 w 11623517"/>
                <a:gd name="connsiteY3-502" fmla="*/ 107060 h 6291407"/>
                <a:gd name="connsiteX4-503" fmla="*/ 5863786 w 11623517"/>
                <a:gd name="connsiteY4-504" fmla="*/ 281232 h 6291407"/>
                <a:gd name="connsiteX5-505" fmla="*/ 7649044 w 11623517"/>
                <a:gd name="connsiteY5-506" fmla="*/ 78032 h 6291407"/>
                <a:gd name="connsiteX6-507" fmla="*/ 9535901 w 11623517"/>
                <a:gd name="connsiteY6-508" fmla="*/ 310261 h 6291407"/>
                <a:gd name="connsiteX7-509" fmla="*/ 10987330 w 11623517"/>
                <a:gd name="connsiteY7-510" fmla="*/ 150604 h 6291407"/>
                <a:gd name="connsiteX8-511" fmla="*/ 11509844 w 11623517"/>
                <a:gd name="connsiteY8-512" fmla="*/ 1471404 h 6291407"/>
                <a:gd name="connsiteX9-513" fmla="*/ 11306643 w 11623517"/>
                <a:gd name="connsiteY9-514" fmla="*/ 3285690 h 6291407"/>
                <a:gd name="connsiteX10-515" fmla="*/ 11596930 w 11623517"/>
                <a:gd name="connsiteY10-516" fmla="*/ 5085461 h 6291407"/>
                <a:gd name="connsiteX11-517" fmla="*/ 10508358 w 11623517"/>
                <a:gd name="connsiteY11-518" fmla="*/ 6115976 h 6291407"/>
                <a:gd name="connsiteX12-519" fmla="*/ 7750644 w 11623517"/>
                <a:gd name="connsiteY12-520" fmla="*/ 5796661 h 6291407"/>
                <a:gd name="connsiteX13-521" fmla="*/ 4775215 w 11623517"/>
                <a:gd name="connsiteY13-522" fmla="*/ 6290147 h 6291407"/>
                <a:gd name="connsiteX14-523" fmla="*/ 2452930 w 11623517"/>
                <a:gd name="connsiteY14-524" fmla="*/ 5941804 h 6291407"/>
                <a:gd name="connsiteX15-525" fmla="*/ 275786 w 11623517"/>
                <a:gd name="connsiteY15-526" fmla="*/ 6043404 h 6291407"/>
                <a:gd name="connsiteX16-527" fmla="*/ 333844 w 11623517"/>
                <a:gd name="connsiteY16-528" fmla="*/ 4113004 h 6291407"/>
                <a:gd name="connsiteX17-529" fmla="*/ 15 w 11623517"/>
                <a:gd name="connsiteY17-530" fmla="*/ 2792204 h 6291407"/>
                <a:gd name="connsiteX18-531" fmla="*/ 319330 w 11623517"/>
                <a:gd name="connsiteY18-532" fmla="*/ 2051975 h 6291407"/>
                <a:gd name="connsiteX0-533" fmla="*/ 319330 w 11623517"/>
                <a:gd name="connsiteY0-534" fmla="*/ 2077248 h 6316680"/>
                <a:gd name="connsiteX1-535" fmla="*/ 130645 w 11623517"/>
                <a:gd name="connsiteY1-536" fmla="*/ 103305 h 6316680"/>
                <a:gd name="connsiteX2-537" fmla="*/ 1988473 w 11623517"/>
                <a:gd name="connsiteY2-538" fmla="*/ 262963 h 6316680"/>
                <a:gd name="connsiteX3-539" fmla="*/ 4223672 w 11623517"/>
                <a:gd name="connsiteY3-540" fmla="*/ 132333 h 6316680"/>
                <a:gd name="connsiteX4-541" fmla="*/ 5863786 w 11623517"/>
                <a:gd name="connsiteY4-542" fmla="*/ 306505 h 6316680"/>
                <a:gd name="connsiteX5-543" fmla="*/ 7649044 w 11623517"/>
                <a:gd name="connsiteY5-544" fmla="*/ 103305 h 6316680"/>
                <a:gd name="connsiteX6-545" fmla="*/ 9535901 w 11623517"/>
                <a:gd name="connsiteY6-546" fmla="*/ 335534 h 6316680"/>
                <a:gd name="connsiteX7-547" fmla="*/ 10987330 w 11623517"/>
                <a:gd name="connsiteY7-548" fmla="*/ 175877 h 6316680"/>
                <a:gd name="connsiteX8-549" fmla="*/ 11509844 w 11623517"/>
                <a:gd name="connsiteY8-550" fmla="*/ 1496677 h 6316680"/>
                <a:gd name="connsiteX9-551" fmla="*/ 11306643 w 11623517"/>
                <a:gd name="connsiteY9-552" fmla="*/ 3310963 h 6316680"/>
                <a:gd name="connsiteX10-553" fmla="*/ 11596930 w 11623517"/>
                <a:gd name="connsiteY10-554" fmla="*/ 5110734 h 6316680"/>
                <a:gd name="connsiteX11-555" fmla="*/ 10508358 w 11623517"/>
                <a:gd name="connsiteY11-556" fmla="*/ 6141249 h 6316680"/>
                <a:gd name="connsiteX12-557" fmla="*/ 7750644 w 11623517"/>
                <a:gd name="connsiteY12-558" fmla="*/ 5821934 h 6316680"/>
                <a:gd name="connsiteX13-559" fmla="*/ 4775215 w 11623517"/>
                <a:gd name="connsiteY13-560" fmla="*/ 6315420 h 6316680"/>
                <a:gd name="connsiteX14-561" fmla="*/ 2452930 w 11623517"/>
                <a:gd name="connsiteY14-562" fmla="*/ 5967077 h 6316680"/>
                <a:gd name="connsiteX15-563" fmla="*/ 275786 w 11623517"/>
                <a:gd name="connsiteY15-564" fmla="*/ 6068677 h 6316680"/>
                <a:gd name="connsiteX16-565" fmla="*/ 333844 w 11623517"/>
                <a:gd name="connsiteY16-566" fmla="*/ 4138277 h 6316680"/>
                <a:gd name="connsiteX17-567" fmla="*/ 15 w 11623517"/>
                <a:gd name="connsiteY17-568" fmla="*/ 2817477 h 6316680"/>
                <a:gd name="connsiteX18-569" fmla="*/ 319330 w 11623517"/>
                <a:gd name="connsiteY18-570" fmla="*/ 2077248 h 6316680"/>
                <a:gd name="connsiteX0-571" fmla="*/ 319330 w 11623517"/>
                <a:gd name="connsiteY0-572" fmla="*/ 1286441 h 6266101"/>
                <a:gd name="connsiteX1-573" fmla="*/ 130645 w 11623517"/>
                <a:gd name="connsiteY1-574" fmla="*/ 52726 h 6266101"/>
                <a:gd name="connsiteX2-575" fmla="*/ 1988473 w 11623517"/>
                <a:gd name="connsiteY2-576" fmla="*/ 212384 h 6266101"/>
                <a:gd name="connsiteX3-577" fmla="*/ 4223672 w 11623517"/>
                <a:gd name="connsiteY3-578" fmla="*/ 81754 h 6266101"/>
                <a:gd name="connsiteX4-579" fmla="*/ 5863786 w 11623517"/>
                <a:gd name="connsiteY4-580" fmla="*/ 255926 h 6266101"/>
                <a:gd name="connsiteX5-581" fmla="*/ 7649044 w 11623517"/>
                <a:gd name="connsiteY5-582" fmla="*/ 52726 h 6266101"/>
                <a:gd name="connsiteX6-583" fmla="*/ 9535901 w 11623517"/>
                <a:gd name="connsiteY6-584" fmla="*/ 284955 h 6266101"/>
                <a:gd name="connsiteX7-585" fmla="*/ 10987330 w 11623517"/>
                <a:gd name="connsiteY7-586" fmla="*/ 125298 h 6266101"/>
                <a:gd name="connsiteX8-587" fmla="*/ 11509844 w 11623517"/>
                <a:gd name="connsiteY8-588" fmla="*/ 1446098 h 6266101"/>
                <a:gd name="connsiteX9-589" fmla="*/ 11306643 w 11623517"/>
                <a:gd name="connsiteY9-590" fmla="*/ 3260384 h 6266101"/>
                <a:gd name="connsiteX10-591" fmla="*/ 11596930 w 11623517"/>
                <a:gd name="connsiteY10-592" fmla="*/ 5060155 h 6266101"/>
                <a:gd name="connsiteX11-593" fmla="*/ 10508358 w 11623517"/>
                <a:gd name="connsiteY11-594" fmla="*/ 6090670 h 6266101"/>
                <a:gd name="connsiteX12-595" fmla="*/ 7750644 w 11623517"/>
                <a:gd name="connsiteY12-596" fmla="*/ 5771355 h 6266101"/>
                <a:gd name="connsiteX13-597" fmla="*/ 4775215 w 11623517"/>
                <a:gd name="connsiteY13-598" fmla="*/ 6264841 h 6266101"/>
                <a:gd name="connsiteX14-599" fmla="*/ 2452930 w 11623517"/>
                <a:gd name="connsiteY14-600" fmla="*/ 5916498 h 6266101"/>
                <a:gd name="connsiteX15-601" fmla="*/ 275786 w 11623517"/>
                <a:gd name="connsiteY15-602" fmla="*/ 6018098 h 6266101"/>
                <a:gd name="connsiteX16-603" fmla="*/ 333844 w 11623517"/>
                <a:gd name="connsiteY16-604" fmla="*/ 4087698 h 6266101"/>
                <a:gd name="connsiteX17-605" fmla="*/ 15 w 11623517"/>
                <a:gd name="connsiteY17-606" fmla="*/ 2766898 h 6266101"/>
                <a:gd name="connsiteX18-607" fmla="*/ 319330 w 11623517"/>
                <a:gd name="connsiteY18-608" fmla="*/ 1286441 h 6266101"/>
                <a:gd name="connsiteX0-609" fmla="*/ 319330 w 11623517"/>
                <a:gd name="connsiteY0-610" fmla="*/ 1298126 h 6277786"/>
                <a:gd name="connsiteX1-611" fmla="*/ 130645 w 11623517"/>
                <a:gd name="connsiteY1-612" fmla="*/ 64411 h 6277786"/>
                <a:gd name="connsiteX2-613" fmla="*/ 2249730 w 11623517"/>
                <a:gd name="connsiteY2-614" fmla="*/ 166011 h 6277786"/>
                <a:gd name="connsiteX3-615" fmla="*/ 4223672 w 11623517"/>
                <a:gd name="connsiteY3-616" fmla="*/ 93439 h 6277786"/>
                <a:gd name="connsiteX4-617" fmla="*/ 5863786 w 11623517"/>
                <a:gd name="connsiteY4-618" fmla="*/ 267611 h 6277786"/>
                <a:gd name="connsiteX5-619" fmla="*/ 7649044 w 11623517"/>
                <a:gd name="connsiteY5-620" fmla="*/ 64411 h 6277786"/>
                <a:gd name="connsiteX6-621" fmla="*/ 9535901 w 11623517"/>
                <a:gd name="connsiteY6-622" fmla="*/ 296640 h 6277786"/>
                <a:gd name="connsiteX7-623" fmla="*/ 10987330 w 11623517"/>
                <a:gd name="connsiteY7-624" fmla="*/ 136983 h 6277786"/>
                <a:gd name="connsiteX8-625" fmla="*/ 11509844 w 11623517"/>
                <a:gd name="connsiteY8-626" fmla="*/ 1457783 h 6277786"/>
                <a:gd name="connsiteX9-627" fmla="*/ 11306643 w 11623517"/>
                <a:gd name="connsiteY9-628" fmla="*/ 3272069 h 6277786"/>
                <a:gd name="connsiteX10-629" fmla="*/ 11596930 w 11623517"/>
                <a:gd name="connsiteY10-630" fmla="*/ 5071840 h 6277786"/>
                <a:gd name="connsiteX11-631" fmla="*/ 10508358 w 11623517"/>
                <a:gd name="connsiteY11-632" fmla="*/ 6102355 h 6277786"/>
                <a:gd name="connsiteX12-633" fmla="*/ 7750644 w 11623517"/>
                <a:gd name="connsiteY12-634" fmla="*/ 5783040 h 6277786"/>
                <a:gd name="connsiteX13-635" fmla="*/ 4775215 w 11623517"/>
                <a:gd name="connsiteY13-636" fmla="*/ 6276526 h 6277786"/>
                <a:gd name="connsiteX14-637" fmla="*/ 2452930 w 11623517"/>
                <a:gd name="connsiteY14-638" fmla="*/ 5928183 h 6277786"/>
                <a:gd name="connsiteX15-639" fmla="*/ 275786 w 11623517"/>
                <a:gd name="connsiteY15-640" fmla="*/ 6029783 h 6277786"/>
                <a:gd name="connsiteX16-641" fmla="*/ 333844 w 11623517"/>
                <a:gd name="connsiteY16-642" fmla="*/ 4099383 h 6277786"/>
                <a:gd name="connsiteX17-643" fmla="*/ 15 w 11623517"/>
                <a:gd name="connsiteY17-644" fmla="*/ 2778583 h 6277786"/>
                <a:gd name="connsiteX18-645" fmla="*/ 319330 w 11623517"/>
                <a:gd name="connsiteY18-646" fmla="*/ 1298126 h 6277786"/>
                <a:gd name="connsiteX0-647" fmla="*/ 319330 w 11623517"/>
                <a:gd name="connsiteY0-648" fmla="*/ 1298126 h 6276540"/>
                <a:gd name="connsiteX1-649" fmla="*/ 130645 w 11623517"/>
                <a:gd name="connsiteY1-650" fmla="*/ 64411 h 6276540"/>
                <a:gd name="connsiteX2-651" fmla="*/ 2249730 w 11623517"/>
                <a:gd name="connsiteY2-652" fmla="*/ 166011 h 6276540"/>
                <a:gd name="connsiteX3-653" fmla="*/ 4223672 w 11623517"/>
                <a:gd name="connsiteY3-654" fmla="*/ 93439 h 6276540"/>
                <a:gd name="connsiteX4-655" fmla="*/ 5863786 w 11623517"/>
                <a:gd name="connsiteY4-656" fmla="*/ 267611 h 6276540"/>
                <a:gd name="connsiteX5-657" fmla="*/ 7649044 w 11623517"/>
                <a:gd name="connsiteY5-658" fmla="*/ 64411 h 6276540"/>
                <a:gd name="connsiteX6-659" fmla="*/ 9535901 w 11623517"/>
                <a:gd name="connsiteY6-660" fmla="*/ 296640 h 6276540"/>
                <a:gd name="connsiteX7-661" fmla="*/ 10987330 w 11623517"/>
                <a:gd name="connsiteY7-662" fmla="*/ 136983 h 6276540"/>
                <a:gd name="connsiteX8-663" fmla="*/ 11509844 w 11623517"/>
                <a:gd name="connsiteY8-664" fmla="*/ 1457783 h 6276540"/>
                <a:gd name="connsiteX9-665" fmla="*/ 11306643 w 11623517"/>
                <a:gd name="connsiteY9-666" fmla="*/ 3272069 h 6276540"/>
                <a:gd name="connsiteX10-667" fmla="*/ 11596930 w 11623517"/>
                <a:gd name="connsiteY10-668" fmla="*/ 5071840 h 6276540"/>
                <a:gd name="connsiteX11-669" fmla="*/ 10508358 w 11623517"/>
                <a:gd name="connsiteY11-670" fmla="*/ 6102355 h 6276540"/>
                <a:gd name="connsiteX12-671" fmla="*/ 7736129 w 11623517"/>
                <a:gd name="connsiteY12-672" fmla="*/ 5913668 h 6276540"/>
                <a:gd name="connsiteX13-673" fmla="*/ 4775215 w 11623517"/>
                <a:gd name="connsiteY13-674" fmla="*/ 6276526 h 6276540"/>
                <a:gd name="connsiteX14-675" fmla="*/ 2452930 w 11623517"/>
                <a:gd name="connsiteY14-676" fmla="*/ 5928183 h 6276540"/>
                <a:gd name="connsiteX15-677" fmla="*/ 275786 w 11623517"/>
                <a:gd name="connsiteY15-678" fmla="*/ 6029783 h 6276540"/>
                <a:gd name="connsiteX16-679" fmla="*/ 333844 w 11623517"/>
                <a:gd name="connsiteY16-680" fmla="*/ 4099383 h 6276540"/>
                <a:gd name="connsiteX17-681" fmla="*/ 15 w 11623517"/>
                <a:gd name="connsiteY17-682" fmla="*/ 2778583 h 6276540"/>
                <a:gd name="connsiteX18-683" fmla="*/ 319330 w 11623517"/>
                <a:gd name="connsiteY18-684" fmla="*/ 1298126 h 6276540"/>
                <a:gd name="connsiteX0-685" fmla="*/ 319330 w 11623517"/>
                <a:gd name="connsiteY0-686" fmla="*/ 1274879 h 6253293"/>
                <a:gd name="connsiteX1-687" fmla="*/ 130645 w 11623517"/>
                <a:gd name="connsiteY1-688" fmla="*/ 41164 h 6253293"/>
                <a:gd name="connsiteX2-689" fmla="*/ 2104587 w 11623517"/>
                <a:gd name="connsiteY2-690" fmla="*/ 273393 h 6253293"/>
                <a:gd name="connsiteX3-691" fmla="*/ 4223672 w 11623517"/>
                <a:gd name="connsiteY3-692" fmla="*/ 70192 h 6253293"/>
                <a:gd name="connsiteX4-693" fmla="*/ 5863786 w 11623517"/>
                <a:gd name="connsiteY4-694" fmla="*/ 244364 h 6253293"/>
                <a:gd name="connsiteX5-695" fmla="*/ 7649044 w 11623517"/>
                <a:gd name="connsiteY5-696" fmla="*/ 41164 h 6253293"/>
                <a:gd name="connsiteX6-697" fmla="*/ 9535901 w 11623517"/>
                <a:gd name="connsiteY6-698" fmla="*/ 273393 h 6253293"/>
                <a:gd name="connsiteX7-699" fmla="*/ 10987330 w 11623517"/>
                <a:gd name="connsiteY7-700" fmla="*/ 113736 h 6253293"/>
                <a:gd name="connsiteX8-701" fmla="*/ 11509844 w 11623517"/>
                <a:gd name="connsiteY8-702" fmla="*/ 1434536 h 6253293"/>
                <a:gd name="connsiteX9-703" fmla="*/ 11306643 w 11623517"/>
                <a:gd name="connsiteY9-704" fmla="*/ 3248822 h 6253293"/>
                <a:gd name="connsiteX10-705" fmla="*/ 11596930 w 11623517"/>
                <a:gd name="connsiteY10-706" fmla="*/ 5048593 h 6253293"/>
                <a:gd name="connsiteX11-707" fmla="*/ 10508358 w 11623517"/>
                <a:gd name="connsiteY11-708" fmla="*/ 6079108 h 6253293"/>
                <a:gd name="connsiteX12-709" fmla="*/ 7736129 w 11623517"/>
                <a:gd name="connsiteY12-710" fmla="*/ 5890421 h 6253293"/>
                <a:gd name="connsiteX13-711" fmla="*/ 4775215 w 11623517"/>
                <a:gd name="connsiteY13-712" fmla="*/ 6253279 h 6253293"/>
                <a:gd name="connsiteX14-713" fmla="*/ 2452930 w 11623517"/>
                <a:gd name="connsiteY14-714" fmla="*/ 5904936 h 6253293"/>
                <a:gd name="connsiteX15-715" fmla="*/ 275786 w 11623517"/>
                <a:gd name="connsiteY15-716" fmla="*/ 6006536 h 6253293"/>
                <a:gd name="connsiteX16-717" fmla="*/ 333844 w 11623517"/>
                <a:gd name="connsiteY16-718" fmla="*/ 4076136 h 6253293"/>
                <a:gd name="connsiteX17-719" fmla="*/ 15 w 11623517"/>
                <a:gd name="connsiteY17-720" fmla="*/ 2755336 h 6253293"/>
                <a:gd name="connsiteX18-721" fmla="*/ 319330 w 11623517"/>
                <a:gd name="connsiteY18-722" fmla="*/ 1274879 h 6253293"/>
                <a:gd name="connsiteX0-723" fmla="*/ 319330 w 11623517"/>
                <a:gd name="connsiteY0-724" fmla="*/ 1274879 h 6253293"/>
                <a:gd name="connsiteX1-725" fmla="*/ 130645 w 11623517"/>
                <a:gd name="connsiteY1-726" fmla="*/ 41164 h 6253293"/>
                <a:gd name="connsiteX2-727" fmla="*/ 2104587 w 11623517"/>
                <a:gd name="connsiteY2-728" fmla="*/ 273393 h 6253293"/>
                <a:gd name="connsiteX3-729" fmla="*/ 4223672 w 11623517"/>
                <a:gd name="connsiteY3-730" fmla="*/ 70192 h 6253293"/>
                <a:gd name="connsiteX4-731" fmla="*/ 5907329 w 11623517"/>
                <a:gd name="connsiteY4-732" fmla="*/ 316935 h 6253293"/>
                <a:gd name="connsiteX5-733" fmla="*/ 7649044 w 11623517"/>
                <a:gd name="connsiteY5-734" fmla="*/ 41164 h 6253293"/>
                <a:gd name="connsiteX6-735" fmla="*/ 9535901 w 11623517"/>
                <a:gd name="connsiteY6-736" fmla="*/ 273393 h 6253293"/>
                <a:gd name="connsiteX7-737" fmla="*/ 10987330 w 11623517"/>
                <a:gd name="connsiteY7-738" fmla="*/ 113736 h 6253293"/>
                <a:gd name="connsiteX8-739" fmla="*/ 11509844 w 11623517"/>
                <a:gd name="connsiteY8-740" fmla="*/ 1434536 h 6253293"/>
                <a:gd name="connsiteX9-741" fmla="*/ 11306643 w 11623517"/>
                <a:gd name="connsiteY9-742" fmla="*/ 3248822 h 6253293"/>
                <a:gd name="connsiteX10-743" fmla="*/ 11596930 w 11623517"/>
                <a:gd name="connsiteY10-744" fmla="*/ 5048593 h 6253293"/>
                <a:gd name="connsiteX11-745" fmla="*/ 10508358 w 11623517"/>
                <a:gd name="connsiteY11-746" fmla="*/ 6079108 h 6253293"/>
                <a:gd name="connsiteX12-747" fmla="*/ 7736129 w 11623517"/>
                <a:gd name="connsiteY12-748" fmla="*/ 5890421 h 6253293"/>
                <a:gd name="connsiteX13-749" fmla="*/ 4775215 w 11623517"/>
                <a:gd name="connsiteY13-750" fmla="*/ 6253279 h 6253293"/>
                <a:gd name="connsiteX14-751" fmla="*/ 2452930 w 11623517"/>
                <a:gd name="connsiteY14-752" fmla="*/ 5904936 h 6253293"/>
                <a:gd name="connsiteX15-753" fmla="*/ 275786 w 11623517"/>
                <a:gd name="connsiteY15-754" fmla="*/ 6006536 h 6253293"/>
                <a:gd name="connsiteX16-755" fmla="*/ 333844 w 11623517"/>
                <a:gd name="connsiteY16-756" fmla="*/ 4076136 h 6253293"/>
                <a:gd name="connsiteX17-757" fmla="*/ 15 w 11623517"/>
                <a:gd name="connsiteY17-758" fmla="*/ 2755336 h 6253293"/>
                <a:gd name="connsiteX18-759" fmla="*/ 319330 w 11623517"/>
                <a:gd name="connsiteY18-760" fmla="*/ 1274879 h 6253293"/>
                <a:gd name="connsiteX0-761" fmla="*/ 319330 w 11623517"/>
                <a:gd name="connsiteY0-762" fmla="*/ 1366637 h 6345051"/>
                <a:gd name="connsiteX1-763" fmla="*/ 130645 w 11623517"/>
                <a:gd name="connsiteY1-764" fmla="*/ 132922 h 6345051"/>
                <a:gd name="connsiteX2-765" fmla="*/ 2104587 w 11623517"/>
                <a:gd name="connsiteY2-766" fmla="*/ 365151 h 6345051"/>
                <a:gd name="connsiteX3-767" fmla="*/ 4223672 w 11623517"/>
                <a:gd name="connsiteY3-768" fmla="*/ 161950 h 6345051"/>
                <a:gd name="connsiteX4-769" fmla="*/ 5907329 w 11623517"/>
                <a:gd name="connsiteY4-770" fmla="*/ 408693 h 6345051"/>
                <a:gd name="connsiteX5-771" fmla="*/ 7649044 w 11623517"/>
                <a:gd name="connsiteY5-772" fmla="*/ 132922 h 6345051"/>
                <a:gd name="connsiteX6-773" fmla="*/ 9535901 w 11623517"/>
                <a:gd name="connsiteY6-774" fmla="*/ 365151 h 6345051"/>
                <a:gd name="connsiteX7-775" fmla="*/ 10987330 w 11623517"/>
                <a:gd name="connsiteY7-776" fmla="*/ 205494 h 6345051"/>
                <a:gd name="connsiteX8-777" fmla="*/ 11509844 w 11623517"/>
                <a:gd name="connsiteY8-778" fmla="*/ 1526294 h 6345051"/>
                <a:gd name="connsiteX9-779" fmla="*/ 11306643 w 11623517"/>
                <a:gd name="connsiteY9-780" fmla="*/ 3340580 h 6345051"/>
                <a:gd name="connsiteX10-781" fmla="*/ 11596930 w 11623517"/>
                <a:gd name="connsiteY10-782" fmla="*/ 5140351 h 6345051"/>
                <a:gd name="connsiteX11-783" fmla="*/ 10508358 w 11623517"/>
                <a:gd name="connsiteY11-784" fmla="*/ 6170866 h 6345051"/>
                <a:gd name="connsiteX12-785" fmla="*/ 7736129 w 11623517"/>
                <a:gd name="connsiteY12-786" fmla="*/ 5982179 h 6345051"/>
                <a:gd name="connsiteX13-787" fmla="*/ 4775215 w 11623517"/>
                <a:gd name="connsiteY13-788" fmla="*/ 6345037 h 6345051"/>
                <a:gd name="connsiteX14-789" fmla="*/ 2452930 w 11623517"/>
                <a:gd name="connsiteY14-790" fmla="*/ 5996694 h 6345051"/>
                <a:gd name="connsiteX15-791" fmla="*/ 275786 w 11623517"/>
                <a:gd name="connsiteY15-792" fmla="*/ 6098294 h 6345051"/>
                <a:gd name="connsiteX16-793" fmla="*/ 333844 w 11623517"/>
                <a:gd name="connsiteY16-794" fmla="*/ 4167894 h 6345051"/>
                <a:gd name="connsiteX17-795" fmla="*/ 15 w 11623517"/>
                <a:gd name="connsiteY17-796" fmla="*/ 2847094 h 6345051"/>
                <a:gd name="connsiteX18-797" fmla="*/ 319330 w 11623517"/>
                <a:gd name="connsiteY18-798" fmla="*/ 1366637 h 6345051"/>
                <a:gd name="connsiteX0-799" fmla="*/ 319330 w 11623517"/>
                <a:gd name="connsiteY0-800" fmla="*/ 1291379 h 6269793"/>
                <a:gd name="connsiteX1-801" fmla="*/ 246759 w 11623517"/>
                <a:gd name="connsiteY1-802" fmla="*/ 144750 h 6269793"/>
                <a:gd name="connsiteX2-803" fmla="*/ 2104587 w 11623517"/>
                <a:gd name="connsiteY2-804" fmla="*/ 289893 h 6269793"/>
                <a:gd name="connsiteX3-805" fmla="*/ 4223672 w 11623517"/>
                <a:gd name="connsiteY3-806" fmla="*/ 86692 h 6269793"/>
                <a:gd name="connsiteX4-807" fmla="*/ 5907329 w 11623517"/>
                <a:gd name="connsiteY4-808" fmla="*/ 333435 h 6269793"/>
                <a:gd name="connsiteX5-809" fmla="*/ 7649044 w 11623517"/>
                <a:gd name="connsiteY5-810" fmla="*/ 57664 h 6269793"/>
                <a:gd name="connsiteX6-811" fmla="*/ 9535901 w 11623517"/>
                <a:gd name="connsiteY6-812" fmla="*/ 289893 h 6269793"/>
                <a:gd name="connsiteX7-813" fmla="*/ 10987330 w 11623517"/>
                <a:gd name="connsiteY7-814" fmla="*/ 130236 h 6269793"/>
                <a:gd name="connsiteX8-815" fmla="*/ 11509844 w 11623517"/>
                <a:gd name="connsiteY8-816" fmla="*/ 1451036 h 6269793"/>
                <a:gd name="connsiteX9-817" fmla="*/ 11306643 w 11623517"/>
                <a:gd name="connsiteY9-818" fmla="*/ 3265322 h 6269793"/>
                <a:gd name="connsiteX10-819" fmla="*/ 11596930 w 11623517"/>
                <a:gd name="connsiteY10-820" fmla="*/ 5065093 h 6269793"/>
                <a:gd name="connsiteX11-821" fmla="*/ 10508358 w 11623517"/>
                <a:gd name="connsiteY11-822" fmla="*/ 6095608 h 6269793"/>
                <a:gd name="connsiteX12-823" fmla="*/ 7736129 w 11623517"/>
                <a:gd name="connsiteY12-824" fmla="*/ 5906921 h 6269793"/>
                <a:gd name="connsiteX13-825" fmla="*/ 4775215 w 11623517"/>
                <a:gd name="connsiteY13-826" fmla="*/ 6269779 h 6269793"/>
                <a:gd name="connsiteX14-827" fmla="*/ 2452930 w 11623517"/>
                <a:gd name="connsiteY14-828" fmla="*/ 5921436 h 6269793"/>
                <a:gd name="connsiteX15-829" fmla="*/ 275786 w 11623517"/>
                <a:gd name="connsiteY15-830" fmla="*/ 6023036 h 6269793"/>
                <a:gd name="connsiteX16-831" fmla="*/ 333844 w 11623517"/>
                <a:gd name="connsiteY16-832" fmla="*/ 4092636 h 6269793"/>
                <a:gd name="connsiteX17-833" fmla="*/ 15 w 11623517"/>
                <a:gd name="connsiteY17-834" fmla="*/ 2771836 h 6269793"/>
                <a:gd name="connsiteX18-835" fmla="*/ 319330 w 11623517"/>
                <a:gd name="connsiteY18-836" fmla="*/ 1291379 h 6269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1623517" h="6269793">
                  <a:moveTo>
                    <a:pt x="319330" y="1291379"/>
                  </a:moveTo>
                  <a:cubicBezTo>
                    <a:pt x="360454" y="853531"/>
                    <a:pt x="-65298" y="543892"/>
                    <a:pt x="246759" y="144750"/>
                  </a:cubicBezTo>
                  <a:cubicBezTo>
                    <a:pt x="558816" y="-254392"/>
                    <a:pt x="1441768" y="299569"/>
                    <a:pt x="2104587" y="289893"/>
                  </a:cubicBezTo>
                  <a:cubicBezTo>
                    <a:pt x="2767406" y="280217"/>
                    <a:pt x="3589882" y="79435"/>
                    <a:pt x="4223672" y="86692"/>
                  </a:cubicBezTo>
                  <a:cubicBezTo>
                    <a:pt x="4857462" y="93949"/>
                    <a:pt x="5336434" y="338273"/>
                    <a:pt x="5907329" y="333435"/>
                  </a:cubicBezTo>
                  <a:cubicBezTo>
                    <a:pt x="6478224" y="328597"/>
                    <a:pt x="7044282" y="64921"/>
                    <a:pt x="7649044" y="57664"/>
                  </a:cubicBezTo>
                  <a:cubicBezTo>
                    <a:pt x="8253806" y="50407"/>
                    <a:pt x="8979520" y="277798"/>
                    <a:pt x="9535901" y="289893"/>
                  </a:cubicBezTo>
                  <a:cubicBezTo>
                    <a:pt x="10092282" y="301988"/>
                    <a:pt x="10658340" y="-63288"/>
                    <a:pt x="10987330" y="130236"/>
                  </a:cubicBezTo>
                  <a:cubicBezTo>
                    <a:pt x="11316321" y="323760"/>
                    <a:pt x="11456625" y="928522"/>
                    <a:pt x="11509844" y="1451036"/>
                  </a:cubicBezTo>
                  <a:cubicBezTo>
                    <a:pt x="11563063" y="1973550"/>
                    <a:pt x="11292129" y="2662979"/>
                    <a:pt x="11306643" y="3265322"/>
                  </a:cubicBezTo>
                  <a:cubicBezTo>
                    <a:pt x="11321157" y="3867665"/>
                    <a:pt x="11729978" y="4593379"/>
                    <a:pt x="11596930" y="5065093"/>
                  </a:cubicBezTo>
                  <a:cubicBezTo>
                    <a:pt x="11463883" y="5536807"/>
                    <a:pt x="11151825" y="5955303"/>
                    <a:pt x="10508358" y="6095608"/>
                  </a:cubicBezTo>
                  <a:cubicBezTo>
                    <a:pt x="9864891" y="6235913"/>
                    <a:pt x="8691653" y="5877893"/>
                    <a:pt x="7736129" y="5906921"/>
                  </a:cubicBezTo>
                  <a:cubicBezTo>
                    <a:pt x="6780605" y="5935949"/>
                    <a:pt x="5655748" y="6267360"/>
                    <a:pt x="4775215" y="6269779"/>
                  </a:cubicBezTo>
                  <a:cubicBezTo>
                    <a:pt x="3894682" y="6272198"/>
                    <a:pt x="3202835" y="5962560"/>
                    <a:pt x="2452930" y="5921436"/>
                  </a:cubicBezTo>
                  <a:cubicBezTo>
                    <a:pt x="1703025" y="5880312"/>
                    <a:pt x="628967" y="6327836"/>
                    <a:pt x="275786" y="6023036"/>
                  </a:cubicBezTo>
                  <a:cubicBezTo>
                    <a:pt x="-77395" y="5718236"/>
                    <a:pt x="384644" y="4617569"/>
                    <a:pt x="333844" y="4092636"/>
                  </a:cubicBezTo>
                  <a:cubicBezTo>
                    <a:pt x="283044" y="3567703"/>
                    <a:pt x="2434" y="3238712"/>
                    <a:pt x="15" y="2771836"/>
                  </a:cubicBezTo>
                  <a:cubicBezTo>
                    <a:pt x="-2404" y="2304960"/>
                    <a:pt x="278206" y="1729227"/>
                    <a:pt x="319330" y="1291379"/>
                  </a:cubicBezTo>
                  <a:close/>
                </a:path>
              </a:pathLst>
            </a:custGeom>
            <a:noFill/>
            <a:ln w="22225">
              <a:gradFill>
                <a:gsLst>
                  <a:gs pos="100000">
                    <a:srgbClr val="DFD1F7"/>
                  </a:gs>
                  <a:gs pos="0">
                    <a:srgbClr val="FBD3E0"/>
                  </a:gs>
                  <a:gs pos="54000">
                    <a:srgbClr val="FFD8E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2" name="Picture 1"/>
          <p:cNvPicPr>
            <a:picLocks noChangeAspect="1"/>
          </p:cNvPicPr>
          <p:nvPr/>
        </p:nvPicPr>
        <p:blipFill>
          <a:blip r:embed="rId4"/>
          <a:stretch>
            <a:fillRect/>
          </a:stretch>
        </p:blipFill>
        <p:spPr>
          <a:xfrm>
            <a:off x="4024986" y="532686"/>
            <a:ext cx="3432345" cy="1780186"/>
          </a:xfrm>
          <a:prstGeom prst="rect">
            <a:avLst/>
          </a:prstGeom>
        </p:spPr>
      </p:pic>
      <p:sp>
        <p:nvSpPr>
          <p:cNvPr id="17" name="Google Shape;567;p25"/>
          <p:cNvSpPr txBox="1"/>
          <p:nvPr/>
        </p:nvSpPr>
        <p:spPr>
          <a:xfrm>
            <a:off x="1070986" y="1770660"/>
            <a:ext cx="9231161" cy="728648"/>
          </a:xfrm>
          <a:prstGeom prst="rect">
            <a:avLst/>
          </a:prstGeom>
          <a:noFill/>
          <a:ln>
            <a:noFill/>
          </a:ln>
        </p:spPr>
        <p:txBody>
          <a:bodyPr spcFirstLastPara="1" wrap="square" lIns="121900" tIns="121900" rIns="121900" bIns="121900" anchor="t" anchorCtr="0">
            <a:noAutofit/>
          </a:bodyPr>
          <a:lstStyle/>
          <a:p>
            <a:pPr algn="just">
              <a:buClr>
                <a:srgbClr val="000000"/>
              </a:buClr>
              <a:buSzPts val="1100"/>
              <a:buFont typeface="Fira Sans Extra Condensed"/>
              <a:buNone/>
            </a:pPr>
            <a:r>
              <a:rPr lang="vi-VN" sz="3000" kern="0" dirty="0" smtClean="0">
                <a:solidFill>
                  <a:srgbClr val="000000"/>
                </a:solidFill>
                <a:latin typeface="+mj-lt"/>
                <a:ea typeface="Arima Madurai Medium"/>
                <a:cs typeface="Arima Madurai Medium"/>
                <a:sym typeface="Arima Madurai Medium"/>
              </a:rPr>
              <a:t>- Dấu chấm lửng </a:t>
            </a:r>
            <a:r>
              <a:rPr lang="vi-VN"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l</a:t>
            </a:r>
            <a:r>
              <a:rPr lang="en-US" sz="3000" kern="0" dirty="0" smtClean="0">
                <a:solidFill>
                  <a:srgbClr val="000000"/>
                </a:solidFill>
                <a:latin typeface="Times New Roman" panose="02020603050405020304" pitchFamily="18" charset="0"/>
                <a:ea typeface="Arima Madurai Medium"/>
                <a:cs typeface="Times New Roman" panose="02020603050405020304" pitchFamily="18" charset="0"/>
                <a:sym typeface="Arima Madurai Medium"/>
              </a:rPr>
              <a:t>à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một</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dấu</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câu</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cơ</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bản</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trong</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tiếng</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Việt</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Dấu</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chấm</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lửng</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thường</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được</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dùng</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 </a:t>
            </a:r>
            <a:r>
              <a:rPr lang="en-US" sz="3000" kern="0" dirty="0" err="1">
                <a:solidFill>
                  <a:srgbClr val="000000"/>
                </a:solidFill>
                <a:latin typeface="Times New Roman" panose="02020603050405020304" pitchFamily="18" charset="0"/>
                <a:ea typeface="Arima Madurai Medium"/>
                <a:cs typeface="Times New Roman" panose="02020603050405020304" pitchFamily="18" charset="0"/>
                <a:sym typeface="Arima Madurai Medium"/>
              </a:rPr>
              <a:t>để</a:t>
            </a:r>
            <a:r>
              <a:rPr lang="en-US" sz="3000" kern="0" dirty="0">
                <a:solidFill>
                  <a:srgbClr val="000000"/>
                </a:solidFill>
                <a:latin typeface="Times New Roman" panose="02020603050405020304" pitchFamily="18" charset="0"/>
                <a:ea typeface="Arima Madurai Medium"/>
                <a:cs typeface="Times New Roman" panose="02020603050405020304" pitchFamily="18" charset="0"/>
                <a:sym typeface="Arima Madurai Medium"/>
              </a:rPr>
              <a:t>:</a:t>
            </a:r>
            <a:endParaRPr sz="30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Rectangle 2"/>
          <p:cNvSpPr/>
          <p:nvPr/>
        </p:nvSpPr>
        <p:spPr>
          <a:xfrm>
            <a:off x="1487606" y="3076560"/>
            <a:ext cx="9717206" cy="480131"/>
          </a:xfrm>
          <a:prstGeom prst="rect">
            <a:avLst/>
          </a:prstGeom>
        </p:spPr>
        <p:txBody>
          <a:bodyPr wrap="square">
            <a:spAutoFit/>
          </a:bodyPr>
          <a:lstStyle/>
          <a:p>
            <a:pPr algn="just">
              <a:lnSpc>
                <a:spcPct val="90000"/>
              </a:lnSpc>
              <a:buClr>
                <a:srgbClr val="000000"/>
              </a:buClr>
              <a:buFont typeface="Arial"/>
              <a:buNone/>
            </a:pPr>
            <a:r>
              <a:rPr lang="en-US" sz="2800" kern="0" dirty="0" smtClean="0">
                <a:solidFill>
                  <a:srgbClr val="0C0C0C"/>
                </a:solidFill>
                <a:latin typeface="+mj-lt"/>
                <a:ea typeface="Arima Madurai Medium"/>
                <a:cs typeface="Arima Madurai Medium"/>
                <a:sym typeface="Arima Madurai Medium"/>
              </a:rPr>
              <a:t>+ </a:t>
            </a:r>
            <a:r>
              <a:rPr lang="vi-VN" sz="2800" kern="0" dirty="0" smtClean="0">
                <a:solidFill>
                  <a:srgbClr val="0C0C0C"/>
                </a:solidFill>
                <a:latin typeface="+mj-lt"/>
                <a:ea typeface="Arima Madurai Medium"/>
                <a:cs typeface="Arima Madurai Medium"/>
                <a:sym typeface="Arima Madurai Medium"/>
              </a:rPr>
              <a:t>Báo </a:t>
            </a:r>
            <a:r>
              <a:rPr lang="vi-VN" sz="2800" kern="0" dirty="0">
                <a:solidFill>
                  <a:srgbClr val="0C0C0C"/>
                </a:solidFill>
                <a:latin typeface="+mj-lt"/>
                <a:ea typeface="Arima Madurai Medium"/>
                <a:cs typeface="Arima Madurai Medium"/>
                <a:sym typeface="Arima Madurai Medium"/>
              </a:rPr>
              <a:t>hiệu còn nhiều sự vật, hiện tượng chưa được liệt kê hết.</a:t>
            </a:r>
            <a:endParaRPr lang="vi-VN" sz="2800" kern="0" dirty="0">
              <a:solidFill>
                <a:srgbClr val="0C0C0C"/>
              </a:solidFill>
              <a:latin typeface="+mj-lt"/>
              <a:ea typeface="Arial"/>
              <a:cs typeface="Arial"/>
              <a:sym typeface="Arial"/>
            </a:endParaRPr>
          </a:p>
        </p:txBody>
      </p:sp>
      <p:sp>
        <p:nvSpPr>
          <p:cNvPr id="4" name="Rectangle 3"/>
          <p:cNvSpPr/>
          <p:nvPr/>
        </p:nvSpPr>
        <p:spPr>
          <a:xfrm>
            <a:off x="1487606" y="3876396"/>
            <a:ext cx="9962866" cy="480131"/>
          </a:xfrm>
          <a:prstGeom prst="rect">
            <a:avLst/>
          </a:prstGeom>
        </p:spPr>
        <p:txBody>
          <a:bodyPr wrap="square">
            <a:spAutoFit/>
          </a:bodyPr>
          <a:lstStyle/>
          <a:p>
            <a:pPr algn="just">
              <a:lnSpc>
                <a:spcPct val="90000"/>
              </a:lnSpc>
              <a:buClr>
                <a:srgbClr val="000000"/>
              </a:buClr>
              <a:buFont typeface="Arial"/>
              <a:buNone/>
            </a:pPr>
            <a:r>
              <a:rPr lang="en-US" sz="2800" kern="0" dirty="0" smtClean="0">
                <a:solidFill>
                  <a:srgbClr val="0C0C0C"/>
                </a:solidFill>
                <a:latin typeface="+mj-lt"/>
                <a:ea typeface="Arima Madurai Medium"/>
                <a:cs typeface="Arima Madurai Medium"/>
                <a:sym typeface="Arima Madurai Medium"/>
              </a:rPr>
              <a:t>+ </a:t>
            </a:r>
            <a:r>
              <a:rPr lang="vi-VN" sz="2800" kern="0" dirty="0" smtClean="0">
                <a:solidFill>
                  <a:srgbClr val="0C0C0C"/>
                </a:solidFill>
                <a:latin typeface="+mj-lt"/>
                <a:ea typeface="Arima Madurai Medium"/>
                <a:cs typeface="Arima Madurai Medium"/>
                <a:sym typeface="Arima Madurai Medium"/>
              </a:rPr>
              <a:t>Thể </a:t>
            </a:r>
            <a:r>
              <a:rPr lang="vi-VN" sz="2800" kern="0" dirty="0">
                <a:solidFill>
                  <a:srgbClr val="0C0C0C"/>
                </a:solidFill>
                <a:latin typeface="+mj-lt"/>
                <a:ea typeface="Arima Madurai Medium"/>
                <a:cs typeface="Arima Madurai Medium"/>
                <a:sym typeface="Arima Madurai Medium"/>
              </a:rPr>
              <a:t>hiện lời nói bỏ dở (chưa nói hết) hay ngập ngừng, ngắt quãng.</a:t>
            </a:r>
            <a:endParaRPr lang="vi-VN" sz="2800" kern="0" dirty="0">
              <a:solidFill>
                <a:srgbClr val="0C0C0C"/>
              </a:solidFill>
              <a:latin typeface="+mj-lt"/>
              <a:ea typeface="Arial"/>
              <a:cs typeface="Arial"/>
              <a:sym typeface="Arial"/>
            </a:endParaRPr>
          </a:p>
        </p:txBody>
      </p:sp>
      <p:sp>
        <p:nvSpPr>
          <p:cNvPr id="5" name="Rectangle 4"/>
          <p:cNvSpPr/>
          <p:nvPr/>
        </p:nvSpPr>
        <p:spPr>
          <a:xfrm>
            <a:off x="1487606" y="4695401"/>
            <a:ext cx="9717206" cy="1255728"/>
          </a:xfrm>
          <a:prstGeom prst="rect">
            <a:avLst/>
          </a:prstGeom>
        </p:spPr>
        <p:txBody>
          <a:bodyPr wrap="square">
            <a:spAutoFit/>
          </a:bodyPr>
          <a:lstStyle/>
          <a:p>
            <a:pPr algn="just">
              <a:lnSpc>
                <a:spcPct val="90000"/>
              </a:lnSpc>
              <a:buClr>
                <a:srgbClr val="000000"/>
              </a:buClr>
              <a:buFont typeface="Arial"/>
              <a:buNone/>
            </a:pPr>
            <a:r>
              <a:rPr lang="en-US" sz="2800" kern="0" dirty="0" smtClean="0">
                <a:solidFill>
                  <a:srgbClr val="0C0C0C"/>
                </a:solidFill>
                <a:latin typeface="+mj-lt"/>
                <a:ea typeface="Arima Madurai Medium"/>
                <a:cs typeface="Arima Madurai Medium"/>
                <a:sym typeface="Arima Madurai Medium"/>
              </a:rPr>
              <a:t>+ </a:t>
            </a:r>
            <a:r>
              <a:rPr lang="vi-VN" sz="2800" kern="0" dirty="0" smtClean="0">
                <a:solidFill>
                  <a:srgbClr val="0C0C0C"/>
                </a:solidFill>
                <a:latin typeface="+mj-lt"/>
                <a:ea typeface="Arima Madurai Medium"/>
                <a:cs typeface="Arima Madurai Medium"/>
                <a:sym typeface="Arima Madurai Medium"/>
              </a:rPr>
              <a:t>Làm </a:t>
            </a:r>
            <a:r>
              <a:rPr lang="vi-VN" sz="2800" kern="0" dirty="0">
                <a:solidFill>
                  <a:srgbClr val="0C0C0C"/>
                </a:solidFill>
                <a:latin typeface="+mj-lt"/>
                <a:ea typeface="Arima Madurai Medium"/>
                <a:cs typeface="Arima Madurai Medium"/>
                <a:sym typeface="Arima Madurai Medium"/>
              </a:rPr>
              <a:t>giãn nhịp điệu câu văn, chuẩn bị cho sự xuất hiện của một từ ngữ biểu thị nội dung bất ngờ thường có sắc thái hài hước, châm biếm.</a:t>
            </a:r>
            <a:endParaRPr lang="vi-VN" sz="2800" kern="0" dirty="0">
              <a:solidFill>
                <a:srgbClr val="0C0C0C"/>
              </a:solidFill>
              <a:latin typeface="+mj-lt"/>
              <a:ea typeface="Arial"/>
              <a:cs typeface="Arial"/>
              <a:sym typeface="Arial"/>
            </a:endParaRPr>
          </a:p>
        </p:txBody>
      </p:sp>
    </p:spTree>
    <p:extLst>
      <p:ext uri="{BB962C8B-B14F-4D97-AF65-F5344CB8AC3E}">
        <p14:creationId xmlns:p14="http://schemas.microsoft.com/office/powerpoint/2010/main" val="2729406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80">
                                          <p:stCondLst>
                                            <p:cond delay="0"/>
                                          </p:stCondLst>
                                        </p:cTn>
                                        <p:tgtEl>
                                          <p:spTgt spid="4"/>
                                        </p:tgtEl>
                                      </p:cBhvr>
                                    </p:animEffect>
                                    <p:anim calcmode="lin" valueType="num">
                                      <p:cBhvr>
                                        <p:cTn id="3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1" dur="26">
                                          <p:stCondLst>
                                            <p:cond delay="650"/>
                                          </p:stCondLst>
                                        </p:cTn>
                                        <p:tgtEl>
                                          <p:spTgt spid="4"/>
                                        </p:tgtEl>
                                      </p:cBhvr>
                                      <p:to x="100000" y="60000"/>
                                    </p:animScale>
                                    <p:animScale>
                                      <p:cBhvr>
                                        <p:cTn id="42" dur="166" decel="50000">
                                          <p:stCondLst>
                                            <p:cond delay="676"/>
                                          </p:stCondLst>
                                        </p:cTn>
                                        <p:tgtEl>
                                          <p:spTgt spid="4"/>
                                        </p:tgtEl>
                                      </p:cBhvr>
                                      <p:to x="100000" y="100000"/>
                                    </p:animScale>
                                    <p:animScale>
                                      <p:cBhvr>
                                        <p:cTn id="43" dur="26">
                                          <p:stCondLst>
                                            <p:cond delay="1312"/>
                                          </p:stCondLst>
                                        </p:cTn>
                                        <p:tgtEl>
                                          <p:spTgt spid="4"/>
                                        </p:tgtEl>
                                      </p:cBhvr>
                                      <p:to x="100000" y="80000"/>
                                    </p:animScale>
                                    <p:animScale>
                                      <p:cBhvr>
                                        <p:cTn id="44" dur="166" decel="50000">
                                          <p:stCondLst>
                                            <p:cond delay="1338"/>
                                          </p:stCondLst>
                                        </p:cTn>
                                        <p:tgtEl>
                                          <p:spTgt spid="4"/>
                                        </p:tgtEl>
                                      </p:cBhvr>
                                      <p:to x="100000" y="100000"/>
                                    </p:animScale>
                                    <p:animScale>
                                      <p:cBhvr>
                                        <p:cTn id="45" dur="26">
                                          <p:stCondLst>
                                            <p:cond delay="1642"/>
                                          </p:stCondLst>
                                        </p:cTn>
                                        <p:tgtEl>
                                          <p:spTgt spid="4"/>
                                        </p:tgtEl>
                                      </p:cBhvr>
                                      <p:to x="100000" y="90000"/>
                                    </p:animScale>
                                    <p:animScale>
                                      <p:cBhvr>
                                        <p:cTn id="46" dur="166" decel="50000">
                                          <p:stCondLst>
                                            <p:cond delay="1668"/>
                                          </p:stCondLst>
                                        </p:cTn>
                                        <p:tgtEl>
                                          <p:spTgt spid="4"/>
                                        </p:tgtEl>
                                      </p:cBhvr>
                                      <p:to x="100000" y="100000"/>
                                    </p:animScale>
                                    <p:animScale>
                                      <p:cBhvr>
                                        <p:cTn id="47" dur="26">
                                          <p:stCondLst>
                                            <p:cond delay="1808"/>
                                          </p:stCondLst>
                                        </p:cTn>
                                        <p:tgtEl>
                                          <p:spTgt spid="4"/>
                                        </p:tgtEl>
                                      </p:cBhvr>
                                      <p:to x="100000" y="95000"/>
                                    </p:animScale>
                                    <p:animScale>
                                      <p:cBhvr>
                                        <p:cTn id="48" dur="166" decel="50000">
                                          <p:stCondLst>
                                            <p:cond delay="1834"/>
                                          </p:stCondLst>
                                        </p:cTn>
                                        <p:tgtEl>
                                          <p:spTgt spid="4"/>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80">
                                          <p:stCondLst>
                                            <p:cond delay="0"/>
                                          </p:stCondLst>
                                        </p:cTn>
                                        <p:tgtEl>
                                          <p:spTgt spid="5"/>
                                        </p:tgtEl>
                                      </p:cBhvr>
                                    </p:animEffect>
                                    <p:anim calcmode="lin" valueType="num">
                                      <p:cBhvr>
                                        <p:cTn id="5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7" dur="26">
                                          <p:stCondLst>
                                            <p:cond delay="650"/>
                                          </p:stCondLst>
                                        </p:cTn>
                                        <p:tgtEl>
                                          <p:spTgt spid="5"/>
                                        </p:tgtEl>
                                      </p:cBhvr>
                                      <p:to x="100000" y="60000"/>
                                    </p:animScale>
                                    <p:animScale>
                                      <p:cBhvr>
                                        <p:cTn id="58" dur="166" decel="50000">
                                          <p:stCondLst>
                                            <p:cond delay="676"/>
                                          </p:stCondLst>
                                        </p:cTn>
                                        <p:tgtEl>
                                          <p:spTgt spid="5"/>
                                        </p:tgtEl>
                                      </p:cBhvr>
                                      <p:to x="100000" y="100000"/>
                                    </p:animScale>
                                    <p:animScale>
                                      <p:cBhvr>
                                        <p:cTn id="59" dur="26">
                                          <p:stCondLst>
                                            <p:cond delay="1312"/>
                                          </p:stCondLst>
                                        </p:cTn>
                                        <p:tgtEl>
                                          <p:spTgt spid="5"/>
                                        </p:tgtEl>
                                      </p:cBhvr>
                                      <p:to x="100000" y="80000"/>
                                    </p:animScale>
                                    <p:animScale>
                                      <p:cBhvr>
                                        <p:cTn id="60" dur="166" decel="50000">
                                          <p:stCondLst>
                                            <p:cond delay="1338"/>
                                          </p:stCondLst>
                                        </p:cTn>
                                        <p:tgtEl>
                                          <p:spTgt spid="5"/>
                                        </p:tgtEl>
                                      </p:cBhvr>
                                      <p:to x="100000" y="100000"/>
                                    </p:animScale>
                                    <p:animScale>
                                      <p:cBhvr>
                                        <p:cTn id="61" dur="26">
                                          <p:stCondLst>
                                            <p:cond delay="1642"/>
                                          </p:stCondLst>
                                        </p:cTn>
                                        <p:tgtEl>
                                          <p:spTgt spid="5"/>
                                        </p:tgtEl>
                                      </p:cBhvr>
                                      <p:to x="100000" y="90000"/>
                                    </p:animScale>
                                    <p:animScale>
                                      <p:cBhvr>
                                        <p:cTn id="62" dur="166" decel="50000">
                                          <p:stCondLst>
                                            <p:cond delay="1668"/>
                                          </p:stCondLst>
                                        </p:cTn>
                                        <p:tgtEl>
                                          <p:spTgt spid="5"/>
                                        </p:tgtEl>
                                      </p:cBhvr>
                                      <p:to x="100000" y="100000"/>
                                    </p:animScale>
                                    <p:animScale>
                                      <p:cBhvr>
                                        <p:cTn id="63" dur="26">
                                          <p:stCondLst>
                                            <p:cond delay="1808"/>
                                          </p:stCondLst>
                                        </p:cTn>
                                        <p:tgtEl>
                                          <p:spTgt spid="5"/>
                                        </p:tgtEl>
                                      </p:cBhvr>
                                      <p:to x="100000" y="95000"/>
                                    </p:animScale>
                                    <p:animScale>
                                      <p:cBhvr>
                                        <p:cTn id="6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P spid="4" grpId="0"/>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1568</Words>
  <Application>Microsoft Office PowerPoint</Application>
  <PresentationFormat>Widescreen</PresentationFormat>
  <Paragraphs>111</Paragraphs>
  <Slides>18</Slides>
  <Notes>17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Arima Madurai Medium</vt:lpstr>
      <vt:lpstr>Fira Sans Extra Condensed</vt:lpstr>
      <vt:lpstr>微软雅黑</vt:lpstr>
      <vt:lpstr>Arial</vt:lpstr>
      <vt:lpstr>宋体</vt:lpstr>
      <vt:lpstr>#9Slide03 Arima Madurai Black</vt:lpstr>
      <vt:lpstr>Cambria</vt:lpstr>
      <vt:lpstr>Calibri</vt:lpstr>
      <vt:lpstr>等线</vt:lpstr>
      <vt:lpstr>Times New Roman</vt:lpstr>
      <vt:lpstr>Wingdings</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nhat</dc:title>
  <dc:subject>Sinh nhat</dc:subject>
  <dc:creator>KTUTS</dc:creator>
  <cp:keywords>Ruby</cp:keywords>
  <cp:lastModifiedBy>HP</cp:lastModifiedBy>
  <cp:revision>140</cp:revision>
  <dcterms:created xsi:type="dcterms:W3CDTF">2022-03-01T03:04:00Z</dcterms:created>
  <dcterms:modified xsi:type="dcterms:W3CDTF">2023-02-15T07:55:13Z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AC725CC470EB418A8817939CDFF34271</vt:lpwstr>
  </property>
  <property fmtid="{D5CDD505-2E9C-101B-9397-08002B2CF9AE}" pid="3" name="KSOProductBuildVer">
    <vt:lpwstr>2052-11.1.0.11365</vt:lpwstr>
  </property>
</Properties>
</file>