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Roboto Condensed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Odibee Sans" panose="020B0604020202020204" charset="0"/>
      <p:regular r:id="rId49"/>
    </p:embeddedFont>
    <p:embeddedFont>
      <p:font typeface="Didact Gothic" panose="020B0604020202020204" charset="0"/>
      <p:regular r:id="rId50"/>
    </p:embeddedFont>
    <p:embeddedFont>
      <p:font typeface="Bellota Text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400" b="1" u="sng" dirty="0" smtClean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b) Hai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 smtClean="0">
                    <a:latin typeface="+mn-lt"/>
                  </a:rPr>
                  <a:t>Ta </a:t>
                </a:r>
                <a:r>
                  <a:rPr lang="en-US" sz="2400" b="1" dirty="0" err="1" smtClean="0">
                    <a:latin typeface="+mn-lt"/>
                  </a:rPr>
                  <a:t>thấy</a:t>
                </a:r>
                <a:r>
                  <a:rPr lang="en-US" sz="2400" b="1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Do </a:t>
                </a:r>
                <a:r>
                  <a:rPr lang="en-US" sz="2400" dirty="0" err="1" smtClean="0">
                    <a:latin typeface="+mn-lt"/>
                  </a:rPr>
                  <a:t>đó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Hai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hai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nhau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,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 </a:t>
            </a:r>
            <a:r>
              <a:rPr lang="en-US" sz="2400" dirty="0" err="1" smtClean="0"/>
              <a:t>phút</a:t>
            </a:r>
            <a:r>
              <a:rPr lang="en-US" sz="2400" dirty="0" smtClean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 </a:t>
                </a:r>
                <a:r>
                  <a:rPr lang="en-US" sz="2400" dirty="0" err="1" smtClean="0">
                    <a:latin typeface="+mn-lt"/>
                  </a:rPr>
                  <a:t>Ngược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lại</a:t>
                </a:r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en-US" sz="2400" dirty="0" err="1" smtClean="0">
                    <a:latin typeface="+mn-lt"/>
                  </a:rPr>
                  <a:t>nếu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.</a:t>
                </a:r>
                <a:endParaRPr 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 smtClean="0"/>
                  <a:t>Chú</a:t>
                </a:r>
                <a:r>
                  <a:rPr lang="en-US" sz="2400" b="1" u="sng" dirty="0" smtClean="0"/>
                  <a:t> ý:</a:t>
                </a:r>
                <a:r>
                  <a:rPr lang="en-US" sz="2400" b="1" dirty="0" smtClean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 smtClean="0"/>
                  <a:t>Nếu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 smtClean="0"/>
                  <a:t>nhau</a:t>
                </a:r>
                <a:r>
                  <a:rPr lang="en-GB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</a:rPr>
              <a:t>Giải</a:t>
            </a:r>
            <a:r>
              <a:rPr lang="en-US" sz="2800" b="1" u="sng" dirty="0" smtClean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a) Do 3 . 7 = (-7) . (-3)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 5 . 4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không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bằng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nhau</a:t>
                </a:r>
                <a:r>
                  <a:rPr lang="en-US" sz="2800" dirty="0" smtClean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 smtClean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</a:t>
                </a:r>
                <a:r>
                  <a:rPr lang="en-US" sz="2400" dirty="0" smtClean="0"/>
                  <a:t>) Do 1. (-18)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</a:rPr>
              <a:t>Tính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1.10 = 5.2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4.(-6) = 24.(-1)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</a:t>
                </a:r>
                <a:r>
                  <a:rPr lang="en-US" sz="2000" dirty="0" err="1" smtClean="0">
                    <a:latin typeface="+mn-lt"/>
                  </a:rPr>
                  <a:t>nhân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chia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cho</a:t>
                </a:r>
                <a:r>
                  <a:rPr lang="en-US" sz="2000" dirty="0" smtClean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Nếu</a:t>
            </a:r>
            <a:r>
              <a:rPr lang="en-US" sz="2000" dirty="0" smtClean="0"/>
              <a:t> ta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0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ta chia </a:t>
            </a:r>
            <a:r>
              <a:rPr lang="en-US" sz="2000" dirty="0" err="1" smtClean="0">
                <a:latin typeface="+mn-lt"/>
              </a:rPr>
              <a:t>cả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mẫu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chúng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thì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 smtClean="0"/>
              <a:t>Qua HĐ5,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Ví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dụ</a:t>
            </a:r>
            <a:r>
              <a:rPr lang="en-US" sz="2000" dirty="0" smtClean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Viết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+mn-lt"/>
              </a:rPr>
              <a:t>Theo </a:t>
            </a:r>
            <a:r>
              <a:rPr lang="en-US" sz="2000" dirty="0" err="1" smtClean="0">
                <a:latin typeface="+mn-lt"/>
              </a:rPr>
              <a:t>tính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cơ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bản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, ta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 smtClean="0"/>
                  <a:t>*</a:t>
                </a:r>
                <a:r>
                  <a:rPr lang="en-US" sz="2400" dirty="0" smtClean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b. </a:t>
            </a:r>
            <a:r>
              <a:rPr lang="en-US" sz="2000" b="1" dirty="0" err="1" smtClean="0">
                <a:solidFill>
                  <a:srgbClr val="002060"/>
                </a:solidFill>
              </a:rPr>
              <a:t>Rút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gọn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tối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 </a:t>
            </a:r>
            <a:r>
              <a:rPr lang="en-US" sz="2000" dirty="0" err="1" smtClean="0"/>
              <a:t>giản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Em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hãy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niệm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phân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tối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dirty="0" err="1" smtClean="0">
                <a:solidFill>
                  <a:srgbClr val="C00000"/>
                </a:solidFill>
              </a:rPr>
              <a:t>Lấy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ví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dụ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chưa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u="sng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khi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2: </a:t>
            </a:r>
            <a:r>
              <a:rPr lang="en-US" sz="2000" dirty="0" smtClean="0">
                <a:solidFill>
                  <a:srgbClr val="002060"/>
                </a:solidFill>
              </a:rPr>
              <a:t>Chia </a:t>
            </a:r>
            <a:r>
              <a:rPr lang="en-US" sz="2000" dirty="0" err="1" smtClean="0">
                <a:solidFill>
                  <a:srgbClr val="002060"/>
                </a:solidFill>
              </a:rPr>
              <a:t>cả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cho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vừa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, ta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phân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lại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các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bước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rút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gọn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phân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với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tử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mẫu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tự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nhiên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;... </a:t>
                </a:r>
                <a:r>
                  <a:rPr lang="nl-NL" sz="2000" dirty="0"/>
                  <a:t>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... </a:t>
                </a:r>
                <a:r>
                  <a:rPr lang="nl-NL" sz="2000" dirty="0"/>
                  <a:t>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tối</a:t>
            </a:r>
            <a:r>
              <a:rPr lang="en-US" sz="2400" dirty="0" smtClean="0"/>
              <a:t> </a:t>
            </a:r>
            <a:r>
              <a:rPr lang="en-US" sz="2400" dirty="0" err="1" smtClean="0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b)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a) </a:t>
                </a:r>
                <a:r>
                  <a:rPr lang="en-US" sz="2000" dirty="0" err="1" smtClean="0"/>
                  <a:t>Rút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gọn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giản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effectLst/>
                    <a:latin typeface="+mn-lt"/>
                  </a:rPr>
                  <a:t>b) Ta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SGK,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 smtClean="0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/>
              <a:t>Có</a:t>
            </a:r>
            <a:r>
              <a:rPr lang="en-GB" sz="2000" dirty="0" smtClean="0"/>
              <a:t>: </a:t>
            </a:r>
            <a:r>
              <a:rPr lang="en-GB" sz="2000" b="1" dirty="0" smtClean="0"/>
              <a:t>BCNN(8</a:t>
            </a:r>
            <a:r>
              <a:rPr lang="en-GB" sz="2000" b="1" dirty="0"/>
              <a:t>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 smtClean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Giải</a:t>
            </a:r>
            <a:r>
              <a:rPr lang="en-US" sz="2000" b="1" u="sng" dirty="0" smtClean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GB" sz="2400" dirty="0" smtClean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+mn-lt"/>
                  </a:rPr>
                  <a:t>Vậy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 smtClean="0">
                <a:latin typeface="+mn-lt"/>
              </a:rPr>
              <a:t>Hoàn </a:t>
            </a:r>
            <a:r>
              <a:rPr lang="vi-VN" sz="2400" dirty="0">
                <a:latin typeface="+mn-lt"/>
              </a:rPr>
              <a:t>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tòa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cư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B1, B2, B3.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B3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-10 m.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B1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Độ </a:t>
                </a:r>
                <a:r>
                  <a:rPr lang="en-US" sz="2000" dirty="0" err="1" smtClean="0">
                    <a:latin typeface="+mn-lt"/>
                  </a:rPr>
                  <a:t>cao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sàn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tầng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hầm</a:t>
                </a:r>
                <a:r>
                  <a:rPr lang="en-US" sz="2000" dirty="0" smtClean="0">
                    <a:latin typeface="+mn-lt"/>
                  </a:rPr>
                  <a:t> B1 so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đất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smtClean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dirty="0" smtClean="0">
                    <a:latin typeface="+mn-lt"/>
                  </a:rPr>
                  <a:t>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thể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ghi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kết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quả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phép</a:t>
                </a:r>
                <a:r>
                  <a:rPr lang="en-US" sz="2000" dirty="0" smtClean="0">
                    <a:latin typeface="+mn-lt"/>
                  </a:rPr>
                  <a:t> chia </a:t>
                </a:r>
                <a:r>
                  <a:rPr lang="en-US" sz="2000" dirty="0" err="1" smtClean="0">
                    <a:latin typeface="+mn-lt"/>
                  </a:rPr>
                  <a:t>dưới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dạng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a : b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 smtClean="0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11,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-7,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Trả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lời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mười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</a:t>
                </a:r>
                <a:r>
                  <a:rPr lang="en-US" sz="2400" dirty="0" smtClean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bảy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năm</a:t>
                </a:r>
                <a:r>
                  <a:rPr lang="en-US" sz="2400" dirty="0" smtClean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1581</Words>
  <Application>Microsoft Office PowerPoint</Application>
  <PresentationFormat>On-screen Show (16:9)</PresentationFormat>
  <Paragraphs>249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Roboto Condensed</vt:lpstr>
      <vt:lpstr>Times New Roman</vt:lpstr>
      <vt:lpstr>Wingdings</vt:lpstr>
      <vt:lpstr>Calibri</vt:lpstr>
      <vt:lpstr>Cambria Math</vt:lpstr>
      <vt:lpstr>Arial</vt:lpstr>
      <vt:lpstr>Abel</vt:lpstr>
      <vt:lpstr>Odibee Sans</vt:lpstr>
      <vt:lpstr>Didact Gothic</vt:lpstr>
      <vt:lpstr>Bellota Text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lai nhi</cp:lastModifiedBy>
  <cp:revision>87</cp:revision>
  <dcterms:modified xsi:type="dcterms:W3CDTF">2024-03-11T17:35:16Z</dcterms:modified>
</cp:coreProperties>
</file>