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8" r:id="rId5"/>
  </p:sldMasterIdLst>
  <p:notesMasterIdLst>
    <p:notesMasterId r:id="rId23"/>
  </p:notesMasterIdLst>
  <p:sldIdLst>
    <p:sldId id="288" r:id="rId6"/>
    <p:sldId id="355" r:id="rId7"/>
    <p:sldId id="264" r:id="rId8"/>
    <p:sldId id="265" r:id="rId9"/>
    <p:sldId id="290" r:id="rId10"/>
    <p:sldId id="292" r:id="rId11"/>
    <p:sldId id="293" r:id="rId12"/>
    <p:sldId id="270" r:id="rId13"/>
    <p:sldId id="282" r:id="rId14"/>
    <p:sldId id="283" r:id="rId15"/>
    <p:sldId id="284" r:id="rId16"/>
    <p:sldId id="285" r:id="rId17"/>
    <p:sldId id="271" r:id="rId18"/>
    <p:sldId id="281" r:id="rId19"/>
    <p:sldId id="354" r:id="rId20"/>
    <p:sldId id="277" r:id="rId21"/>
    <p:sldId id="26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C55A11"/>
    <a:srgbClr val="15142A"/>
    <a:srgbClr val="FAED3B"/>
    <a:srgbClr val="70AD47"/>
    <a:srgbClr val="A7FDFF"/>
    <a:srgbClr val="3CDFE6"/>
    <a:srgbClr val="0C0D0E"/>
    <a:srgbClr val="1F4E79"/>
    <a:srgbClr val="FFD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56" autoAdjust="0"/>
    <p:restoredTop sz="84954" autoAdjust="0"/>
  </p:normalViewPr>
  <p:slideViewPr>
    <p:cSldViewPr snapToGrid="0">
      <p:cViewPr>
        <p:scale>
          <a:sx n="50" d="100"/>
          <a:sy n="50" d="100"/>
        </p:scale>
        <p:origin x="1400" y="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image" Target="../media/image2.wmf"/><Relationship Id="rId5" Type="http://schemas.openxmlformats.org/officeDocument/2006/relationships/image" Target="../media/image6.wmf"/><Relationship Id="rId4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Relationship Id="rId4" Type="http://schemas.openxmlformats.org/officeDocument/2006/relationships/image" Target="../media/image3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040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15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miếng</a:t>
            </a:r>
            <a:r>
              <a:rPr lang="en-US" baseline="0" dirty="0"/>
              <a:t> </a:t>
            </a:r>
            <a:r>
              <a:rPr lang="en-US" baseline="0" dirty="0" err="1"/>
              <a:t>ghép</a:t>
            </a:r>
            <a:r>
              <a:rPr lang="en-US" baseline="0" dirty="0"/>
              <a:t> </a:t>
            </a:r>
            <a:r>
              <a:rPr lang="en-US" baseline="0" dirty="0" err="1"/>
              <a:t>bất</a:t>
            </a:r>
            <a:r>
              <a:rPr lang="en-US" baseline="0" dirty="0"/>
              <a:t> </a:t>
            </a:r>
            <a:r>
              <a:rPr lang="en-US" baseline="0" dirty="0" err="1"/>
              <a:t>kì</a:t>
            </a:r>
            <a:r>
              <a:rPr lang="en-US" baseline="0" dirty="0"/>
              <a:t>,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miếng</a:t>
            </a:r>
            <a:r>
              <a:rPr lang="en-US" baseline="0" dirty="0"/>
              <a:t> </a:t>
            </a:r>
            <a:r>
              <a:rPr lang="en-US" baseline="0" dirty="0" err="1"/>
              <a:t>ghép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.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tim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lật</a:t>
            </a:r>
            <a:r>
              <a:rPr lang="en-US" baseline="0" dirty="0"/>
              <a:t> </a:t>
            </a:r>
            <a:r>
              <a:rPr lang="en-US" baseline="0" dirty="0" err="1"/>
              <a:t>miếng</a:t>
            </a:r>
            <a:r>
              <a:rPr lang="en-US" baseline="0" dirty="0"/>
              <a:t> </a:t>
            </a:r>
            <a:r>
              <a:rPr lang="en-US" baseline="0" dirty="0" err="1"/>
              <a:t>ghép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</a:t>
            </a:r>
            <a:endParaRPr lang="en-US" dirty="0"/>
          </a:p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text</a:t>
            </a:r>
            <a:r>
              <a:rPr lang="en-US" baseline="0" dirty="0"/>
              <a:t> </a:t>
            </a:r>
            <a:r>
              <a:rPr lang="en-US" dirty="0"/>
              <a:t>box</a:t>
            </a:r>
            <a:r>
              <a:rPr lang="en-US" baseline="0" dirty="0"/>
              <a:t> “AI NHANH NHẤT”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game.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icon “TÌM HIỂU LỊCH SỬ VIỆT NAM”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liên</a:t>
            </a:r>
            <a:r>
              <a:rPr lang="en-US" baseline="0" dirty="0"/>
              <a:t> </a:t>
            </a:r>
            <a:r>
              <a:rPr lang="en-US" baseline="0" dirty="0" err="1"/>
              <a:t>môn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E72306-4C6E-4223-83B8-E2369D1CC2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8414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biểu</a:t>
            </a:r>
            <a:r>
              <a:rPr lang="en-US" baseline="0" dirty="0"/>
              <a:t> </a:t>
            </a:r>
            <a:r>
              <a:rPr lang="en-US" baseline="0" dirty="0" err="1"/>
              <a:t>tượng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quay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slide game.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E72306-4C6E-4223-83B8-E2369D1CC2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33257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53816F-A1CF-4485-B308-1B9F14B36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356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HS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nhà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err="1"/>
              <a:t>tập</a:t>
            </a:r>
            <a:r>
              <a:rPr lang="en-US" baseline="0"/>
              <a:t> 4 (PBT) </a:t>
            </a:r>
            <a:r>
              <a:rPr lang="en-US" baseline="0" dirty="0" err="1"/>
              <a:t>nên</a:t>
            </a:r>
            <a:r>
              <a:rPr lang="en-US" baseline="0" dirty="0"/>
              <a:t> ở </a:t>
            </a:r>
            <a:r>
              <a:rPr lang="en-US" baseline="0" dirty="0" err="1"/>
              <a:t>đây</a:t>
            </a:r>
            <a:r>
              <a:rPr lang="en-US" baseline="0" dirty="0"/>
              <a:t> </a:t>
            </a:r>
            <a:r>
              <a:rPr lang="en-US" baseline="0" dirty="0" err="1"/>
              <a:t>không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slide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E72306-4C6E-4223-83B8-E2369D1CC2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0894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61D4F-74C0-442A-A23E-9FFB07CF4A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3E4F10-616C-4D6A-88E5-5B12ED956E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AA78CC-D302-4B88-81E3-7FAC3E249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973DA-496D-48DA-9EC6-CA0E53342C02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25DF6A-385A-49C7-9C30-B0BD8606E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CE7A9-EFEE-4EA1-B6DA-86F123280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F1F5-BE42-4565-9085-912C0BB27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414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FEFE4-4DA0-40DE-BB57-CCBF1975A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C7E093-1818-4C9B-936F-0BA559329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11B0BD-4926-4F9A-83BF-DBD6135C6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973DA-496D-48DA-9EC6-CA0E53342C02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28995C-083D-4BCA-8C4D-B2AAB4CFD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28DFB0-C42C-4574-BF11-FBE5BB03F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F1F5-BE42-4565-9085-912C0BB27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6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F62E6-BFF9-4EBD-95DA-EB4A47366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575F57-5158-4CC0-9AAE-B6CC0D42C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7B8D89-FC2B-4BB2-B9A4-09AF2A558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973DA-496D-48DA-9EC6-CA0E53342C02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9014E3-4EF2-4714-9AFF-D5B375EA1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C60FDE-EA26-4124-9C45-8238E937F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F1F5-BE42-4565-9085-912C0BB27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0047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1C62C-0CD1-4B88-9392-AE29BAA32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18BE9-B169-4DAB-A9A2-430515E36C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245C92-82AA-4223-ADB6-08CD4E8FFD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633304-637D-4E69-BA96-F717CFF8F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973DA-496D-48DA-9EC6-CA0E53342C02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3617D6-4648-4A32-8A9F-35000FACE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D416A4-F91D-4306-B029-2E3F5E379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F1F5-BE42-4565-9085-912C0BB27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234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5B266-764D-458D-93EB-E14525A62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DE7C12-0512-4F6F-AC67-880174F7F1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9CFB3E-F510-49CC-9B34-BC31948D25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9B874E-25D1-45D2-BB6B-905466EEBE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20E49B-2F09-4866-A189-7460ECC9D2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4A41FD-C022-4E0F-B170-6428C967F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973DA-496D-48DA-9EC6-CA0E53342C02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228737-0509-4D8C-97BB-209A2CD99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0DED6C-0872-4037-9ADB-1B91C29B1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F1F5-BE42-4565-9085-912C0BB27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5892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37D9A-207C-4C11-A132-0BD420D45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33FA3B-880B-477B-9EA4-D467ADDBE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973DA-496D-48DA-9EC6-CA0E53342C02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DAE650-8F8A-4FA9-88DC-1F7AA8332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831AB3-5400-4827-BABD-6029C58DA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F1F5-BE42-4565-9085-912C0BB27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33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61D592-77D1-4E44-BF36-4ECED8582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973DA-496D-48DA-9EC6-CA0E53342C02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32814D-DEF9-4040-B7F2-8BA3E9EE9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53AEA0-6DE0-4DFD-BBEB-FB787F1BE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F1F5-BE42-4565-9085-912C0BB27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46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E35E9-E50D-45EF-B61D-F8E50BFBC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A2425A-FE7D-4B24-9C1D-110DBED53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D62ECE-D7A0-4FFF-B80E-843FA7459E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669A0F-6511-4BE8-B15F-0B997CA3A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973DA-496D-48DA-9EC6-CA0E53342C02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1EC284-92F6-4C98-8D55-C99DBCCB7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58E402-CA18-4BA7-979B-B9440F930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F1F5-BE42-4565-9085-912C0BB27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911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03E6C-C79B-459F-8787-BD7B3A236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E54679-03E4-4514-938C-BB535FA2BA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6C308D-2EFF-4199-BFBA-CBD2D1BD48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B92AE7-552F-493C-ADCC-C65688822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973DA-496D-48DA-9EC6-CA0E53342C02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A30A4C-ED13-4948-913A-164928B0C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CF1222-CF81-4DA4-9E40-418081AC4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F1F5-BE42-4565-9085-912C0BB27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6362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50D72-8989-4F4F-9C66-DBE70B803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A64AC9-0EBE-4570-93DC-FC1DFAA9F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EEEF0E-926C-49DC-9535-BC57BB3E2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973DA-496D-48DA-9EC6-CA0E53342C02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CC449B-F745-4EFD-8649-07C635D2B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02E2AC-8C5D-4827-9385-73B2F4004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F1F5-BE42-4565-9085-912C0BB27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426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D57D13-1EEE-42DD-844F-9325EBB2C9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E5AF47-9123-4A90-85A8-6459E80E87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6CD47-3794-4B0B-A1B2-C29496C35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973DA-496D-48DA-9EC6-CA0E53342C02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F64C2B-BA7C-46C7-BB5C-178001130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FF3B92-AE45-493C-A47B-593420DA4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F1F5-BE42-4565-9085-912C0BB27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190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9/7/2023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9/7/2023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9/7/2023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9/7/2023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9/7/2023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9/7/2023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9/7/2023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1FE462-3D70-4B1D-8623-15B8C7594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2B9E6D-60EE-4D43-B317-F2C00C5A24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3F9189-42C4-4B4E-B8D1-0695ACEC4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973DA-496D-48DA-9EC6-CA0E53342C02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200F9-C81C-41AE-BF3D-C426DE3B42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9E067-5A44-4321-9A0A-C0A307DF62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4DF1F5-BE42-4565-9085-912C0BB27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570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5.wmf"/><Relationship Id="rId4" Type="http://schemas.openxmlformats.org/officeDocument/2006/relationships/image" Target="../media/image2.wmf"/><Relationship Id="rId9" Type="http://schemas.openxmlformats.org/officeDocument/2006/relationships/oleObject" Target="../embeddings/oleObject4.bin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3.wdp"/><Relationship Id="rId18" Type="http://schemas.openxmlformats.org/officeDocument/2006/relationships/image" Target="../media/image36.wmf"/><Relationship Id="rId3" Type="http://schemas.openxmlformats.org/officeDocument/2006/relationships/notesSlide" Target="../notesSlides/notesSlide4.xml"/><Relationship Id="rId21" Type="http://schemas.openxmlformats.org/officeDocument/2006/relationships/oleObject" Target="../embeddings/oleObject13.bin"/><Relationship Id="rId7" Type="http://schemas.openxmlformats.org/officeDocument/2006/relationships/slide" Target="slide9.xml"/><Relationship Id="rId12" Type="http://schemas.openxmlformats.org/officeDocument/2006/relationships/image" Target="../media/image42.png"/><Relationship Id="rId17" Type="http://schemas.openxmlformats.org/officeDocument/2006/relationships/oleObject" Target="../embeddings/oleObject11.bin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45.png"/><Relationship Id="rId20" Type="http://schemas.openxmlformats.org/officeDocument/2006/relationships/image" Target="../media/image37.wmf"/><Relationship Id="rId1" Type="http://schemas.openxmlformats.org/officeDocument/2006/relationships/vmlDrawing" Target="../drawings/vmlDrawing4.vml"/><Relationship Id="rId6" Type="http://schemas.openxmlformats.org/officeDocument/2006/relationships/audio" Target="../media/audio3.wav"/><Relationship Id="rId11" Type="http://schemas.microsoft.com/office/2007/relationships/hdphoto" Target="../media/hdphoto2.wdp"/><Relationship Id="rId24" Type="http://schemas.openxmlformats.org/officeDocument/2006/relationships/image" Target="../media/image39.wmf"/><Relationship Id="rId5" Type="http://schemas.openxmlformats.org/officeDocument/2006/relationships/audio" Target="../media/audio2.wav"/><Relationship Id="rId15" Type="http://schemas.openxmlformats.org/officeDocument/2006/relationships/image" Target="../media/image44.png"/><Relationship Id="rId23" Type="http://schemas.openxmlformats.org/officeDocument/2006/relationships/oleObject" Target="../embeddings/oleObject14.bin"/><Relationship Id="rId10" Type="http://schemas.openxmlformats.org/officeDocument/2006/relationships/image" Target="../media/image41.png"/><Relationship Id="rId19" Type="http://schemas.openxmlformats.org/officeDocument/2006/relationships/oleObject" Target="../embeddings/oleObject12.bin"/><Relationship Id="rId4" Type="http://schemas.openxmlformats.org/officeDocument/2006/relationships/audio" Target="../media/audio1.wav"/><Relationship Id="rId9" Type="http://schemas.microsoft.com/office/2007/relationships/hdphoto" Target="../media/hdphoto1.wdp"/><Relationship Id="rId14" Type="http://schemas.openxmlformats.org/officeDocument/2006/relationships/image" Target="../media/image43.png"/><Relationship Id="rId22" Type="http://schemas.openxmlformats.org/officeDocument/2006/relationships/image" Target="../media/image38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4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12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png"/><Relationship Id="rId11" Type="http://schemas.microsoft.com/office/2007/relationships/hdphoto" Target="../media/hdphoto3.wdp"/><Relationship Id="rId5" Type="http://schemas.openxmlformats.org/officeDocument/2006/relationships/slide" Target="slide9.xml"/><Relationship Id="rId10" Type="http://schemas.openxmlformats.org/officeDocument/2006/relationships/image" Target="../media/image42.png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12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png"/><Relationship Id="rId11" Type="http://schemas.microsoft.com/office/2007/relationships/hdphoto" Target="../media/hdphoto3.wdp"/><Relationship Id="rId5" Type="http://schemas.openxmlformats.org/officeDocument/2006/relationships/slide" Target="slide9.xml"/><Relationship Id="rId10" Type="http://schemas.openxmlformats.org/officeDocument/2006/relationships/image" Target="../media/image42.png"/><Relationship Id="rId4" Type="http://schemas.openxmlformats.org/officeDocument/2006/relationships/audio" Target="../media/audio2.wav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7.jpe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1.png"/><Relationship Id="rId3" Type="http://schemas.openxmlformats.org/officeDocument/2006/relationships/image" Target="../media/image51.png"/><Relationship Id="rId7" Type="http://schemas.openxmlformats.org/officeDocument/2006/relationships/image" Target="../media/image56.png"/><Relationship Id="rId12" Type="http://schemas.openxmlformats.org/officeDocument/2006/relationships/image" Target="../media/image6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5.png"/><Relationship Id="rId11" Type="http://schemas.openxmlformats.org/officeDocument/2006/relationships/image" Target="../media/image59.png"/><Relationship Id="rId5" Type="http://schemas.openxmlformats.org/officeDocument/2006/relationships/image" Target="../media/image54.png"/><Relationship Id="rId10" Type="http://schemas.openxmlformats.org/officeDocument/2006/relationships/image" Target="../media/image33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2.png"/><Relationship Id="rId5" Type="http://schemas.openxmlformats.org/officeDocument/2006/relationships/image" Target="../media/image3.svg"/><Relationship Id="rId10" Type="http://schemas.openxmlformats.org/officeDocument/2006/relationships/image" Target="../media/image64.png"/><Relationship Id="rId4" Type="http://schemas.openxmlformats.org/officeDocument/2006/relationships/image" Target="../media/image27.png"/><Relationship Id="rId9" Type="http://schemas.openxmlformats.org/officeDocument/2006/relationships/image" Target="../media/image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12.wmf"/><Relationship Id="rId5" Type="http://schemas.openxmlformats.org/officeDocument/2006/relationships/image" Target="../media/image21.jpg"/><Relationship Id="rId10" Type="http://schemas.openxmlformats.org/officeDocument/2006/relationships/oleObject" Target="../embeddings/oleObject8.bin"/><Relationship Id="rId4" Type="http://schemas.openxmlformats.org/officeDocument/2006/relationships/image" Target="../media/image20.png"/><Relationship Id="rId9" Type="http://schemas.openxmlformats.org/officeDocument/2006/relationships/image" Target="../media/image11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9.png"/><Relationship Id="rId7" Type="http://schemas.openxmlformats.org/officeDocument/2006/relationships/image" Target="../media/image24.wmf"/><Relationship Id="rId12" Type="http://schemas.openxmlformats.org/officeDocument/2006/relationships/image" Target="../media/image26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25.png"/><Relationship Id="rId5" Type="http://schemas.openxmlformats.org/officeDocument/2006/relationships/image" Target="../media/image23.wmf"/><Relationship Id="rId10" Type="http://schemas.openxmlformats.org/officeDocument/2006/relationships/image" Target="../media/image32.png"/><Relationship Id="rId4" Type="http://schemas.openxmlformats.org/officeDocument/2006/relationships/oleObject" Target="../embeddings/oleObject9.bin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svg"/><Relationship Id="rId5" Type="http://schemas.openxmlformats.org/officeDocument/2006/relationships/image" Target="../media/image28.png"/><Relationship Id="rId4" Type="http://schemas.openxmlformats.org/officeDocument/2006/relationships/image" Target="../media/image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33.png"/><Relationship Id="rId7" Type="http://schemas.openxmlformats.org/officeDocument/2006/relationships/slide" Target="slide1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11.xml"/><Relationship Id="rId5" Type="http://schemas.openxmlformats.org/officeDocument/2006/relationships/image" Target="../media/image34.jpg"/><Relationship Id="rId4" Type="http://schemas.openxmlformats.org/officeDocument/2006/relationships/slide" Target="slide10.xml"/><Relationship Id="rId9" Type="http://schemas.openxmlformats.org/officeDocument/2006/relationships/image" Target="../media/image3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896696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47360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KHỞI ĐỘNG</a:t>
            </a:r>
            <a:endParaRPr lang="en-US" sz="2800" dirty="0">
              <a:solidFill>
                <a:srgbClr val="C55A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8036BA2-98B4-4BD1-B10C-34F1AE002631}"/>
              </a:ext>
            </a:extLst>
          </p:cNvPr>
          <p:cNvSpPr txBox="1"/>
          <p:nvPr/>
        </p:nvSpPr>
        <p:spPr>
          <a:xfrm>
            <a:off x="365483" y="1021332"/>
            <a:ext cx="1142337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1.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“TOÁN HỌC”.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A.						B.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C.						D.    </a:t>
            </a:r>
          </a:p>
        </p:txBody>
      </p: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355E4517-0258-4A12-BD7D-754964CB317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3024865"/>
              </p:ext>
            </p:extLst>
          </p:nvPr>
        </p:nvGraphicFramePr>
        <p:xfrm>
          <a:off x="918761" y="2077615"/>
          <a:ext cx="34544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" name="Equation" r:id="rId3" imgW="3454200" imgH="482400" progId="Equation.DSMT4">
                  <p:embed/>
                </p:oleObj>
              </mc:Choice>
              <mc:Fallback>
                <p:oleObj name="Equation" r:id="rId3" imgW="3454200" imgH="482400" progId="Equation.DSMT4">
                  <p:embed/>
                  <p:pic>
                    <p:nvPicPr>
                      <p:cNvPr id="44" name="Object 43">
                        <a:extLst>
                          <a:ext uri="{FF2B5EF4-FFF2-40B4-BE49-F238E27FC236}">
                            <a16:creationId xmlns:a16="http://schemas.microsoft.com/office/drawing/2014/main" id="{F4A525A7-5ACE-43AD-A5BC-387D0ADBC0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18761" y="2077615"/>
                        <a:ext cx="3454400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3E88F838-3B8E-4A33-A0F7-97A884356A4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4911683"/>
              </p:ext>
            </p:extLst>
          </p:nvPr>
        </p:nvGraphicFramePr>
        <p:xfrm>
          <a:off x="6538511" y="2077710"/>
          <a:ext cx="30861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7" name="Equation" r:id="rId5" imgW="3085920" imgH="482400" progId="Equation.DSMT4">
                  <p:embed/>
                </p:oleObj>
              </mc:Choice>
              <mc:Fallback>
                <p:oleObj name="Equation" r:id="rId5" imgW="3085920" imgH="482400" progId="Equation.DSMT4">
                  <p:embed/>
                  <p:pic>
                    <p:nvPicPr>
                      <p:cNvPr id="45" name="Object 44">
                        <a:extLst>
                          <a:ext uri="{FF2B5EF4-FFF2-40B4-BE49-F238E27FC236}">
                            <a16:creationId xmlns:a16="http://schemas.microsoft.com/office/drawing/2014/main" id="{EF89FEA5-B9A1-4FB3-A225-D6F482AEBC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538511" y="2077710"/>
                        <a:ext cx="3086100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4DF0E203-A939-45E5-A934-3A5FDA28E5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4130099"/>
              </p:ext>
            </p:extLst>
          </p:nvPr>
        </p:nvGraphicFramePr>
        <p:xfrm>
          <a:off x="918761" y="2641359"/>
          <a:ext cx="30861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8" name="Equation" r:id="rId7" imgW="3085920" imgH="482400" progId="Equation.DSMT4">
                  <p:embed/>
                </p:oleObj>
              </mc:Choice>
              <mc:Fallback>
                <p:oleObj name="Equation" r:id="rId7" imgW="3085920" imgH="482400" progId="Equation.DSMT4">
                  <p:embed/>
                  <p:pic>
                    <p:nvPicPr>
                      <p:cNvPr id="46" name="Object 45">
                        <a:extLst>
                          <a:ext uri="{FF2B5EF4-FFF2-40B4-BE49-F238E27FC236}">
                            <a16:creationId xmlns:a16="http://schemas.microsoft.com/office/drawing/2014/main" id="{866948C3-45CD-4513-BF5B-F59DC01EE9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18761" y="2641359"/>
                        <a:ext cx="3086100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88F2D570-B7E9-4FB9-AE9B-1328D3A063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2639279"/>
              </p:ext>
            </p:extLst>
          </p:nvPr>
        </p:nvGraphicFramePr>
        <p:xfrm>
          <a:off x="6538511" y="2730259"/>
          <a:ext cx="30480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9" name="Equation" r:id="rId9" imgW="3047760" imgH="393480" progId="Equation.DSMT4">
                  <p:embed/>
                </p:oleObj>
              </mc:Choice>
              <mc:Fallback>
                <p:oleObj name="Equation" r:id="rId9" imgW="3047760" imgH="393480" progId="Equation.DSMT4">
                  <p:embed/>
                  <p:pic>
                    <p:nvPicPr>
                      <p:cNvPr id="47" name="Object 46">
                        <a:extLst>
                          <a:ext uri="{FF2B5EF4-FFF2-40B4-BE49-F238E27FC236}">
                            <a16:creationId xmlns:a16="http://schemas.microsoft.com/office/drawing/2014/main" id="{05A3A725-DE58-4851-AFE0-AF402220EFC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538511" y="2730259"/>
                        <a:ext cx="30480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Flowchart: Connector 28">
            <a:extLst>
              <a:ext uri="{FF2B5EF4-FFF2-40B4-BE49-F238E27FC236}">
                <a16:creationId xmlns:a16="http://schemas.microsoft.com/office/drawing/2014/main" id="{8BED44A6-44F1-4E50-8AFA-A7D473004F2F}"/>
              </a:ext>
            </a:extLst>
          </p:cNvPr>
          <p:cNvSpPr/>
          <p:nvPr/>
        </p:nvSpPr>
        <p:spPr>
          <a:xfrm>
            <a:off x="5739891" y="2034101"/>
            <a:ext cx="674557" cy="569627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CD25FDB-0E8B-473C-8788-B5F812EEE951}"/>
              </a:ext>
            </a:extLst>
          </p:cNvPr>
          <p:cNvSpPr txBox="1"/>
          <p:nvPr/>
        </p:nvSpPr>
        <p:spPr>
          <a:xfrm>
            <a:off x="365483" y="3314939"/>
            <a:ext cx="1142337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2.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					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	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					</a:t>
            </a:r>
          </a:p>
        </p:txBody>
      </p:sp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id="{647DCC6D-8494-42EA-B288-E213027115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3718971"/>
              </p:ext>
            </p:extLst>
          </p:nvPr>
        </p:nvGraphicFramePr>
        <p:xfrm>
          <a:off x="3688690" y="3375198"/>
          <a:ext cx="19431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0" name="Equation" r:id="rId11" imgW="1942920" imgH="482400" progId="Equation.DSMT4">
                  <p:embed/>
                </p:oleObj>
              </mc:Choice>
              <mc:Fallback>
                <p:oleObj name="Equation" r:id="rId11" imgW="1942920" imgH="482400" progId="Equation.DSMT4">
                  <p:embed/>
                  <p:pic>
                    <p:nvPicPr>
                      <p:cNvPr id="50" name="Object 49">
                        <a:extLst>
                          <a:ext uri="{FF2B5EF4-FFF2-40B4-BE49-F238E27FC236}">
                            <a16:creationId xmlns:a16="http://schemas.microsoft.com/office/drawing/2014/main" id="{25A5C9BC-4C3B-4F43-9FD4-721790B9E8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688690" y="3375198"/>
                        <a:ext cx="1943100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Flowchart: Connector 32">
            <a:extLst>
              <a:ext uri="{FF2B5EF4-FFF2-40B4-BE49-F238E27FC236}">
                <a16:creationId xmlns:a16="http://schemas.microsoft.com/office/drawing/2014/main" id="{86375F9A-502C-4DC0-AC26-DF7D3CC12286}"/>
              </a:ext>
            </a:extLst>
          </p:cNvPr>
          <p:cNvSpPr/>
          <p:nvPr/>
        </p:nvSpPr>
        <p:spPr>
          <a:xfrm>
            <a:off x="244204" y="5607634"/>
            <a:ext cx="674557" cy="569627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6338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>
            <a:hlinkClick r:id="rId7" action="ppaction://hlinksldjump"/>
          </p:cNvPr>
          <p:cNvSpPr/>
          <p:nvPr/>
        </p:nvSpPr>
        <p:spPr>
          <a:xfrm flipH="1">
            <a:off x="8375904" y="5961888"/>
            <a:ext cx="1999488" cy="75590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itka Banner" pitchFamily="2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413" y="4199146"/>
            <a:ext cx="1086500" cy="11829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187" y="4945869"/>
            <a:ext cx="812889" cy="8850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228" y="5560404"/>
            <a:ext cx="520391" cy="566575"/>
          </a:xfrm>
          <a:prstGeom prst="rect">
            <a:avLst/>
          </a:prstGeom>
        </p:spPr>
      </p:pic>
      <p:sp>
        <p:nvSpPr>
          <p:cNvPr id="16" name="Snip Diagonal Corner Rectangle 15"/>
          <p:cNvSpPr/>
          <p:nvPr/>
        </p:nvSpPr>
        <p:spPr>
          <a:xfrm>
            <a:off x="808886" y="629884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Câu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hỏi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1: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Cho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tập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hợp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= {10; 14; 18; 22},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khẳng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định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đây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đúng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? 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tka Banner" pitchFamily="2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86470" y="237936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A.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8" name="Cloud 17"/>
          <p:cNvSpPr/>
          <p:nvPr/>
        </p:nvSpPr>
        <p:spPr>
          <a:xfrm>
            <a:off x="-707095" y="5332211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itka Banner" pitchFamily="2" charset="0"/>
              <a:cs typeface="Arial" panose="020B0604020202020204" pitchFamily="34" charset="0"/>
            </a:endParaRPr>
          </a:p>
        </p:txBody>
      </p:sp>
      <p:sp>
        <p:nvSpPr>
          <p:cNvPr id="19" name="Cloud 18"/>
          <p:cNvSpPr/>
          <p:nvPr/>
        </p:nvSpPr>
        <p:spPr>
          <a:xfrm>
            <a:off x="13608851" y="5132514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itka Banner" pitchFamily="2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106865" y="238355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B.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86470" y="326853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C.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106865" y="327272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D.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08131" y="2404836"/>
            <a:ext cx="885137" cy="70805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88732" y="3301897"/>
            <a:ext cx="804536" cy="70408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921" y="3313494"/>
            <a:ext cx="804742" cy="70719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921" y="2424806"/>
            <a:ext cx="804742" cy="707197"/>
          </a:xfrm>
          <a:prstGeom prst="rect">
            <a:avLst/>
          </a:prstGeom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6579886"/>
              </p:ext>
            </p:extLst>
          </p:nvPr>
        </p:nvGraphicFramePr>
        <p:xfrm>
          <a:off x="6908800" y="2424113"/>
          <a:ext cx="1344613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4" name="Equation" r:id="rId17" imgW="419040" imgH="177480" progId="Equation.DSMT4">
                  <p:embed/>
                </p:oleObj>
              </mc:Choice>
              <mc:Fallback>
                <p:oleObj name="Equation" r:id="rId17" imgW="419040" imgH="17748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908800" y="2424113"/>
                        <a:ext cx="1344613" cy="571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2402185"/>
              </p:ext>
            </p:extLst>
          </p:nvPr>
        </p:nvGraphicFramePr>
        <p:xfrm>
          <a:off x="1805414" y="2473563"/>
          <a:ext cx="1590806" cy="5706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5" name="Equation" r:id="rId19" imgW="495000" imgH="177480" progId="Equation.DSMT4">
                  <p:embed/>
                </p:oleObj>
              </mc:Choice>
              <mc:Fallback>
                <p:oleObj name="Equation" r:id="rId19" imgW="495000" imgH="177480" progId="Equation.DSMT4">
                  <p:embed/>
                  <p:pic>
                    <p:nvPicPr>
                      <p:cNvPr id="27" name="Object 26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805414" y="2473563"/>
                        <a:ext cx="1590806" cy="5706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1375500"/>
              </p:ext>
            </p:extLst>
          </p:nvPr>
        </p:nvGraphicFramePr>
        <p:xfrm>
          <a:off x="1649413" y="3381375"/>
          <a:ext cx="1630362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6" name="Equation" r:id="rId21" imgW="507960" imgH="177480" progId="Equation.DSMT4">
                  <p:embed/>
                </p:oleObj>
              </mc:Choice>
              <mc:Fallback>
                <p:oleObj name="Equation" r:id="rId21" imgW="507960" imgH="177480" progId="Equation.DSMT4">
                  <p:embed/>
                  <p:pic>
                    <p:nvPicPr>
                      <p:cNvPr id="28" name="Object 27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649413" y="3381375"/>
                        <a:ext cx="1630362" cy="571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8862114"/>
              </p:ext>
            </p:extLst>
          </p:nvPr>
        </p:nvGraphicFramePr>
        <p:xfrm>
          <a:off x="6786563" y="3368675"/>
          <a:ext cx="1589087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7" name="Equation" r:id="rId23" imgW="495000" imgH="177480" progId="Equation.DSMT4">
                  <p:embed/>
                </p:oleObj>
              </mc:Choice>
              <mc:Fallback>
                <p:oleObj name="Equation" r:id="rId23" imgW="495000" imgH="177480" progId="Equation.DSMT4">
                  <p:embed/>
                  <p:pic>
                    <p:nvPicPr>
                      <p:cNvPr id="29" name="Object 28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6786563" y="3368675"/>
                        <a:ext cx="1589087" cy="571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6734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2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2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>
            <a:hlinkClick r:id="rId5" action="ppaction://hlinksldjump"/>
          </p:cNvPr>
          <p:cNvSpPr/>
          <p:nvPr/>
        </p:nvSpPr>
        <p:spPr>
          <a:xfrm flipH="1">
            <a:off x="6035612" y="5948404"/>
            <a:ext cx="1999488" cy="75590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itka Banner" pitchFamily="2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160" y="4398523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934" y="5145246"/>
            <a:ext cx="812889" cy="8850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6975" y="5759781"/>
            <a:ext cx="520391" cy="566575"/>
          </a:xfrm>
          <a:prstGeom prst="rect">
            <a:avLst/>
          </a:prstGeom>
        </p:spPr>
      </p:pic>
      <p:sp>
        <p:nvSpPr>
          <p:cNvPr id="11" name="Snip Diagonal Corner Rectangle 10"/>
          <p:cNvSpPr/>
          <p:nvPr/>
        </p:nvSpPr>
        <p:spPr>
          <a:xfrm>
            <a:off x="737633" y="356259"/>
            <a:ext cx="10526728" cy="2077599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Câu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hỏi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2: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Cho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tập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= {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x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|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x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tự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nhiên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lẻ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,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x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&lt; 11}.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Cách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tập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H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đây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tka Banner" pitchFamily="2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3143" y="2578738"/>
            <a:ext cx="5268872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A.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= {1; 3; 5; 7; 9; 11}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tka Banner" pitchFamily="2" charset="0"/>
              <a:cs typeface="Arial" panose="020B0604020202020204" pitchFamily="34" charset="0"/>
            </a:endParaRPr>
          </a:p>
        </p:txBody>
      </p:sp>
      <p:sp>
        <p:nvSpPr>
          <p:cNvPr id="13" name="Cloud 12"/>
          <p:cNvSpPr/>
          <p:nvPr/>
        </p:nvSpPr>
        <p:spPr>
          <a:xfrm>
            <a:off x="-778348" y="5531588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itka Banner" pitchFamily="2" charset="0"/>
              <a:cs typeface="Arial" panose="020B0604020202020204" pitchFamily="34" charset="0"/>
            </a:endParaRPr>
          </a:p>
        </p:txBody>
      </p:sp>
      <p:sp>
        <p:nvSpPr>
          <p:cNvPr id="14" name="Cloud 13"/>
          <p:cNvSpPr/>
          <p:nvPr/>
        </p:nvSpPr>
        <p:spPr>
          <a:xfrm>
            <a:off x="13537598" y="5331891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itka Banner" pitchFamily="2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35611" y="2582927"/>
            <a:ext cx="522874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B.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= {1; 3; 5; 7; 9}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tka Banner" pitchFamily="2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53143" y="3467910"/>
            <a:ext cx="5268872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C.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= {1, 3, 5, 7, 9}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tka Banner" pitchFamily="2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035612" y="3472099"/>
            <a:ext cx="522874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D.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= {1, 3, 5, 7, 9, 11}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tka Banner" pitchFamily="2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293" y="2604213"/>
            <a:ext cx="805722" cy="70805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17479" y="3501274"/>
            <a:ext cx="804536" cy="70408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351" y="3513119"/>
            <a:ext cx="804742" cy="7071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618" y="2668479"/>
            <a:ext cx="804742" cy="6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57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>
            <a:hlinkClick r:id="rId5" action="ppaction://hlinksldjump"/>
          </p:cNvPr>
          <p:cNvSpPr/>
          <p:nvPr/>
        </p:nvSpPr>
        <p:spPr>
          <a:xfrm flipH="1">
            <a:off x="10192512" y="6073310"/>
            <a:ext cx="1999488" cy="75590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itka Banner" pitchFamily="2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800" y="2108838"/>
            <a:ext cx="1086500" cy="11829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3574" y="2855561"/>
            <a:ext cx="812889" cy="88503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615" y="3470096"/>
            <a:ext cx="520391" cy="566575"/>
          </a:xfrm>
          <a:prstGeom prst="rect">
            <a:avLst/>
          </a:prstGeom>
        </p:spPr>
      </p:pic>
      <p:sp>
        <p:nvSpPr>
          <p:cNvPr id="26" name="Snip Diagonal Corner Rectangle 25"/>
          <p:cNvSpPr/>
          <p:nvPr/>
        </p:nvSpPr>
        <p:spPr>
          <a:xfrm>
            <a:off x="845162" y="45038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Câu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hỏi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3: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Cho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tập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K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= {2; 6; 10; 14}.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Cách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tập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K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đây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tka Banner" pitchFamily="2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122746" y="2199866"/>
            <a:ext cx="831813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A.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= {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x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|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x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tự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nhiên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chẵn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,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x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&lt; 15}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8" name="Cloud 27"/>
          <p:cNvSpPr/>
          <p:nvPr/>
        </p:nvSpPr>
        <p:spPr>
          <a:xfrm>
            <a:off x="-670819" y="515271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itka Banner" pitchFamily="2" charset="0"/>
            </a:endParaRPr>
          </a:p>
        </p:txBody>
      </p:sp>
      <p:sp>
        <p:nvSpPr>
          <p:cNvPr id="29" name="Cloud 28"/>
          <p:cNvSpPr/>
          <p:nvPr/>
        </p:nvSpPr>
        <p:spPr>
          <a:xfrm>
            <a:off x="13645127" y="495301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itka Banner" pitchFamily="2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093971" y="3157049"/>
            <a:ext cx="8346914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B.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= {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x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|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x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tự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nhiên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khác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0,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x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&lt; 15}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itka Banner" pitchFamily="2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054149" y="4182203"/>
            <a:ext cx="10443893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C.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= {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x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|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x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tự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nhiên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,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x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chia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4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dư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2}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54149" y="5176668"/>
            <a:ext cx="10500541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D.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= {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x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|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x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tự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nhiên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chia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4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dư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2,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x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&lt; 15}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585" y="2251988"/>
            <a:ext cx="805722" cy="70805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300" y="4245797"/>
            <a:ext cx="732404" cy="64362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300" y="5277782"/>
            <a:ext cx="804742" cy="64379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425" y="3302015"/>
            <a:ext cx="732592" cy="6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90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itka Banner" pitchFamily="2" charset="0"/>
            </a:endParaRPr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25248" y="177153"/>
            <a:ext cx="5717294" cy="493723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HOẠT ĐỘNG VẬN DỤNG</a:t>
            </a: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08050B75-7929-4EB4-B2EC-B18C4218AF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248" y="748422"/>
            <a:ext cx="7632983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Nhà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Tây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Sơn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là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một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triều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đại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quân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chủ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trong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lịch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sử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Việt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Nam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tồn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tại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từ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năm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1778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đến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năm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1802. Theo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cách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gọi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của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phần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lớn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sử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gia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tại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Việt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Nam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thì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“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nhà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Tây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Sơn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”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được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dùng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để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gọi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triều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đại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của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anh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em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Nguyễn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Nhạc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,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Nguyễn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Lữ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và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Nguyễn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Huệ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để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phân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biệt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với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nhà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Nguyễn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của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Nguyễn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Ánh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(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vì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cùng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họ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Nguyễn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).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Một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trong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những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công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tích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lớn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nhất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của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nhà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Tây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Sơn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trong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lịch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sử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dân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tộc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là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đã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tiến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đến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rất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gần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công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cuộc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thống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nhất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và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đồng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thời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mở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rộng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lãnh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thổ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đất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nước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sau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hàng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trăm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năm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Việt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Nam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bị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chia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cắt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2F57B10-F905-43D1-A29A-1672510C113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0912" y="3357196"/>
            <a:ext cx="3832168" cy="2734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09B0B8-78E0-40D2-B625-69C0A4B8A0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374" y="1069108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5434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320214A1-606D-4845-8DAA-BD0D6019C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35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10">
                <a:extLst>
                  <a:ext uri="{FF2B5EF4-FFF2-40B4-BE49-F238E27FC236}">
                    <a16:creationId xmlns:a16="http://schemas.microsoft.com/office/drawing/2014/main" id="{1575CF34-B75B-48D3-9A35-D2E425B72CB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9387" y="293523"/>
                <a:ext cx="8903396" cy="56169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Sitka Banner" pitchFamily="2" charset="0"/>
                    <a:cs typeface="Arial" panose="020B0604020202020204" pitchFamily="34" charset="0"/>
                  </a:rPr>
                  <a:t>5. </a:t>
                </a:r>
                <a:r>
                  <a:rPr kumimoji="0" lang="en-US" alt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Sitka Banner" pitchFamily="2" charset="0"/>
                    <a:cs typeface="Arial" panose="020B0604020202020204" pitchFamily="34" charset="0"/>
                  </a:rPr>
                  <a:t>Luyện</a:t>
                </a:r>
                <a:r>
                  <a:rPr kumimoji="0" lang="en-US" alt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Sitka Banner" pitchFamily="2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Sitka Banner" pitchFamily="2" charset="0"/>
                    <a:cs typeface="Arial" panose="020B0604020202020204" pitchFamily="34" charset="0"/>
                  </a:rPr>
                  <a:t>tập</a:t>
                </a:r>
                <a:endPara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Sitka Banner" pitchFamily="2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tka Banner" pitchFamily="2" charset="0"/>
                    <a:cs typeface="Arial" panose="020B0604020202020204" pitchFamily="34" charset="0"/>
                  </a:rPr>
                  <a:t>Bài 4. PBT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tka Banner" pitchFamily="2" charset="0"/>
                    <a:cs typeface="Arial" panose="020B0604020202020204" pitchFamily="34" charset="0"/>
                  </a:rPr>
                  <a:t>a) </a:t>
                </a:r>
                <a:r>
                  <a:rPr kumimoji="0" lang="en-US" alt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tka Banner" pitchFamily="2" charset="0"/>
                    <a:cs typeface="Arial" panose="020B0604020202020204" pitchFamily="34" charset="0"/>
                  </a:rPr>
                  <a:t>Viết</a:t>
                </a:r>
                <a:r>
                  <a:rPr kumimoji="0" lang="en-US" alt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tka Banner" pitchFamily="2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tka Banner" pitchFamily="2" charset="0"/>
                    <a:cs typeface="Arial" panose="020B0604020202020204" pitchFamily="34" charset="0"/>
                  </a:rPr>
                  <a:t>tập</a:t>
                </a:r>
                <a:r>
                  <a:rPr kumimoji="0" lang="en-US" alt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tka Banner" pitchFamily="2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tka Banner" pitchFamily="2" charset="0"/>
                    <a:cs typeface="Arial" panose="020B0604020202020204" pitchFamily="34" charset="0"/>
                  </a:rPr>
                  <a:t>hợp</a:t>
                </a:r>
                <a:r>
                  <a:rPr kumimoji="0" lang="en-US" alt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tka Banner" pitchFamily="2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3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tka Banner" pitchFamily="2" charset="0"/>
                    <a:cs typeface="Arial" panose="020B0604020202020204" pitchFamily="34" charset="0"/>
                  </a:rPr>
                  <a:t>A</a:t>
                </a:r>
                <a:r>
                  <a:rPr kumimoji="0" lang="en-US" alt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tka Banner" pitchFamily="2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tka Banner" pitchFamily="2" charset="0"/>
                    <a:cs typeface="Arial" panose="020B0604020202020204" pitchFamily="34" charset="0"/>
                  </a:rPr>
                  <a:t>gồm</a:t>
                </a:r>
                <a:r>
                  <a:rPr kumimoji="0" lang="en-US" alt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tka Banner" pitchFamily="2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tka Banner" pitchFamily="2" charset="0"/>
                    <a:cs typeface="Arial" panose="020B0604020202020204" pitchFamily="34" charset="0"/>
                  </a:rPr>
                  <a:t>tên</a:t>
                </a:r>
                <a:r>
                  <a:rPr kumimoji="0" lang="en-US" alt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tka Banner" pitchFamily="2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tka Banner" pitchFamily="2" charset="0"/>
                    <a:cs typeface="Arial" panose="020B0604020202020204" pitchFamily="34" charset="0"/>
                  </a:rPr>
                  <a:t>các</a:t>
                </a:r>
                <a:r>
                  <a:rPr kumimoji="0" lang="en-US" alt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tka Banner" pitchFamily="2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tka Banner" pitchFamily="2" charset="0"/>
                    <a:cs typeface="Arial" panose="020B0604020202020204" pitchFamily="34" charset="0"/>
                  </a:rPr>
                  <a:t>anh</a:t>
                </a:r>
                <a:r>
                  <a:rPr kumimoji="0" lang="en-US" alt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tka Banner" pitchFamily="2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tka Banner" pitchFamily="2" charset="0"/>
                    <a:cs typeface="Arial" panose="020B0604020202020204" pitchFamily="34" charset="0"/>
                  </a:rPr>
                  <a:t>em</a:t>
                </a:r>
                <a:r>
                  <a:rPr kumimoji="0" lang="en-US" alt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tka Banner" pitchFamily="2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tka Banner" pitchFamily="2" charset="0"/>
                    <a:cs typeface="Arial" panose="020B0604020202020204" pitchFamily="34" charset="0"/>
                  </a:rPr>
                  <a:t>nhà</a:t>
                </a:r>
                <a:r>
                  <a:rPr kumimoji="0" lang="en-US" alt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tka Banner" pitchFamily="2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tka Banner" pitchFamily="2" charset="0"/>
                    <a:cs typeface="Arial" panose="020B0604020202020204" pitchFamily="34" charset="0"/>
                  </a:rPr>
                  <a:t>Tây</a:t>
                </a:r>
                <a:r>
                  <a:rPr kumimoji="0" lang="en-US" alt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tka Banner" pitchFamily="2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tka Banner" pitchFamily="2" charset="0"/>
                    <a:cs typeface="Arial" panose="020B0604020202020204" pitchFamily="34" charset="0"/>
                  </a:rPr>
                  <a:t>Sơn</a:t>
                </a:r>
                <a:r>
                  <a:rPr kumimoji="0" lang="en-US" alt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tka Banner" pitchFamily="2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tka Banner" pitchFamily="2" charset="0"/>
                    <a:cs typeface="Arial" panose="020B0604020202020204" pitchFamily="34" charset="0"/>
                  </a:rPr>
                  <a:t>bằng</a:t>
                </a:r>
                <a:r>
                  <a:rPr kumimoji="0" lang="en-US" alt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tka Banner" pitchFamily="2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tka Banner" pitchFamily="2" charset="0"/>
                    <a:cs typeface="Arial" panose="020B0604020202020204" pitchFamily="34" charset="0"/>
                  </a:rPr>
                  <a:t>cách</a:t>
                </a:r>
                <a:r>
                  <a:rPr kumimoji="0" lang="en-US" alt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tka Banner" pitchFamily="2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tka Banner" pitchFamily="2" charset="0"/>
                    <a:cs typeface="Arial" panose="020B0604020202020204" pitchFamily="34" charset="0"/>
                  </a:rPr>
                  <a:t>liệt</a:t>
                </a:r>
                <a:r>
                  <a:rPr kumimoji="0" lang="en-US" alt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tka Banner" pitchFamily="2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tka Banner" pitchFamily="2" charset="0"/>
                    <a:cs typeface="Arial" panose="020B0604020202020204" pitchFamily="34" charset="0"/>
                  </a:rPr>
                  <a:t>kê</a:t>
                </a:r>
                <a:r>
                  <a:rPr kumimoji="0" lang="en-US" alt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tka Banner" pitchFamily="2" charset="0"/>
                    <a:cs typeface="Arial" panose="020B0604020202020204" pitchFamily="34" charset="0"/>
                  </a:rPr>
                  <a:t>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tka Banner" pitchFamily="2" charset="0"/>
                    <a:cs typeface="Arial" panose="020B0604020202020204" pitchFamily="34" charset="0"/>
                  </a:rPr>
                  <a:t>b) </a:t>
                </a:r>
                <a:r>
                  <a:rPr kumimoji="0" lang="en-US" alt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tka Banner" pitchFamily="2" charset="0"/>
                    <a:cs typeface="Arial" panose="020B0604020202020204" pitchFamily="34" charset="0"/>
                  </a:rPr>
                  <a:t>Tập</a:t>
                </a:r>
                <a:r>
                  <a:rPr kumimoji="0" lang="en-US" alt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tka Banner" pitchFamily="2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tka Banner" pitchFamily="2" charset="0"/>
                    <a:cs typeface="Arial" panose="020B0604020202020204" pitchFamily="34" charset="0"/>
                  </a:rPr>
                  <a:t>hợp</a:t>
                </a:r>
                <a:r>
                  <a:rPr kumimoji="0" lang="en-US" alt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tka Banner" pitchFamily="2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3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tka Banner" pitchFamily="2" charset="0"/>
                    <a:cs typeface="Arial" panose="020B0604020202020204" pitchFamily="34" charset="0"/>
                  </a:rPr>
                  <a:t>A</a:t>
                </a:r>
                <a:r>
                  <a:rPr kumimoji="0" lang="en-US" alt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tka Banner" pitchFamily="2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tka Banner" pitchFamily="2" charset="0"/>
                    <a:cs typeface="Arial" panose="020B0604020202020204" pitchFamily="34" charset="0"/>
                  </a:rPr>
                  <a:t>gồm</a:t>
                </a:r>
                <a:r>
                  <a:rPr kumimoji="0" lang="en-US" alt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tka Banner" pitchFamily="2" charset="0"/>
                    <a:cs typeface="Arial" panose="020B0604020202020204" pitchFamily="34" charset="0"/>
                  </a:rPr>
                  <a:t> bao </a:t>
                </a:r>
                <a:r>
                  <a:rPr kumimoji="0" lang="en-US" alt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tka Banner" pitchFamily="2" charset="0"/>
                    <a:cs typeface="Arial" panose="020B0604020202020204" pitchFamily="34" charset="0"/>
                  </a:rPr>
                  <a:t>nhiêu</a:t>
                </a:r>
                <a:r>
                  <a:rPr kumimoji="0" lang="en-US" alt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tka Banner" pitchFamily="2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tka Banner" pitchFamily="2" charset="0"/>
                    <a:cs typeface="Arial" panose="020B0604020202020204" pitchFamily="34" charset="0"/>
                  </a:rPr>
                  <a:t>phần</a:t>
                </a:r>
                <a:r>
                  <a:rPr kumimoji="0" lang="en-US" alt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tka Banner" pitchFamily="2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tka Banner" pitchFamily="2" charset="0"/>
                    <a:cs typeface="Arial" panose="020B0604020202020204" pitchFamily="34" charset="0"/>
                  </a:rPr>
                  <a:t>tử</a:t>
                </a:r>
                <a:r>
                  <a:rPr kumimoji="0" lang="en-US" alt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tka Banner" pitchFamily="2" charset="0"/>
                    <a:cs typeface="Arial" panose="020B0604020202020204" pitchFamily="34" charset="0"/>
                  </a:rPr>
                  <a:t>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tka Banner" pitchFamily="2" charset="0"/>
                    <a:cs typeface="Arial" panose="020B0604020202020204" pitchFamily="34" charset="0"/>
                  </a:rPr>
                  <a:t>c) </a:t>
                </a:r>
                <a:r>
                  <a:rPr kumimoji="0" lang="en-US" alt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tka Banner" pitchFamily="2" charset="0"/>
                    <a:cs typeface="Arial" panose="020B0604020202020204" pitchFamily="34" charset="0"/>
                  </a:rPr>
                  <a:t>Điền</a:t>
                </a:r>
                <a:r>
                  <a:rPr kumimoji="0" lang="en-US" alt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tka Banner" pitchFamily="2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tka Banner" pitchFamily="2" charset="0"/>
                    <a:cs typeface="Arial" panose="020B0604020202020204" pitchFamily="34" charset="0"/>
                  </a:rPr>
                  <a:t>kí</a:t>
                </a:r>
                <a:r>
                  <a:rPr kumimoji="0" lang="en-US" alt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tka Banner" pitchFamily="2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tka Banner" pitchFamily="2" charset="0"/>
                    <a:cs typeface="Arial" panose="020B0604020202020204" pitchFamily="34" charset="0"/>
                  </a:rPr>
                  <a:t>hiệu</a:t>
                </a:r>
                <a:r>
                  <a:rPr kumimoji="0" lang="en-US" alt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tka Banner" pitchFamily="2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∈</m:t>
                    </m:r>
                  </m:oMath>
                </a14:m>
                <a:r>
                  <a:rPr kumimoji="0" lang="en-US" alt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tka Banner" pitchFamily="2" charset="0"/>
                    <a:cs typeface="Arial" panose="020B0604020202020204" pitchFamily="34" charset="0"/>
                  </a:rPr>
                  <a:t> hay </a:t>
                </a:r>
                <a14:m>
                  <m:oMath xmlns:m="http://schemas.openxmlformats.org/officeDocument/2006/math">
                    <m:r>
                      <a:rPr kumimoji="0" lang="en-US" alt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∉</m:t>
                    </m:r>
                  </m:oMath>
                </a14:m>
                <a:r>
                  <a:rPr kumimoji="0" lang="en-US" alt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tka Banner" pitchFamily="2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tka Banner" pitchFamily="2" charset="0"/>
                    <a:cs typeface="Arial" panose="020B0604020202020204" pitchFamily="34" charset="0"/>
                  </a:rPr>
                  <a:t>vào</a:t>
                </a:r>
                <a:r>
                  <a:rPr kumimoji="0" lang="en-US" alt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tka Banner" pitchFamily="2" charset="0"/>
                    <a:cs typeface="Arial" panose="020B0604020202020204" pitchFamily="34" charset="0"/>
                  </a:rPr>
                  <a:t> ô </a:t>
                </a:r>
                <a:r>
                  <a:rPr kumimoji="0" lang="en-US" alt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tka Banner" pitchFamily="2" charset="0"/>
                    <a:cs typeface="Arial" panose="020B0604020202020204" pitchFamily="34" charset="0"/>
                  </a:rPr>
                  <a:t>trống</a:t>
                </a:r>
                <a:r>
                  <a:rPr kumimoji="0" lang="en-US" alt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tka Banner" pitchFamily="2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tka Banner" pitchFamily="2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tka Banner" pitchFamily="2" charset="0"/>
                    <a:cs typeface="Arial" panose="020B0604020202020204" pitchFamily="34" charset="0"/>
                  </a:rPr>
                  <a:t>Nguyễn</a:t>
                </a:r>
                <a:r>
                  <a:rPr kumimoji="0" lang="en-US" alt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tka Banner" pitchFamily="2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tka Banner" pitchFamily="2" charset="0"/>
                    <a:cs typeface="Arial" panose="020B0604020202020204" pitchFamily="34" charset="0"/>
                  </a:rPr>
                  <a:t>Huệ</a:t>
                </a:r>
                <a:r>
                  <a:rPr kumimoji="0" lang="en-US" alt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tka Banner" pitchFamily="2" charset="0"/>
                    <a:cs typeface="Arial" panose="020B0604020202020204" pitchFamily="34" charset="0"/>
                  </a:rPr>
                  <a:t>         </a:t>
                </a:r>
                <a:r>
                  <a:rPr kumimoji="0" lang="en-US" altLang="en-US" sz="3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tka Banner" pitchFamily="2" charset="0"/>
                    <a:cs typeface="Arial" panose="020B0604020202020204" pitchFamily="34" charset="0"/>
                  </a:rPr>
                  <a:t>A</a:t>
                </a:r>
                <a:r>
                  <a:rPr kumimoji="0" lang="en-US" alt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tka Banner" pitchFamily="2" charset="0"/>
                    <a:cs typeface="Arial" panose="020B0604020202020204" pitchFamily="34" charset="0"/>
                  </a:rPr>
                  <a:t>	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tka Banner" pitchFamily="2" charset="0"/>
                    <a:cs typeface="Arial" panose="020B0604020202020204" pitchFamily="34" charset="0"/>
                  </a:rPr>
                  <a:t>Nguyễn</a:t>
                </a:r>
                <a:r>
                  <a:rPr kumimoji="0" lang="en-US" alt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tka Banner" pitchFamily="2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tka Banner" pitchFamily="2" charset="0"/>
                    <a:cs typeface="Arial" panose="020B0604020202020204" pitchFamily="34" charset="0"/>
                  </a:rPr>
                  <a:t>Ánh</a:t>
                </a:r>
                <a:r>
                  <a:rPr kumimoji="0" lang="en-US" alt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tka Banner" pitchFamily="2" charset="0"/>
                    <a:cs typeface="Arial" panose="020B0604020202020204" pitchFamily="34" charset="0"/>
                  </a:rPr>
                  <a:t>         </a:t>
                </a:r>
                <a:r>
                  <a:rPr kumimoji="0" lang="en-US" altLang="en-US" sz="3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tka Banner" pitchFamily="2" charset="0"/>
                    <a:cs typeface="Arial" panose="020B0604020202020204" pitchFamily="34" charset="0"/>
                  </a:rPr>
                  <a:t>A</a:t>
                </a:r>
                <a:r>
                  <a:rPr kumimoji="0" lang="en-US" alt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tka Banner" pitchFamily="2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5" name="Text Box 10">
                <a:extLst>
                  <a:ext uri="{FF2B5EF4-FFF2-40B4-BE49-F238E27FC236}">
                    <a16:creationId xmlns:a16="http://schemas.microsoft.com/office/drawing/2014/main" id="{1575CF34-B75B-48D3-9A35-D2E425B72C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9387" y="293523"/>
                <a:ext cx="8903396" cy="5616922"/>
              </a:xfrm>
              <a:prstGeom prst="rect">
                <a:avLst/>
              </a:prstGeom>
              <a:blipFill>
                <a:blip r:embed="rId4"/>
                <a:stretch>
                  <a:fillRect l="-2053" t="-1627" b="-303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DCDB515A-20C2-46B5-86D5-2CED40F52A0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269" y="3260034"/>
            <a:ext cx="4799093" cy="336171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EF7F7DE-11FF-4B91-AF17-57625661B93A}"/>
              </a:ext>
            </a:extLst>
          </p:cNvPr>
          <p:cNvSpPr/>
          <p:nvPr/>
        </p:nvSpPr>
        <p:spPr>
          <a:xfrm>
            <a:off x="2936266" y="4772044"/>
            <a:ext cx="373671" cy="37796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tka Banner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B7402F-DFFB-46E4-8B0D-2B2149A755D1}"/>
              </a:ext>
            </a:extLst>
          </p:cNvPr>
          <p:cNvSpPr/>
          <p:nvPr/>
        </p:nvSpPr>
        <p:spPr>
          <a:xfrm>
            <a:off x="2881359" y="5376023"/>
            <a:ext cx="373671" cy="37796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tka Banner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2459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F586D4-EFCC-4A81-9488-93FF4615CF9D}"/>
              </a:ext>
            </a:extLst>
          </p:cNvPr>
          <p:cNvSpPr txBox="1">
            <a:spLocks/>
          </p:cNvSpPr>
          <p:nvPr/>
        </p:nvSpPr>
        <p:spPr>
          <a:xfrm>
            <a:off x="3464561" y="119838"/>
            <a:ext cx="5278824" cy="91648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3175" cmpd="sng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Small" pitchFamily="2" charset="0"/>
                <a:cs typeface="Arial" panose="020B0604020202020204" pitchFamily="34" charset="0"/>
              </a:rPr>
              <a:t>KIẾN THỨC CẦN NHỚ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983853-FA6A-4931-89E3-5F3DDAF7AD2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2E3A1"/>
              </a:clrFrom>
              <a:clrTo>
                <a:srgbClr val="F2E3A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20800" y="63957"/>
            <a:ext cx="1262508" cy="148727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BDCD6C6-16EF-467C-B38F-03AC00B9C5F3}"/>
              </a:ext>
            </a:extLst>
          </p:cNvPr>
          <p:cNvSpPr/>
          <p:nvPr/>
        </p:nvSpPr>
        <p:spPr>
          <a:xfrm>
            <a:off x="4700683" y="942247"/>
            <a:ext cx="2728788" cy="1354341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itka Small" pitchFamily="2" charset="0"/>
                <a:cs typeface="Arial" panose="020B0604020202020204" pitchFamily="34" charset="0"/>
              </a:rPr>
              <a:t>TẬP HỢP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32FC01A-8CDF-4FBE-B118-407FF53E9AA1}"/>
              </a:ext>
            </a:extLst>
          </p:cNvPr>
          <p:cNvCxnSpPr>
            <a:cxnSpLocks/>
          </p:cNvCxnSpPr>
          <p:nvPr/>
        </p:nvCxnSpPr>
        <p:spPr>
          <a:xfrm flipH="1">
            <a:off x="3566433" y="2218617"/>
            <a:ext cx="1802127" cy="840984"/>
          </a:xfrm>
          <a:prstGeom prst="straightConnector1">
            <a:avLst/>
          </a:prstGeom>
          <a:ln w="76200">
            <a:solidFill>
              <a:srgbClr val="99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419AE09-BBD6-4540-BDCA-6560F194448D}"/>
                  </a:ext>
                </a:extLst>
              </p:cNvPr>
              <p:cNvSpPr/>
              <p:nvPr/>
            </p:nvSpPr>
            <p:spPr>
              <a:xfrm>
                <a:off x="636104" y="3117655"/>
                <a:ext cx="5236172" cy="310424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  <a:buFontTx/>
                  <a:buNone/>
                </a:pPr>
                <a:r>
                  <a:rPr lang="en-US" altLang="en-US" sz="2800" b="1" dirty="0" err="1">
                    <a:solidFill>
                      <a:schemeClr val="tx1"/>
                    </a:solidFill>
                    <a:latin typeface="Sitka Small" pitchFamily="2" charset="0"/>
                    <a:cs typeface="Arial" panose="020B0604020202020204" pitchFamily="34" charset="0"/>
                  </a:rPr>
                  <a:t>Phần</a:t>
                </a:r>
                <a:r>
                  <a:rPr lang="en-US" altLang="en-US" sz="2800" b="1" dirty="0">
                    <a:solidFill>
                      <a:schemeClr val="tx1"/>
                    </a:solidFill>
                    <a:latin typeface="Sitka Small" pitchFamily="2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b="1" dirty="0" err="1">
                    <a:solidFill>
                      <a:schemeClr val="tx1"/>
                    </a:solidFill>
                    <a:latin typeface="Sitka Small" pitchFamily="2" charset="0"/>
                    <a:cs typeface="Arial" panose="020B0604020202020204" pitchFamily="34" charset="0"/>
                  </a:rPr>
                  <a:t>tử</a:t>
                </a:r>
                <a:r>
                  <a:rPr lang="en-US" altLang="en-US" sz="2800" b="1" dirty="0">
                    <a:solidFill>
                      <a:schemeClr val="tx1"/>
                    </a:solidFill>
                    <a:latin typeface="Sitka Small" pitchFamily="2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b="1" dirty="0" err="1">
                    <a:solidFill>
                      <a:schemeClr val="tx1"/>
                    </a:solidFill>
                    <a:latin typeface="Sitka Small" pitchFamily="2" charset="0"/>
                    <a:cs typeface="Arial" panose="020B0604020202020204" pitchFamily="34" charset="0"/>
                  </a:rPr>
                  <a:t>của</a:t>
                </a:r>
                <a:r>
                  <a:rPr lang="en-US" altLang="en-US" sz="2800" b="1" dirty="0">
                    <a:solidFill>
                      <a:schemeClr val="tx1"/>
                    </a:solidFill>
                    <a:latin typeface="Sitka Small" pitchFamily="2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b="1" dirty="0" err="1">
                    <a:solidFill>
                      <a:schemeClr val="tx1"/>
                    </a:solidFill>
                    <a:latin typeface="Sitka Small" pitchFamily="2" charset="0"/>
                    <a:cs typeface="Arial" panose="020B0604020202020204" pitchFamily="34" charset="0"/>
                  </a:rPr>
                  <a:t>tập</a:t>
                </a:r>
                <a:r>
                  <a:rPr lang="en-US" altLang="en-US" sz="2800" b="1" dirty="0">
                    <a:solidFill>
                      <a:schemeClr val="tx1"/>
                    </a:solidFill>
                    <a:latin typeface="Sitka Small" pitchFamily="2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b="1" dirty="0" err="1">
                    <a:solidFill>
                      <a:schemeClr val="tx1"/>
                    </a:solidFill>
                    <a:latin typeface="Sitka Small" pitchFamily="2" charset="0"/>
                    <a:cs typeface="Arial" panose="020B0604020202020204" pitchFamily="34" charset="0"/>
                  </a:rPr>
                  <a:t>hợp</a:t>
                </a:r>
                <a:endParaRPr lang="en-US" altLang="en-US" sz="2800" b="1" i="1" dirty="0">
                  <a:solidFill>
                    <a:schemeClr val="tx1"/>
                  </a:solidFill>
                  <a:latin typeface="Sitka Small" pitchFamily="2" charset="0"/>
                  <a:cs typeface="Arial" panose="020B0604020202020204" pitchFamily="34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  <a:buFontTx/>
                  <a:buNone/>
                </a:pPr>
                <a:r>
                  <a:rPr lang="en-US" altLang="en-US" sz="2800" b="1" i="1" dirty="0">
                    <a:solidFill>
                      <a:schemeClr val="tx1"/>
                    </a:solidFill>
                    <a:latin typeface="Sitka Small" pitchFamily="2" charset="0"/>
                    <a:cs typeface="Arial" panose="020B0604020202020204" pitchFamily="34" charset="0"/>
                  </a:rPr>
                  <a:t>- </a:t>
                </a:r>
                <a:r>
                  <a:rPr lang="en-US" altLang="en-US" sz="2800" b="1" i="1" dirty="0" err="1">
                    <a:solidFill>
                      <a:schemeClr val="tx1"/>
                    </a:solidFill>
                    <a:latin typeface="Sitka Small" pitchFamily="2" charset="0"/>
                    <a:cs typeface="Arial" panose="020B0604020202020204" pitchFamily="34" charset="0"/>
                  </a:rPr>
                  <a:t>Kí</a:t>
                </a:r>
                <a:r>
                  <a:rPr lang="en-US" altLang="en-US" sz="2800" b="1" i="1" dirty="0">
                    <a:solidFill>
                      <a:schemeClr val="tx1"/>
                    </a:solidFill>
                    <a:latin typeface="Sitka Small" pitchFamily="2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b="1" i="1" dirty="0" err="1">
                    <a:solidFill>
                      <a:schemeClr val="tx1"/>
                    </a:solidFill>
                    <a:latin typeface="Sitka Small" pitchFamily="2" charset="0"/>
                    <a:cs typeface="Arial" panose="020B0604020202020204" pitchFamily="34" charset="0"/>
                  </a:rPr>
                  <a:t>hiệu</a:t>
                </a:r>
                <a:r>
                  <a:rPr lang="en-US" altLang="en-US" sz="2800" b="1" i="1" dirty="0">
                    <a:solidFill>
                      <a:schemeClr val="tx1"/>
                    </a:solidFill>
                    <a:latin typeface="Sitka Small" pitchFamily="2" charset="0"/>
                    <a:cs typeface="Arial" panose="020B0604020202020204" pitchFamily="34" charset="0"/>
                  </a:rPr>
                  <a:t>: </a:t>
                </a:r>
                <a:r>
                  <a:rPr lang="en-US" altLang="en-US" sz="2800" dirty="0">
                    <a:solidFill>
                      <a:schemeClr val="tx1"/>
                    </a:solidFill>
                    <a:latin typeface="Sitka Small" pitchFamily="2" charset="0"/>
                    <a:cs typeface="Arial" panose="020B0604020202020204" pitchFamily="34" charset="0"/>
                  </a:rPr>
                  <a:t>2 </a:t>
                </a:r>
                <a14:m>
                  <m:oMath xmlns:m="http://schemas.openxmlformats.org/officeDocument/2006/math">
                    <m:r>
                      <a:rPr lang="en-US" altLang="en-US" sz="28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∈</m:t>
                    </m:r>
                  </m:oMath>
                </a14:m>
                <a:r>
                  <a:rPr lang="en-US" altLang="en-US" sz="2800" dirty="0">
                    <a:solidFill>
                      <a:schemeClr val="tx1"/>
                    </a:solidFill>
                    <a:latin typeface="Sitka Small" pitchFamily="2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i="1" dirty="0">
                    <a:solidFill>
                      <a:schemeClr val="tx1"/>
                    </a:solidFill>
                    <a:latin typeface="Sitka Small" pitchFamily="2" charset="0"/>
                    <a:cs typeface="Arial" panose="020B0604020202020204" pitchFamily="34" charset="0"/>
                  </a:rPr>
                  <a:t>B</a:t>
                </a:r>
                <a:r>
                  <a:rPr lang="en-US" altLang="en-US" sz="2800" dirty="0">
                    <a:solidFill>
                      <a:schemeClr val="tx1"/>
                    </a:solidFill>
                    <a:latin typeface="Sitka Small" pitchFamily="2" charset="0"/>
                    <a:cs typeface="Arial" panose="020B0604020202020204" pitchFamily="34" charset="0"/>
                  </a:rPr>
                  <a:t> (</a:t>
                </a:r>
                <a:r>
                  <a:rPr lang="en-US" altLang="en-US" sz="2800" dirty="0" err="1">
                    <a:solidFill>
                      <a:schemeClr val="tx1"/>
                    </a:solidFill>
                    <a:latin typeface="Sitka Small" pitchFamily="2" charset="0"/>
                    <a:cs typeface="Arial" panose="020B0604020202020204" pitchFamily="34" charset="0"/>
                  </a:rPr>
                  <a:t>đọc</a:t>
                </a:r>
                <a:r>
                  <a:rPr lang="en-US" altLang="en-US" sz="2800" dirty="0">
                    <a:solidFill>
                      <a:schemeClr val="tx1"/>
                    </a:solidFill>
                    <a:latin typeface="Sitka Small" pitchFamily="2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dirty="0" err="1">
                    <a:solidFill>
                      <a:schemeClr val="tx1"/>
                    </a:solidFill>
                    <a:latin typeface="Sitka Small" pitchFamily="2" charset="0"/>
                    <a:cs typeface="Arial" panose="020B0604020202020204" pitchFamily="34" charset="0"/>
                  </a:rPr>
                  <a:t>là</a:t>
                </a:r>
                <a:r>
                  <a:rPr lang="en-US" altLang="en-US" sz="2800" dirty="0">
                    <a:solidFill>
                      <a:schemeClr val="tx1"/>
                    </a:solidFill>
                    <a:latin typeface="Sitka Small" pitchFamily="2" charset="0"/>
                    <a:cs typeface="Arial" panose="020B0604020202020204" pitchFamily="34" charset="0"/>
                  </a:rPr>
                  <a:t> 2 </a:t>
                </a:r>
                <a:r>
                  <a:rPr lang="en-US" altLang="en-US" sz="2800" dirty="0" err="1">
                    <a:solidFill>
                      <a:schemeClr val="tx1"/>
                    </a:solidFill>
                    <a:latin typeface="Sitka Small" pitchFamily="2" charset="0"/>
                    <a:cs typeface="Arial" panose="020B0604020202020204" pitchFamily="34" charset="0"/>
                  </a:rPr>
                  <a:t>thuộc</a:t>
                </a:r>
                <a:r>
                  <a:rPr lang="en-US" altLang="en-US" sz="2800" dirty="0">
                    <a:solidFill>
                      <a:schemeClr val="tx1"/>
                    </a:solidFill>
                    <a:latin typeface="Sitka Small" pitchFamily="2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i="1" dirty="0">
                    <a:solidFill>
                      <a:schemeClr val="tx1"/>
                    </a:solidFill>
                    <a:latin typeface="Sitka Small" pitchFamily="2" charset="0"/>
                    <a:cs typeface="Arial" panose="020B0604020202020204" pitchFamily="34" charset="0"/>
                  </a:rPr>
                  <a:t>B</a:t>
                </a:r>
                <a:r>
                  <a:rPr lang="en-US" altLang="en-US" sz="2800" dirty="0">
                    <a:solidFill>
                      <a:schemeClr val="tx1"/>
                    </a:solidFill>
                    <a:latin typeface="Sitka Small" pitchFamily="2" charset="0"/>
                    <a:cs typeface="Arial" panose="020B0604020202020204" pitchFamily="34" charset="0"/>
                  </a:rPr>
                  <a:t>)</a:t>
                </a: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  <a:buFontTx/>
                  <a:buNone/>
                </a:pPr>
                <a:r>
                  <a:rPr lang="en-US" altLang="en-US" sz="2800" dirty="0">
                    <a:solidFill>
                      <a:schemeClr val="tx1"/>
                    </a:solidFill>
                    <a:latin typeface="Sitka Small" pitchFamily="2" charset="0"/>
                    <a:cs typeface="Arial" panose="020B0604020202020204" pitchFamily="34" charset="0"/>
                  </a:rPr>
                  <a:t>	   4 </a:t>
                </a:r>
                <a14:m>
                  <m:oMath xmlns:m="http://schemas.openxmlformats.org/officeDocument/2006/math">
                    <m:r>
                      <a:rPr lang="en-US" alt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∉</m:t>
                    </m:r>
                  </m:oMath>
                </a14:m>
                <a:r>
                  <a:rPr lang="en-US" altLang="en-US" sz="2800" dirty="0">
                    <a:solidFill>
                      <a:schemeClr val="tx1"/>
                    </a:solidFill>
                    <a:latin typeface="Sitka Small" pitchFamily="2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i="1" dirty="0">
                    <a:solidFill>
                      <a:schemeClr val="tx1"/>
                    </a:solidFill>
                    <a:latin typeface="Sitka Small" pitchFamily="2" charset="0"/>
                    <a:cs typeface="Arial" panose="020B0604020202020204" pitchFamily="34" charset="0"/>
                  </a:rPr>
                  <a:t>B</a:t>
                </a:r>
                <a:r>
                  <a:rPr lang="en-US" altLang="en-US" sz="2800" dirty="0">
                    <a:solidFill>
                      <a:schemeClr val="tx1"/>
                    </a:solidFill>
                    <a:latin typeface="Sitka Small" pitchFamily="2" charset="0"/>
                    <a:cs typeface="Arial" panose="020B0604020202020204" pitchFamily="34" charset="0"/>
                  </a:rPr>
                  <a:t> (</a:t>
                </a:r>
                <a:r>
                  <a:rPr lang="en-US" altLang="en-US" sz="2800" dirty="0" err="1">
                    <a:solidFill>
                      <a:schemeClr val="tx1"/>
                    </a:solidFill>
                    <a:latin typeface="Sitka Small" pitchFamily="2" charset="0"/>
                    <a:cs typeface="Arial" panose="020B0604020202020204" pitchFamily="34" charset="0"/>
                  </a:rPr>
                  <a:t>đọc</a:t>
                </a:r>
                <a:r>
                  <a:rPr lang="en-US" altLang="en-US" sz="2800" dirty="0">
                    <a:solidFill>
                      <a:schemeClr val="tx1"/>
                    </a:solidFill>
                    <a:latin typeface="Sitka Small" pitchFamily="2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dirty="0" err="1">
                    <a:solidFill>
                      <a:schemeClr val="tx1"/>
                    </a:solidFill>
                    <a:latin typeface="Sitka Small" pitchFamily="2" charset="0"/>
                    <a:cs typeface="Arial" panose="020B0604020202020204" pitchFamily="34" charset="0"/>
                  </a:rPr>
                  <a:t>là</a:t>
                </a:r>
                <a:r>
                  <a:rPr lang="en-US" altLang="en-US" sz="2800" dirty="0">
                    <a:solidFill>
                      <a:schemeClr val="tx1"/>
                    </a:solidFill>
                    <a:latin typeface="Sitka Small" pitchFamily="2" charset="0"/>
                    <a:cs typeface="Arial" panose="020B0604020202020204" pitchFamily="34" charset="0"/>
                  </a:rPr>
                  <a:t> 4 </a:t>
                </a:r>
                <a:r>
                  <a:rPr lang="en-US" altLang="en-US" sz="2800" dirty="0" err="1">
                    <a:solidFill>
                      <a:schemeClr val="tx1"/>
                    </a:solidFill>
                    <a:latin typeface="Sitka Small" pitchFamily="2" charset="0"/>
                    <a:cs typeface="Arial" panose="020B0604020202020204" pitchFamily="34" charset="0"/>
                  </a:rPr>
                  <a:t>không</a:t>
                </a:r>
                <a:r>
                  <a:rPr lang="en-US" altLang="en-US" sz="2800" dirty="0">
                    <a:solidFill>
                      <a:schemeClr val="tx1"/>
                    </a:solidFill>
                    <a:latin typeface="Sitka Small" pitchFamily="2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dirty="0" err="1">
                    <a:solidFill>
                      <a:schemeClr val="tx1"/>
                    </a:solidFill>
                    <a:latin typeface="Sitka Small" pitchFamily="2" charset="0"/>
                    <a:cs typeface="Arial" panose="020B0604020202020204" pitchFamily="34" charset="0"/>
                  </a:rPr>
                  <a:t>thuộc</a:t>
                </a:r>
                <a:r>
                  <a:rPr lang="en-US" altLang="en-US" sz="2800" dirty="0">
                    <a:solidFill>
                      <a:schemeClr val="tx1"/>
                    </a:solidFill>
                    <a:latin typeface="Sitka Small" pitchFamily="2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i="1" dirty="0">
                    <a:solidFill>
                      <a:schemeClr val="tx1"/>
                    </a:solidFill>
                    <a:latin typeface="Sitka Small" pitchFamily="2" charset="0"/>
                    <a:cs typeface="Arial" panose="020B0604020202020204" pitchFamily="34" charset="0"/>
                  </a:rPr>
                  <a:t>B</a:t>
                </a:r>
                <a:r>
                  <a:rPr lang="en-US" altLang="en-US" sz="2800" dirty="0">
                    <a:solidFill>
                      <a:schemeClr val="tx1"/>
                    </a:solidFill>
                    <a:latin typeface="Sitka Small" pitchFamily="2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419AE09-BBD6-4540-BDCA-6560F19444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104" y="3117655"/>
                <a:ext cx="5236172" cy="3104241"/>
              </a:xfrm>
              <a:prstGeom prst="rect">
                <a:avLst/>
              </a:prstGeom>
              <a:blipFill>
                <a:blip r:embed="rId3"/>
                <a:stretch>
                  <a:fillRect l="-2207" r="-2091"/>
                </a:stretch>
              </a:blip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05EC5FEC-5C40-46CE-B7B8-3EEBF12C02F9}"/>
              </a:ext>
            </a:extLst>
          </p:cNvPr>
          <p:cNvSpPr/>
          <p:nvPr/>
        </p:nvSpPr>
        <p:spPr>
          <a:xfrm>
            <a:off x="6301409" y="3141101"/>
            <a:ext cx="5744817" cy="360847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2800" b="1" dirty="0" err="1">
                <a:solidFill>
                  <a:schemeClr val="tx1"/>
                </a:solidFill>
                <a:latin typeface="Sitka Small" pitchFamily="2" charset="0"/>
                <a:cs typeface="Arial" panose="020B0604020202020204" pitchFamily="34" charset="0"/>
              </a:rPr>
              <a:t>Cách</a:t>
            </a:r>
            <a:r>
              <a:rPr lang="en-US" altLang="en-US" sz="2800" b="1" dirty="0">
                <a:solidFill>
                  <a:schemeClr val="tx1"/>
                </a:solidFill>
                <a:latin typeface="Sitka Small" pitchFamily="2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Sitka Small" pitchFamily="2" charset="0"/>
                <a:cs typeface="Arial" panose="020B0604020202020204" pitchFamily="34" charset="0"/>
              </a:rPr>
              <a:t>cho</a:t>
            </a:r>
            <a:r>
              <a:rPr lang="en-US" altLang="en-US" sz="2800" b="1" dirty="0">
                <a:solidFill>
                  <a:schemeClr val="tx1"/>
                </a:solidFill>
                <a:latin typeface="Sitka Small" pitchFamily="2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Sitka Small" pitchFamily="2" charset="0"/>
                <a:cs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chemeClr val="tx1"/>
                </a:solidFill>
                <a:latin typeface="Sitka Small" pitchFamily="2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Sitka Small" pitchFamily="2" charset="0"/>
                <a:cs typeface="Arial" panose="020B0604020202020204" pitchFamily="34" charset="0"/>
              </a:rPr>
              <a:t>tập</a:t>
            </a:r>
            <a:r>
              <a:rPr lang="en-US" altLang="en-US" sz="2800" b="1" dirty="0">
                <a:solidFill>
                  <a:schemeClr val="tx1"/>
                </a:solidFill>
                <a:latin typeface="Sitka Small" pitchFamily="2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Sitka Small" pitchFamily="2" charset="0"/>
                <a:cs typeface="Arial" panose="020B0604020202020204" pitchFamily="34" charset="0"/>
              </a:rPr>
              <a:t>hợp</a:t>
            </a:r>
            <a:endParaRPr lang="en-US" sz="2800" dirty="0">
              <a:solidFill>
                <a:schemeClr val="tx1"/>
              </a:solidFill>
              <a:latin typeface="Sitka Small" pitchFamily="2" charset="0"/>
              <a:cs typeface="Arial" panose="020B0604020202020204" pitchFamily="34" charset="0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Sitka Small" pitchFamily="2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Sitka Small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itka Small" pitchFamily="2" charset="0"/>
                <a:cs typeface="Arial" panose="020B0604020202020204" pitchFamily="34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Sitka Small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itka Small" pitchFamily="2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Sitka Small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itka Small" pitchFamily="2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Sitka Small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itka Small" pitchFamily="2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Sitka Small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itka Small" pitchFamily="2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Sitka Small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itka Small" pitchFamily="2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solidFill>
                  <a:schemeClr val="tx1"/>
                </a:solidFill>
                <a:latin typeface="Sitka Small" pitchFamily="2" charset="0"/>
                <a:cs typeface="Arial" panose="020B0604020202020204" pitchFamily="34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solidFill>
                  <a:schemeClr val="tx1"/>
                </a:solidFill>
                <a:latin typeface="Sitka Small" pitchFamily="2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chemeClr val="tx1"/>
                </a:solidFill>
                <a:latin typeface="Sitka Small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itka Small" pitchFamily="2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chemeClr val="tx1"/>
                </a:solidFill>
                <a:latin typeface="Sitka Small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itka Small" pitchFamily="2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Sitka Small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itka Small" pitchFamily="2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Sitka Small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itka Small" pitchFamily="2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Sitka Small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itka Small" pitchFamily="2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Sitka Small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itka Small" pitchFamily="2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Sitka Small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itka Small" pitchFamily="2" charset="0"/>
                <a:cs typeface="Arial" panose="020B0604020202020204" pitchFamily="34" charset="0"/>
              </a:rPr>
              <a:t>hợp</a:t>
            </a:r>
            <a:endParaRPr lang="en-US" sz="2800" dirty="0">
              <a:solidFill>
                <a:schemeClr val="tx1"/>
              </a:solidFill>
              <a:latin typeface="Sitka Small" pitchFamily="2" charset="0"/>
              <a:cs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r>
              <a:rPr lang="en-US" sz="2800" dirty="0" err="1">
                <a:solidFill>
                  <a:schemeClr val="tx1"/>
                </a:solidFill>
                <a:latin typeface="Sitka Small" pitchFamily="2" charset="0"/>
                <a:cs typeface="Arial" panose="020B0604020202020204" pitchFamily="34" charset="0"/>
              </a:rPr>
              <a:t>Chỉ</a:t>
            </a:r>
            <a:r>
              <a:rPr lang="en-US" sz="2800" dirty="0">
                <a:solidFill>
                  <a:schemeClr val="tx1"/>
                </a:solidFill>
                <a:latin typeface="Sitka Small" pitchFamily="2" charset="0"/>
                <a:cs typeface="Arial" panose="020B0604020202020204" pitchFamily="34" charset="0"/>
              </a:rPr>
              <a:t> ra </a:t>
            </a:r>
            <a:r>
              <a:rPr lang="en-US" sz="2800" dirty="0" err="1">
                <a:solidFill>
                  <a:schemeClr val="tx1"/>
                </a:solidFill>
                <a:latin typeface="Sitka Small" pitchFamily="2" charset="0"/>
                <a:cs typeface="Arial" panose="020B0604020202020204" pitchFamily="34" charset="0"/>
              </a:rPr>
              <a:t>tính</a:t>
            </a:r>
            <a:r>
              <a:rPr lang="en-US" sz="2800" dirty="0">
                <a:solidFill>
                  <a:schemeClr val="tx1"/>
                </a:solidFill>
                <a:latin typeface="Sitka Small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itka Small" pitchFamily="2" charset="0"/>
                <a:cs typeface="Arial" panose="020B0604020202020204" pitchFamily="34" charset="0"/>
              </a:rPr>
              <a:t>chất</a:t>
            </a:r>
            <a:r>
              <a:rPr lang="en-US" sz="2800" dirty="0">
                <a:solidFill>
                  <a:schemeClr val="tx1"/>
                </a:solidFill>
                <a:latin typeface="Sitka Small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itka Small" pitchFamily="2" charset="0"/>
                <a:cs typeface="Arial" panose="020B0604020202020204" pitchFamily="34" charset="0"/>
              </a:rPr>
              <a:t>đặc</a:t>
            </a:r>
            <a:r>
              <a:rPr lang="en-US" sz="2800" dirty="0">
                <a:solidFill>
                  <a:schemeClr val="tx1"/>
                </a:solidFill>
                <a:latin typeface="Sitka Small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itka Small" pitchFamily="2" charset="0"/>
                <a:cs typeface="Arial" panose="020B0604020202020204" pitchFamily="34" charset="0"/>
              </a:rPr>
              <a:t>trưng</a:t>
            </a:r>
            <a:r>
              <a:rPr lang="en-US" sz="2800" dirty="0">
                <a:solidFill>
                  <a:schemeClr val="tx1"/>
                </a:solidFill>
                <a:latin typeface="Sitka Small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itka Small" pitchFamily="2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Sitka Small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itka Small" pitchFamily="2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Sitka Small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itka Small" pitchFamily="2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Sitka Small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itka Small" pitchFamily="2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Sitka Small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itka Small" pitchFamily="2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Sitka Small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itka Small" pitchFamily="2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Sitka Small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itka Small" pitchFamily="2" charset="0"/>
                <a:cs typeface="Arial" panose="020B0604020202020204" pitchFamily="34" charset="0"/>
              </a:rPr>
              <a:t>hợp</a:t>
            </a:r>
            <a:endParaRPr lang="en-US" sz="2800" dirty="0">
              <a:solidFill>
                <a:schemeClr val="tx1"/>
              </a:solidFill>
              <a:latin typeface="Sitka Small" pitchFamily="2" charset="0"/>
              <a:cs typeface="Arial" panose="020B0604020202020204" pitchFamily="3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6600397-923A-475E-9F9F-9E6838F131D8}"/>
              </a:ext>
            </a:extLst>
          </p:cNvPr>
          <p:cNvCxnSpPr>
            <a:cxnSpLocks/>
          </p:cNvCxnSpPr>
          <p:nvPr/>
        </p:nvCxnSpPr>
        <p:spPr>
          <a:xfrm>
            <a:off x="7051743" y="2218617"/>
            <a:ext cx="1691642" cy="899038"/>
          </a:xfrm>
          <a:prstGeom prst="straightConnector1">
            <a:avLst/>
          </a:prstGeom>
          <a:ln w="76200">
            <a:solidFill>
              <a:srgbClr val="99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33798" descr="1-23">
            <a:extLst>
              <a:ext uri="{FF2B5EF4-FFF2-40B4-BE49-F238E27FC236}">
                <a16:creationId xmlns:a16="http://schemas.microsoft.com/office/drawing/2014/main" id="{F5C6F91D-6ED5-4543-B9E2-C677D1698B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8989" y="-74907"/>
            <a:ext cx="2559987" cy="253100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9EFBC8AD-B381-439E-AAB7-7E30A02AB6A0}"/>
              </a:ext>
            </a:extLst>
          </p:cNvPr>
          <p:cNvSpPr/>
          <p:nvPr/>
        </p:nvSpPr>
        <p:spPr>
          <a:xfrm>
            <a:off x="3958983" y="2195171"/>
            <a:ext cx="443748" cy="47296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Sitka Small" pitchFamily="2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397B4E8-3F2B-488C-AA1F-73FCF5AB7114}"/>
              </a:ext>
            </a:extLst>
          </p:cNvPr>
          <p:cNvSpPr/>
          <p:nvPr/>
        </p:nvSpPr>
        <p:spPr>
          <a:xfrm>
            <a:off x="7877871" y="2195171"/>
            <a:ext cx="443748" cy="47296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Sitka Small" pitchFamily="2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146118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5">
            <a:extLst>
              <a:ext uri="{FF2B5EF4-FFF2-40B4-BE49-F238E27FC236}">
                <a16:creationId xmlns:a16="http://schemas.microsoft.com/office/drawing/2014/main" id="{1FC46D6E-8345-4B01-ADF6-116DFE98D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8863" y="3981443"/>
            <a:ext cx="1048603" cy="910415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107B1A2D-DB8D-46A3-91D8-7BB5FC7ED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7" y="-1314"/>
            <a:ext cx="12193057" cy="6860627"/>
          </a:xfrm>
          <a:prstGeom prst="rect">
            <a:avLst/>
          </a:prstGeom>
        </p:spPr>
      </p:pic>
      <p:pic>
        <p:nvPicPr>
          <p:cNvPr id="5" name="图片 5">
            <a:extLst>
              <a:ext uri="{FF2B5EF4-FFF2-40B4-BE49-F238E27FC236}">
                <a16:creationId xmlns:a16="http://schemas.microsoft.com/office/drawing/2014/main" id="{C4931DF6-70B8-4C8C-B8D2-142F57E70D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613" y="558251"/>
            <a:ext cx="1495681" cy="764099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DAACA61A-178E-46F9-9A25-FB8223F60D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42" y="5095296"/>
            <a:ext cx="1430652" cy="1113632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8B2EB5EE-649E-4EFD-9F41-DCFC58543A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5106" y="5139373"/>
            <a:ext cx="2292295" cy="1097375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7C9FBA5F-F361-4176-9E66-F63051BB4A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96678" y="5217753"/>
            <a:ext cx="520237" cy="902287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1565CF18-F1F3-4B82-BB09-D6CB0A267E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" y="1721"/>
            <a:ext cx="951059" cy="512108"/>
          </a:xfrm>
          <a:prstGeom prst="rect">
            <a:avLst/>
          </a:prstGeom>
        </p:spPr>
      </p:pic>
      <p:pic>
        <p:nvPicPr>
          <p:cNvPr id="12" name="图片 17">
            <a:extLst>
              <a:ext uri="{FF2B5EF4-FFF2-40B4-BE49-F238E27FC236}">
                <a16:creationId xmlns:a16="http://schemas.microsoft.com/office/drawing/2014/main" id="{48263484-E339-42FA-81E5-7036E2C717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96638" y="1325920"/>
            <a:ext cx="1056732" cy="609653"/>
          </a:xfrm>
          <a:prstGeom prst="rect">
            <a:avLst/>
          </a:prstGeom>
        </p:spPr>
      </p:pic>
      <p:pic>
        <p:nvPicPr>
          <p:cNvPr id="15" name="图片 4">
            <a:extLst>
              <a:ext uri="{FF2B5EF4-FFF2-40B4-BE49-F238E27FC236}">
                <a16:creationId xmlns:a16="http://schemas.microsoft.com/office/drawing/2014/main" id="{932533B6-D522-4D80-B4C8-07F50DC026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57513" y="142483"/>
            <a:ext cx="10139962" cy="5373083"/>
          </a:xfrm>
          <a:prstGeom prst="rect">
            <a:avLst/>
          </a:prstGeom>
        </p:spPr>
      </p:pic>
      <p:sp>
        <p:nvSpPr>
          <p:cNvPr id="16" name="Text Box 9">
            <a:extLst>
              <a:ext uri="{FF2B5EF4-FFF2-40B4-BE49-F238E27FC236}">
                <a16:creationId xmlns:a16="http://schemas.microsoft.com/office/drawing/2014/main" id="{F5E9DFBF-F6D2-4B2F-926D-B062B02337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1137" y="1042986"/>
            <a:ext cx="75972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Heading Semibold" pitchFamily="2" charset="0"/>
                <a:cs typeface="Arial" panose="020B0604020202020204" pitchFamily="34" charset="0"/>
              </a:rPr>
              <a:t>HƯỚNG DẪN TỰ HỌC Ở NHÀ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Sitka Heading Semibold" pitchFamily="2" charset="0"/>
              <a:cs typeface="Arial" panose="020B0604020202020204" pitchFamily="34" charset="0"/>
            </a:endParaRPr>
          </a:p>
        </p:txBody>
      </p:sp>
      <p:pic>
        <p:nvPicPr>
          <p:cNvPr id="31" name="图片 12">
            <a:extLst>
              <a:ext uri="{FF2B5EF4-FFF2-40B4-BE49-F238E27FC236}">
                <a16:creationId xmlns:a16="http://schemas.microsoft.com/office/drawing/2014/main" id="{CAFB9A91-793A-473E-B86A-5BCBB3C71B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0746" y="5991300"/>
            <a:ext cx="12176209" cy="864979"/>
          </a:xfrm>
          <a:prstGeom prst="rect">
            <a:avLst/>
          </a:prstGeom>
        </p:spPr>
      </p:pic>
      <p:pic>
        <p:nvPicPr>
          <p:cNvPr id="10" name="图片 13">
            <a:extLst>
              <a:ext uri="{FF2B5EF4-FFF2-40B4-BE49-F238E27FC236}">
                <a16:creationId xmlns:a16="http://schemas.microsoft.com/office/drawing/2014/main" id="{6896B752-3EBA-4FC3-92D8-CC629661D9E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13567" y="4556337"/>
            <a:ext cx="3901779" cy="2284165"/>
          </a:xfrm>
          <a:prstGeom prst="rect">
            <a:avLst/>
          </a:prstGeom>
        </p:spPr>
      </p:pic>
      <p:pic>
        <p:nvPicPr>
          <p:cNvPr id="13" name="图片 16">
            <a:extLst>
              <a:ext uri="{FF2B5EF4-FFF2-40B4-BE49-F238E27FC236}">
                <a16:creationId xmlns:a16="http://schemas.microsoft.com/office/drawing/2014/main" id="{E87B5DB1-BABB-4F82-AEDD-8EADA67EFA2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71718" y="2350252"/>
            <a:ext cx="2586252" cy="28686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7B3B07-B4A4-47F1-AB6C-8E0D35D01ABA}"/>
              </a:ext>
            </a:extLst>
          </p:cNvPr>
          <p:cNvSpPr txBox="1"/>
          <p:nvPr/>
        </p:nvSpPr>
        <p:spPr>
          <a:xfrm>
            <a:off x="2462882" y="1992047"/>
            <a:ext cx="923379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Heading Semibold" pitchFamily="2" charset="0"/>
                <a:cs typeface="Arial" panose="020B0604020202020204" pitchFamily="34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Heading Semibold" pitchFamily="2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Heading Semibold" pitchFamily="2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Heading Semibold" pitchFamily="2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Heading Semibold" pitchFamily="2" charset="0"/>
                <a:cs typeface="Arial" panose="020B0604020202020204" pitchFamily="34" charset="0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Heading Semibold" pitchFamily="2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Heading Semibold" pitchFamily="2" charset="0"/>
                <a:cs typeface="Arial" panose="020B0604020202020204" pitchFamily="34" charset="0"/>
              </a:rPr>
              <a:t>bộ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Heading Semibold" pitchFamily="2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Heading Semibold" pitchFamily="2" charset="0"/>
                <a:cs typeface="Arial" panose="020B0604020202020204" pitchFamily="34" charset="0"/>
              </a:rPr>
              <a:t>nội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Heading Semibold" pitchFamily="2" charset="0"/>
                <a:cs typeface="Arial" panose="020B0604020202020204" pitchFamily="34" charset="0"/>
              </a:rPr>
              <a:t> dung bài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Heading Semibold" pitchFamily="2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Heading Semibold" pitchFamily="2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Heading Semibold" pitchFamily="2" charset="0"/>
                <a:cs typeface="Arial" panose="020B0604020202020204" pitchFamily="34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Heading Semibold" pitchFamily="2" charset="0"/>
                <a:cs typeface="Arial" panose="020B0604020202020204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Heading Semibold" pitchFamily="2" charset="0"/>
                <a:cs typeface="Arial" panose="020B0604020202020204" pitchFamily="34" charset="0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Heading Semibold" pitchFamily="2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Heading Semibold" pitchFamily="2" charset="0"/>
                <a:cs typeface="Arial" panose="020B0604020202020204" pitchFamily="34" charset="0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Heading Semibold" pitchFamily="2" charset="0"/>
                <a:cs typeface="Arial" panose="020B0604020202020204" pitchFamily="34" charset="0"/>
              </a:rPr>
              <a:t>: </a:t>
            </a:r>
            <a:r>
              <a:rPr lang="en-US" sz="2800" dirty="0">
                <a:solidFill>
                  <a:srgbClr val="FF0000"/>
                </a:solidFill>
                <a:latin typeface="Sitka Heading Semibold" pitchFamily="2" charset="0"/>
                <a:cs typeface="Arial" panose="020B0604020202020204" pitchFamily="34" charset="0"/>
              </a:rPr>
              <a:t>K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Heading Semibold" pitchFamily="2" charset="0"/>
                <a:cs typeface="Arial" panose="020B0604020202020204" pitchFamily="34" charset="0"/>
              </a:rPr>
              <a:t>í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Heading Semibold" pitchFamily="2" charset="0"/>
                <a:cs typeface="Arial" panose="020B0604020202020204" pitchFamily="34" charset="0"/>
              </a:rPr>
              <a:t>hiệu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Heading Semibold" pitchFamily="2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Heading Semibold" pitchFamily="2" charset="0"/>
                <a:cs typeface="Arial" panose="020B0604020202020204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Heading Semibold" pitchFamily="2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Heading Semibold" pitchFamily="2" charset="0"/>
                <a:cs typeface="Arial" panose="020B0604020202020204" pitchFamily="34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Heading Semibold" pitchFamily="2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Heading Semibold" pitchFamily="2" charset="0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Heading Semibold" pitchFamily="2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Heading Semibold" pitchFamily="2" charset="0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Heading Semibold" pitchFamily="2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Heading Semibold" pitchFamily="2" charset="0"/>
                <a:cs typeface="Arial" panose="020B0604020202020204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Heading Semibold" pitchFamily="2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Heading Semibold" pitchFamily="2" charset="0"/>
                <a:cs typeface="Arial" panose="020B0604020202020204" pitchFamily="34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Heading Semibold" pitchFamily="2" charset="0"/>
                <a:cs typeface="Arial" panose="020B0604020202020204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Heading Semibold" pitchFamily="2" charset="0"/>
                <a:cs typeface="Arial" panose="020B0604020202020204" pitchFamily="34" charset="0"/>
              </a:rPr>
              <a:t>Hoàn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Heading Semibold" pitchFamily="2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Heading Semibold" pitchFamily="2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Heading Semibold" pitchFamily="2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Heading Semibold" pitchFamily="2" charset="0"/>
                <a:cs typeface="Arial" panose="020B060402020202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Heading Semibold" pitchFamily="2" charset="0"/>
                <a:cs typeface="Arial" panose="020B0604020202020204" pitchFamily="34" charset="0"/>
              </a:rPr>
              <a:t> bài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Heading Semibold" pitchFamily="2" charset="0"/>
                <a:cs typeface="Arial" panose="020B0604020202020204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Heading Semibold" pitchFamily="2" charset="0"/>
                <a:cs typeface="Arial" panose="020B0604020202020204" pitchFamily="34" charset="0"/>
              </a:rPr>
              <a:t> 2, 3, 4 SGK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Heading Semibold" pitchFamily="2" charset="0"/>
                <a:cs typeface="Arial" panose="020B0604020202020204" pitchFamily="34" charset="0"/>
              </a:rPr>
              <a:t>trang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Heading Semibold" pitchFamily="2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Heading Semibold" pitchFamily="2" charset="0"/>
                <a:cs typeface="Arial" panose="020B0604020202020204" pitchFamily="34" charset="0"/>
              </a:rPr>
              <a:t>8.</a:t>
            </a:r>
          </a:p>
        </p:txBody>
      </p:sp>
    </p:spTree>
    <p:extLst>
      <p:ext uri="{BB962C8B-B14F-4D97-AF65-F5344CB8AC3E}">
        <p14:creationId xmlns:p14="http://schemas.microsoft.com/office/powerpoint/2010/main" val="2183671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2457" y="848978"/>
            <a:ext cx="10079421" cy="2387600"/>
          </a:xfrm>
        </p:spPr>
        <p:txBody>
          <a:bodyPr>
            <a:normAutofit/>
          </a:bodyPr>
          <a:lstStyle/>
          <a:p>
            <a:r>
              <a:rPr lang="en-US" sz="8000" dirty="0" err="1">
                <a:solidFill>
                  <a:schemeClr val="bg1"/>
                </a:solidFill>
                <a:latin typeface="Rockwell" panose="02060603020205020403" pitchFamily="18" charset="0"/>
              </a:rPr>
              <a:t>Cảm</a:t>
            </a: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Rockwell" panose="02060603020205020403" pitchFamily="18" charset="0"/>
              </a:rPr>
              <a:t>ơn</a:t>
            </a: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Rockwell" panose="02060603020205020403" pitchFamily="18" charset="0"/>
              </a:rPr>
              <a:t>quý</a:t>
            </a: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Rockwell" panose="02060603020205020403" pitchFamily="18" charset="0"/>
              </a:rPr>
              <a:t>thầy</a:t>
            </a: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Rockwell" panose="02060603020205020403" pitchFamily="18" charset="0"/>
              </a:rPr>
              <a:t>cô</a:t>
            </a: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pic>
        <p:nvPicPr>
          <p:cNvPr id="7" name="Blue Animated Thanks for Watching Youtube Outr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135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239781"/>
            <a:ext cx="12192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itka Small Semibold" pitchFamily="2" charset="0"/>
              </a:rPr>
              <a:t>CHƯƠNG I: SỐ TỰ NHIÊN</a:t>
            </a:r>
            <a:r>
              <a:rPr kumimoji="0" lang="en-US" sz="44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itka Small Semibold" pitchFamily="2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itka Small Semibold" pitchFamily="2" charset="0"/>
              </a:rPr>
              <a:t>….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itka Small Semibold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199252"/>
            <a:ext cx="12192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Small Semibold" pitchFamily="2" charset="0"/>
              </a:rPr>
              <a:t>Bài 1: Tập hợp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Small Semibold" pitchFamily="2" charset="0"/>
              </a:rPr>
              <a:t>(Tiết 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Small Semibold" pitchFamily="2" charset="0"/>
              </a:rPr>
              <a:t>2)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tka Small Semibold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itka Small Semibold" pitchFamily="2" charset="0"/>
              </a:rPr>
              <a:t>…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itka Small Semibold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1331" y="-319200"/>
            <a:ext cx="3518452" cy="35184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372" y="2932552"/>
            <a:ext cx="3129628" cy="3925448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371060" y="178904"/>
            <a:ext cx="11509513" cy="6617166"/>
            <a:chOff x="371060" y="178904"/>
            <a:chExt cx="11509513" cy="6617166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3458817" y="695739"/>
              <a:ext cx="7832035" cy="0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887895" y="5831391"/>
              <a:ext cx="7832035" cy="0"/>
            </a:xfrm>
            <a:prstGeom prst="line">
              <a:avLst/>
            </a:prstGeom>
            <a:ln w="38100">
              <a:solidFill>
                <a:srgbClr val="C55A1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371060" y="6281530"/>
              <a:ext cx="7832035" cy="0"/>
            </a:xfrm>
            <a:prstGeom prst="line">
              <a:avLst/>
            </a:prstGeom>
            <a:ln w="38100">
              <a:solidFill>
                <a:srgbClr val="C55A1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4048538" y="337930"/>
              <a:ext cx="7832035" cy="0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11290852" y="178904"/>
              <a:ext cx="0" cy="3020348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10933044" y="575992"/>
              <a:ext cx="0" cy="3020348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252331" y="3199252"/>
              <a:ext cx="0" cy="3020348"/>
            </a:xfrm>
            <a:prstGeom prst="line">
              <a:avLst/>
            </a:prstGeom>
            <a:ln w="38100">
              <a:solidFill>
                <a:srgbClr val="C55A1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828261" y="3775722"/>
              <a:ext cx="0" cy="3020348"/>
            </a:xfrm>
            <a:prstGeom prst="line">
              <a:avLst/>
            </a:prstGeom>
            <a:ln w="38100">
              <a:solidFill>
                <a:srgbClr val="C55A1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4297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3">
            <a:extLst>
              <a:ext uri="{FF2B5EF4-FFF2-40B4-BE49-F238E27FC236}">
                <a16:creationId xmlns:a16="http://schemas.microsoft.com/office/drawing/2014/main" id="{83F1A94D-48D5-4D73-BDAA-9118478F5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28750" cy="128587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246860" y="472163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itka Small" pitchFamily="2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itka Small" pitchFamily="2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itka Small" pitchFamily="2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itka Small" pitchFamily="2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itka Small" pitchFamily="2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11878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Sitka Small" pitchFamily="2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Sitka Small" pitchFamily="2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  <a:latin typeface="Sitka Small" pitchFamily="2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 Box 10">
                <a:extLst>
                  <a:ext uri="{FF2B5EF4-FFF2-40B4-BE49-F238E27FC236}">
                    <a16:creationId xmlns:a16="http://schemas.microsoft.com/office/drawing/2014/main" id="{D1D3850D-866F-45ED-B049-2AF3DD092DE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90983" y="365127"/>
                <a:ext cx="10073423" cy="63401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ts val="600"/>
                  </a:spcBef>
                  <a:spcAft>
                    <a:spcPts val="600"/>
                  </a:spcAft>
                  <a:buFontTx/>
                  <a:buNone/>
                </a:pPr>
                <a:r>
                  <a:rPr lang="en-US" altLang="en-US" sz="3600" b="1" dirty="0">
                    <a:solidFill>
                      <a:srgbClr val="0070C0"/>
                    </a:solidFill>
                    <a:latin typeface="Sitka Small" pitchFamily="2" charset="0"/>
                    <a:cs typeface="Arial" panose="020B0604020202020204" pitchFamily="34" charset="0"/>
                  </a:rPr>
                  <a:t>3. </a:t>
                </a:r>
                <a:r>
                  <a:rPr lang="en-US" altLang="en-US" sz="3600" b="1" dirty="0" err="1">
                    <a:solidFill>
                      <a:srgbClr val="0070C0"/>
                    </a:solidFill>
                    <a:latin typeface="Sitka Small" pitchFamily="2" charset="0"/>
                    <a:cs typeface="Arial" panose="020B0604020202020204" pitchFamily="34" charset="0"/>
                  </a:rPr>
                  <a:t>Phần</a:t>
                </a:r>
                <a:r>
                  <a:rPr lang="en-US" altLang="en-US" sz="3600" b="1" dirty="0">
                    <a:solidFill>
                      <a:srgbClr val="0070C0"/>
                    </a:solidFill>
                    <a:latin typeface="Sitka Small" pitchFamily="2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70C0"/>
                    </a:solidFill>
                    <a:latin typeface="Sitka Small" pitchFamily="2" charset="0"/>
                    <a:cs typeface="Arial" panose="020B0604020202020204" pitchFamily="34" charset="0"/>
                  </a:rPr>
                  <a:t>tử</a:t>
                </a:r>
                <a:r>
                  <a:rPr lang="en-US" altLang="en-US" sz="3600" b="1" dirty="0">
                    <a:solidFill>
                      <a:srgbClr val="0070C0"/>
                    </a:solidFill>
                    <a:latin typeface="Sitka Small" pitchFamily="2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70C0"/>
                    </a:solidFill>
                    <a:latin typeface="Sitka Small" pitchFamily="2" charset="0"/>
                    <a:cs typeface="Arial" panose="020B0604020202020204" pitchFamily="34" charset="0"/>
                  </a:rPr>
                  <a:t>của</a:t>
                </a:r>
                <a:r>
                  <a:rPr lang="en-US" altLang="en-US" sz="3600" b="1" dirty="0">
                    <a:solidFill>
                      <a:srgbClr val="0070C0"/>
                    </a:solidFill>
                    <a:latin typeface="Sitka Small" pitchFamily="2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3600" b="1" err="1">
                    <a:solidFill>
                      <a:srgbClr val="0070C0"/>
                    </a:solidFill>
                    <a:latin typeface="Sitka Small" pitchFamily="2" charset="0"/>
                    <a:cs typeface="Arial" panose="020B0604020202020204" pitchFamily="34" charset="0"/>
                  </a:rPr>
                  <a:t>tập</a:t>
                </a:r>
                <a:r>
                  <a:rPr lang="en-US" altLang="en-US" sz="3600" b="1">
                    <a:solidFill>
                      <a:srgbClr val="0070C0"/>
                    </a:solidFill>
                    <a:latin typeface="Sitka Small" pitchFamily="2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3600" b="1" smtClean="0">
                    <a:solidFill>
                      <a:srgbClr val="0070C0"/>
                    </a:solidFill>
                    <a:latin typeface="Sitka Small" pitchFamily="2" charset="0"/>
                    <a:cs typeface="Arial" panose="020B0604020202020204" pitchFamily="34" charset="0"/>
                  </a:rPr>
                  <a:t>hợp</a:t>
                </a: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  <a:buFontTx/>
                  <a:buNone/>
                </a:pPr>
                <a:r>
                  <a:rPr lang="en-US" altLang="en-US" sz="2800" b="1" i="1">
                    <a:latin typeface="Sitka Small" pitchFamily="2" charset="0"/>
                    <a:cs typeface="Arial" panose="020B0604020202020204" pitchFamily="34" charset="0"/>
                  </a:rPr>
                  <a:t>- </a:t>
                </a:r>
                <a:r>
                  <a:rPr lang="en-US" altLang="en-US" sz="2800" b="1" i="1" smtClean="0">
                    <a:latin typeface="Sitka Small" pitchFamily="2" charset="0"/>
                    <a:cs typeface="Arial" panose="020B0604020202020204" pitchFamily="34" charset="0"/>
                  </a:rPr>
                  <a:t>HĐ 1:(SGK/Tr6</a:t>
                </a:r>
                <a:r>
                  <a:rPr lang="en-US" altLang="en-US" sz="2800" b="1" i="1">
                    <a:latin typeface="Sitka Small" pitchFamily="2" charset="0"/>
                    <a:cs typeface="Arial" panose="020B0604020202020204" pitchFamily="34" charset="0"/>
                  </a:rPr>
                  <a:t>):</a:t>
                </a:r>
                <a:endParaRPr lang="en-US" altLang="en-US" sz="2800" b="1" dirty="0">
                  <a:solidFill>
                    <a:srgbClr val="0070C0"/>
                  </a:solidFill>
                  <a:latin typeface="Sitka Small" pitchFamily="2" charset="0"/>
                  <a:cs typeface="Arial" panose="020B0604020202020204" pitchFamily="34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  <a:buFontTx/>
                  <a:buNone/>
                </a:pPr>
                <a:endParaRPr lang="en-US" altLang="en-US" sz="2800" b="1" dirty="0">
                  <a:solidFill>
                    <a:srgbClr val="0070C0"/>
                  </a:solidFill>
                  <a:latin typeface="Sitka Small" pitchFamily="2" charset="0"/>
                  <a:cs typeface="Arial" panose="020B0604020202020204" pitchFamily="34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  <a:buFontTx/>
                  <a:buNone/>
                </a:pPr>
                <a:endParaRPr lang="en-US" altLang="en-US" sz="2800" b="1" dirty="0">
                  <a:solidFill>
                    <a:srgbClr val="0070C0"/>
                  </a:solidFill>
                  <a:latin typeface="Sitka Small" pitchFamily="2" charset="0"/>
                  <a:cs typeface="Arial" panose="020B0604020202020204" pitchFamily="34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  <a:buFontTx/>
                  <a:buNone/>
                </a:pPr>
                <a:endParaRPr lang="en-US" altLang="en-US" sz="2800" b="1" smtClean="0">
                  <a:solidFill>
                    <a:srgbClr val="0070C0"/>
                  </a:solidFill>
                  <a:latin typeface="Sitka Small" pitchFamily="2" charset="0"/>
                  <a:cs typeface="Arial" panose="020B0604020202020204" pitchFamily="34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  <a:buNone/>
                </a:pPr>
                <a:endParaRPr lang="en-US" altLang="en-US" sz="2800" b="1" i="1" smtClean="0">
                  <a:latin typeface="Sitka Small" pitchFamily="2" charset="0"/>
                  <a:cs typeface="Arial" panose="020B0604020202020204" pitchFamily="34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  <a:buNone/>
                </a:pPr>
                <a:r>
                  <a:rPr lang="en-US" altLang="en-US" sz="2800" b="1" i="1" smtClean="0">
                    <a:latin typeface="Sitka Small" pitchFamily="2" charset="0"/>
                    <a:cs typeface="Arial" panose="020B0604020202020204" pitchFamily="34" charset="0"/>
                  </a:rPr>
                  <a:t>- </a:t>
                </a:r>
                <a:r>
                  <a:rPr lang="en-US" altLang="en-US" sz="2800" b="1" i="1" dirty="0" err="1">
                    <a:latin typeface="Sitka Small" pitchFamily="2" charset="0"/>
                    <a:cs typeface="Arial" panose="020B0604020202020204" pitchFamily="34" charset="0"/>
                  </a:rPr>
                  <a:t>Ví</a:t>
                </a:r>
                <a:r>
                  <a:rPr lang="en-US" altLang="en-US" sz="2800" b="1" i="1" dirty="0">
                    <a:latin typeface="Sitka Small" pitchFamily="2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b="1" i="1" dirty="0" err="1">
                    <a:latin typeface="Sitka Small" pitchFamily="2" charset="0"/>
                    <a:cs typeface="Arial" panose="020B0604020202020204" pitchFamily="34" charset="0"/>
                  </a:rPr>
                  <a:t>dụ</a:t>
                </a:r>
                <a:r>
                  <a:rPr lang="en-US" altLang="en-US" sz="2800" b="1" i="1" dirty="0">
                    <a:latin typeface="Sitka Small" pitchFamily="2" charset="0"/>
                    <a:cs typeface="Arial" panose="020B0604020202020204" pitchFamily="34" charset="0"/>
                  </a:rPr>
                  <a:t> 2 (SGK/Tr6): </a:t>
                </a:r>
                <a:r>
                  <a:rPr lang="en-US" altLang="en-US" sz="2800" dirty="0">
                    <a:solidFill>
                      <a:schemeClr val="tx1"/>
                    </a:solidFill>
                    <a:latin typeface="Sitka Small" pitchFamily="2" charset="0"/>
                    <a:cs typeface="Arial" panose="020B0604020202020204" pitchFamily="34" charset="0"/>
                  </a:rPr>
                  <a:t>Cho </a:t>
                </a:r>
                <a:r>
                  <a:rPr lang="en-US" altLang="en-US" sz="2800" dirty="0" err="1">
                    <a:solidFill>
                      <a:schemeClr val="tx1"/>
                    </a:solidFill>
                    <a:latin typeface="Sitka Small" pitchFamily="2" charset="0"/>
                    <a:cs typeface="Arial" panose="020B0604020202020204" pitchFamily="34" charset="0"/>
                  </a:rPr>
                  <a:t>tập</a:t>
                </a:r>
                <a:r>
                  <a:rPr lang="en-US" altLang="en-US" sz="2800" dirty="0">
                    <a:solidFill>
                      <a:schemeClr val="tx1"/>
                    </a:solidFill>
                    <a:latin typeface="Sitka Small" pitchFamily="2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dirty="0" err="1">
                    <a:solidFill>
                      <a:schemeClr val="tx1"/>
                    </a:solidFill>
                    <a:latin typeface="Sitka Small" pitchFamily="2" charset="0"/>
                    <a:cs typeface="Arial" panose="020B0604020202020204" pitchFamily="34" charset="0"/>
                  </a:rPr>
                  <a:t>hợp</a:t>
                </a:r>
                <a:r>
                  <a:rPr lang="en-US" altLang="en-US" sz="2800" dirty="0">
                    <a:solidFill>
                      <a:schemeClr val="tx1"/>
                    </a:solidFill>
                    <a:latin typeface="Sitka Small" pitchFamily="2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</m:t>
                    </m:r>
                    <m:r>
                      <a:rPr lang="en-US" alt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={</m:t>
                    </m:r>
                    <m:r>
                      <a:rPr lang="en-US" alt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alt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alt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𝑒</m:t>
                    </m:r>
                    <m:r>
                      <a:rPr lang="en-US" alt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alt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𝑖</m:t>
                    </m:r>
                    <m:r>
                      <a:rPr lang="en-US" alt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alt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𝑜</m:t>
                    </m:r>
                    <m:r>
                      <a:rPr lang="en-US" alt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alt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𝑢</m:t>
                    </m:r>
                    <m:r>
                      <a:rPr lang="en-US" alt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}</m:t>
                    </m:r>
                  </m:oMath>
                </a14:m>
                <a:r>
                  <a:rPr lang="en-US" altLang="en-US" sz="2800" dirty="0">
                    <a:solidFill>
                      <a:schemeClr val="tx1"/>
                    </a:solidFill>
                    <a:latin typeface="Sitka Small" pitchFamily="2" charset="0"/>
                    <a:cs typeface="Arial" panose="020B0604020202020204" pitchFamily="34" charset="0"/>
                  </a:rPr>
                  <a:t>. </a:t>
                </a:r>
                <a:r>
                  <a:rPr lang="en-US" altLang="en-US" sz="2800" dirty="0" err="1">
                    <a:solidFill>
                      <a:schemeClr val="tx1"/>
                    </a:solidFill>
                    <a:latin typeface="Sitka Small" pitchFamily="2" charset="0"/>
                    <a:cs typeface="Arial" panose="020B0604020202020204" pitchFamily="34" charset="0"/>
                  </a:rPr>
                  <a:t>Phát</a:t>
                </a:r>
                <a:r>
                  <a:rPr lang="en-US" altLang="en-US" sz="2800" dirty="0">
                    <a:solidFill>
                      <a:schemeClr val="tx1"/>
                    </a:solidFill>
                    <a:latin typeface="Sitka Small" pitchFamily="2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dirty="0" err="1">
                    <a:solidFill>
                      <a:schemeClr val="tx1"/>
                    </a:solidFill>
                    <a:latin typeface="Sitka Small" pitchFamily="2" charset="0"/>
                    <a:cs typeface="Arial" panose="020B0604020202020204" pitchFamily="34" charset="0"/>
                  </a:rPr>
                  <a:t>biểu</a:t>
                </a:r>
                <a:r>
                  <a:rPr lang="en-US" altLang="en-US" sz="2800" dirty="0">
                    <a:solidFill>
                      <a:schemeClr val="tx1"/>
                    </a:solidFill>
                    <a:latin typeface="Sitka Small" pitchFamily="2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dirty="0" err="1">
                    <a:solidFill>
                      <a:schemeClr val="tx1"/>
                    </a:solidFill>
                    <a:latin typeface="Sitka Small" pitchFamily="2" charset="0"/>
                    <a:cs typeface="Arial" panose="020B0604020202020204" pitchFamily="34" charset="0"/>
                  </a:rPr>
                  <a:t>nào</a:t>
                </a:r>
                <a:r>
                  <a:rPr lang="en-US" altLang="en-US" sz="2800" dirty="0">
                    <a:solidFill>
                      <a:schemeClr val="tx1"/>
                    </a:solidFill>
                    <a:latin typeface="Sitka Small" pitchFamily="2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dirty="0" err="1">
                    <a:solidFill>
                      <a:schemeClr val="tx1"/>
                    </a:solidFill>
                    <a:latin typeface="Sitka Small" pitchFamily="2" charset="0"/>
                    <a:cs typeface="Arial" panose="020B0604020202020204" pitchFamily="34" charset="0"/>
                  </a:rPr>
                  <a:t>sau</a:t>
                </a:r>
                <a:r>
                  <a:rPr lang="en-US" altLang="en-US" sz="2800" dirty="0">
                    <a:solidFill>
                      <a:schemeClr val="tx1"/>
                    </a:solidFill>
                    <a:latin typeface="Sitka Small" pitchFamily="2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dirty="0" err="1">
                    <a:solidFill>
                      <a:schemeClr val="tx1"/>
                    </a:solidFill>
                    <a:latin typeface="Sitka Small" pitchFamily="2" charset="0"/>
                    <a:cs typeface="Arial" panose="020B0604020202020204" pitchFamily="34" charset="0"/>
                  </a:rPr>
                  <a:t>đây</a:t>
                </a:r>
                <a:r>
                  <a:rPr lang="en-US" altLang="en-US" sz="2800" dirty="0">
                    <a:solidFill>
                      <a:schemeClr val="tx1"/>
                    </a:solidFill>
                    <a:latin typeface="Sitka Small" pitchFamily="2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dirty="0" err="1">
                    <a:solidFill>
                      <a:schemeClr val="tx1"/>
                    </a:solidFill>
                    <a:latin typeface="Sitka Small" pitchFamily="2" charset="0"/>
                    <a:cs typeface="Arial" panose="020B0604020202020204" pitchFamily="34" charset="0"/>
                  </a:rPr>
                  <a:t>là</a:t>
                </a:r>
                <a:r>
                  <a:rPr lang="en-US" altLang="en-US" sz="2800" dirty="0">
                    <a:solidFill>
                      <a:schemeClr val="tx1"/>
                    </a:solidFill>
                    <a:latin typeface="Sitka Small" pitchFamily="2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dirty="0" err="1">
                    <a:solidFill>
                      <a:schemeClr val="tx1"/>
                    </a:solidFill>
                    <a:latin typeface="Sitka Small" pitchFamily="2" charset="0"/>
                    <a:cs typeface="Arial" panose="020B0604020202020204" pitchFamily="34" charset="0"/>
                  </a:rPr>
                  <a:t>đúng</a:t>
                </a:r>
                <a:r>
                  <a:rPr lang="en-US" altLang="en-US" sz="2800" dirty="0">
                    <a:solidFill>
                      <a:schemeClr val="tx1"/>
                    </a:solidFill>
                    <a:latin typeface="Sitka Small" pitchFamily="2" charset="0"/>
                    <a:cs typeface="Arial" panose="020B0604020202020204" pitchFamily="34" charset="0"/>
                  </a:rPr>
                  <a:t>?</a:t>
                </a: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  <a:buNone/>
                </a:pPr>
                <a:endParaRPr lang="en-US" altLang="en-US" sz="2800" dirty="0">
                  <a:solidFill>
                    <a:schemeClr val="tx1"/>
                  </a:solidFill>
                  <a:latin typeface="Sitka Small" pitchFamily="2" charset="0"/>
                  <a:cs typeface="Arial" panose="020B0604020202020204" pitchFamily="34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  <a:buFontTx/>
                  <a:buNone/>
                </a:pPr>
                <a:endParaRPr lang="en-US" altLang="en-US" sz="2800" dirty="0">
                  <a:latin typeface="Sitka Small" pitchFamily="2" charset="0"/>
                  <a:cs typeface="Arial" panose="020B0604020202020204" pitchFamily="34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  <a:buFontTx/>
                  <a:buNone/>
                </a:pPr>
                <a:endParaRPr lang="en-US" altLang="en-US" sz="2800" dirty="0">
                  <a:solidFill>
                    <a:schemeClr val="tx1"/>
                  </a:solidFill>
                  <a:latin typeface="Sitka Small" pitchFamily="2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Text Box 10">
                <a:extLst>
                  <a:ext uri="{FF2B5EF4-FFF2-40B4-BE49-F238E27FC236}">
                    <a16:creationId xmlns:a16="http://schemas.microsoft.com/office/drawing/2014/main" id="{D1D3850D-866F-45ED-B049-2AF3DD092D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90983" y="365127"/>
                <a:ext cx="10073423" cy="6340197"/>
              </a:xfrm>
              <a:prstGeom prst="rect">
                <a:avLst/>
              </a:prstGeom>
              <a:blipFill>
                <a:blip r:embed="rId3"/>
                <a:stretch>
                  <a:fillRect l="-1877" t="-1538" r="-30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>
            <a:extLst>
              <a:ext uri="{FF2B5EF4-FFF2-40B4-BE49-F238E27FC236}">
                <a16:creationId xmlns:a16="http://schemas.microsoft.com/office/drawing/2014/main" id="{469D0674-42D0-4E13-9911-DD9143C37E8A}"/>
              </a:ext>
            </a:extLst>
          </p:cNvPr>
          <p:cNvSpPr/>
          <p:nvPr/>
        </p:nvSpPr>
        <p:spPr>
          <a:xfrm>
            <a:off x="1864733" y="5192281"/>
            <a:ext cx="472965" cy="47296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Sitka Small" pitchFamily="2" charset="0"/>
                <a:cs typeface="Arial" panose="020B0604020202020204" pitchFamily="34" charset="0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74D196C-A880-4DD1-A733-98AFBF6F7A38}"/>
                  </a:ext>
                </a:extLst>
              </p:cNvPr>
              <p:cNvSpPr txBox="1"/>
              <p:nvPr/>
            </p:nvSpPr>
            <p:spPr>
              <a:xfrm>
                <a:off x="2378839" y="5200723"/>
                <a:ext cx="1159821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800" dirty="0">
                    <a:latin typeface="Sitka Small" pitchFamily="2" charset="0"/>
                  </a:rPr>
                  <a:t>;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74D196C-A880-4DD1-A733-98AFBF6F7A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8839" y="5200723"/>
                <a:ext cx="1159821" cy="430887"/>
              </a:xfrm>
              <a:prstGeom prst="rect">
                <a:avLst/>
              </a:prstGeom>
              <a:blipFill>
                <a:blip r:embed="rId4"/>
                <a:stretch>
                  <a:fillRect t="-25352" r="-12105" b="-492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Oval 41">
            <a:extLst>
              <a:ext uri="{FF2B5EF4-FFF2-40B4-BE49-F238E27FC236}">
                <a16:creationId xmlns:a16="http://schemas.microsoft.com/office/drawing/2014/main" id="{2F13D96D-B00C-4A35-8B14-1C369C7B4CF2}"/>
              </a:ext>
            </a:extLst>
          </p:cNvPr>
          <p:cNvSpPr/>
          <p:nvPr/>
        </p:nvSpPr>
        <p:spPr>
          <a:xfrm>
            <a:off x="4190776" y="5192281"/>
            <a:ext cx="472965" cy="47296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Sitka Small" pitchFamily="2" charset="0"/>
                <a:cs typeface="Arial" panose="020B0604020202020204" pitchFamily="34" charset="0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3B5103D6-BEAF-4945-97FF-634159EBC8BC}"/>
                  </a:ext>
                </a:extLst>
              </p:cNvPr>
              <p:cNvSpPr txBox="1"/>
              <p:nvPr/>
            </p:nvSpPr>
            <p:spPr>
              <a:xfrm>
                <a:off x="4786851" y="5200723"/>
                <a:ext cx="1159821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800" i="1" dirty="0">
                    <a:latin typeface="Sitka Small" pitchFamily="2" charset="0"/>
                    <a:ea typeface="Cambria Math" panose="02040503050406030204" pitchFamily="18" charset="0"/>
                  </a:rPr>
                  <a:t>c</a:t>
                </a:r>
                <a:r>
                  <a:rPr lang="en-US" sz="2800" dirty="0">
                    <a:latin typeface="Sitka Small" pitchFamily="2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800" dirty="0">
                    <a:latin typeface="Sitka Small" pitchFamily="2" charset="0"/>
                  </a:rPr>
                  <a:t>;</a:t>
                </a: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3B5103D6-BEAF-4945-97FF-634159EBC8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6851" y="5200723"/>
                <a:ext cx="1159821" cy="430887"/>
              </a:xfrm>
              <a:prstGeom prst="rect">
                <a:avLst/>
              </a:prstGeom>
              <a:blipFill>
                <a:blip r:embed="rId5"/>
                <a:stretch>
                  <a:fillRect l="-18325" t="-25352" r="-9948" b="-492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Oval 43">
            <a:extLst>
              <a:ext uri="{FF2B5EF4-FFF2-40B4-BE49-F238E27FC236}">
                <a16:creationId xmlns:a16="http://schemas.microsoft.com/office/drawing/2014/main" id="{BF8BFB20-C418-4F98-B421-DB1A0372D7C8}"/>
              </a:ext>
            </a:extLst>
          </p:cNvPr>
          <p:cNvSpPr/>
          <p:nvPr/>
        </p:nvSpPr>
        <p:spPr>
          <a:xfrm>
            <a:off x="6498185" y="5192281"/>
            <a:ext cx="472965" cy="47296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Sitka Small" pitchFamily="2" charset="0"/>
                <a:cs typeface="Arial" panose="020B0604020202020204" pitchFamily="34" charset="0"/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DD9AAF8-38DF-4770-9542-D258807D5AE3}"/>
                  </a:ext>
                </a:extLst>
              </p:cNvPr>
              <p:cNvSpPr txBox="1"/>
              <p:nvPr/>
            </p:nvSpPr>
            <p:spPr>
              <a:xfrm>
                <a:off x="7094260" y="5200723"/>
                <a:ext cx="1159821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∉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800" dirty="0">
                    <a:latin typeface="Sitka Small" pitchFamily="2" charset="0"/>
                  </a:rPr>
                  <a:t>;</a:t>
                </a: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DD9AAF8-38DF-4770-9542-D258807D5A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4260" y="5200723"/>
                <a:ext cx="1159821" cy="430887"/>
              </a:xfrm>
              <a:prstGeom prst="rect">
                <a:avLst/>
              </a:prstGeom>
              <a:blipFill>
                <a:blip r:embed="rId6"/>
                <a:stretch>
                  <a:fillRect t="-25352" r="-10000" b="-492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Oval 45">
            <a:extLst>
              <a:ext uri="{FF2B5EF4-FFF2-40B4-BE49-F238E27FC236}">
                <a16:creationId xmlns:a16="http://schemas.microsoft.com/office/drawing/2014/main" id="{6306E3B7-EF01-4685-B3CE-353F2B9DF659}"/>
              </a:ext>
            </a:extLst>
          </p:cNvPr>
          <p:cNvSpPr/>
          <p:nvPr/>
        </p:nvSpPr>
        <p:spPr>
          <a:xfrm>
            <a:off x="8698649" y="5182724"/>
            <a:ext cx="472965" cy="47296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Sitka Small" pitchFamily="2" charset="0"/>
                <a:cs typeface="Arial" panose="020B0604020202020204" pitchFamily="34" charset="0"/>
              </a:rPr>
              <a:t>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4BBD15EF-187B-4821-9175-F8FECB96D42C}"/>
                  </a:ext>
                </a:extLst>
              </p:cNvPr>
              <p:cNvSpPr txBox="1"/>
              <p:nvPr/>
            </p:nvSpPr>
            <p:spPr>
              <a:xfrm>
                <a:off x="9294724" y="5191166"/>
                <a:ext cx="1159821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800" dirty="0">
                    <a:latin typeface="Sitka Small" pitchFamily="2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∉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</m:t>
                    </m:r>
                    <m:r>
                      <a:rPr lang="en-US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800" dirty="0">
                  <a:latin typeface="Sitka Small" pitchFamily="2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4BBD15EF-187B-4821-9175-F8FECB96D4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4724" y="5191166"/>
                <a:ext cx="1159821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50576200"/>
                  </p:ext>
                </p:extLst>
              </p:nvPr>
            </p:nvGraphicFramePr>
            <p:xfrm>
              <a:off x="1925101" y="1707767"/>
              <a:ext cx="9146168" cy="180409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55502">
                      <a:extLst>
                        <a:ext uri="{9D8B030D-6E8A-4147-A177-3AD203B41FA5}">
                          <a16:colId xmlns:a16="http://schemas.microsoft.com/office/drawing/2014/main" val="2358387597"/>
                        </a:ext>
                      </a:extLst>
                    </a:gridCol>
                    <a:gridCol w="3120197">
                      <a:extLst>
                        <a:ext uri="{9D8B030D-6E8A-4147-A177-3AD203B41FA5}">
                          <a16:colId xmlns:a16="http://schemas.microsoft.com/office/drawing/2014/main" val="2465255745"/>
                        </a:ext>
                      </a:extLst>
                    </a:gridCol>
                    <a:gridCol w="4670469">
                      <a:extLst>
                        <a:ext uri="{9D8B030D-6E8A-4147-A177-3AD203B41FA5}">
                          <a16:colId xmlns:a16="http://schemas.microsoft.com/office/drawing/2014/main" val="481370583"/>
                        </a:ext>
                      </a:extLst>
                    </a:gridCol>
                  </a:tblGrid>
                  <a:tr h="5958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smtClean="0">
                              <a:latin typeface="Sitka Banner" pitchFamily="2" charset="0"/>
                            </a:rPr>
                            <a:t>KÝ</a:t>
                          </a:r>
                          <a:r>
                            <a:rPr lang="en-US" sz="2400" baseline="0" smtClean="0">
                              <a:latin typeface="Sitka Banner" pitchFamily="2" charset="0"/>
                            </a:rPr>
                            <a:t> HIỆU</a:t>
                          </a:r>
                          <a:endParaRPr lang="en-US" sz="2400">
                            <a:latin typeface="Sitka Banner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D7D3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smtClean="0">
                              <a:latin typeface="Sitka Banner" pitchFamily="2" charset="0"/>
                            </a:rPr>
                            <a:t>CÁCH</a:t>
                          </a:r>
                          <a:r>
                            <a:rPr lang="en-US" sz="2400" baseline="0" smtClean="0">
                              <a:latin typeface="Sitka Banner" pitchFamily="2" charset="0"/>
                            </a:rPr>
                            <a:t> ĐỌC </a:t>
                          </a:r>
                          <a:endParaRPr lang="en-US" sz="2400">
                            <a:latin typeface="Sitka Banner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D7D3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smtClean="0">
                              <a:latin typeface="Sitka Banner" pitchFamily="2" charset="0"/>
                            </a:rPr>
                            <a:t>Ý</a:t>
                          </a:r>
                          <a:r>
                            <a:rPr lang="en-US" sz="2400" baseline="0" smtClean="0">
                              <a:latin typeface="Sitka Banner" pitchFamily="2" charset="0"/>
                            </a:rPr>
                            <a:t> NGHĨA</a:t>
                          </a:r>
                          <a:endParaRPr lang="en-US" sz="2400" smtClean="0">
                            <a:latin typeface="Sitka Banner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D7D3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79611657"/>
                      </a:ext>
                    </a:extLst>
                  </a:tr>
                  <a:tr h="60412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en-US" sz="2400" dirty="0" smtClean="0">
                              <a:solidFill>
                                <a:schemeClr val="tx1"/>
                              </a:solidFill>
                              <a:latin typeface="Sitka Banner" pitchFamily="2" charset="0"/>
                              <a:cs typeface="Arial" panose="020B0604020202020204" pitchFamily="34" charset="0"/>
                            </a:rPr>
                            <a:t>2 </a:t>
                          </a:r>
                          <a14:m>
                            <m:oMath xmlns:m="http://schemas.openxmlformats.org/officeDocument/2006/math">
                              <m:r>
                                <a:rPr lang="en-US" altLang="en-US" sz="24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∈</m:t>
                              </m:r>
                            </m:oMath>
                          </a14:m>
                          <a:r>
                            <a:rPr lang="en-US" altLang="en-US" sz="2400" dirty="0">
                              <a:solidFill>
                                <a:schemeClr val="tx1"/>
                              </a:solidFill>
                              <a:latin typeface="Sitka Banner" pitchFamily="2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en-US" sz="2400" i="1" dirty="0">
                              <a:solidFill>
                                <a:schemeClr val="tx1"/>
                              </a:solidFill>
                              <a:latin typeface="Sitka Banner" pitchFamily="2" charset="0"/>
                              <a:cs typeface="Arial" panose="020B0604020202020204" pitchFamily="34" charset="0"/>
                            </a:rPr>
                            <a:t>B</a:t>
                          </a:r>
                          <a:r>
                            <a:rPr lang="en-US" altLang="en-US" sz="2400" dirty="0">
                              <a:solidFill>
                                <a:schemeClr val="tx1"/>
                              </a:solidFill>
                              <a:latin typeface="Sitka Banner" pitchFamily="2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lang="en-US" sz="2400">
                            <a:latin typeface="Sitka Banner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en-US" sz="2400" smtClean="0">
                              <a:solidFill>
                                <a:schemeClr val="tx1"/>
                              </a:solidFill>
                              <a:latin typeface="Sitka Banner" pitchFamily="2" charset="0"/>
                              <a:cs typeface="Arial" panose="020B0604020202020204" pitchFamily="34" charset="0"/>
                            </a:rPr>
                            <a:t>2 thuộc tập</a:t>
                          </a:r>
                          <a:r>
                            <a:rPr lang="en-US" altLang="en-US" sz="2400" baseline="0" smtClean="0">
                              <a:solidFill>
                                <a:schemeClr val="tx1"/>
                              </a:solidFill>
                              <a:latin typeface="Sitka Banner" pitchFamily="2" charset="0"/>
                              <a:cs typeface="Arial" panose="020B0604020202020204" pitchFamily="34" charset="0"/>
                            </a:rPr>
                            <a:t> hợp</a:t>
                          </a:r>
                          <a:r>
                            <a:rPr lang="en-US" altLang="en-US" sz="2400" smtClean="0">
                              <a:solidFill>
                                <a:schemeClr val="tx1"/>
                              </a:solidFill>
                              <a:latin typeface="Sitka Banner" pitchFamily="2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en-US" sz="2400" i="1" smtClean="0">
                              <a:solidFill>
                                <a:schemeClr val="tx1"/>
                              </a:solidFill>
                              <a:latin typeface="Sitka Banner" pitchFamily="2" charset="0"/>
                              <a:cs typeface="Arial" panose="020B0604020202020204" pitchFamily="34" charset="0"/>
                            </a:rPr>
                            <a:t>B</a:t>
                          </a:r>
                          <a:endParaRPr lang="en-US" sz="2400">
                            <a:latin typeface="Sitka Banner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smtClean="0">
                              <a:latin typeface="Sitka Banner" pitchFamily="2" charset="0"/>
                            </a:rPr>
                            <a:t>2 là</a:t>
                          </a:r>
                          <a:r>
                            <a:rPr lang="en-US" sz="2400" baseline="0" smtClean="0">
                              <a:latin typeface="Sitka Banner" pitchFamily="2" charset="0"/>
                            </a:rPr>
                            <a:t> phần tử của tập hợp A</a:t>
                          </a:r>
                          <a:endParaRPr lang="en-US" sz="2400" smtClean="0">
                            <a:latin typeface="Sitka Banner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17662398"/>
                      </a:ext>
                    </a:extLst>
                  </a:tr>
                  <a:tr h="60412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en-US" sz="2400" dirty="0" smtClean="0">
                              <a:solidFill>
                                <a:schemeClr val="tx1"/>
                              </a:solidFill>
                              <a:latin typeface="Sitka Banner" pitchFamily="2" charset="0"/>
                              <a:cs typeface="Arial" panose="020B0604020202020204" pitchFamily="34" charset="0"/>
                            </a:rPr>
                            <a:t>4 </a:t>
                          </a:r>
                          <a14:m>
                            <m:oMath xmlns:m="http://schemas.openxmlformats.org/officeDocument/2006/math">
                              <m:r>
                                <a:rPr lang="en-US" alt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∉</m:t>
                              </m:r>
                            </m:oMath>
                          </a14:m>
                          <a:r>
                            <a:rPr lang="en-US" altLang="en-US" sz="2400" dirty="0">
                              <a:solidFill>
                                <a:schemeClr val="tx1"/>
                              </a:solidFill>
                              <a:latin typeface="Sitka Banner" pitchFamily="2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en-US" sz="2400" i="1" dirty="0">
                              <a:solidFill>
                                <a:schemeClr val="tx1"/>
                              </a:solidFill>
                              <a:latin typeface="Sitka Banner" pitchFamily="2" charset="0"/>
                              <a:cs typeface="Arial" panose="020B0604020202020204" pitchFamily="34" charset="0"/>
                            </a:rPr>
                            <a:t>B</a:t>
                          </a:r>
                          <a:r>
                            <a:rPr lang="en-US" altLang="en-US" sz="2400" dirty="0">
                              <a:solidFill>
                                <a:schemeClr val="tx1"/>
                              </a:solidFill>
                              <a:latin typeface="Sitka Banner" pitchFamily="2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lang="en-US" sz="2400">
                            <a:latin typeface="Sitka Banner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smtClean="0">
                              <a:latin typeface="Sitka Banner" pitchFamily="2" charset="0"/>
                            </a:rPr>
                            <a:t>4 không thuộc tập</a:t>
                          </a:r>
                          <a:r>
                            <a:rPr lang="en-US" sz="2400" baseline="0" smtClean="0">
                              <a:latin typeface="Sitka Banner" pitchFamily="2" charset="0"/>
                            </a:rPr>
                            <a:t> hợp</a:t>
                          </a:r>
                          <a:r>
                            <a:rPr lang="en-US" sz="2400" smtClean="0">
                              <a:latin typeface="Sitka Banner" pitchFamily="2" charset="0"/>
                            </a:rPr>
                            <a:t> B</a:t>
                          </a:r>
                          <a:endParaRPr lang="en-US" sz="2400">
                            <a:latin typeface="Sitka Banner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smtClean="0">
                              <a:latin typeface="Sitka Banner" pitchFamily="2" charset="0"/>
                            </a:rPr>
                            <a:t>4 là không</a:t>
                          </a:r>
                          <a:r>
                            <a:rPr lang="en-US" sz="2400" baseline="0" smtClean="0">
                              <a:latin typeface="Sitka Banner" pitchFamily="2" charset="0"/>
                            </a:rPr>
                            <a:t> phần tử của tập hợp A</a:t>
                          </a:r>
                          <a:endParaRPr lang="en-US" sz="2400" smtClean="0">
                            <a:latin typeface="Sitka Banner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4530823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50576200"/>
                  </p:ext>
                </p:extLst>
              </p:nvPr>
            </p:nvGraphicFramePr>
            <p:xfrm>
              <a:off x="1925101" y="1707767"/>
              <a:ext cx="9146168" cy="180409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55502">
                      <a:extLst>
                        <a:ext uri="{9D8B030D-6E8A-4147-A177-3AD203B41FA5}">
                          <a16:colId xmlns:a16="http://schemas.microsoft.com/office/drawing/2014/main" val="2358387597"/>
                        </a:ext>
                      </a:extLst>
                    </a:gridCol>
                    <a:gridCol w="3120197">
                      <a:extLst>
                        <a:ext uri="{9D8B030D-6E8A-4147-A177-3AD203B41FA5}">
                          <a16:colId xmlns:a16="http://schemas.microsoft.com/office/drawing/2014/main" val="2465255745"/>
                        </a:ext>
                      </a:extLst>
                    </a:gridCol>
                    <a:gridCol w="4670469">
                      <a:extLst>
                        <a:ext uri="{9D8B030D-6E8A-4147-A177-3AD203B41FA5}">
                          <a16:colId xmlns:a16="http://schemas.microsoft.com/office/drawing/2014/main" val="481370583"/>
                        </a:ext>
                      </a:extLst>
                    </a:gridCol>
                  </a:tblGrid>
                  <a:tr h="5958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smtClean="0">
                              <a:latin typeface="Sitka Banner" pitchFamily="2" charset="0"/>
                            </a:rPr>
                            <a:t>KÝ</a:t>
                          </a:r>
                          <a:r>
                            <a:rPr lang="en-US" sz="2400" baseline="0" smtClean="0">
                              <a:latin typeface="Sitka Banner" pitchFamily="2" charset="0"/>
                            </a:rPr>
                            <a:t> HIỆU</a:t>
                          </a:r>
                          <a:endParaRPr lang="en-US" sz="2400">
                            <a:latin typeface="Sitka Banner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D7D3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smtClean="0">
                              <a:latin typeface="Sitka Banner" pitchFamily="2" charset="0"/>
                            </a:rPr>
                            <a:t>CÁCH</a:t>
                          </a:r>
                          <a:r>
                            <a:rPr lang="en-US" sz="2400" baseline="0" smtClean="0">
                              <a:latin typeface="Sitka Banner" pitchFamily="2" charset="0"/>
                            </a:rPr>
                            <a:t> ĐỌC </a:t>
                          </a:r>
                          <a:endParaRPr lang="en-US" sz="2400">
                            <a:latin typeface="Sitka Banner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D7D3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smtClean="0">
                              <a:latin typeface="Sitka Banner" pitchFamily="2" charset="0"/>
                            </a:rPr>
                            <a:t>Ý</a:t>
                          </a:r>
                          <a:r>
                            <a:rPr lang="en-US" sz="2400" baseline="0" smtClean="0">
                              <a:latin typeface="Sitka Banner" pitchFamily="2" charset="0"/>
                            </a:rPr>
                            <a:t> </a:t>
                          </a:r>
                          <a:r>
                            <a:rPr lang="en-US" sz="2400" baseline="0" smtClean="0">
                              <a:latin typeface="Sitka Banner" pitchFamily="2" charset="0"/>
                            </a:rPr>
                            <a:t>NGHĨA</a:t>
                          </a:r>
                          <a:endParaRPr lang="en-US" sz="2400" smtClean="0">
                            <a:latin typeface="Sitka Banner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D7D3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79611657"/>
                      </a:ext>
                    </a:extLst>
                  </a:tr>
                  <a:tr h="60412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448" t="-99000" r="-574439" b="-109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en-US" sz="2400" smtClean="0">
                              <a:solidFill>
                                <a:schemeClr val="tx1"/>
                              </a:solidFill>
                              <a:latin typeface="Sitka Banner" pitchFamily="2" charset="0"/>
                              <a:cs typeface="Arial" panose="020B0604020202020204" pitchFamily="34" charset="0"/>
                            </a:rPr>
                            <a:t>2 </a:t>
                          </a:r>
                          <a:r>
                            <a:rPr lang="en-US" altLang="en-US" sz="2400" smtClean="0">
                              <a:solidFill>
                                <a:schemeClr val="tx1"/>
                              </a:solidFill>
                              <a:latin typeface="Sitka Banner" pitchFamily="2" charset="0"/>
                              <a:cs typeface="Arial" panose="020B0604020202020204" pitchFamily="34" charset="0"/>
                            </a:rPr>
                            <a:t>thuộc tập</a:t>
                          </a:r>
                          <a:r>
                            <a:rPr lang="en-US" altLang="en-US" sz="2400" baseline="0" smtClean="0">
                              <a:solidFill>
                                <a:schemeClr val="tx1"/>
                              </a:solidFill>
                              <a:latin typeface="Sitka Banner" pitchFamily="2" charset="0"/>
                              <a:cs typeface="Arial" panose="020B0604020202020204" pitchFamily="34" charset="0"/>
                            </a:rPr>
                            <a:t> hợp</a:t>
                          </a:r>
                          <a:r>
                            <a:rPr lang="en-US" altLang="en-US" sz="2400" smtClean="0">
                              <a:solidFill>
                                <a:schemeClr val="tx1"/>
                              </a:solidFill>
                              <a:latin typeface="Sitka Banner" pitchFamily="2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en-US" sz="2400" i="1" smtClean="0">
                              <a:solidFill>
                                <a:schemeClr val="tx1"/>
                              </a:solidFill>
                              <a:latin typeface="Sitka Banner" pitchFamily="2" charset="0"/>
                              <a:cs typeface="Arial" panose="020B0604020202020204" pitchFamily="34" charset="0"/>
                            </a:rPr>
                            <a:t>B</a:t>
                          </a:r>
                          <a:endParaRPr lang="en-US" sz="2400">
                            <a:latin typeface="Sitka Banner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smtClean="0">
                              <a:latin typeface="Sitka Banner" pitchFamily="2" charset="0"/>
                            </a:rPr>
                            <a:t>2 là</a:t>
                          </a:r>
                          <a:r>
                            <a:rPr lang="en-US" sz="2400" baseline="0" smtClean="0">
                              <a:latin typeface="Sitka Banner" pitchFamily="2" charset="0"/>
                            </a:rPr>
                            <a:t> phần tử của tập hợp A</a:t>
                          </a:r>
                          <a:endParaRPr lang="en-US" sz="2400" smtClean="0">
                            <a:latin typeface="Sitka Banner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17662398"/>
                      </a:ext>
                    </a:extLst>
                  </a:tr>
                  <a:tr h="60412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448" t="-201010" r="-574439" b="-1010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smtClean="0">
                              <a:latin typeface="Sitka Banner" pitchFamily="2" charset="0"/>
                            </a:rPr>
                            <a:t>4 không </a:t>
                          </a:r>
                          <a:r>
                            <a:rPr lang="en-US" sz="2400" smtClean="0">
                              <a:latin typeface="Sitka Banner" pitchFamily="2" charset="0"/>
                            </a:rPr>
                            <a:t>thuộc tập</a:t>
                          </a:r>
                          <a:r>
                            <a:rPr lang="en-US" sz="2400" baseline="0" smtClean="0">
                              <a:latin typeface="Sitka Banner" pitchFamily="2" charset="0"/>
                            </a:rPr>
                            <a:t> hợp</a:t>
                          </a:r>
                          <a:r>
                            <a:rPr lang="en-US" sz="2400" smtClean="0">
                              <a:latin typeface="Sitka Banner" pitchFamily="2" charset="0"/>
                            </a:rPr>
                            <a:t> </a:t>
                          </a:r>
                          <a:r>
                            <a:rPr lang="en-US" sz="2400" smtClean="0">
                              <a:latin typeface="Sitka Banner" pitchFamily="2" charset="0"/>
                            </a:rPr>
                            <a:t>B</a:t>
                          </a:r>
                          <a:endParaRPr lang="en-US" sz="2400">
                            <a:latin typeface="Sitka Banner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smtClean="0">
                              <a:latin typeface="Sitka Banner" pitchFamily="2" charset="0"/>
                            </a:rPr>
                            <a:t>4 là không</a:t>
                          </a:r>
                          <a:r>
                            <a:rPr lang="en-US" sz="2400" baseline="0" smtClean="0">
                              <a:latin typeface="Sitka Banner" pitchFamily="2" charset="0"/>
                            </a:rPr>
                            <a:t> phần tử của tập hợp A</a:t>
                          </a:r>
                          <a:endParaRPr lang="en-US" sz="2400" smtClean="0">
                            <a:latin typeface="Sitka Banner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4530823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2" name="Rectangle 11"/>
          <p:cNvSpPr/>
          <p:nvPr/>
        </p:nvSpPr>
        <p:spPr>
          <a:xfrm>
            <a:off x="2101215" y="2438400"/>
            <a:ext cx="959485" cy="39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607640" y="2349666"/>
            <a:ext cx="2526460" cy="4824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354215" y="3065882"/>
            <a:ext cx="2944985" cy="3254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101215" y="3009900"/>
            <a:ext cx="959485" cy="39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150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42" grpId="0" animBg="1"/>
      <p:bldP spid="43" grpId="0"/>
      <p:bldP spid="44" grpId="0" animBg="1"/>
      <p:bldP spid="45" grpId="0"/>
      <p:bldP spid="46" grpId="0" animBg="1"/>
      <p:bldP spid="47" grpId="0"/>
      <p:bldP spid="12" grpId="0" animBg="1"/>
      <p:bldP spid="23" grpId="0" animBg="1"/>
      <p:bldP spid="24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Sitka Banner" pitchFamily="2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Sitka Banner" pitchFamily="2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  <a:latin typeface="Sitka Banner" pitchFamily="2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Box 10">
                <a:extLst>
                  <a:ext uri="{FF2B5EF4-FFF2-40B4-BE49-F238E27FC236}">
                    <a16:creationId xmlns:a16="http://schemas.microsoft.com/office/drawing/2014/main" id="{D025C37D-0A8F-4F85-87D1-72660E00266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59495" y="693683"/>
                <a:ext cx="10073423" cy="95136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Tx/>
                  <a:buNone/>
                </a:pPr>
                <a:r>
                  <a:rPr lang="en-US" altLang="en-US" b="1" dirty="0">
                    <a:solidFill>
                      <a:srgbClr val="0070C0"/>
                    </a:solidFill>
                    <a:latin typeface="Sitka Banner" pitchFamily="2" charset="0"/>
                    <a:cs typeface="Arial" panose="020B0604020202020204" pitchFamily="34" charset="0"/>
                  </a:rPr>
                  <a:t>3. </a:t>
                </a:r>
                <a:r>
                  <a:rPr lang="en-US" altLang="en-US" b="1" dirty="0" err="1">
                    <a:solidFill>
                      <a:srgbClr val="0070C0"/>
                    </a:solidFill>
                    <a:latin typeface="Sitka Banner" pitchFamily="2" charset="0"/>
                    <a:cs typeface="Arial" panose="020B0604020202020204" pitchFamily="34" charset="0"/>
                  </a:rPr>
                  <a:t>Phần</a:t>
                </a:r>
                <a:r>
                  <a:rPr lang="en-US" altLang="en-US" b="1" dirty="0">
                    <a:solidFill>
                      <a:srgbClr val="0070C0"/>
                    </a:solidFill>
                    <a:latin typeface="Sitka Banner" pitchFamily="2" charset="0"/>
                    <a:cs typeface="Arial" panose="020B0604020202020204" pitchFamily="34" charset="0"/>
                  </a:rPr>
                  <a:t> </a:t>
                </a:r>
                <a:r>
                  <a:rPr lang="en-US" altLang="en-US" b="1" dirty="0" err="1">
                    <a:solidFill>
                      <a:srgbClr val="0070C0"/>
                    </a:solidFill>
                    <a:latin typeface="Sitka Banner" pitchFamily="2" charset="0"/>
                    <a:cs typeface="Arial" panose="020B0604020202020204" pitchFamily="34" charset="0"/>
                  </a:rPr>
                  <a:t>tử</a:t>
                </a:r>
                <a:r>
                  <a:rPr lang="en-US" altLang="en-US" b="1" dirty="0">
                    <a:solidFill>
                      <a:srgbClr val="0070C0"/>
                    </a:solidFill>
                    <a:latin typeface="Sitka Banner" pitchFamily="2" charset="0"/>
                    <a:cs typeface="Arial" panose="020B0604020202020204" pitchFamily="34" charset="0"/>
                  </a:rPr>
                  <a:t> </a:t>
                </a:r>
                <a:r>
                  <a:rPr lang="en-US" altLang="en-US" b="1" dirty="0" err="1">
                    <a:solidFill>
                      <a:srgbClr val="0070C0"/>
                    </a:solidFill>
                    <a:latin typeface="Sitka Banner" pitchFamily="2" charset="0"/>
                    <a:cs typeface="Arial" panose="020B0604020202020204" pitchFamily="34" charset="0"/>
                  </a:rPr>
                  <a:t>của</a:t>
                </a:r>
                <a:r>
                  <a:rPr lang="en-US" altLang="en-US" b="1" dirty="0">
                    <a:solidFill>
                      <a:srgbClr val="0070C0"/>
                    </a:solidFill>
                    <a:latin typeface="Sitka Banner" pitchFamily="2" charset="0"/>
                    <a:cs typeface="Arial" panose="020B0604020202020204" pitchFamily="34" charset="0"/>
                  </a:rPr>
                  <a:t> </a:t>
                </a:r>
                <a:r>
                  <a:rPr lang="en-US" altLang="en-US" b="1" dirty="0" err="1">
                    <a:solidFill>
                      <a:srgbClr val="0070C0"/>
                    </a:solidFill>
                    <a:latin typeface="Sitka Banner" pitchFamily="2" charset="0"/>
                    <a:cs typeface="Arial" panose="020B0604020202020204" pitchFamily="34" charset="0"/>
                  </a:rPr>
                  <a:t>tập</a:t>
                </a:r>
                <a:r>
                  <a:rPr lang="en-US" altLang="en-US" b="1" dirty="0">
                    <a:solidFill>
                      <a:srgbClr val="0070C0"/>
                    </a:solidFill>
                    <a:latin typeface="Sitka Banner" pitchFamily="2" charset="0"/>
                    <a:cs typeface="Arial" panose="020B0604020202020204" pitchFamily="34" charset="0"/>
                  </a:rPr>
                  <a:t> </a:t>
                </a:r>
                <a:r>
                  <a:rPr lang="en-US" altLang="en-US" b="1" dirty="0" err="1">
                    <a:solidFill>
                      <a:srgbClr val="0070C0"/>
                    </a:solidFill>
                    <a:latin typeface="Sitka Banner" pitchFamily="2" charset="0"/>
                    <a:cs typeface="Arial" panose="020B0604020202020204" pitchFamily="34" charset="0"/>
                  </a:rPr>
                  <a:t>hợp</a:t>
                </a:r>
                <a:endParaRPr lang="en-US" altLang="en-US" b="1" dirty="0">
                  <a:solidFill>
                    <a:srgbClr val="0070C0"/>
                  </a:solidFill>
                  <a:latin typeface="Sitka Banner" pitchFamily="2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Tx/>
                  <a:buNone/>
                </a:pPr>
                <a:r>
                  <a:rPr lang="en-US" altLang="en-US" b="1" i="1" dirty="0">
                    <a:latin typeface="Sitka Banner" pitchFamily="2" charset="0"/>
                    <a:cs typeface="Arial" panose="020B0604020202020204" pitchFamily="34" charset="0"/>
                  </a:rPr>
                  <a:t>- </a:t>
                </a:r>
                <a:r>
                  <a:rPr lang="en-US" altLang="en-US" b="1" i="1" dirty="0" err="1">
                    <a:latin typeface="Sitka Banner" pitchFamily="2" charset="0"/>
                    <a:cs typeface="Arial" panose="020B0604020202020204" pitchFamily="34" charset="0"/>
                  </a:rPr>
                  <a:t>Luyện</a:t>
                </a:r>
                <a:r>
                  <a:rPr lang="en-US" altLang="en-US" b="1" i="1" dirty="0">
                    <a:latin typeface="Sitka Banner" pitchFamily="2" charset="0"/>
                    <a:cs typeface="Arial" panose="020B0604020202020204" pitchFamily="34" charset="0"/>
                  </a:rPr>
                  <a:t> </a:t>
                </a:r>
                <a:r>
                  <a:rPr lang="en-US" altLang="en-US" b="1" i="1" dirty="0" err="1">
                    <a:latin typeface="Sitka Banner" pitchFamily="2" charset="0"/>
                    <a:cs typeface="Arial" panose="020B0604020202020204" pitchFamily="34" charset="0"/>
                  </a:rPr>
                  <a:t>tập</a:t>
                </a:r>
                <a:r>
                  <a:rPr lang="en-US" altLang="en-US" b="1" i="1" dirty="0">
                    <a:latin typeface="Sitka Banner" pitchFamily="2" charset="0"/>
                    <a:cs typeface="Arial" panose="020B0604020202020204" pitchFamily="34" charset="0"/>
                  </a:rPr>
                  <a:t> 2: </a:t>
                </a:r>
                <a:r>
                  <a:rPr lang="en-US" altLang="en-US" dirty="0">
                    <a:latin typeface="Sitka Banner" pitchFamily="2" charset="0"/>
                    <a:cs typeface="Arial" panose="020B0604020202020204" pitchFamily="34" charset="0"/>
                  </a:rPr>
                  <a:t>Cho </a:t>
                </a:r>
                <a:r>
                  <a:rPr lang="en-US" altLang="en-US" i="1" dirty="0">
                    <a:latin typeface="Sitka Banner" pitchFamily="2" charset="0"/>
                    <a:cs typeface="Arial" panose="020B0604020202020204" pitchFamily="34" charset="0"/>
                  </a:rPr>
                  <a:t>H</a:t>
                </a:r>
                <a:r>
                  <a:rPr lang="en-US" altLang="en-US" dirty="0">
                    <a:latin typeface="Sitka Banner" pitchFamily="2" charset="0"/>
                    <a:cs typeface="Arial" panose="020B0604020202020204" pitchFamily="34" charset="0"/>
                  </a:rPr>
                  <a:t> </a:t>
                </a:r>
                <a:r>
                  <a:rPr lang="en-US" altLang="en-US" dirty="0" err="1">
                    <a:latin typeface="Sitka Banner" pitchFamily="2" charset="0"/>
                    <a:cs typeface="Arial" panose="020B0604020202020204" pitchFamily="34" charset="0"/>
                  </a:rPr>
                  <a:t>là</a:t>
                </a:r>
                <a:r>
                  <a:rPr lang="en-US" altLang="en-US" dirty="0">
                    <a:latin typeface="Sitka Banner" pitchFamily="2" charset="0"/>
                    <a:cs typeface="Arial" panose="020B0604020202020204" pitchFamily="34" charset="0"/>
                  </a:rPr>
                  <a:t> </a:t>
                </a:r>
                <a:r>
                  <a:rPr lang="en-US" altLang="en-US" dirty="0" err="1">
                    <a:latin typeface="Sitka Banner" pitchFamily="2" charset="0"/>
                    <a:cs typeface="Arial" panose="020B0604020202020204" pitchFamily="34" charset="0"/>
                  </a:rPr>
                  <a:t>tập</a:t>
                </a:r>
                <a:r>
                  <a:rPr lang="en-US" altLang="en-US" dirty="0">
                    <a:latin typeface="Sitka Banner" pitchFamily="2" charset="0"/>
                    <a:cs typeface="Arial" panose="020B0604020202020204" pitchFamily="34" charset="0"/>
                  </a:rPr>
                  <a:t> </a:t>
                </a:r>
                <a:r>
                  <a:rPr lang="en-US" altLang="en-US" dirty="0" err="1">
                    <a:latin typeface="Sitka Banner" pitchFamily="2" charset="0"/>
                    <a:cs typeface="Arial" panose="020B0604020202020204" pitchFamily="34" charset="0"/>
                  </a:rPr>
                  <a:t>hợp</a:t>
                </a:r>
                <a:r>
                  <a:rPr lang="en-US" altLang="en-US" dirty="0">
                    <a:latin typeface="Sitka Banner" pitchFamily="2" charset="0"/>
                    <a:cs typeface="Arial" panose="020B0604020202020204" pitchFamily="34" charset="0"/>
                  </a:rPr>
                  <a:t> </a:t>
                </a:r>
                <a:r>
                  <a:rPr lang="en-US" altLang="en-US" dirty="0" err="1">
                    <a:latin typeface="Sitka Banner" pitchFamily="2" charset="0"/>
                    <a:cs typeface="Arial" panose="020B0604020202020204" pitchFamily="34" charset="0"/>
                  </a:rPr>
                  <a:t>gồm</a:t>
                </a:r>
                <a:r>
                  <a:rPr lang="en-US" altLang="en-US" dirty="0">
                    <a:latin typeface="Sitka Banner" pitchFamily="2" charset="0"/>
                    <a:cs typeface="Arial" panose="020B0604020202020204" pitchFamily="34" charset="0"/>
                  </a:rPr>
                  <a:t> </a:t>
                </a:r>
                <a:r>
                  <a:rPr lang="en-US" altLang="en-US" dirty="0" err="1">
                    <a:latin typeface="Sitka Banner" pitchFamily="2" charset="0"/>
                    <a:cs typeface="Arial" panose="020B0604020202020204" pitchFamily="34" charset="0"/>
                  </a:rPr>
                  <a:t>các</a:t>
                </a:r>
                <a:r>
                  <a:rPr lang="en-US" altLang="en-US" dirty="0">
                    <a:latin typeface="Sitka Banner" pitchFamily="2" charset="0"/>
                    <a:cs typeface="Arial" panose="020B0604020202020204" pitchFamily="34" charset="0"/>
                  </a:rPr>
                  <a:t> </a:t>
                </a:r>
                <a:r>
                  <a:rPr lang="en-US" altLang="en-US" dirty="0" err="1">
                    <a:latin typeface="Sitka Banner" pitchFamily="2" charset="0"/>
                    <a:cs typeface="Arial" panose="020B0604020202020204" pitchFamily="34" charset="0"/>
                  </a:rPr>
                  <a:t>tháng</a:t>
                </a:r>
                <a:r>
                  <a:rPr lang="en-US" altLang="en-US" dirty="0">
                    <a:latin typeface="Sitka Banner" pitchFamily="2" charset="0"/>
                    <a:cs typeface="Arial" panose="020B0604020202020204" pitchFamily="34" charset="0"/>
                  </a:rPr>
                  <a:t> </a:t>
                </a:r>
                <a:r>
                  <a:rPr lang="en-US" altLang="en-US" dirty="0" err="1">
                    <a:latin typeface="Sitka Banner" pitchFamily="2" charset="0"/>
                    <a:cs typeface="Arial" panose="020B0604020202020204" pitchFamily="34" charset="0"/>
                  </a:rPr>
                  <a:t>dương</a:t>
                </a:r>
                <a:r>
                  <a:rPr lang="en-US" altLang="en-US" dirty="0">
                    <a:latin typeface="Sitka Banner" pitchFamily="2" charset="0"/>
                    <a:cs typeface="Arial" panose="020B0604020202020204" pitchFamily="34" charset="0"/>
                  </a:rPr>
                  <a:t> </a:t>
                </a:r>
                <a:r>
                  <a:rPr lang="en-US" altLang="en-US" dirty="0" err="1">
                    <a:latin typeface="Sitka Banner" pitchFamily="2" charset="0"/>
                    <a:cs typeface="Arial" panose="020B0604020202020204" pitchFamily="34" charset="0"/>
                  </a:rPr>
                  <a:t>lịch</a:t>
                </a:r>
                <a:r>
                  <a:rPr lang="en-US" altLang="en-US" dirty="0">
                    <a:latin typeface="Sitka Banner" pitchFamily="2" charset="0"/>
                    <a:cs typeface="Arial" panose="020B0604020202020204" pitchFamily="34" charset="0"/>
                  </a:rPr>
                  <a:t> </a:t>
                </a:r>
                <a:r>
                  <a:rPr lang="en-US" altLang="en-US" dirty="0" err="1">
                    <a:latin typeface="Sitka Banner" pitchFamily="2" charset="0"/>
                    <a:cs typeface="Arial" panose="020B0604020202020204" pitchFamily="34" charset="0"/>
                  </a:rPr>
                  <a:t>có</a:t>
                </a:r>
                <a:r>
                  <a:rPr lang="en-US" altLang="en-US" dirty="0">
                    <a:latin typeface="Sitka Banner" pitchFamily="2" charset="0"/>
                    <a:cs typeface="Arial" panose="020B0604020202020204" pitchFamily="34" charset="0"/>
                  </a:rPr>
                  <a:t> 30 ngày. </a:t>
                </a:r>
                <a:r>
                  <a:rPr lang="en-US" altLang="en-US" dirty="0" err="1">
                    <a:latin typeface="Sitka Banner" pitchFamily="2" charset="0"/>
                    <a:cs typeface="Arial" panose="020B0604020202020204" pitchFamily="34" charset="0"/>
                  </a:rPr>
                  <a:t>Chọn</a:t>
                </a:r>
                <a:r>
                  <a:rPr lang="en-US" altLang="en-US" dirty="0">
                    <a:latin typeface="Sitka Banner" pitchFamily="2" charset="0"/>
                    <a:cs typeface="Arial" panose="020B0604020202020204" pitchFamily="34" charset="0"/>
                  </a:rPr>
                  <a:t> </a:t>
                </a:r>
                <a:r>
                  <a:rPr lang="en-US" altLang="en-US" dirty="0" err="1">
                    <a:latin typeface="Sitka Banner" pitchFamily="2" charset="0"/>
                    <a:cs typeface="Arial" panose="020B0604020202020204" pitchFamily="34" charset="0"/>
                  </a:rPr>
                  <a:t>kí</a:t>
                </a:r>
                <a:r>
                  <a:rPr lang="en-US" altLang="en-US" dirty="0">
                    <a:latin typeface="Sitka Banner" pitchFamily="2" charset="0"/>
                    <a:cs typeface="Arial" panose="020B0604020202020204" pitchFamily="34" charset="0"/>
                  </a:rPr>
                  <a:t> </a:t>
                </a:r>
                <a:r>
                  <a:rPr lang="en-US" altLang="en-US" dirty="0" err="1">
                    <a:latin typeface="Sitka Banner" pitchFamily="2" charset="0"/>
                    <a:cs typeface="Arial" panose="020B0604020202020204" pitchFamily="34" charset="0"/>
                  </a:rPr>
                  <a:t>hiệu</a:t>
                </a:r>
                <a:r>
                  <a:rPr lang="en-US" altLang="en-US" dirty="0">
                    <a:latin typeface="Sitka Banner" pitchFamily="2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∈</m:t>
                    </m:r>
                  </m:oMath>
                </a14:m>
                <a:r>
                  <a:rPr lang="en-US" altLang="en-US" dirty="0">
                    <a:latin typeface="Sitka Banner" pitchFamily="2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en-US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∉</m:t>
                    </m:r>
                  </m:oMath>
                </a14:m>
                <a:r>
                  <a:rPr lang="en-US" altLang="en-US" dirty="0">
                    <a:latin typeface="Sitka Banner" pitchFamily="2" charset="0"/>
                    <a:cs typeface="Arial" panose="020B0604020202020204" pitchFamily="34" charset="0"/>
                  </a:rPr>
                  <a:t> </a:t>
                </a:r>
                <a:r>
                  <a:rPr lang="en-US" altLang="en-US" dirty="0" err="1">
                    <a:latin typeface="Sitka Banner" pitchFamily="2" charset="0"/>
                    <a:cs typeface="Arial" panose="020B0604020202020204" pitchFamily="34" charset="0"/>
                  </a:rPr>
                  <a:t>thích</a:t>
                </a:r>
                <a:r>
                  <a:rPr lang="en-US" altLang="en-US" dirty="0">
                    <a:latin typeface="Sitka Banner" pitchFamily="2" charset="0"/>
                    <a:cs typeface="Arial" panose="020B0604020202020204" pitchFamily="34" charset="0"/>
                  </a:rPr>
                  <a:t> </a:t>
                </a:r>
                <a:r>
                  <a:rPr lang="en-US" altLang="en-US" dirty="0" err="1">
                    <a:latin typeface="Sitka Banner" pitchFamily="2" charset="0"/>
                    <a:cs typeface="Arial" panose="020B0604020202020204" pitchFamily="34" charset="0"/>
                  </a:rPr>
                  <a:t>hợp</a:t>
                </a:r>
                <a:r>
                  <a:rPr lang="en-US" altLang="en-US" dirty="0">
                    <a:latin typeface="Sitka Banner" pitchFamily="2" charset="0"/>
                    <a:cs typeface="Arial" panose="020B0604020202020204" pitchFamily="34" charset="0"/>
                  </a:rPr>
                  <a:t> </a:t>
                </a:r>
                <a:r>
                  <a:rPr lang="en-US" altLang="en-US" dirty="0" err="1">
                    <a:latin typeface="Sitka Banner" pitchFamily="2" charset="0"/>
                    <a:cs typeface="Arial" panose="020B0604020202020204" pitchFamily="34" charset="0"/>
                  </a:rPr>
                  <a:t>cho</a:t>
                </a:r>
                <a:r>
                  <a:rPr lang="en-US" altLang="en-US" dirty="0">
                    <a:latin typeface="Sitka Banner" pitchFamily="2" charset="0"/>
                    <a:cs typeface="Arial" panose="020B0604020202020204" pitchFamily="34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Tx/>
                  <a:buNone/>
                </a:pPr>
                <a:r>
                  <a:rPr lang="en-US" altLang="en-US" dirty="0">
                    <a:latin typeface="Sitka Banner" pitchFamily="2" charset="0"/>
                    <a:cs typeface="Arial" panose="020B0604020202020204" pitchFamily="34" charset="0"/>
                  </a:rPr>
                  <a:t>a) </a:t>
                </a:r>
                <a:r>
                  <a:rPr lang="en-US" altLang="en-US" dirty="0" err="1">
                    <a:latin typeface="Sitka Banner" pitchFamily="2" charset="0"/>
                    <a:cs typeface="Arial" panose="020B0604020202020204" pitchFamily="34" charset="0"/>
                  </a:rPr>
                  <a:t>Tháng</a:t>
                </a:r>
                <a:r>
                  <a:rPr lang="en-US" altLang="en-US" dirty="0">
                    <a:latin typeface="Sitka Banner" pitchFamily="2" charset="0"/>
                    <a:cs typeface="Arial" panose="020B0604020202020204" pitchFamily="34" charset="0"/>
                  </a:rPr>
                  <a:t> 2        </a:t>
                </a:r>
                <a:r>
                  <a:rPr lang="en-US" altLang="en-US" i="1" dirty="0">
                    <a:latin typeface="Sitka Banner" pitchFamily="2" charset="0"/>
                    <a:cs typeface="Arial" panose="020B0604020202020204" pitchFamily="34" charset="0"/>
                  </a:rPr>
                  <a:t>H</a:t>
                </a:r>
                <a:r>
                  <a:rPr lang="en-US" altLang="en-US" dirty="0">
                    <a:latin typeface="Sitka Banner" pitchFamily="2" charset="0"/>
                    <a:cs typeface="Arial" panose="020B0604020202020204" pitchFamily="34" charset="0"/>
                  </a:rPr>
                  <a:t>;</a:t>
                </a: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Tx/>
                  <a:buNone/>
                </a:pPr>
                <a:r>
                  <a:rPr lang="en-US" altLang="en-US" dirty="0">
                    <a:latin typeface="Sitka Banner" pitchFamily="2" charset="0"/>
                    <a:cs typeface="Arial" panose="020B0604020202020204" pitchFamily="34" charset="0"/>
                  </a:rPr>
                  <a:t>b) </a:t>
                </a:r>
                <a:r>
                  <a:rPr lang="en-US" altLang="en-US" dirty="0" err="1">
                    <a:latin typeface="Sitka Banner" pitchFamily="2" charset="0"/>
                    <a:cs typeface="Arial" panose="020B0604020202020204" pitchFamily="34" charset="0"/>
                  </a:rPr>
                  <a:t>Tháng</a:t>
                </a:r>
                <a:r>
                  <a:rPr lang="en-US" altLang="en-US" dirty="0">
                    <a:latin typeface="Sitka Banner" pitchFamily="2" charset="0"/>
                    <a:cs typeface="Arial" panose="020B0604020202020204" pitchFamily="34" charset="0"/>
                  </a:rPr>
                  <a:t> 4        </a:t>
                </a:r>
                <a:r>
                  <a:rPr lang="en-US" altLang="en-US" i="1" dirty="0">
                    <a:latin typeface="Sitka Banner" pitchFamily="2" charset="0"/>
                    <a:cs typeface="Arial" panose="020B0604020202020204" pitchFamily="34" charset="0"/>
                  </a:rPr>
                  <a:t>H</a:t>
                </a:r>
                <a:r>
                  <a:rPr lang="en-US" altLang="en-US" dirty="0">
                    <a:latin typeface="Sitka Banner" pitchFamily="2" charset="0"/>
                    <a:cs typeface="Arial" panose="020B0604020202020204" pitchFamily="34" charset="0"/>
                  </a:rPr>
                  <a:t>;</a:t>
                </a: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Tx/>
                  <a:buNone/>
                </a:pPr>
                <a:r>
                  <a:rPr lang="en-US" altLang="en-US" dirty="0">
                    <a:latin typeface="Sitka Banner" pitchFamily="2" charset="0"/>
                    <a:cs typeface="Arial" panose="020B0604020202020204" pitchFamily="34" charset="0"/>
                  </a:rPr>
                  <a:t>c) </a:t>
                </a:r>
                <a:r>
                  <a:rPr lang="en-US" altLang="en-US" dirty="0" err="1">
                    <a:latin typeface="Sitka Banner" pitchFamily="2" charset="0"/>
                    <a:cs typeface="Arial" panose="020B0604020202020204" pitchFamily="34" charset="0"/>
                  </a:rPr>
                  <a:t>Tháng</a:t>
                </a:r>
                <a:r>
                  <a:rPr lang="en-US" altLang="en-US" dirty="0">
                    <a:latin typeface="Sitka Banner" pitchFamily="2" charset="0"/>
                    <a:cs typeface="Arial" panose="020B0604020202020204" pitchFamily="34" charset="0"/>
                  </a:rPr>
                  <a:t> 12        </a:t>
                </a:r>
                <a:r>
                  <a:rPr lang="en-US" altLang="en-US" i="1" dirty="0">
                    <a:latin typeface="Sitka Banner" pitchFamily="2" charset="0"/>
                    <a:cs typeface="Arial" panose="020B0604020202020204" pitchFamily="34" charset="0"/>
                  </a:rPr>
                  <a:t>H</a:t>
                </a:r>
                <a:r>
                  <a:rPr lang="en-US" altLang="en-US" dirty="0">
                    <a:latin typeface="Sitka Banner" pitchFamily="2" charset="0"/>
                    <a:cs typeface="Arial" panose="020B0604020202020204" pitchFamily="34" charset="0"/>
                  </a:rPr>
                  <a:t>.</a:t>
                </a:r>
                <a:endParaRPr lang="en-US" altLang="en-US" b="1" dirty="0">
                  <a:solidFill>
                    <a:srgbClr val="0070C0"/>
                  </a:solidFill>
                  <a:latin typeface="Sitka Banner" pitchFamily="2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Tx/>
                  <a:buNone/>
                </a:pPr>
                <a:endParaRPr lang="en-US" altLang="en-US" b="1" dirty="0">
                  <a:solidFill>
                    <a:srgbClr val="0070C0"/>
                  </a:solidFill>
                  <a:latin typeface="Sitka Banner" pitchFamily="2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Tx/>
                  <a:buNone/>
                </a:pPr>
                <a:endParaRPr lang="en-US" altLang="en-US" b="1" dirty="0">
                  <a:solidFill>
                    <a:srgbClr val="0070C0"/>
                  </a:solidFill>
                  <a:latin typeface="Sitka Banner" pitchFamily="2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None/>
                </a:pPr>
                <a:endParaRPr lang="en-US" altLang="en-US" dirty="0">
                  <a:solidFill>
                    <a:schemeClr val="tx1"/>
                  </a:solidFill>
                  <a:latin typeface="Sitka Banner" pitchFamily="2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Tx/>
                  <a:buNone/>
                </a:pPr>
                <a:endParaRPr lang="en-US" altLang="en-US" dirty="0">
                  <a:latin typeface="Sitka Banner" pitchFamily="2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Tx/>
                  <a:buNone/>
                </a:pPr>
                <a:endParaRPr lang="en-US" altLang="en-US" dirty="0">
                  <a:solidFill>
                    <a:schemeClr val="tx1"/>
                  </a:solidFill>
                  <a:latin typeface="Sitka Banner" pitchFamily="2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Text Box 10">
                <a:extLst>
                  <a:ext uri="{FF2B5EF4-FFF2-40B4-BE49-F238E27FC236}">
                    <a16:creationId xmlns:a16="http://schemas.microsoft.com/office/drawing/2014/main" id="{D025C37D-0A8F-4F85-87D1-72660E0026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59495" y="693683"/>
                <a:ext cx="10073423" cy="9513695"/>
              </a:xfrm>
              <a:prstGeom prst="rect">
                <a:avLst/>
              </a:prstGeom>
              <a:blipFill>
                <a:blip r:embed="rId2"/>
                <a:stretch>
                  <a:fillRect l="-151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33E5B334-81B6-473E-A89A-4668E147EDC8}"/>
              </a:ext>
            </a:extLst>
          </p:cNvPr>
          <p:cNvSpPr/>
          <p:nvPr/>
        </p:nvSpPr>
        <p:spPr>
          <a:xfrm>
            <a:off x="8131835" y="2513572"/>
            <a:ext cx="482281" cy="5027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Sitka Banner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3608A1F-987A-4222-A587-0A70692BA310}"/>
              </a:ext>
            </a:extLst>
          </p:cNvPr>
          <p:cNvSpPr/>
          <p:nvPr/>
        </p:nvSpPr>
        <p:spPr>
          <a:xfrm>
            <a:off x="3355531" y="3441141"/>
            <a:ext cx="526071" cy="44583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Sitka Banner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D3F5A4E-C86D-4AD6-8F88-F6C67E97531F}"/>
              </a:ext>
            </a:extLst>
          </p:cNvPr>
          <p:cNvSpPr/>
          <p:nvPr/>
        </p:nvSpPr>
        <p:spPr>
          <a:xfrm>
            <a:off x="3355531" y="4320672"/>
            <a:ext cx="526071" cy="44583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Sitka Banner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7FD0BF5-DE14-4E93-8A34-B30E85CBDEA1}"/>
              </a:ext>
            </a:extLst>
          </p:cNvPr>
          <p:cNvSpPr/>
          <p:nvPr/>
        </p:nvSpPr>
        <p:spPr>
          <a:xfrm>
            <a:off x="3492546" y="5200202"/>
            <a:ext cx="526071" cy="44583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Sitka Banner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A050A9AC-09FC-4B25-8A80-E0EDE4F3BCEB}"/>
                  </a:ext>
                </a:extLst>
              </p:cNvPr>
              <p:cNvSpPr/>
              <p:nvPr/>
            </p:nvSpPr>
            <p:spPr>
              <a:xfrm>
                <a:off x="3342685" y="4303918"/>
                <a:ext cx="538917" cy="479338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∈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  <a:effectLst/>
                  <a:latin typeface="Sitka Banner" pitchFamily="2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A050A9AC-09FC-4B25-8A80-E0EDE4F3BC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2685" y="4303918"/>
                <a:ext cx="538917" cy="47933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7981A57E-3103-47DC-B5CB-826F3E0F851F}"/>
                  </a:ext>
                </a:extLst>
              </p:cNvPr>
              <p:cNvSpPr/>
              <p:nvPr/>
            </p:nvSpPr>
            <p:spPr>
              <a:xfrm>
                <a:off x="3358273" y="3407634"/>
                <a:ext cx="538917" cy="479338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∉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  <a:effectLst/>
                  <a:latin typeface="Sitka Banner" pitchFamily="2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7981A57E-3103-47DC-B5CB-826F3E0F85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8273" y="3407634"/>
                <a:ext cx="538917" cy="47933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948CB42-E42F-4B06-966B-9F2BFE4F209A}"/>
                  </a:ext>
                </a:extLst>
              </p:cNvPr>
              <p:cNvSpPr/>
              <p:nvPr/>
            </p:nvSpPr>
            <p:spPr>
              <a:xfrm>
                <a:off x="3479700" y="5200202"/>
                <a:ext cx="538917" cy="479338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∉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  <a:effectLst/>
                  <a:latin typeface="Sitka Banner" pitchFamily="2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948CB42-E42F-4B06-966B-9F2BFE4F20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9700" y="5200202"/>
                <a:ext cx="538917" cy="47933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!!3">
            <a:extLst>
              <a:ext uri="{FF2B5EF4-FFF2-40B4-BE49-F238E27FC236}">
                <a16:creationId xmlns:a16="http://schemas.microsoft.com/office/drawing/2014/main" id="{7AF04DF3-A798-4005-8FB1-CC52A4A6C7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541518" cy="138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6939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6" grpId="0" animBg="1"/>
      <p:bldP spid="27" grpId="0" animBg="1"/>
      <p:bldP spid="28" grpId="0" animBg="1"/>
      <p:bldP spid="32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10">
            <a:extLst>
              <a:ext uri="{FF2B5EF4-FFF2-40B4-BE49-F238E27FC236}">
                <a16:creationId xmlns:a16="http://schemas.microsoft.com/office/drawing/2014/main" id="{5B8DEE80-41F4-41BA-BEAB-36242DE7E0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377" y="502248"/>
            <a:ext cx="116350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Sitka Banner" pitchFamily="2" charset="0"/>
                <a:cs typeface="Arial" panose="020B0604020202020204" pitchFamily="34" charset="0"/>
              </a:rPr>
              <a:t>4. </a:t>
            </a:r>
            <a:r>
              <a:rPr lang="en-US" altLang="en-US" sz="2800" b="1" dirty="0" err="1">
                <a:solidFill>
                  <a:srgbClr val="0070C0"/>
                </a:solidFill>
                <a:latin typeface="Sitka Banner" pitchFamily="2" charset="0"/>
                <a:cs typeface="Arial" panose="020B0604020202020204" pitchFamily="34" charset="0"/>
              </a:rPr>
              <a:t>Cách</a:t>
            </a:r>
            <a:r>
              <a:rPr lang="en-US" altLang="en-US" sz="2800" b="1" dirty="0">
                <a:solidFill>
                  <a:srgbClr val="0070C0"/>
                </a:solidFill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Sitka Banner" pitchFamily="2" charset="0"/>
                <a:cs typeface="Arial" panose="020B0604020202020204" pitchFamily="34" charset="0"/>
              </a:rPr>
              <a:t>cho</a:t>
            </a:r>
            <a:r>
              <a:rPr lang="en-US" altLang="en-US" sz="2800" b="1" dirty="0">
                <a:solidFill>
                  <a:srgbClr val="0070C0"/>
                </a:solidFill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Sitka Banner" pitchFamily="2" charset="0"/>
                <a:cs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rgbClr val="0070C0"/>
                </a:solidFill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Sitka Banner" pitchFamily="2" charset="0"/>
                <a:cs typeface="Arial" panose="020B0604020202020204" pitchFamily="34" charset="0"/>
              </a:rPr>
              <a:t>tập</a:t>
            </a:r>
            <a:r>
              <a:rPr lang="en-US" altLang="en-US" sz="2800" b="1" dirty="0">
                <a:solidFill>
                  <a:srgbClr val="0070C0"/>
                </a:solidFill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Sitka Banner" pitchFamily="2" charset="0"/>
                <a:cs typeface="Arial" panose="020B0604020202020204" pitchFamily="34" charset="0"/>
              </a:rPr>
              <a:t>hợp</a:t>
            </a:r>
            <a:endParaRPr lang="en-US" altLang="en-US" sz="2800" b="1" dirty="0">
              <a:solidFill>
                <a:srgbClr val="0070C0"/>
              </a:solidFill>
              <a:latin typeface="Sitka Banner" pitchFamily="2" charset="0"/>
              <a:cs typeface="Arial" panose="020B0604020202020204" pitchFamily="34" charset="0"/>
            </a:endParaRPr>
          </a:p>
        </p:txBody>
      </p:sp>
      <p:sp>
        <p:nvSpPr>
          <p:cNvPr id="16" name="Text Box 10">
            <a:extLst>
              <a:ext uri="{FF2B5EF4-FFF2-40B4-BE49-F238E27FC236}">
                <a16:creationId xmlns:a16="http://schemas.microsoft.com/office/drawing/2014/main" id="{07E027E5-CFBF-4280-8F90-9A6CE8847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377" y="1119101"/>
            <a:ext cx="9065903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smtClean="0">
                <a:latin typeface="Sitka Banner" pitchFamily="2" charset="0"/>
                <a:cs typeface="Arial" panose="020B0604020202020204" pitchFamily="34" charset="0"/>
              </a:rPr>
              <a:t>HĐ2: </a:t>
            </a:r>
            <a:r>
              <a:rPr lang="en-US" altLang="en-US" sz="2800" smtClean="0">
                <a:latin typeface="Sitka Banner" pitchFamily="2" charset="0"/>
                <a:cs typeface="Arial" panose="020B0604020202020204" pitchFamily="34" charset="0"/>
              </a:rPr>
              <a:t>Quan </a:t>
            </a:r>
            <a:r>
              <a:rPr lang="en-US" altLang="en-US" sz="2800" dirty="0" err="1">
                <a:latin typeface="Sitka Banner" pitchFamily="2" charset="0"/>
                <a:cs typeface="Arial" panose="020B0604020202020204" pitchFamily="34" charset="0"/>
              </a:rPr>
              <a:t>sát</a:t>
            </a:r>
            <a:r>
              <a:rPr lang="en-US" altLang="en-US" sz="2800" dirty="0"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Sitka Banner" pitchFamily="2" charset="0"/>
                <a:cs typeface="Arial" panose="020B0604020202020204" pitchFamily="34" charset="0"/>
              </a:rPr>
              <a:t>các</a:t>
            </a:r>
            <a:r>
              <a:rPr lang="en-US" altLang="en-US" sz="2800" dirty="0"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Sitka Banner" pitchFamily="2" charset="0"/>
                <a:cs typeface="Arial" panose="020B0604020202020204" pitchFamily="34" charset="0"/>
              </a:rPr>
              <a:t>số</a:t>
            </a:r>
            <a:r>
              <a:rPr lang="en-US" altLang="en-US" sz="2800" dirty="0"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Sitka Banner" pitchFamily="2" charset="0"/>
                <a:cs typeface="Arial" panose="020B0604020202020204" pitchFamily="34" charset="0"/>
              </a:rPr>
              <a:t>được</a:t>
            </a:r>
            <a:r>
              <a:rPr lang="en-US" altLang="en-US" sz="2800" dirty="0"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Sitka Banner" pitchFamily="2" charset="0"/>
                <a:cs typeface="Arial" panose="020B0604020202020204" pitchFamily="34" charset="0"/>
              </a:rPr>
              <a:t>cho</a:t>
            </a:r>
            <a:r>
              <a:rPr lang="en-US" altLang="en-US" sz="2800" dirty="0">
                <a:latin typeface="Sitka Banner" pitchFamily="2" charset="0"/>
                <a:cs typeface="Arial" panose="020B0604020202020204" pitchFamily="34" charset="0"/>
              </a:rPr>
              <a:t> ở </a:t>
            </a:r>
            <a:r>
              <a:rPr lang="en-US" altLang="en-US" sz="2800" dirty="0" err="1">
                <a:latin typeface="Sitka Banner" pitchFamily="2" charset="0"/>
                <a:cs typeface="Arial" panose="020B0604020202020204" pitchFamily="34" charset="0"/>
              </a:rPr>
              <a:t>Hình</a:t>
            </a:r>
            <a:r>
              <a:rPr lang="en-US" altLang="en-US" sz="2800" dirty="0">
                <a:latin typeface="Sitka Banner" pitchFamily="2" charset="0"/>
                <a:cs typeface="Arial" panose="020B0604020202020204" pitchFamily="34" charset="0"/>
              </a:rPr>
              <a:t> 2 </a:t>
            </a:r>
            <a:r>
              <a:rPr lang="en-US" altLang="en-US" sz="2800" b="1" dirty="0">
                <a:latin typeface="Sitka Banner" pitchFamily="2" charset="0"/>
                <a:cs typeface="Arial" panose="020B0604020202020204" pitchFamily="34" charset="0"/>
              </a:rPr>
              <a:t>(SGK/Tr6)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Sitka Banner" pitchFamily="2" charset="0"/>
                <a:cs typeface="Arial" panose="020B0604020202020204" pitchFamily="34" charset="0"/>
              </a:rPr>
              <a:t>a) </a:t>
            </a:r>
            <a:r>
              <a:rPr lang="en-US" altLang="en-US" sz="2800" dirty="0" err="1">
                <a:latin typeface="Sitka Banner" pitchFamily="2" charset="0"/>
                <a:cs typeface="Arial" panose="020B0604020202020204" pitchFamily="34" charset="0"/>
              </a:rPr>
              <a:t>Liệt</a:t>
            </a:r>
            <a:r>
              <a:rPr lang="en-US" altLang="en-US" sz="2800" dirty="0"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Sitka Banner" pitchFamily="2" charset="0"/>
                <a:cs typeface="Arial" panose="020B0604020202020204" pitchFamily="34" charset="0"/>
              </a:rPr>
              <a:t>kê</a:t>
            </a:r>
            <a:r>
              <a:rPr lang="en-US" altLang="en-US" sz="2800" dirty="0"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Sitka Banner" pitchFamily="2" charset="0"/>
                <a:cs typeface="Arial" panose="020B0604020202020204" pitchFamily="34" charset="0"/>
              </a:rPr>
              <a:t>các</a:t>
            </a:r>
            <a:r>
              <a:rPr lang="en-US" altLang="en-US" sz="2800" dirty="0"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Sitka Banner" pitchFamily="2" charset="0"/>
                <a:cs typeface="Arial" panose="020B0604020202020204" pitchFamily="34" charset="0"/>
              </a:rPr>
              <a:t>phần</a:t>
            </a:r>
            <a:r>
              <a:rPr lang="en-US" altLang="en-US" sz="2800" dirty="0"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Sitka Banner" pitchFamily="2" charset="0"/>
                <a:cs typeface="Arial" panose="020B0604020202020204" pitchFamily="34" charset="0"/>
              </a:rPr>
              <a:t>tử</a:t>
            </a:r>
            <a:r>
              <a:rPr lang="en-US" altLang="en-US" sz="2800" dirty="0"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Sitka Banner" pitchFamily="2" charset="0"/>
                <a:cs typeface="Arial" panose="020B0604020202020204" pitchFamily="34" charset="0"/>
              </a:rPr>
              <a:t>của</a:t>
            </a:r>
            <a:r>
              <a:rPr lang="en-US" altLang="en-US" sz="2800" dirty="0"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Sitka Banner" pitchFamily="2" charset="0"/>
                <a:cs typeface="Arial" panose="020B0604020202020204" pitchFamily="34" charset="0"/>
              </a:rPr>
              <a:t>tập</a:t>
            </a:r>
            <a:r>
              <a:rPr lang="en-US" altLang="en-US" sz="2800" dirty="0"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Sitka Banner" pitchFamily="2" charset="0"/>
                <a:cs typeface="Arial" panose="020B0604020202020204" pitchFamily="34" charset="0"/>
              </a:rPr>
              <a:t>hợp</a:t>
            </a:r>
            <a:r>
              <a:rPr lang="en-US" altLang="en-US" sz="2800" dirty="0"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altLang="en-US" sz="2800" i="1" dirty="0">
                <a:latin typeface="Sitka Banner" pitchFamily="2" charset="0"/>
                <a:cs typeface="Arial" panose="020B0604020202020204" pitchFamily="34" charset="0"/>
              </a:rPr>
              <a:t>A</a:t>
            </a:r>
            <a:r>
              <a:rPr lang="en-US" altLang="en-US" sz="2800" dirty="0"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Sitka Banner" pitchFamily="2" charset="0"/>
                <a:cs typeface="Arial" panose="020B0604020202020204" pitchFamily="34" charset="0"/>
              </a:rPr>
              <a:t>và</a:t>
            </a:r>
            <a:r>
              <a:rPr lang="en-US" altLang="en-US" sz="2800" dirty="0"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Sitka Banner" pitchFamily="2" charset="0"/>
                <a:cs typeface="Arial" panose="020B0604020202020204" pitchFamily="34" charset="0"/>
              </a:rPr>
              <a:t>viết</a:t>
            </a:r>
            <a:r>
              <a:rPr lang="en-US" altLang="en-US" sz="2800" dirty="0"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Sitka Banner" pitchFamily="2" charset="0"/>
                <a:cs typeface="Arial" panose="020B0604020202020204" pitchFamily="34" charset="0"/>
              </a:rPr>
              <a:t>tập</a:t>
            </a:r>
            <a:r>
              <a:rPr lang="en-US" altLang="en-US" sz="2800" dirty="0"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Sitka Banner" pitchFamily="2" charset="0"/>
                <a:cs typeface="Arial" panose="020B0604020202020204" pitchFamily="34" charset="0"/>
              </a:rPr>
              <a:t>hợp</a:t>
            </a:r>
            <a:r>
              <a:rPr lang="en-US" altLang="en-US" sz="2800" dirty="0"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altLang="en-US" sz="2800" i="1" dirty="0">
                <a:latin typeface="Sitka Banner" pitchFamily="2" charset="0"/>
                <a:cs typeface="Arial" panose="020B0604020202020204" pitchFamily="34" charset="0"/>
              </a:rPr>
              <a:t>A</a:t>
            </a:r>
            <a:r>
              <a:rPr lang="en-US" altLang="en-US" sz="2800" dirty="0">
                <a:latin typeface="Sitka Banner" pitchFamily="2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Sitka Banner" pitchFamily="2" charset="0"/>
                <a:cs typeface="Arial" panose="020B0604020202020204" pitchFamily="34" charset="0"/>
              </a:rPr>
              <a:t>b) </a:t>
            </a:r>
            <a:r>
              <a:rPr lang="en-US" altLang="en-US" sz="2800" dirty="0" err="1">
                <a:latin typeface="Sitka Banner" pitchFamily="2" charset="0"/>
                <a:cs typeface="Arial" panose="020B0604020202020204" pitchFamily="34" charset="0"/>
              </a:rPr>
              <a:t>Các</a:t>
            </a:r>
            <a:r>
              <a:rPr lang="en-US" altLang="en-US" sz="2800" dirty="0"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Sitka Banner" pitchFamily="2" charset="0"/>
                <a:cs typeface="Arial" panose="020B0604020202020204" pitchFamily="34" charset="0"/>
              </a:rPr>
              <a:t>phần</a:t>
            </a:r>
            <a:r>
              <a:rPr lang="en-US" altLang="en-US" sz="2800" dirty="0"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Sitka Banner" pitchFamily="2" charset="0"/>
                <a:cs typeface="Arial" panose="020B0604020202020204" pitchFamily="34" charset="0"/>
              </a:rPr>
              <a:t>tử</a:t>
            </a:r>
            <a:r>
              <a:rPr lang="en-US" altLang="en-US" sz="2800" dirty="0"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Sitka Banner" pitchFamily="2" charset="0"/>
                <a:cs typeface="Arial" panose="020B0604020202020204" pitchFamily="34" charset="0"/>
              </a:rPr>
              <a:t>của</a:t>
            </a:r>
            <a:r>
              <a:rPr lang="en-US" altLang="en-US" sz="2800" dirty="0"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Sitka Banner" pitchFamily="2" charset="0"/>
                <a:cs typeface="Arial" panose="020B0604020202020204" pitchFamily="34" charset="0"/>
              </a:rPr>
              <a:t>tập</a:t>
            </a:r>
            <a:r>
              <a:rPr lang="en-US" altLang="en-US" sz="2800" dirty="0"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Sitka Banner" pitchFamily="2" charset="0"/>
                <a:cs typeface="Arial" panose="020B0604020202020204" pitchFamily="34" charset="0"/>
              </a:rPr>
              <a:t>hợp</a:t>
            </a:r>
            <a:r>
              <a:rPr lang="en-US" altLang="en-US" sz="2800" dirty="0"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altLang="en-US" sz="2800" i="1" dirty="0">
                <a:latin typeface="Sitka Banner" pitchFamily="2" charset="0"/>
                <a:cs typeface="Arial" panose="020B0604020202020204" pitchFamily="34" charset="0"/>
              </a:rPr>
              <a:t>A</a:t>
            </a:r>
            <a:r>
              <a:rPr lang="en-US" altLang="en-US" sz="2800" dirty="0"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Sitka Banner" pitchFamily="2" charset="0"/>
                <a:cs typeface="Arial" panose="020B0604020202020204" pitchFamily="34" charset="0"/>
              </a:rPr>
              <a:t>có</a:t>
            </a:r>
            <a:r>
              <a:rPr lang="en-US" altLang="en-US" sz="2800" dirty="0"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Sitka Banner" pitchFamily="2" charset="0"/>
                <a:cs typeface="Arial" panose="020B0604020202020204" pitchFamily="34" charset="0"/>
              </a:rPr>
              <a:t>tính</a:t>
            </a:r>
            <a:r>
              <a:rPr lang="en-US" altLang="en-US" sz="2800" dirty="0"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Sitka Banner" pitchFamily="2" charset="0"/>
                <a:cs typeface="Arial" panose="020B0604020202020204" pitchFamily="34" charset="0"/>
              </a:rPr>
              <a:t>chất</a:t>
            </a:r>
            <a:r>
              <a:rPr lang="en-US" altLang="en-US" sz="2800" dirty="0"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Sitka Banner" pitchFamily="2" charset="0"/>
                <a:cs typeface="Arial" panose="020B0604020202020204" pitchFamily="34" charset="0"/>
              </a:rPr>
              <a:t>chung</a:t>
            </a:r>
            <a:r>
              <a:rPr lang="en-US" altLang="en-US" sz="2800" dirty="0"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Sitka Banner" pitchFamily="2" charset="0"/>
                <a:cs typeface="Arial" panose="020B0604020202020204" pitchFamily="34" charset="0"/>
              </a:rPr>
              <a:t>nào</a:t>
            </a:r>
            <a:r>
              <a:rPr lang="en-US" altLang="en-US" sz="2800" dirty="0">
                <a:latin typeface="Sitka Banner" pitchFamily="2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0EBD6E2-5C45-4544-9B8C-E029E81864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8771" y="289380"/>
            <a:ext cx="2936558" cy="28230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E211D24-70B6-4200-876C-4A393EE6C7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19482" r="18681" b="18017"/>
          <a:stretch/>
        </p:blipFill>
        <p:spPr>
          <a:xfrm>
            <a:off x="148988" y="3028616"/>
            <a:ext cx="697706" cy="72173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3C83934-7B64-4AEF-9175-BC036801DEF1}"/>
              </a:ext>
            </a:extLst>
          </p:cNvPr>
          <p:cNvSpPr txBox="1"/>
          <p:nvPr/>
        </p:nvSpPr>
        <p:spPr>
          <a:xfrm>
            <a:off x="847488" y="3371908"/>
            <a:ext cx="4480196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Sitka Banner" pitchFamily="2" charset="0"/>
                <a:cs typeface="Arial" panose="020B0604020202020204" pitchFamily="34" charset="0"/>
              </a:rPr>
              <a:t>a) </a:t>
            </a:r>
            <a:r>
              <a:rPr lang="en-US" sz="2800" dirty="0" err="1">
                <a:latin typeface="Sitka Banner" pitchFamily="2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Sitka Banner" pitchFamily="2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Sitka Banner" pitchFamily="2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Sitka Banner" pitchFamily="2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Sitka Banner" pitchFamily="2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Sitka Banner" pitchFamily="2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Sitka Banner" pitchFamily="2" charset="0"/>
                <a:cs typeface="Arial" panose="020B0604020202020204" pitchFamily="34" charset="0"/>
              </a:rPr>
              <a:t>A</a:t>
            </a:r>
            <a:r>
              <a:rPr lang="en-US" sz="2800" dirty="0"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Sitka Banner" pitchFamily="2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Sitka Banner" pitchFamily="2" charset="0"/>
                <a:cs typeface="Arial" panose="020B0604020202020204" pitchFamily="34" charset="0"/>
              </a:rPr>
              <a:t>: 0; 2; 4; 6; 8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Sitka Banner" pitchFamily="2" charset="0"/>
                <a:cs typeface="Arial" panose="020B0604020202020204" pitchFamily="34" charset="0"/>
              </a:rPr>
              <a:t>Ta </a:t>
            </a:r>
            <a:r>
              <a:rPr lang="en-US" sz="2800" dirty="0" err="1">
                <a:latin typeface="Sitka Banner" pitchFamily="2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Sitka Banner" pitchFamily="2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F9B1F949-6A9C-4ACB-A4C4-18DF60DBAF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2144776"/>
              </p:ext>
            </p:extLst>
          </p:nvPr>
        </p:nvGraphicFramePr>
        <p:xfrm>
          <a:off x="2088930" y="4419584"/>
          <a:ext cx="23241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6" name="Equation" r:id="rId6" imgW="2323800" imgH="507960" progId="Equation.DSMT4">
                  <p:embed/>
                </p:oleObj>
              </mc:Choice>
              <mc:Fallback>
                <p:oleObj name="Equation" r:id="rId6" imgW="2323800" imgH="50796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4C9670E0-158E-4B14-BAAC-2AD606234A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88930" y="4419584"/>
                        <a:ext cx="2324100" cy="5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D8A08EE-B275-4B58-B7FE-825CF263A4F4}"/>
              </a:ext>
            </a:extLst>
          </p:cNvPr>
          <p:cNvSpPr/>
          <p:nvPr/>
        </p:nvSpPr>
        <p:spPr>
          <a:xfrm>
            <a:off x="46259" y="5142082"/>
            <a:ext cx="5507129" cy="72117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Sitka Banner" pitchFamily="2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rgbClr val="FF0000"/>
                </a:solidFill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itka Banner" pitchFamily="2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rgbClr val="FF0000"/>
                </a:solidFill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itka Banner" pitchFamily="2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itka Banner" pitchFamily="2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rgbClr val="FF0000"/>
                </a:solidFill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itka Banner" pitchFamily="2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rgbClr val="FF0000"/>
                </a:solidFill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itka Banner" pitchFamily="2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itka Banner" pitchFamily="2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FF0000"/>
                </a:solidFill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itka Banner" pitchFamily="2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solidFill>
                  <a:srgbClr val="FF0000"/>
                </a:solidFill>
                <a:latin typeface="Sitka Banner" pitchFamily="2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E221FC0-F5E9-48A1-94F2-4787F5AE1DDE}"/>
              </a:ext>
            </a:extLst>
          </p:cNvPr>
          <p:cNvSpPr txBox="1"/>
          <p:nvPr/>
        </p:nvSpPr>
        <p:spPr>
          <a:xfrm>
            <a:off x="5817751" y="3290902"/>
            <a:ext cx="6292624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Sitka Banner" pitchFamily="2" charset="0"/>
                <a:cs typeface="Arial" panose="020B0604020202020204" pitchFamily="34" charset="0"/>
              </a:rPr>
              <a:t>b) </a:t>
            </a:r>
            <a:r>
              <a:rPr lang="en-US" sz="2800" dirty="0" err="1">
                <a:latin typeface="Sitka Banner" pitchFamily="2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Sitka Banner" pitchFamily="2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Sitka Banner" pitchFamily="2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Sitka Banner" pitchFamily="2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Sitka Banner" pitchFamily="2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Sitka Banner" pitchFamily="2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Sitka Banner" pitchFamily="2" charset="0"/>
                <a:cs typeface="Arial" panose="020B0604020202020204" pitchFamily="34" charset="0"/>
              </a:rPr>
              <a:t>A</a:t>
            </a:r>
            <a:r>
              <a:rPr lang="en-US" sz="2800" dirty="0"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Sitka Banner" pitchFamily="2" charset="0"/>
                <a:cs typeface="Arial" panose="020B0604020202020204" pitchFamily="34" charset="0"/>
              </a:rPr>
              <a:t>đều</a:t>
            </a:r>
            <a:r>
              <a:rPr lang="en-US" sz="2800" dirty="0"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Sitka Banner" pitchFamily="2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Sitka Banner" pitchFamily="2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Sitka Banner" pitchFamily="2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Sitka Banner" pitchFamily="2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Sitka Banner" pitchFamily="2" charset="0"/>
                <a:cs typeface="Arial" panose="020B0604020202020204" pitchFamily="34" charset="0"/>
              </a:rPr>
              <a:t>nhiên</a:t>
            </a:r>
            <a:r>
              <a:rPr lang="en-US" sz="2800" dirty="0"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Sitka Banner" pitchFamily="2" charset="0"/>
                <a:cs typeface="Arial" panose="020B0604020202020204" pitchFamily="34" charset="0"/>
              </a:rPr>
              <a:t>chẵn</a:t>
            </a:r>
            <a:r>
              <a:rPr lang="en-US" sz="2800" dirty="0"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Sitka Banner" pitchFamily="2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Sitka Banner" pitchFamily="2" charset="0"/>
                <a:cs typeface="Arial" panose="020B0604020202020204" pitchFamily="34" charset="0"/>
              </a:rPr>
              <a:t>hơn</a:t>
            </a:r>
            <a:r>
              <a:rPr lang="en-US" sz="2800" dirty="0">
                <a:latin typeface="Sitka Banner" pitchFamily="2" charset="0"/>
                <a:cs typeface="Arial" panose="020B0604020202020204" pitchFamily="34" charset="0"/>
              </a:rPr>
              <a:t> 10.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Sitka Banner" pitchFamily="2" charset="0"/>
                <a:cs typeface="Arial" panose="020B0604020202020204" pitchFamily="34" charset="0"/>
              </a:rPr>
              <a:t>Ta </a:t>
            </a:r>
            <a:r>
              <a:rPr lang="en-US" sz="2800" dirty="0" err="1">
                <a:latin typeface="Sitka Banner" pitchFamily="2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Sitka Banner" pitchFamily="2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Sitka Banner" pitchFamily="2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Sitka Banner" pitchFamily="2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808CE9D-A242-4699-9610-BDE5CEF31960}"/>
              </a:ext>
            </a:extLst>
          </p:cNvPr>
          <p:cNvSpPr/>
          <p:nvPr/>
        </p:nvSpPr>
        <p:spPr>
          <a:xfrm>
            <a:off x="5991078" y="5502671"/>
            <a:ext cx="4395211" cy="46847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Sitka Banner" pitchFamily="2" charset="0"/>
                <a:cs typeface="Arial" panose="020B0604020202020204" pitchFamily="34" charset="0"/>
              </a:rPr>
              <a:t>Chỉ</a:t>
            </a:r>
            <a:r>
              <a:rPr lang="en-US" sz="2800" dirty="0">
                <a:solidFill>
                  <a:srgbClr val="FF0000"/>
                </a:solidFill>
                <a:latin typeface="Sitka Banner" pitchFamily="2" charset="0"/>
                <a:cs typeface="Arial" panose="020B0604020202020204" pitchFamily="34" charset="0"/>
              </a:rPr>
              <a:t> ra </a:t>
            </a:r>
            <a:r>
              <a:rPr lang="en-US" sz="2800" dirty="0" err="1">
                <a:solidFill>
                  <a:srgbClr val="FF0000"/>
                </a:solidFill>
                <a:latin typeface="Sitka Banner" pitchFamily="2" charset="0"/>
                <a:cs typeface="Arial" panose="020B0604020202020204" pitchFamily="34" charset="0"/>
              </a:rPr>
              <a:t>tính</a:t>
            </a:r>
            <a:r>
              <a:rPr lang="en-US" sz="2800" dirty="0">
                <a:solidFill>
                  <a:srgbClr val="FF0000"/>
                </a:solidFill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itka Banner" pitchFamily="2" charset="0"/>
                <a:cs typeface="Arial" panose="020B0604020202020204" pitchFamily="34" charset="0"/>
              </a:rPr>
              <a:t>chất</a:t>
            </a:r>
            <a:r>
              <a:rPr lang="en-US" sz="2800" dirty="0">
                <a:solidFill>
                  <a:srgbClr val="FF0000"/>
                </a:solidFill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itka Banner" pitchFamily="2" charset="0"/>
                <a:cs typeface="Arial" panose="020B0604020202020204" pitchFamily="34" charset="0"/>
              </a:rPr>
              <a:t>đặc</a:t>
            </a:r>
            <a:r>
              <a:rPr lang="en-US" sz="2800" dirty="0">
                <a:solidFill>
                  <a:srgbClr val="FF0000"/>
                </a:solidFill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itka Banner" pitchFamily="2" charset="0"/>
                <a:cs typeface="Arial" panose="020B0604020202020204" pitchFamily="34" charset="0"/>
              </a:rPr>
              <a:t>trưng</a:t>
            </a:r>
            <a:endParaRPr lang="en-US" sz="2800" dirty="0">
              <a:solidFill>
                <a:srgbClr val="FF0000"/>
              </a:solidFill>
              <a:latin typeface="Sitka Banner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C1CE1E22-EFC5-439B-A766-91ACCFBA82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718596"/>
              </p:ext>
            </p:extLst>
          </p:nvPr>
        </p:nvGraphicFramePr>
        <p:xfrm>
          <a:off x="5835019" y="4833709"/>
          <a:ext cx="12827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7" name="Equation" r:id="rId8" imgW="1282680" imgH="533160" progId="Equation.DSMT4">
                  <p:embed/>
                </p:oleObj>
              </mc:Choice>
              <mc:Fallback>
                <p:oleObj name="Equation" r:id="rId8" imgW="1282680" imgH="53316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D86827C4-C3D1-4FF5-AE93-D7D6383A92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835019" y="4833709"/>
                        <a:ext cx="1282700" cy="53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7CF9FCFC-81A0-449F-A362-7E2E257723DF}"/>
              </a:ext>
            </a:extLst>
          </p:cNvPr>
          <p:cNvSpPr txBox="1"/>
          <p:nvPr/>
        </p:nvSpPr>
        <p:spPr>
          <a:xfrm>
            <a:off x="7117718" y="4796615"/>
            <a:ext cx="4395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Sitka Banner" pitchFamily="2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Sitka Banner" pitchFamily="2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Sitka Banner" pitchFamily="2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Sitka Banner" pitchFamily="2" charset="0"/>
                <a:cs typeface="Arial" panose="020B0604020202020204" pitchFamily="34" charset="0"/>
              </a:rPr>
              <a:t>nhiên</a:t>
            </a:r>
            <a:r>
              <a:rPr lang="en-US" sz="2800" dirty="0"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Sitka Banner" pitchFamily="2" charset="0"/>
                <a:cs typeface="Arial" panose="020B0604020202020204" pitchFamily="34" charset="0"/>
              </a:rPr>
              <a:t>chẵn</a:t>
            </a:r>
            <a:r>
              <a:rPr lang="en-US" sz="2800" dirty="0">
                <a:latin typeface="Sitka Banner" pitchFamily="2" charset="0"/>
                <a:cs typeface="Arial" panose="020B0604020202020204" pitchFamily="34" charset="0"/>
              </a:rPr>
              <a:t>, </a:t>
            </a:r>
          </a:p>
        </p:txBody>
      </p:sp>
      <p:graphicFrame>
        <p:nvGraphicFramePr>
          <p:cNvPr id="32" name="Object 31">
            <a:extLst>
              <a:ext uri="{FF2B5EF4-FFF2-40B4-BE49-F238E27FC236}">
                <a16:creationId xmlns:a16="http://schemas.microsoft.com/office/drawing/2014/main" id="{3BAFE81B-9397-4183-993C-DEBB6E85BE2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9086285"/>
              </p:ext>
            </p:extLst>
          </p:nvPr>
        </p:nvGraphicFramePr>
        <p:xfrm>
          <a:off x="10429974" y="4859109"/>
          <a:ext cx="10287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8" name="Equation" r:id="rId10" imgW="1028520" imgH="482400" progId="Equation.DSMT4">
                  <p:embed/>
                </p:oleObj>
              </mc:Choice>
              <mc:Fallback>
                <p:oleObj name="Equation" r:id="rId10" imgW="1028520" imgH="48240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854BA05A-6A2D-44FF-993B-9D862509D93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0429974" y="4859109"/>
                        <a:ext cx="1028700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EC5190E-8B1E-435B-9EB8-DDC11027642F}"/>
              </a:ext>
            </a:extLst>
          </p:cNvPr>
          <p:cNvCxnSpPr/>
          <p:nvPr/>
        </p:nvCxnSpPr>
        <p:spPr>
          <a:xfrm>
            <a:off x="5783057" y="3597470"/>
            <a:ext cx="0" cy="3132593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77991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AAC6072-5D12-4320-8BFC-39A4D2312540}"/>
              </a:ext>
            </a:extLst>
          </p:cNvPr>
          <p:cNvSpPr/>
          <p:nvPr/>
        </p:nvSpPr>
        <p:spPr>
          <a:xfrm>
            <a:off x="1056501" y="1627401"/>
            <a:ext cx="10581123" cy="1636413"/>
          </a:xfrm>
          <a:prstGeom prst="roundRect">
            <a:avLst/>
          </a:prstGeom>
          <a:noFill/>
          <a:ln w="762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Sitka Banner" pitchFamily="2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solidFill>
                  <a:schemeClr val="tx1"/>
                </a:solidFill>
                <a:latin typeface="Sitka Banner" pitchFamily="2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itka Banner" pitchFamily="2" charset="0"/>
                <a:cs typeface="Arial" panose="020B0604020202020204" pitchFamily="34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itka Banner" pitchFamily="2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itka Banner" pitchFamily="2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itka Banner" pitchFamily="2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itka Banner" pitchFamily="2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itka Banner" pitchFamily="2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solidFill>
                  <a:schemeClr val="tx1"/>
                </a:solidFill>
                <a:latin typeface="Sitka Banner" pitchFamily="2" charset="0"/>
                <a:cs typeface="Arial" panose="020B0604020202020204" pitchFamily="34" charset="0"/>
              </a:rPr>
              <a:t>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tx1"/>
                </a:solidFill>
                <a:latin typeface="Sitka Banner" pitchFamily="2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chemeClr val="tx1"/>
                </a:solidFill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itka Banner" pitchFamily="2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chemeClr val="tx1"/>
                </a:solidFill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itka Banner" pitchFamily="2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itka Banner" pitchFamily="2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itka Banner" pitchFamily="2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itka Banner" pitchFamily="2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itka Banner" pitchFamily="2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itka Banner" pitchFamily="2" charset="0"/>
                <a:cs typeface="Arial" panose="020B0604020202020204" pitchFamily="34" charset="0"/>
              </a:rPr>
              <a:t>hợp</a:t>
            </a:r>
            <a:endParaRPr lang="en-US" sz="2800" dirty="0">
              <a:solidFill>
                <a:schemeClr val="tx1"/>
              </a:solidFill>
              <a:latin typeface="Sitka Banner" pitchFamily="2" charset="0"/>
              <a:cs typeface="Arial" panose="020B0604020202020204" pitchFamily="34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tx1"/>
                </a:solidFill>
                <a:latin typeface="Sitka Banner" pitchFamily="2" charset="0"/>
                <a:cs typeface="Arial" panose="020B0604020202020204" pitchFamily="34" charset="0"/>
              </a:rPr>
              <a:t>Chỉ</a:t>
            </a:r>
            <a:r>
              <a:rPr lang="en-US" sz="2800" dirty="0">
                <a:solidFill>
                  <a:schemeClr val="tx1"/>
                </a:solidFill>
                <a:latin typeface="Sitka Banner" pitchFamily="2" charset="0"/>
                <a:cs typeface="Arial" panose="020B0604020202020204" pitchFamily="34" charset="0"/>
              </a:rPr>
              <a:t> ra </a:t>
            </a:r>
            <a:r>
              <a:rPr lang="en-US" sz="2800" dirty="0" err="1">
                <a:solidFill>
                  <a:schemeClr val="tx1"/>
                </a:solidFill>
                <a:latin typeface="Sitka Banner" pitchFamily="2" charset="0"/>
                <a:cs typeface="Arial" panose="020B0604020202020204" pitchFamily="34" charset="0"/>
              </a:rPr>
              <a:t>tính</a:t>
            </a:r>
            <a:r>
              <a:rPr lang="en-US" sz="2800" dirty="0">
                <a:solidFill>
                  <a:schemeClr val="tx1"/>
                </a:solidFill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itka Banner" pitchFamily="2" charset="0"/>
                <a:cs typeface="Arial" panose="020B0604020202020204" pitchFamily="34" charset="0"/>
              </a:rPr>
              <a:t>chất</a:t>
            </a:r>
            <a:r>
              <a:rPr lang="en-US" sz="2800" dirty="0">
                <a:solidFill>
                  <a:schemeClr val="tx1"/>
                </a:solidFill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itka Banner" pitchFamily="2" charset="0"/>
                <a:cs typeface="Arial" panose="020B0604020202020204" pitchFamily="34" charset="0"/>
              </a:rPr>
              <a:t>đặc</a:t>
            </a:r>
            <a:r>
              <a:rPr lang="en-US" sz="2800" dirty="0">
                <a:solidFill>
                  <a:schemeClr val="tx1"/>
                </a:solidFill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itka Banner" pitchFamily="2" charset="0"/>
                <a:cs typeface="Arial" panose="020B0604020202020204" pitchFamily="34" charset="0"/>
              </a:rPr>
              <a:t>trưng</a:t>
            </a:r>
            <a:r>
              <a:rPr lang="en-US" sz="2800" dirty="0">
                <a:solidFill>
                  <a:schemeClr val="tx1"/>
                </a:solidFill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itka Banner" pitchFamily="2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itka Banner" pitchFamily="2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itka Banner" pitchFamily="2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itka Banner" pitchFamily="2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itka Banner" pitchFamily="2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itka Banner" pitchFamily="2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itka Banner" pitchFamily="2" charset="0"/>
                <a:cs typeface="Arial" panose="020B0604020202020204" pitchFamily="34" charset="0"/>
              </a:rPr>
              <a:t>hợp</a:t>
            </a:r>
            <a:endParaRPr lang="en-US" sz="2800" dirty="0">
              <a:solidFill>
                <a:schemeClr val="tx1"/>
              </a:solidFill>
              <a:latin typeface="Sitka Banner" pitchFamily="2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ADF0809-1674-48E2-97BE-533E70EE9A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431" y="1629368"/>
            <a:ext cx="1207294" cy="9977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E4E8B27-584E-483F-9824-0268C0A15A19}"/>
              </a:ext>
            </a:extLst>
          </p:cNvPr>
          <p:cNvSpPr txBox="1"/>
          <p:nvPr/>
        </p:nvSpPr>
        <p:spPr>
          <a:xfrm>
            <a:off x="1056501" y="3563746"/>
            <a:ext cx="11635086" cy="1031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" indent="0">
              <a:spcAft>
                <a:spcPts val="600"/>
              </a:spcAft>
              <a:buNone/>
            </a:pPr>
            <a:r>
              <a:rPr lang="en-US" sz="2800" b="1" i="1" dirty="0" err="1">
                <a:latin typeface="Sitka Banner" pitchFamily="2" charset="0"/>
                <a:cs typeface="Arial" panose="020B0604020202020204" pitchFamily="34" charset="0"/>
              </a:rPr>
              <a:t>Ví</a:t>
            </a:r>
            <a:r>
              <a:rPr lang="en-US" sz="2800" b="1" i="1" dirty="0"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Sitka Banner" pitchFamily="2" charset="0"/>
                <a:cs typeface="Arial" panose="020B0604020202020204" pitchFamily="34" charset="0"/>
              </a:rPr>
              <a:t>dụ</a:t>
            </a:r>
            <a:r>
              <a:rPr lang="en-US" sz="2800" b="1" i="1" dirty="0">
                <a:latin typeface="Sitka Banner" pitchFamily="2" charset="0"/>
                <a:cs typeface="Arial" panose="020B0604020202020204" pitchFamily="34" charset="0"/>
              </a:rPr>
              <a:t> 3: </a:t>
            </a:r>
            <a:r>
              <a:rPr lang="en-US" sz="2800" dirty="0">
                <a:latin typeface="Sitka Banner" pitchFamily="2" charset="0"/>
                <a:cs typeface="Arial" panose="020B0604020202020204" pitchFamily="34" charset="0"/>
              </a:rPr>
              <a:t>Cho </a:t>
            </a:r>
            <a:r>
              <a:rPr lang="en-US" sz="2800" i="1" dirty="0">
                <a:latin typeface="Sitka Banner" pitchFamily="2" charset="0"/>
                <a:cs typeface="Arial" panose="020B0604020202020204" pitchFamily="34" charset="0"/>
              </a:rPr>
              <a:t>B</a:t>
            </a:r>
            <a:r>
              <a:rPr lang="en-US" sz="2800" dirty="0"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Sitka Banner" pitchFamily="2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Sitka Banner" pitchFamily="2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Sitka Banner" pitchFamily="2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Sitka Banner" pitchFamily="2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Sitka Banner" pitchFamily="2" charset="0"/>
                <a:cs typeface="Arial" panose="020B0604020202020204" pitchFamily="34" charset="0"/>
              </a:rPr>
              <a:t>chữ</a:t>
            </a:r>
            <a:r>
              <a:rPr lang="en-US" sz="2800" dirty="0"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Sitka Banner" pitchFamily="2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Sitka Banner" pitchFamily="2" charset="0"/>
                <a:cs typeface="Arial" panose="020B0604020202020204" pitchFamily="34" charset="0"/>
              </a:rPr>
              <a:t>xuất</a:t>
            </a:r>
            <a:r>
              <a:rPr lang="en-US" sz="2800" dirty="0"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Sitka Banner" pitchFamily="2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Sitka Banner" pitchFamily="2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Sitka Banner" pitchFamily="2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latin typeface="Sitka Banner" pitchFamily="2" charset="0"/>
                <a:cs typeface="Arial" panose="020B0604020202020204" pitchFamily="34" charset="0"/>
              </a:rPr>
              <a:t> “ĐÔNG ĐÔ”. </a:t>
            </a:r>
          </a:p>
          <a:p>
            <a:pPr marL="45720" indent="0">
              <a:spcAft>
                <a:spcPts val="600"/>
              </a:spcAft>
              <a:buNone/>
            </a:pPr>
            <a:r>
              <a:rPr lang="en-US" sz="2800" dirty="0" err="1">
                <a:latin typeface="Sitka Banner" pitchFamily="2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Sitka Banner" pitchFamily="2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Sitka Banner" pitchFamily="2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Sitka Banner" pitchFamily="2" charset="0"/>
                <a:cs typeface="Arial" panose="020B0604020202020204" pitchFamily="34" charset="0"/>
              </a:rPr>
              <a:t>B</a:t>
            </a:r>
            <a:r>
              <a:rPr lang="en-US" sz="2800" dirty="0"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Sitka Banner" pitchFamily="2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Sitka Banner" pitchFamily="2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Sitka Banner" pitchFamily="2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Sitka Banner" pitchFamily="2" charset="0"/>
                <a:cs typeface="Arial" panose="020B0604020202020204" pitchFamily="34" charset="0"/>
              </a:rPr>
              <a:t>kê</a:t>
            </a:r>
            <a:r>
              <a:rPr lang="en-US" sz="2800" dirty="0"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Sitka Banner" pitchFamily="2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Sitka Banner" pitchFamily="2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Sitka Banner" pitchFamily="2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Sitka Banner" pitchFamily="2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Sitka Banner" pitchFamily="2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Sitka Banner" pitchFamily="2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Sitka Banner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8CE566-66FD-47E7-BAED-B87E3B8541BE}"/>
              </a:ext>
            </a:extLst>
          </p:cNvPr>
          <p:cNvSpPr txBox="1"/>
          <p:nvPr/>
        </p:nvSpPr>
        <p:spPr>
          <a:xfrm>
            <a:off x="1089431" y="4793173"/>
            <a:ext cx="1139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Sitka Banner" pitchFamily="2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Sitka Banner" pitchFamily="2" charset="0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D62C0AC-F134-4839-87F3-EE67D7BD95A9}"/>
                  </a:ext>
                </a:extLst>
              </p:cNvPr>
              <p:cNvSpPr txBox="1"/>
              <p:nvPr/>
            </p:nvSpPr>
            <p:spPr>
              <a:xfrm>
                <a:off x="4468976" y="5316393"/>
                <a:ext cx="6220918" cy="5765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en-US" sz="2800" dirty="0">
                    <a:latin typeface="Sitka Banner" pitchFamily="2" charset="0"/>
                    <a:cs typeface="Arial" panose="020B0604020202020204" pitchFamily="34" charset="0"/>
                  </a:rPr>
                  <a:t>Tập </a:t>
                </a:r>
                <a:r>
                  <a:rPr lang="en-US" altLang="en-US" sz="2800" dirty="0" err="1">
                    <a:latin typeface="Sitka Banner" pitchFamily="2" charset="0"/>
                    <a:cs typeface="Arial" panose="020B0604020202020204" pitchFamily="34" charset="0"/>
                  </a:rPr>
                  <a:t>hợp</a:t>
                </a:r>
                <a:r>
                  <a:rPr lang="en-US" altLang="en-US" sz="2800" dirty="0">
                    <a:latin typeface="Sitka Banner" pitchFamily="2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800" i="1" dirty="0">
                    <a:latin typeface="Sitka Banner" pitchFamily="2" charset="0"/>
                    <a:cs typeface="Arial" panose="020B0604020202020204" pitchFamily="34" charset="0"/>
                  </a:rPr>
                  <a:t>B</a:t>
                </a:r>
                <a:r>
                  <a:rPr lang="en-US" altLang="en-US" sz="2800" dirty="0">
                    <a:latin typeface="Sitka Banner" pitchFamily="2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en-US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en-US" sz="28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Đ;Ô;</m:t>
                        </m:r>
                        <m:r>
                          <m:rPr>
                            <m:sty m:val="p"/>
                          </m:rPr>
                          <a:rPr lang="en-US" altLang="en-US" sz="28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N</m:t>
                        </m:r>
                        <m:r>
                          <a:rPr lang="en-US" altLang="en-US" sz="28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m:rPr>
                            <m:sty m:val="p"/>
                          </m:rPr>
                          <a:rPr lang="en-US" altLang="en-US" sz="28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G</m:t>
                        </m:r>
                      </m:e>
                    </m:d>
                  </m:oMath>
                </a14:m>
                <a:endParaRPr lang="en-US" sz="2800" dirty="0">
                  <a:latin typeface="Sitka Banner" pitchFamily="2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D62C0AC-F134-4839-87F3-EE67D7BD95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8976" y="5316393"/>
                <a:ext cx="6220918" cy="576568"/>
              </a:xfrm>
              <a:prstGeom prst="rect">
                <a:avLst/>
              </a:prstGeom>
              <a:blipFill>
                <a:blip r:embed="rId3"/>
                <a:stretch>
                  <a:fillRect l="-1959" t="-6316" b="-2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 Box 10">
            <a:extLst>
              <a:ext uri="{FF2B5EF4-FFF2-40B4-BE49-F238E27FC236}">
                <a16:creationId xmlns:a16="http://schemas.microsoft.com/office/drawing/2014/main" id="{31820525-A2CE-49EF-8D2C-795E98EB57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6501" y="578664"/>
            <a:ext cx="1163508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0070C0"/>
                </a:solidFill>
                <a:latin typeface="Sitka Banner" pitchFamily="2" charset="0"/>
                <a:cs typeface="Arial" panose="020B0604020202020204" pitchFamily="34" charset="0"/>
              </a:rPr>
              <a:t>4. </a:t>
            </a:r>
            <a:r>
              <a:rPr lang="en-US" altLang="en-US" sz="3600" b="1" dirty="0" err="1">
                <a:solidFill>
                  <a:srgbClr val="0070C0"/>
                </a:solidFill>
                <a:latin typeface="Sitka Banner" pitchFamily="2" charset="0"/>
                <a:cs typeface="Arial" panose="020B0604020202020204" pitchFamily="34" charset="0"/>
              </a:rPr>
              <a:t>Cách</a:t>
            </a:r>
            <a:r>
              <a:rPr lang="en-US" altLang="en-US" sz="3600" b="1" dirty="0">
                <a:solidFill>
                  <a:srgbClr val="0070C0"/>
                </a:solidFill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Sitka Banner" pitchFamily="2" charset="0"/>
                <a:cs typeface="Arial" panose="020B0604020202020204" pitchFamily="34" charset="0"/>
              </a:rPr>
              <a:t>cho</a:t>
            </a:r>
            <a:r>
              <a:rPr lang="en-US" altLang="en-US" sz="3600" b="1" dirty="0">
                <a:solidFill>
                  <a:srgbClr val="0070C0"/>
                </a:solidFill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Sitka Banner" pitchFamily="2" charset="0"/>
                <a:cs typeface="Arial" panose="020B0604020202020204" pitchFamily="34" charset="0"/>
              </a:rPr>
              <a:t>một</a:t>
            </a:r>
            <a:r>
              <a:rPr lang="en-US" altLang="en-US" sz="3600" b="1" dirty="0">
                <a:solidFill>
                  <a:srgbClr val="0070C0"/>
                </a:solidFill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Sitka Banner" pitchFamily="2" charset="0"/>
                <a:cs typeface="Arial" panose="020B0604020202020204" pitchFamily="34" charset="0"/>
              </a:rPr>
              <a:t>tập</a:t>
            </a:r>
            <a:r>
              <a:rPr lang="en-US" altLang="en-US" sz="3600" b="1" dirty="0">
                <a:solidFill>
                  <a:srgbClr val="0070C0"/>
                </a:solidFill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Sitka Banner" pitchFamily="2" charset="0"/>
                <a:cs typeface="Arial" panose="020B0604020202020204" pitchFamily="34" charset="0"/>
              </a:rPr>
              <a:t>hợp</a:t>
            </a:r>
            <a:endParaRPr lang="en-US" altLang="en-US" sz="3600" b="1" dirty="0">
              <a:solidFill>
                <a:srgbClr val="0070C0"/>
              </a:solidFill>
              <a:latin typeface="Sitka Banner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4086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Sitka Banner" pitchFamily="2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Sitka Banner" pitchFamily="2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  <a:latin typeface="Sitka Banner" pitchFamily="2" charset="0"/>
              </a:endParaRPr>
            </a:p>
          </p:txBody>
        </p:sp>
      </p:grpSp>
      <p:sp>
        <p:nvSpPr>
          <p:cNvPr id="14" name="Text Box 10">
            <a:extLst>
              <a:ext uri="{FF2B5EF4-FFF2-40B4-BE49-F238E27FC236}">
                <a16:creationId xmlns:a16="http://schemas.microsoft.com/office/drawing/2014/main" id="{706C6891-D772-4823-B781-93D07E88EF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3707" y="897312"/>
            <a:ext cx="1163508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0070C0"/>
                </a:solidFill>
                <a:latin typeface="Sitka Banner" pitchFamily="2" charset="0"/>
                <a:cs typeface="Arial" panose="020B0604020202020204" pitchFamily="34" charset="0"/>
              </a:rPr>
              <a:t>4. </a:t>
            </a:r>
            <a:r>
              <a:rPr lang="en-US" altLang="en-US" sz="3600" b="1" dirty="0" err="1">
                <a:solidFill>
                  <a:srgbClr val="0070C0"/>
                </a:solidFill>
                <a:latin typeface="Sitka Banner" pitchFamily="2" charset="0"/>
                <a:cs typeface="Arial" panose="020B0604020202020204" pitchFamily="34" charset="0"/>
              </a:rPr>
              <a:t>Cách</a:t>
            </a:r>
            <a:r>
              <a:rPr lang="en-US" altLang="en-US" sz="3600" b="1" dirty="0">
                <a:solidFill>
                  <a:srgbClr val="0070C0"/>
                </a:solidFill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Sitka Banner" pitchFamily="2" charset="0"/>
                <a:cs typeface="Arial" panose="020B0604020202020204" pitchFamily="34" charset="0"/>
              </a:rPr>
              <a:t>cho</a:t>
            </a:r>
            <a:r>
              <a:rPr lang="en-US" altLang="en-US" sz="3600" b="1" dirty="0">
                <a:solidFill>
                  <a:srgbClr val="0070C0"/>
                </a:solidFill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Sitka Banner" pitchFamily="2" charset="0"/>
                <a:cs typeface="Arial" panose="020B0604020202020204" pitchFamily="34" charset="0"/>
              </a:rPr>
              <a:t>một</a:t>
            </a:r>
            <a:r>
              <a:rPr lang="en-US" altLang="en-US" sz="3600" b="1" dirty="0">
                <a:solidFill>
                  <a:srgbClr val="0070C0"/>
                </a:solidFill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Sitka Banner" pitchFamily="2" charset="0"/>
                <a:cs typeface="Arial" panose="020B0604020202020204" pitchFamily="34" charset="0"/>
              </a:rPr>
              <a:t>tập</a:t>
            </a:r>
            <a:r>
              <a:rPr lang="en-US" altLang="en-US" sz="3600" b="1" dirty="0">
                <a:solidFill>
                  <a:srgbClr val="0070C0"/>
                </a:solidFill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Sitka Banner" pitchFamily="2" charset="0"/>
                <a:cs typeface="Arial" panose="020B0604020202020204" pitchFamily="34" charset="0"/>
              </a:rPr>
              <a:t>hợp</a:t>
            </a:r>
            <a:endParaRPr lang="en-US" altLang="en-US" sz="3600" b="1" dirty="0">
              <a:solidFill>
                <a:srgbClr val="0070C0"/>
              </a:solidFill>
              <a:latin typeface="Sitka Banner" pitchFamily="2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3FF1B53-1280-4AE7-92BA-1C9BCD284D98}"/>
                  </a:ext>
                </a:extLst>
              </p:cNvPr>
              <p:cNvSpPr txBox="1"/>
              <p:nvPr/>
            </p:nvSpPr>
            <p:spPr>
              <a:xfrm>
                <a:off x="1090152" y="2016532"/>
                <a:ext cx="11065707" cy="11079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" indent="0">
                  <a:spcBef>
                    <a:spcPts val="600"/>
                  </a:spcBef>
                  <a:spcAft>
                    <a:spcPts val="600"/>
                  </a:spcAft>
                  <a:buNone/>
                </a:pPr>
                <a:r>
                  <a:rPr lang="en-US" sz="2800" b="1" i="1" dirty="0" err="1">
                    <a:latin typeface="Sitka Banner" pitchFamily="2" charset="0"/>
                    <a:cs typeface="Arial" panose="020B0604020202020204" pitchFamily="34" charset="0"/>
                  </a:rPr>
                  <a:t>Ví</a:t>
                </a:r>
                <a:r>
                  <a:rPr lang="en-US" sz="2800" b="1" i="1" dirty="0">
                    <a:latin typeface="Sitka Banner" pitchFamily="2" charset="0"/>
                    <a:cs typeface="Arial" panose="020B0604020202020204" pitchFamily="34" charset="0"/>
                  </a:rPr>
                  <a:t> </a:t>
                </a:r>
                <a:r>
                  <a:rPr lang="en-US" sz="2800" b="1" i="1" dirty="0" err="1">
                    <a:latin typeface="Sitka Banner" pitchFamily="2" charset="0"/>
                    <a:cs typeface="Arial" panose="020B0604020202020204" pitchFamily="34" charset="0"/>
                  </a:rPr>
                  <a:t>dụ</a:t>
                </a:r>
                <a:r>
                  <a:rPr lang="en-US" sz="2800" b="1" i="1" dirty="0">
                    <a:latin typeface="Sitka Banner" pitchFamily="2" charset="0"/>
                    <a:cs typeface="Arial" panose="020B0604020202020204" pitchFamily="34" charset="0"/>
                  </a:rPr>
                  <a:t> 4: </a:t>
                </a:r>
                <a:r>
                  <a:rPr lang="en-US" sz="2800" dirty="0">
                    <a:latin typeface="Sitka Banner" pitchFamily="2" charset="0"/>
                    <a:cs typeface="Arial" panose="020B0604020202020204" pitchFamily="34" charset="0"/>
                  </a:rPr>
                  <a:t>Cho </a:t>
                </a:r>
                <a:r>
                  <a:rPr lang="en-US" sz="2800" dirty="0" err="1">
                    <a:latin typeface="Sitka Banner" pitchFamily="2" charset="0"/>
                    <a:cs typeface="Arial" panose="020B0604020202020204" pitchFamily="34" charset="0"/>
                  </a:rPr>
                  <a:t>tập</a:t>
                </a:r>
                <a:r>
                  <a:rPr lang="en-US" sz="2800" dirty="0">
                    <a:latin typeface="Sitka Banner" pitchFamily="2" charset="0"/>
                    <a:cs typeface="Arial" panose="020B0604020202020204" pitchFamily="34" charset="0"/>
                  </a:rPr>
                  <a:t> </a:t>
                </a:r>
                <a:r>
                  <a:rPr lang="en-US" sz="2800" err="1">
                    <a:latin typeface="Sitka Banner" pitchFamily="2" charset="0"/>
                    <a:cs typeface="Arial" panose="020B0604020202020204" pitchFamily="34" charset="0"/>
                  </a:rPr>
                  <a:t>hợp</a:t>
                </a:r>
                <a:r>
                  <a:rPr lang="en-US" sz="2800">
                    <a:latin typeface="Sitka Banner" pitchFamily="2" charset="0"/>
                    <a:cs typeface="Arial" panose="020B0604020202020204" pitchFamily="34" charset="0"/>
                  </a:rPr>
                  <a:t> </a:t>
                </a:r>
                <a:r>
                  <a:rPr lang="en-US" sz="2800" smtClean="0">
                    <a:latin typeface="Sitka Banner" pitchFamily="2" charset="0"/>
                    <a:cs typeface="Arial" panose="020B0604020202020204" pitchFamily="34" charset="0"/>
                  </a:rPr>
                  <a:t>                                        </a:t>
                </a:r>
                <a:r>
                  <a:rPr lang="en-US" sz="2800" dirty="0">
                    <a:latin typeface="Sitka Banner" pitchFamily="2" charset="0"/>
                    <a:cs typeface="Arial" panose="020B0604020202020204" pitchFamily="34" charset="0"/>
                  </a:rPr>
                  <a:t>.          </a:t>
                </a:r>
              </a:p>
              <a:p>
                <a:pPr marL="45720" indent="0">
                  <a:spcBef>
                    <a:spcPts val="600"/>
                  </a:spcBef>
                  <a:spcAft>
                    <a:spcPts val="600"/>
                  </a:spcAft>
                  <a:buNone/>
                </a:pPr>
                <a:r>
                  <a:rPr lang="en-US" sz="2800" dirty="0" err="1">
                    <a:latin typeface="Sitka Banner" pitchFamily="2" charset="0"/>
                    <a:cs typeface="Arial" panose="020B0604020202020204" pitchFamily="34" charset="0"/>
                  </a:rPr>
                  <a:t>Chọn</a:t>
                </a:r>
                <a:r>
                  <a:rPr lang="en-US" sz="2800" dirty="0">
                    <a:latin typeface="Sitka Banner" pitchFamily="2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Sitka Banner" pitchFamily="2" charset="0"/>
                    <a:cs typeface="Arial" panose="020B0604020202020204" pitchFamily="34" charset="0"/>
                  </a:rPr>
                  <a:t>kí</a:t>
                </a:r>
                <a:r>
                  <a:rPr lang="en-US" sz="2800" dirty="0">
                    <a:latin typeface="Sitka Banner" pitchFamily="2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Sitka Banner" pitchFamily="2" charset="0"/>
                    <a:cs typeface="Arial" panose="020B0604020202020204" pitchFamily="34" charset="0"/>
                  </a:rPr>
                  <a:t>hiệu</a:t>
                </a:r>
                <a:r>
                  <a:rPr lang="en-US" sz="2800" dirty="0">
                    <a:latin typeface="Sitka Banner" pitchFamily="2" charset="0"/>
                    <a:cs typeface="Arial" panose="020B0604020202020204" pitchFamily="34" charset="0"/>
                  </a:rPr>
                  <a:t> “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∈</m:t>
                    </m:r>
                  </m:oMath>
                </a14:m>
                <a:r>
                  <a:rPr lang="en-US" sz="2800" dirty="0">
                    <a:latin typeface="Sitka Banner" pitchFamily="2" charset="0"/>
                    <a:cs typeface="Arial" panose="020B0604020202020204" pitchFamily="34" charset="0"/>
                  </a:rPr>
                  <a:t>”, “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∉</m:t>
                    </m:r>
                  </m:oMath>
                </a14:m>
                <a:r>
                  <a:rPr lang="en-US" sz="2800" dirty="0">
                    <a:latin typeface="Sitka Banner" pitchFamily="2" charset="0"/>
                    <a:cs typeface="Arial" panose="020B0604020202020204" pitchFamily="34" charset="0"/>
                  </a:rPr>
                  <a:t>” </a:t>
                </a:r>
                <a:r>
                  <a:rPr lang="en-US" sz="2800" dirty="0" err="1">
                    <a:latin typeface="Sitka Banner" pitchFamily="2" charset="0"/>
                    <a:cs typeface="Arial" panose="020B0604020202020204" pitchFamily="34" charset="0"/>
                  </a:rPr>
                  <a:t>thích</a:t>
                </a:r>
                <a:r>
                  <a:rPr lang="en-US" sz="2800" dirty="0">
                    <a:latin typeface="Sitka Banner" pitchFamily="2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Sitka Banner" pitchFamily="2" charset="0"/>
                    <a:cs typeface="Arial" panose="020B0604020202020204" pitchFamily="34" charset="0"/>
                  </a:rPr>
                  <a:t>hợp</a:t>
                </a:r>
                <a:r>
                  <a:rPr lang="en-US" sz="2800" dirty="0">
                    <a:latin typeface="Sitka Banner" pitchFamily="2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Sitka Banner" pitchFamily="2" charset="0"/>
                    <a:cs typeface="Arial" panose="020B0604020202020204" pitchFamily="34" charset="0"/>
                  </a:rPr>
                  <a:t>cho</a:t>
                </a:r>
                <a:r>
                  <a:rPr lang="en-US" sz="2800" dirty="0">
                    <a:latin typeface="Sitka Banner" pitchFamily="2" charset="0"/>
                    <a:cs typeface="Arial" panose="020B0604020202020204" pitchFamily="34" charset="0"/>
                  </a:rPr>
                  <a:t>      .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3FF1B53-1280-4AE7-92BA-1C9BCD284D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152" y="2016532"/>
                <a:ext cx="11065707" cy="1107996"/>
              </a:xfrm>
              <a:prstGeom prst="rect">
                <a:avLst/>
              </a:prstGeom>
              <a:blipFill>
                <a:blip r:embed="rId3"/>
                <a:stretch>
                  <a:fillRect l="-716" t="-6044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4373851" y="2016532"/>
            <a:ext cx="4719287" cy="569863"/>
            <a:chOff x="4420345" y="2016532"/>
            <a:chExt cx="4719287" cy="569863"/>
          </a:xfrm>
        </p:grpSpPr>
        <p:graphicFrame>
          <p:nvGraphicFramePr>
            <p:cNvPr id="18" name="Object 17">
              <a:extLst>
                <a:ext uri="{FF2B5EF4-FFF2-40B4-BE49-F238E27FC236}">
                  <a16:creationId xmlns:a16="http://schemas.microsoft.com/office/drawing/2014/main" id="{1FA3E410-EB10-4E6F-AA5A-39522DD1BA0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15708598"/>
                </p:ext>
              </p:extLst>
            </p:nvPr>
          </p:nvGraphicFramePr>
          <p:xfrm>
            <a:off x="4420345" y="2052995"/>
            <a:ext cx="1295400" cy="533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8" name="Equation" r:id="rId4" imgW="1295280" imgH="533160" progId="Equation.DSMT4">
                    <p:embed/>
                  </p:oleObj>
                </mc:Choice>
                <mc:Fallback>
                  <p:oleObj name="Equation" r:id="rId4" imgW="1295280" imgH="533160" progId="Equation.DSMT4">
                    <p:embed/>
                    <p:pic>
                      <p:nvPicPr>
                        <p:cNvPr id="10" name="Object 9">
                          <a:extLst>
                            <a:ext uri="{FF2B5EF4-FFF2-40B4-BE49-F238E27FC236}">
                              <a16:creationId xmlns:a16="http://schemas.microsoft.com/office/drawing/2014/main" id="{1490CDEA-9CE6-4A8B-B58F-8EC78EC0279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4420345" y="2052995"/>
                          <a:ext cx="1295400" cy="533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032C618-362B-4457-B33D-67E5341C3D4E}"/>
                </a:ext>
              </a:extLst>
            </p:cNvPr>
            <p:cNvSpPr txBox="1"/>
            <p:nvPr/>
          </p:nvSpPr>
          <p:spPr>
            <a:xfrm>
              <a:off x="5709670" y="2016532"/>
              <a:ext cx="26624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Sitka Banner" pitchFamily="2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latin typeface="Sitka Banner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Sitka Banner" pitchFamily="2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Sitka Banner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Sitka Banner" pitchFamily="2" charset="0"/>
                  <a:cs typeface="Arial" panose="020B0604020202020204" pitchFamily="34" charset="0"/>
                </a:rPr>
                <a:t>tự</a:t>
              </a:r>
              <a:r>
                <a:rPr lang="en-US" sz="2800" dirty="0">
                  <a:latin typeface="Sitka Banner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Sitka Banner" pitchFamily="2" charset="0"/>
                  <a:cs typeface="Arial" panose="020B0604020202020204" pitchFamily="34" charset="0"/>
                </a:rPr>
                <a:t>nhiên</a:t>
              </a:r>
              <a:r>
                <a:rPr lang="en-US" sz="2800" dirty="0">
                  <a:latin typeface="Sitka Banner" pitchFamily="2" charset="0"/>
                  <a:cs typeface="Arial" panose="020B0604020202020204" pitchFamily="34" charset="0"/>
                </a:rPr>
                <a:t>, </a:t>
              </a:r>
            </a:p>
          </p:txBody>
        </p:sp>
        <p:graphicFrame>
          <p:nvGraphicFramePr>
            <p:cNvPr id="21" name="Object 20">
              <a:extLst>
                <a:ext uri="{FF2B5EF4-FFF2-40B4-BE49-F238E27FC236}">
                  <a16:creationId xmlns:a16="http://schemas.microsoft.com/office/drawing/2014/main" id="{D86988F0-350B-443A-9C1C-8DF4CF8E30B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10142055"/>
                </p:ext>
              </p:extLst>
            </p:nvPr>
          </p:nvGraphicFramePr>
          <p:xfrm>
            <a:off x="7755332" y="2084992"/>
            <a:ext cx="1384300" cy="482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9" name="Equation" r:id="rId6" imgW="1384200" imgH="482400" progId="Equation.DSMT4">
                    <p:embed/>
                  </p:oleObj>
                </mc:Choice>
                <mc:Fallback>
                  <p:oleObj name="Equation" r:id="rId6" imgW="1384200" imgH="482400" progId="Equation.DSMT4">
                    <p:embed/>
                    <p:pic>
                      <p:nvPicPr>
                        <p:cNvPr id="14" name="Object 13">
                          <a:extLst>
                            <a:ext uri="{FF2B5EF4-FFF2-40B4-BE49-F238E27FC236}">
                              <a16:creationId xmlns:a16="http://schemas.microsoft.com/office/drawing/2014/main" id="{FF11AEE3-E24A-463E-BBF6-03863E92B30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7755332" y="2084992"/>
                          <a:ext cx="1384300" cy="482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3634A82F-73AF-4A2A-9924-BE74050D5694}"/>
              </a:ext>
            </a:extLst>
          </p:cNvPr>
          <p:cNvSpPr txBox="1"/>
          <p:nvPr/>
        </p:nvSpPr>
        <p:spPr>
          <a:xfrm>
            <a:off x="2091925" y="3741643"/>
            <a:ext cx="97959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dirty="0">
                <a:latin typeface="Sitka Banner" pitchFamily="2" charset="0"/>
                <a:cs typeface="Arial" panose="020B0604020202020204" pitchFamily="34" charset="0"/>
              </a:rPr>
              <a:t>a)  4       </a:t>
            </a:r>
            <a:r>
              <a:rPr lang="en-US" altLang="en-US" sz="2800" i="1" dirty="0">
                <a:latin typeface="Sitka Banner" pitchFamily="2" charset="0"/>
                <a:cs typeface="Arial" panose="020B0604020202020204" pitchFamily="34" charset="0"/>
              </a:rPr>
              <a:t>E</a:t>
            </a:r>
            <a:r>
              <a:rPr lang="en-US" altLang="en-US" sz="2800" dirty="0">
                <a:latin typeface="Sitka Banner" pitchFamily="2" charset="0"/>
                <a:cs typeface="Arial" panose="020B0604020202020204" pitchFamily="34" charset="0"/>
              </a:rPr>
              <a:t> ;		b) 8        </a:t>
            </a:r>
            <a:r>
              <a:rPr lang="en-US" altLang="en-US" sz="2800" i="1" dirty="0">
                <a:latin typeface="Sitka Banner" pitchFamily="2" charset="0"/>
                <a:cs typeface="Arial" panose="020B0604020202020204" pitchFamily="34" charset="0"/>
              </a:rPr>
              <a:t>E;		</a:t>
            </a:r>
            <a:r>
              <a:rPr lang="en-US" altLang="en-US" sz="2800" dirty="0">
                <a:latin typeface="Sitka Banner" pitchFamily="2" charset="0"/>
                <a:cs typeface="Arial" panose="020B0604020202020204" pitchFamily="34" charset="0"/>
              </a:rPr>
              <a:t>c) 9        </a:t>
            </a:r>
            <a:r>
              <a:rPr lang="en-US" altLang="en-US" sz="2800" i="1" dirty="0">
                <a:latin typeface="Sitka Banner" pitchFamily="2" charset="0"/>
                <a:cs typeface="Arial" panose="020B0604020202020204" pitchFamily="34" charset="0"/>
              </a:rPr>
              <a:t>E.</a:t>
            </a:r>
            <a:r>
              <a:rPr lang="en-US" altLang="en-US" sz="2800" dirty="0">
                <a:latin typeface="Sitka Banner" pitchFamily="2" charset="0"/>
                <a:cs typeface="Arial" panose="020B0604020202020204" pitchFamily="34" charset="0"/>
              </a:rPr>
              <a:t> </a:t>
            </a:r>
            <a:endParaRPr lang="en-US" sz="2800" dirty="0">
              <a:latin typeface="Sitka Banner" pitchFamily="2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0A46942-AAEA-4F89-8605-068C2019F7E2}"/>
              </a:ext>
            </a:extLst>
          </p:cNvPr>
          <p:cNvSpPr/>
          <p:nvPr/>
        </p:nvSpPr>
        <p:spPr>
          <a:xfrm>
            <a:off x="6136390" y="2555465"/>
            <a:ext cx="482281" cy="5027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Sitka Banner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D8414B5-474C-4EA7-AAB1-67C2D84473CB}"/>
              </a:ext>
            </a:extLst>
          </p:cNvPr>
          <p:cNvSpPr/>
          <p:nvPr/>
        </p:nvSpPr>
        <p:spPr>
          <a:xfrm>
            <a:off x="2793954" y="3836100"/>
            <a:ext cx="526071" cy="44583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Sitka Banner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6BE4703-F405-4B76-8D1B-EE3A67E40D49}"/>
              </a:ext>
            </a:extLst>
          </p:cNvPr>
          <p:cNvSpPr/>
          <p:nvPr/>
        </p:nvSpPr>
        <p:spPr>
          <a:xfrm>
            <a:off x="5549595" y="3843901"/>
            <a:ext cx="526071" cy="44583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Sitka Banner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F46DEBE-3B28-496C-9873-8BD9B3C6C5B4}"/>
              </a:ext>
            </a:extLst>
          </p:cNvPr>
          <p:cNvSpPr/>
          <p:nvPr/>
        </p:nvSpPr>
        <p:spPr>
          <a:xfrm>
            <a:off x="8246693" y="3802593"/>
            <a:ext cx="526071" cy="44583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Sitka Banner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B1492105-1683-433A-AD1C-32B49FC4F045}"/>
                  </a:ext>
                </a:extLst>
              </p:cNvPr>
              <p:cNvSpPr/>
              <p:nvPr/>
            </p:nvSpPr>
            <p:spPr>
              <a:xfrm>
                <a:off x="5536749" y="3827147"/>
                <a:ext cx="538917" cy="479338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∈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  <a:effectLst/>
                  <a:latin typeface="Sitka Banner" pitchFamily="2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B1492105-1683-433A-AD1C-32B49FC4F0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6749" y="3827147"/>
                <a:ext cx="538917" cy="47933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70DE3EBA-4C49-4A48-B3D8-C4BBC341FDE9}"/>
                  </a:ext>
                </a:extLst>
              </p:cNvPr>
              <p:cNvSpPr/>
              <p:nvPr/>
            </p:nvSpPr>
            <p:spPr>
              <a:xfrm>
                <a:off x="2796696" y="3802593"/>
                <a:ext cx="538917" cy="479338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∉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  <a:effectLst/>
                  <a:latin typeface="Sitka Banner" pitchFamily="2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70DE3EBA-4C49-4A48-B3D8-C4BBC341FD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6696" y="3802593"/>
                <a:ext cx="538917" cy="47933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56734C4D-A02B-4D8A-8068-194DAAF2F510}"/>
                  </a:ext>
                </a:extLst>
              </p:cNvPr>
              <p:cNvSpPr/>
              <p:nvPr/>
            </p:nvSpPr>
            <p:spPr>
              <a:xfrm>
                <a:off x="8233847" y="3802593"/>
                <a:ext cx="538917" cy="479338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∉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  <a:effectLst/>
                  <a:latin typeface="Sitka Banner" pitchFamily="2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56734C4D-A02B-4D8A-8068-194DAAF2F5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3847" y="3802593"/>
                <a:ext cx="538917" cy="47933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239" y="4738790"/>
            <a:ext cx="6179679" cy="23871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5787"/>
            <a:ext cx="1543050" cy="14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63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/>
      <p:bldP spid="27" grpId="0" animBg="1"/>
      <p:bldP spid="28" grpId="0" animBg="1"/>
      <p:bldP spid="28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5" grpId="0" animBg="1"/>
      <p:bldP spid="3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 descr="Clipboard">
            <a:extLst>
              <a:ext uri="{FF2B5EF4-FFF2-40B4-BE49-F238E27FC236}">
                <a16:creationId xmlns:a16="http://schemas.microsoft.com/office/drawing/2014/main" id="{69A6127C-44C4-4935-8488-02212BF0E6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631394">
            <a:off x="9309629" y="-124195"/>
            <a:ext cx="2532753" cy="2532753"/>
          </a:xfrm>
          <a:prstGeom prst="rect">
            <a:avLst/>
          </a:prstGeom>
        </p:spPr>
      </p:pic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6141" y="54868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pic>
        <p:nvPicPr>
          <p:cNvPr id="32" name="Graphic 31" descr="Pencil">
            <a:extLst>
              <a:ext uri="{FF2B5EF4-FFF2-40B4-BE49-F238E27FC236}">
                <a16:creationId xmlns:a16="http://schemas.microsoft.com/office/drawing/2014/main" id="{F21940DF-3AEF-4263-BDC6-04DEDCE8D6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67458" y="471530"/>
            <a:ext cx="1488402" cy="1488402"/>
          </a:xfrm>
          <a:prstGeom prst="rect">
            <a:avLst/>
          </a:prstGeom>
        </p:spPr>
      </p:pic>
      <p:sp>
        <p:nvSpPr>
          <p:cNvPr id="6" name="Text Box 10">
            <a:extLst>
              <a:ext uri="{FF2B5EF4-FFF2-40B4-BE49-F238E27FC236}">
                <a16:creationId xmlns:a16="http://schemas.microsoft.com/office/drawing/2014/main" id="{23D575A1-EA7D-43DF-87F4-B692F436C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116" y="900485"/>
            <a:ext cx="10643543" cy="5047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5. </a:t>
            </a:r>
            <a:r>
              <a:rPr kumimoji="0" lang="en-US" altLang="en-US" sz="2800" b="1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Luyện</a:t>
            </a:r>
            <a:r>
              <a:rPr kumimoji="0" lang="en-US" altLang="en-US" sz="2800" b="1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tập</a:t>
            </a:r>
            <a:r>
              <a:rPr kumimoji="0" lang="en-US" altLang="en-US" sz="2800" b="1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b="1" u="sng" dirty="0" err="1">
                <a:latin typeface="Sitka Banner" pitchFamily="2" charset="0"/>
                <a:cs typeface="Arial" panose="020B0604020202020204" pitchFamily="34" charset="0"/>
              </a:rPr>
              <a:t>Hình</a:t>
            </a:r>
            <a:r>
              <a:rPr lang="en-US" altLang="en-US" sz="2800" b="1" u="sng" dirty="0"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lang="en-US" altLang="en-US" sz="2800" b="1" u="sng" dirty="0" err="1">
                <a:latin typeface="Sitka Banner" pitchFamily="2" charset="0"/>
                <a:cs typeface="Arial" panose="020B0604020202020204" pitchFamily="34" charset="0"/>
              </a:rPr>
              <a:t>thức</a:t>
            </a:r>
            <a:r>
              <a:rPr lang="en-US" altLang="en-US" sz="2800" b="1" u="sng" dirty="0">
                <a:latin typeface="Sitka Banner" pitchFamily="2" charset="0"/>
                <a:cs typeface="Arial" panose="020B0604020202020204" pitchFamily="34" charset="0"/>
              </a:rPr>
              <a:t>: </a:t>
            </a:r>
            <a:r>
              <a:rPr kumimoji="0" lang="en-US" altLang="en-US" sz="2800" b="1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Trò</a:t>
            </a:r>
            <a:r>
              <a:rPr kumimoji="0" lang="en-US" altLang="en-US" sz="2800" b="1" u="sng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u="sng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chơi</a:t>
            </a:r>
            <a:endParaRPr kumimoji="0" lang="en-US" altLang="en-US" sz="2800" b="1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itka Banner" pitchFamily="2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Cách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chơi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: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Nhiệm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vụ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của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người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chơi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là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tìm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ra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nội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dung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của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một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bức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ảnh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đang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được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che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kín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bởi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các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miếng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ghép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.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Người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chơi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lần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lượt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trả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lời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các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câu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hỏi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để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mở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các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miếng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ghép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và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thu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được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từ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khóa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gợi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ý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gắn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liền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với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nội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dung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của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bức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ảnh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.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Người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chơi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có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thể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trả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lời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nội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dung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của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bức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ảnh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bất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cứ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lúc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nào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có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thể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trong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suốt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cuộc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chơi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351903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4">
            <a:extLst>
              <a:ext uri="{FF2B5EF4-FFF2-40B4-BE49-F238E27FC236}">
                <a16:creationId xmlns:a16="http://schemas.microsoft.com/office/drawing/2014/main" id="{320214A1-606D-4845-8DAA-BD0D6019C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35" y="0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834" y="1348554"/>
            <a:ext cx="5824818" cy="4281289"/>
          </a:xfrm>
          <a:prstGeom prst="rect">
            <a:avLst/>
          </a:prstGeom>
        </p:spPr>
      </p:pic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3206356" y="1344558"/>
            <a:ext cx="3768180" cy="2107879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" name="Heart 5"/>
          <p:cNvSpPr/>
          <p:nvPr/>
        </p:nvSpPr>
        <p:spPr>
          <a:xfrm>
            <a:off x="3276600" y="1367604"/>
            <a:ext cx="792480" cy="792480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itka Banner" pitchFamily="2" charset="0"/>
            </a:endParaRPr>
          </a:p>
        </p:txBody>
      </p:sp>
      <p:sp>
        <p:nvSpPr>
          <p:cNvPr id="7" name="Rectangle 6">
            <a:hlinkClick r:id="rId6" action="ppaction://hlinksldjump"/>
          </p:cNvPr>
          <p:cNvSpPr/>
          <p:nvPr/>
        </p:nvSpPr>
        <p:spPr>
          <a:xfrm>
            <a:off x="6989256" y="1348553"/>
            <a:ext cx="2033397" cy="430034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Heart 7"/>
          <p:cNvSpPr/>
          <p:nvPr/>
        </p:nvSpPr>
        <p:spPr>
          <a:xfrm>
            <a:off x="8017989" y="2659956"/>
            <a:ext cx="792480" cy="792480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itka Banner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327015" y="130516"/>
            <a:ext cx="54473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AI NHANH NHẤT?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07820" y="1923442"/>
            <a:ext cx="1560576" cy="9541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Nguyễn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Nhạc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itka Banner" pitchFamily="2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022653" y="3106149"/>
            <a:ext cx="1599819" cy="954107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Nguyễn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Lữ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itka Banner" pitchFamily="2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07820" y="4271731"/>
            <a:ext cx="1560576" cy="954107"/>
          </a:xfrm>
          <a:prstGeom prst="rect">
            <a:avLst/>
          </a:prstGeom>
          <a:solidFill>
            <a:srgbClr val="0070C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Nguyễn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tka Banner" pitchFamily="2" charset="0"/>
                <a:cs typeface="Arial" panose="020B0604020202020204" pitchFamily="34" charset="0"/>
              </a:rPr>
              <a:t>Huệ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itka Banner" pitchFamily="2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27998" y="5667945"/>
            <a:ext cx="7589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</a:rPr>
              <a:t>Tượng “Tây Sơn tam kiệt”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tka Banner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</a:rPr>
              <a:t>(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</a:rPr>
              <a:t>Đường hoa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</a:rPr>
              <a:t>T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</a:rPr>
              <a:t>hanh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</a:rPr>
              <a:t>N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</a:rPr>
              <a:t>iên ở TP Quy Nhơn, tỉnh Bình Định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</a:rPr>
              <a:t>)</a:t>
            </a:r>
          </a:p>
        </p:txBody>
      </p:sp>
      <p:sp>
        <p:nvSpPr>
          <p:cNvPr id="14" name="Rectangle 13">
            <a:hlinkClick r:id="rId7" action="ppaction://hlinksldjump"/>
          </p:cNvPr>
          <p:cNvSpPr/>
          <p:nvPr/>
        </p:nvSpPr>
        <p:spPr>
          <a:xfrm>
            <a:off x="3206356" y="3452436"/>
            <a:ext cx="3768180" cy="2196457"/>
          </a:xfrm>
          <a:prstGeom prst="rect">
            <a:avLst/>
          </a:prstGeom>
          <a:solidFill>
            <a:srgbClr val="0070C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" name="Heart 14"/>
          <p:cNvSpPr/>
          <p:nvPr/>
        </p:nvSpPr>
        <p:spPr>
          <a:xfrm>
            <a:off x="5793176" y="4560190"/>
            <a:ext cx="792480" cy="792480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itka Banner" pitchFamily="2" charset="0"/>
            </a:endParaRPr>
          </a:p>
        </p:txBody>
      </p:sp>
      <p:pic>
        <p:nvPicPr>
          <p:cNvPr id="4" name="Picture 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347" y="4221128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51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7" grpId="0" animBg="1"/>
      <p:bldP spid="8" grpId="0" animBg="1"/>
      <p:bldP spid="8" grpId="1" animBg="1"/>
      <p:bldP spid="17" grpId="0"/>
      <p:bldP spid="2" grpId="0" animBg="1"/>
      <p:bldP spid="18" grpId="0" animBg="1"/>
      <p:bldP spid="19" grpId="0" animBg="1"/>
      <p:bldP spid="3" grpId="0"/>
      <p:bldP spid="14" grpId="0" animBg="1"/>
      <p:bldP spid="15" grpId="0" animBg="1"/>
      <p:bldP spid="15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0096A91-93C8-4C7A-BF68-944591874A6D}">
  <ds:schemaRefs>
    <ds:schemaRef ds:uri="http://schemas.microsoft.com/office/2006/documentManagement/types"/>
    <ds:schemaRef ds:uri="http://schemas.openxmlformats.org/package/2006/metadata/core-properties"/>
    <ds:schemaRef ds:uri="16c05727-aa75-4e4a-9b5f-8a80a1165891"/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71af3243-3dd4-4a8d-8c0d-dd76da1f02a5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797</TotalTime>
  <Words>1245</Words>
  <Application>Microsoft Office PowerPoint</Application>
  <PresentationFormat>Widescreen</PresentationFormat>
  <Paragraphs>159</Paragraphs>
  <Slides>17</Slides>
  <Notes>6</Notes>
  <HiddenSlides>0</HiddenSlides>
  <MMClips>1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Arial</vt:lpstr>
      <vt:lpstr>Calibri</vt:lpstr>
      <vt:lpstr>Calibri Light</vt:lpstr>
      <vt:lpstr>Cambria Math</vt:lpstr>
      <vt:lpstr>Rockwell</vt:lpstr>
      <vt:lpstr>Sitka Banner</vt:lpstr>
      <vt:lpstr>Sitka Heading Semibold</vt:lpstr>
      <vt:lpstr>Sitka Small</vt:lpstr>
      <vt:lpstr>Sitka Small Semibold</vt:lpstr>
      <vt:lpstr>Times New Roman</vt:lpstr>
      <vt:lpstr>Office Theme</vt:lpstr>
      <vt:lpstr>1_Office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Cảm ơn quý thầy cô!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lai nhi</cp:lastModifiedBy>
  <cp:revision>51</cp:revision>
  <dcterms:created xsi:type="dcterms:W3CDTF">2021-06-07T13:44:30Z</dcterms:created>
  <dcterms:modified xsi:type="dcterms:W3CDTF">2023-09-06T17:18:46Z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