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57" r:id="rId4"/>
    <p:sldId id="258" r:id="rId5"/>
    <p:sldId id="285" r:id="rId6"/>
    <p:sldId id="300" r:id="rId7"/>
    <p:sldId id="304" r:id="rId8"/>
    <p:sldId id="302" r:id="rId9"/>
    <p:sldId id="327" r:id="rId10"/>
    <p:sldId id="303" r:id="rId11"/>
    <p:sldId id="305" r:id="rId12"/>
    <p:sldId id="306" r:id="rId13"/>
    <p:sldId id="314" r:id="rId14"/>
    <p:sldId id="319" r:id="rId15"/>
    <p:sldId id="318" r:id="rId16"/>
    <p:sldId id="317" r:id="rId17"/>
    <p:sldId id="316" r:id="rId18"/>
    <p:sldId id="315" r:id="rId19"/>
    <p:sldId id="320" r:id="rId20"/>
    <p:sldId id="322" r:id="rId21"/>
    <p:sldId id="323" r:id="rId22"/>
    <p:sldId id="324" r:id="rId23"/>
    <p:sldId id="325" r:id="rId24"/>
    <p:sldId id="32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59782"/>
    <a:srgbClr val="B4CBA5"/>
    <a:srgbClr val="EBC5E8"/>
    <a:srgbClr val="D1DCDE"/>
    <a:srgbClr val="FEFCFD"/>
    <a:srgbClr val="F9F9F9"/>
    <a:srgbClr val="478BB7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5274" autoAdjust="0"/>
  </p:normalViewPr>
  <p:slideViewPr>
    <p:cSldViewPr>
      <p:cViewPr varScale="1">
        <p:scale>
          <a:sx n="78" d="100"/>
          <a:sy n="78" d="100"/>
        </p:scale>
        <p:origin x="854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4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7574E-7EDA-47C7-A177-609015E859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0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18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1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9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4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1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9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notesSlide" Target="../notesSlides/notesSlide12.xml"/><Relationship Id="rId9" Type="http://schemas.openxmlformats.org/officeDocument/2006/relationships/slide" Target="slide18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slide" Target="slide24.xml"/><Relationship Id="rId12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23.xml"/><Relationship Id="rId4" Type="http://schemas.openxmlformats.org/officeDocument/2006/relationships/slide" Target="slide2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  <p:pic>
        <p:nvPicPr>
          <p:cNvPr id="10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88640"/>
            <a:ext cx="1226378" cy="229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632" y="908720"/>
            <a:ext cx="7112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THÔNG TIN Ở CỘT A VỚI CỘT B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HỢP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16387"/>
              </p:ext>
            </p:extLst>
          </p:nvPr>
        </p:nvGraphicFramePr>
        <p:xfrm>
          <a:off x="1098024" y="2276872"/>
          <a:ext cx="10110543" cy="4389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5K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79776" y="4437112"/>
            <a:ext cx="1800200" cy="1944216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79776" y="4281159"/>
            <a:ext cx="1800200" cy="2028161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895"/>
              </p:ext>
            </p:extLst>
          </p:nvPr>
        </p:nvGraphicFramePr>
        <p:xfrm>
          <a:off x="1199456" y="2276872"/>
          <a:ext cx="10153128" cy="3672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1225">
                  <a:extLst>
                    <a:ext uri="{9D8B030D-6E8A-4147-A177-3AD203B41FA5}">
                      <a16:colId xmlns:a16="http://schemas.microsoft.com/office/drawing/2014/main" val="3332150588"/>
                    </a:ext>
                  </a:extLst>
                </a:gridCol>
                <a:gridCol w="5187527">
                  <a:extLst>
                    <a:ext uri="{9D8B030D-6E8A-4147-A177-3AD203B41FA5}">
                      <a16:colId xmlns:a16="http://schemas.microsoft.com/office/drawing/2014/main" val="146969525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236926805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8679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2113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5549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298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3512" y="633098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Tr56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0" y="633098"/>
            <a:ext cx="5670092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3632" y="3268493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7878" y="4169848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878" y="5218840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0613" y="3268493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0613" y="4152526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5768" y="5060319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9" grpId="0"/>
      <p:bldP spid="20" grpId="0"/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9043"/>
              </p:ext>
            </p:extLst>
          </p:nvPr>
        </p:nvGraphicFramePr>
        <p:xfrm>
          <a:off x="620447" y="1556792"/>
          <a:ext cx="10858500" cy="50396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6130">
                  <a:extLst>
                    <a:ext uri="{9D8B030D-6E8A-4147-A177-3AD203B41FA5}">
                      <a16:colId xmlns:a16="http://schemas.microsoft.com/office/drawing/2014/main" val="3835194732"/>
                    </a:ext>
                  </a:extLst>
                </a:gridCol>
                <a:gridCol w="2728452">
                  <a:extLst>
                    <a:ext uri="{9D8B030D-6E8A-4147-A177-3AD203B41FA5}">
                      <a16:colId xmlns:a16="http://schemas.microsoft.com/office/drawing/2014/main" val="85377652"/>
                    </a:ext>
                  </a:extLst>
                </a:gridCol>
                <a:gridCol w="4483918">
                  <a:extLst>
                    <a:ext uri="{9D8B030D-6E8A-4147-A177-3AD203B41FA5}">
                      <a16:colId xmlns:a16="http://schemas.microsoft.com/office/drawing/2014/main" val="240248005"/>
                    </a:ext>
                  </a:extLst>
                </a:gridCol>
              </a:tblGrid>
              <a:tr h="838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có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đã lược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 sánh sự khác biệt nếu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277817"/>
                  </a:ext>
                </a:extLst>
              </a:tr>
              <a:tr h="125849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96149"/>
                  </a:ext>
                </a:extLst>
              </a:tr>
              <a:tr h="83899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67803"/>
                  </a:ext>
                </a:extLst>
              </a:tr>
              <a:tr h="167799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641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794" y="446843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Tr57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3421" y="255859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800" y="3645024"/>
            <a:ext cx="2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421" y="4936050"/>
            <a:ext cx="263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9362" y="2589097"/>
            <a:ext cx="442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chỉ nêu chung chung, không gắn với điều kiện cụ thể.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9363" y="3763834"/>
            <a:ext cx="4429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mất đi tính phổ quát- điều mà người viết muốn nhấn mạnh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4568" y="5054056"/>
            <a:ext cx="442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không cho ta biết điều mà người nói muốn thú nhận đã tồn tại ở đâu.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sp>
        <p:nvSpPr>
          <p:cNvPr id="25" name="Teardrop 24">
            <a:hlinkClick r:id="rId6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ardrop 25">
            <a:hlinkClick r:id="rId7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ardrop 26">
            <a:hlinkClick r:id="rId8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ardrop 27">
            <a:hlinkClick r:id="rId9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ardrop 28">
            <a:hlinkClick r:id="rId10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  <a:solidFill>
            <a:srgbClr val="EBC5E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ardrop 29">
            <a:hlinkClick r:id="rId11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  <a:solidFill>
            <a:srgbClr val="E597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ardrop 30">
            <a:hlinkClick r:id="rId12" action="ppaction://hlinksldjump"/>
          </p:cNvPr>
          <p:cNvSpPr/>
          <p:nvPr/>
        </p:nvSpPr>
        <p:spPr>
          <a:xfrm>
            <a:off x="3992257" y="4034232"/>
            <a:ext cx="2287031" cy="2359072"/>
          </a:xfrm>
          <a:prstGeom prst="teardrop">
            <a:avLst/>
          </a:prstGeom>
          <a:solidFill>
            <a:srgbClr val="B4CBA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8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0057" y="2319253"/>
            <a:ext cx="4669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0001" y="4039543"/>
            <a:ext cx="9289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347" y="2319253"/>
            <a:ext cx="8637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209" y="4039543"/>
            <a:ext cx="941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BC5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33" y="2319253"/>
            <a:ext cx="5339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959" y="4039543"/>
            <a:ext cx="926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5978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2329" y="2319253"/>
            <a:ext cx="780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594" y="3537520"/>
            <a:ext cx="87148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B4CB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573" y="2300960"/>
            <a:ext cx="5216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537" y="3886557"/>
            <a:ext cx="911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5645" y="2319253"/>
            <a:ext cx="5538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6745" y="4039543"/>
            <a:ext cx="9236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9363" y="2319253"/>
            <a:ext cx="6271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1570" y="4039543"/>
            <a:ext cx="9366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093976" y="462744"/>
            <a:ext cx="6004048" cy="60040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55" y="1623543"/>
            <a:ext cx="4482381" cy="52344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1" y="856789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26" y="4970748"/>
            <a:ext cx="1650945" cy="1767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0002" y="-149539"/>
            <a:ext cx="3711769" cy="2166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153" y="1025854"/>
            <a:ext cx="5230821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991544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4- Tr57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232" y="1111579"/>
            <a:ext cx="979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36" y="2348880"/>
            <a:ext cx="53285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63952" y="2492896"/>
            <a:ext cx="0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7968" y="2348880"/>
            <a:ext cx="61206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 1-3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8" y="2060848"/>
            <a:ext cx="4293840" cy="42938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2" y="1556792"/>
            <a:ext cx="5451208" cy="545120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16" y="1174319"/>
            <a:ext cx="4279032" cy="42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90370"/>
            <a:ext cx="4293840" cy="4293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408" y="175981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548" y="2204864"/>
            <a:ext cx="74168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977298"/>
            <a:ext cx="4279032" cy="4279032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784" y="1659094"/>
            <a:ext cx="74168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 cùng nghịch ngợm, nghịch một cách tai quái, quá mức bình thường.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759811"/>
            <a:ext cx="4669820" cy="466982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7337" y="604639"/>
            <a:ext cx="6158730" cy="5751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1489188" y="1637871"/>
            <a:ext cx="2620786" cy="46421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4474" y="186759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CẤU TRÚC BÀI HỌC</a:t>
            </a:r>
            <a:endParaRPr lang="zh-CN" altLang="en-US" sz="5400" b="1" dirty="0"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4723" y="3877590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thức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4722" y="4884883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3927171"/>
            <a:ext cx="377149" cy="362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4934464"/>
            <a:ext cx="377149" cy="3625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421" y="754901"/>
            <a:ext cx="898628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3159"/>
            <a:ext cx="12192000" cy="2347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5640" y="2046453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2631228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3832" y="263122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2024" y="263122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155" y="2046452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7688" y="261643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7997" y="263519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5323" y="263865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360" y="4505425"/>
            <a:ext cx="1112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479633" y="2320724"/>
            <a:ext cx="426058" cy="1922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924357" y="1327679"/>
            <a:ext cx="385890" cy="4150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2641" y="3444577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67054" y="3505137"/>
            <a:ext cx="248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14" grpId="0"/>
      <p:bldP spid="15" grpId="0"/>
      <p:bldP spid="16" grpId="0"/>
      <p:bldP spid="17" grpId="0"/>
      <p:bldP spid="18" grpId="0"/>
      <p:bldP spid="6" grpId="0" animBg="1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876"/>
              </p:ext>
            </p:extLst>
          </p:nvPr>
        </p:nvGraphicFramePr>
        <p:xfrm>
          <a:off x="551382" y="1772817"/>
          <a:ext cx="11089233" cy="4688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50">
                  <a:extLst>
                    <a:ext uri="{9D8B030D-6E8A-4147-A177-3AD203B41FA5}">
                      <a16:colId xmlns:a16="http://schemas.microsoft.com/office/drawing/2014/main" val="164912948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28086672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462920449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71459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48807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1204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56298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949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8048" y="246290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641" y="34290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5641" y="439509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5641" y="542811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3127" y="2462901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đích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0720" y="3429000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0720" y="4395099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2516" y="5309861"/>
            <a:ext cx="259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XÁC ĐỊNH TRẠNG 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0" y="5495637"/>
            <a:ext cx="4946202" cy="1551176"/>
          </a:xfrm>
          <a:prstGeom prst="rect">
            <a:avLst/>
          </a:prstGeom>
        </p:spPr>
      </p:pic>
      <p:sp>
        <p:nvSpPr>
          <p:cNvPr id="5" name="弧形 13"/>
          <p:cNvSpPr/>
          <p:nvPr/>
        </p:nvSpPr>
        <p:spPr>
          <a:xfrm>
            <a:off x="2495600" y="3246095"/>
            <a:ext cx="7208277" cy="7208277"/>
          </a:xfrm>
          <a:prstGeom prst="arc">
            <a:avLst>
              <a:gd name="adj1" fmla="val 10794656"/>
              <a:gd name="adj2" fmla="val 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02" y="5312385"/>
            <a:ext cx="816796" cy="78631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78" y="3600412"/>
            <a:ext cx="816796" cy="78631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68" y="2852936"/>
            <a:ext cx="816796" cy="78631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256" y="3639255"/>
            <a:ext cx="816796" cy="786319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994" y="5373214"/>
            <a:ext cx="816796" cy="7863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432">
            <a:off x="6709227" y="4938560"/>
            <a:ext cx="1649781" cy="1683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25" y="4179958"/>
            <a:ext cx="1431585" cy="184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783" y="4886230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6130" y="2395499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9129" y="1288223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9369" y="2608367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2503" y="501304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665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165" y="1823575"/>
            <a:ext cx="26678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938" y="2802548"/>
            <a:ext cx="4768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443" y="4626048"/>
            <a:ext cx="357122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环形箭头 4"/>
          <p:cNvSpPr/>
          <p:nvPr/>
        </p:nvSpPr>
        <p:spPr>
          <a:xfrm>
            <a:off x="4345917" y="1489469"/>
            <a:ext cx="2166801" cy="2167131"/>
          </a:xfrm>
          <a:prstGeom prst="circularArrow">
            <a:avLst>
              <a:gd name="adj1" fmla="val 2019"/>
              <a:gd name="adj2" fmla="val 1142322"/>
              <a:gd name="adj3" fmla="val 4112861"/>
              <a:gd name="adj4" fmla="val 10549229"/>
              <a:gd name="adj5" fmla="val 710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形状 6"/>
          <p:cNvSpPr/>
          <p:nvPr/>
        </p:nvSpPr>
        <p:spPr>
          <a:xfrm>
            <a:off x="3744096" y="2734646"/>
            <a:ext cx="2166801" cy="2167131"/>
          </a:xfrm>
          <a:prstGeom prst="leftCircularArrow">
            <a:avLst>
              <a:gd name="adj1" fmla="val 2176"/>
              <a:gd name="adj2" fmla="val 1142322"/>
              <a:gd name="adj3" fmla="val 6270136"/>
              <a:gd name="adj4" fmla="val 18900000"/>
              <a:gd name="adj5" fmla="val 709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空心弧 8"/>
          <p:cNvSpPr/>
          <p:nvPr/>
        </p:nvSpPr>
        <p:spPr>
          <a:xfrm>
            <a:off x="4500137" y="4128831"/>
            <a:ext cx="1861618" cy="1862364"/>
          </a:xfrm>
          <a:prstGeom prst="blockArc">
            <a:avLst>
              <a:gd name="adj1" fmla="val 13402686"/>
              <a:gd name="adj2" fmla="val 10672295"/>
              <a:gd name="adj3" fmla="val 2766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64" y="827781"/>
            <a:ext cx="5486066" cy="2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1189</Words>
  <Application>Microsoft Office PowerPoint</Application>
  <PresentationFormat>Widescreen</PresentationFormat>
  <Paragraphs>160</Paragraphs>
  <Slides>24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quân lê</cp:lastModifiedBy>
  <cp:revision>273</cp:revision>
  <dcterms:created xsi:type="dcterms:W3CDTF">2017-01-06T02:36:34Z</dcterms:created>
  <dcterms:modified xsi:type="dcterms:W3CDTF">2024-03-10T14:59:24Z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2024-03-10T14:59:24Z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212b8876-7bc4-4053-809e-de76e30f2d4f</vt:lpwstr>
  </property>
  <property fmtid="{D5CDD505-2E9C-101B-9397-08002B2CF9AE}" pid="7" name="MSIP_Label_defa4170-0d19-0005-0004-bc88714345d2_ActionId">
    <vt:lpwstr>eec4e50b-a65e-4a2f-9604-4b68b772ccf4</vt:lpwstr>
  </property>
  <property fmtid="{D5CDD505-2E9C-101B-9397-08002B2CF9AE}" pid="8" name="MSIP_Label_defa4170-0d19-0005-0004-bc88714345d2_ContentBits">
    <vt:lpwstr>0</vt:lpwstr>
  </property>
</Properties>
</file>