
<file path=[Content_Types].xml><?xml version="1.0" encoding="utf-8"?>
<Types xmlns="http://schemas.openxmlformats.org/package/2006/content-types">
  <Default Extension="bin" ContentType="application/vnd.openxmlformats-officedocument.oleObject"/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notesSlides/notesSlide3.xml" ContentType="application/vnd.openxmlformats-officedocument.presentationml.notesSlide+xml"/>
  <Override PartName="/ppt/media/audio1.bin" ContentType="audio/unknown"/>
  <Override PartName="/ppt/tags/tag3.xml" ContentType="application/vnd.openxmlformats-officedocument.presentationml.tags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0"/>
  </p:notesMasterIdLst>
  <p:sldIdLst>
    <p:sldId id="256" r:id="rId2"/>
    <p:sldId id="296" r:id="rId3"/>
    <p:sldId id="273" r:id="rId4"/>
    <p:sldId id="295" r:id="rId5"/>
    <p:sldId id="274" r:id="rId6"/>
    <p:sldId id="263" r:id="rId7"/>
    <p:sldId id="275" r:id="rId8"/>
    <p:sldId id="276" r:id="rId9"/>
    <p:sldId id="277" r:id="rId10"/>
    <p:sldId id="278" r:id="rId11"/>
    <p:sldId id="279" r:id="rId12"/>
    <p:sldId id="280" r:id="rId13"/>
    <p:sldId id="281" r:id="rId14"/>
    <p:sldId id="282" r:id="rId15"/>
    <p:sldId id="261" r:id="rId16"/>
    <p:sldId id="283" r:id="rId17"/>
    <p:sldId id="284" r:id="rId18"/>
    <p:sldId id="285" r:id="rId19"/>
    <p:sldId id="286" r:id="rId20"/>
    <p:sldId id="287" r:id="rId21"/>
    <p:sldId id="288" r:id="rId22"/>
    <p:sldId id="289" r:id="rId23"/>
    <p:sldId id="290" r:id="rId24"/>
    <p:sldId id="291" r:id="rId25"/>
    <p:sldId id="292" r:id="rId26"/>
    <p:sldId id="293" r:id="rId27"/>
    <p:sldId id="262" r:id="rId28"/>
    <p:sldId id="258" r:id="rId2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 /><Relationship Id="rId13" Type="http://schemas.openxmlformats.org/officeDocument/2006/relationships/slide" Target="slides/slide12.xml" /><Relationship Id="rId18" Type="http://schemas.openxmlformats.org/officeDocument/2006/relationships/slide" Target="slides/slide17.xml" /><Relationship Id="rId26" Type="http://schemas.openxmlformats.org/officeDocument/2006/relationships/slide" Target="slides/slide25.xml" /><Relationship Id="rId3" Type="http://schemas.openxmlformats.org/officeDocument/2006/relationships/slide" Target="slides/slide2.xml" /><Relationship Id="rId21" Type="http://schemas.openxmlformats.org/officeDocument/2006/relationships/slide" Target="slides/slide20.xml" /><Relationship Id="rId34" Type="http://schemas.openxmlformats.org/officeDocument/2006/relationships/tableStyles" Target="tableStyles.xml" /><Relationship Id="rId7" Type="http://schemas.openxmlformats.org/officeDocument/2006/relationships/slide" Target="slides/slide6.xml" /><Relationship Id="rId12" Type="http://schemas.openxmlformats.org/officeDocument/2006/relationships/slide" Target="slides/slide11.xml" /><Relationship Id="rId17" Type="http://schemas.openxmlformats.org/officeDocument/2006/relationships/slide" Target="slides/slide16.xml" /><Relationship Id="rId25" Type="http://schemas.openxmlformats.org/officeDocument/2006/relationships/slide" Target="slides/slide24.xml" /><Relationship Id="rId33" Type="http://schemas.openxmlformats.org/officeDocument/2006/relationships/theme" Target="theme/theme1.xml" /><Relationship Id="rId2" Type="http://schemas.openxmlformats.org/officeDocument/2006/relationships/slide" Target="slides/slide1.xml" /><Relationship Id="rId16" Type="http://schemas.openxmlformats.org/officeDocument/2006/relationships/slide" Target="slides/slide15.xml" /><Relationship Id="rId20" Type="http://schemas.openxmlformats.org/officeDocument/2006/relationships/slide" Target="slides/slide19.xml" /><Relationship Id="rId29" Type="http://schemas.openxmlformats.org/officeDocument/2006/relationships/slide" Target="slides/slide28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1" Type="http://schemas.openxmlformats.org/officeDocument/2006/relationships/slide" Target="slides/slide10.xml" /><Relationship Id="rId24" Type="http://schemas.openxmlformats.org/officeDocument/2006/relationships/slide" Target="slides/slide23.xml" /><Relationship Id="rId32" Type="http://schemas.openxmlformats.org/officeDocument/2006/relationships/viewProps" Target="viewProps.xml" /><Relationship Id="rId5" Type="http://schemas.openxmlformats.org/officeDocument/2006/relationships/slide" Target="slides/slide4.xml" /><Relationship Id="rId15" Type="http://schemas.openxmlformats.org/officeDocument/2006/relationships/slide" Target="slides/slide14.xml" /><Relationship Id="rId23" Type="http://schemas.openxmlformats.org/officeDocument/2006/relationships/slide" Target="slides/slide22.xml" /><Relationship Id="rId28" Type="http://schemas.openxmlformats.org/officeDocument/2006/relationships/slide" Target="slides/slide27.xml" /><Relationship Id="rId10" Type="http://schemas.openxmlformats.org/officeDocument/2006/relationships/slide" Target="slides/slide9.xml" /><Relationship Id="rId19" Type="http://schemas.openxmlformats.org/officeDocument/2006/relationships/slide" Target="slides/slide18.xml" /><Relationship Id="rId31" Type="http://schemas.openxmlformats.org/officeDocument/2006/relationships/presProps" Target="presProps.xml" /><Relationship Id="rId4" Type="http://schemas.openxmlformats.org/officeDocument/2006/relationships/slide" Target="slides/slide3.xml" /><Relationship Id="rId9" Type="http://schemas.openxmlformats.org/officeDocument/2006/relationships/slide" Target="slides/slide8.xml" /><Relationship Id="rId14" Type="http://schemas.openxmlformats.org/officeDocument/2006/relationships/slide" Target="slides/slide13.xml" /><Relationship Id="rId22" Type="http://schemas.openxmlformats.org/officeDocument/2006/relationships/slide" Target="slides/slide21.xml" /><Relationship Id="rId27" Type="http://schemas.openxmlformats.org/officeDocument/2006/relationships/slide" Target="slides/slide26.xml" /><Relationship Id="rId30" Type="http://schemas.openxmlformats.org/officeDocument/2006/relationships/notesMaster" Target="notesMasters/notesMaster1.xml" 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 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E825F06-D38D-4287-A570-056D9B4CFF53}" type="datetimeFigureOut">
              <a:rPr lang="en-US" smtClean="0"/>
              <a:pPr/>
              <a:t>2/25/2024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5BCC4E1-72EF-43DF-A2D3-3E1F66D9AC7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 /><Relationship Id="rId1" Type="http://schemas.openxmlformats.org/officeDocument/2006/relationships/notesMaster" Target="../notesMasters/notesMaster1.xml" 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 /><Relationship Id="rId1" Type="http://schemas.openxmlformats.org/officeDocument/2006/relationships/notesMaster" Target="../notesMasters/notesMaster1.xml" 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 /><Relationship Id="rId1" Type="http://schemas.openxmlformats.org/officeDocument/2006/relationships/notesMaster" Target="../notesMasters/notesMaster1.xml" 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 /><Relationship Id="rId1" Type="http://schemas.openxmlformats.org/officeDocument/2006/relationships/notesMaster" Target="../notesMasters/notesMaster1.xml" 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 /><Relationship Id="rId1" Type="http://schemas.openxmlformats.org/officeDocument/2006/relationships/notesMaster" Target="../notesMasters/notesMaster1.xml" 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27651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/>
          </a:p>
        </p:txBody>
      </p:sp>
      <p:sp>
        <p:nvSpPr>
          <p:cNvPr id="2765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53F23D75-8D1C-455D-946B-953FB5ECF4F3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Chỗ dành sẵn cho Hình ảnh của Bản chiếu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6387" name="Chỗ dành sẵn cho Ghi chú 2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</p:txBody>
      </p:sp>
      <p:sp>
        <p:nvSpPr>
          <p:cNvPr id="16388" name="Chỗ dành sẵn cho Số hiệu Bản chiếu 3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19D0EFB6-F4FE-4EBC-8B14-6A80EBA580A0}" type="slidenum">
              <a:rPr lang="en-US" altLang="en-US"/>
              <a:pPr/>
              <a:t>13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27651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/>
          </a:p>
        </p:txBody>
      </p:sp>
      <p:sp>
        <p:nvSpPr>
          <p:cNvPr id="2765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53F23D75-8D1C-455D-946B-953FB5ECF4F3}" type="slidenum">
              <a:rPr lang="en-US" smtClean="0"/>
              <a:pPr/>
              <a:t>27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360926-B8F8-4B48-95EC-27C096E3DB5C}" type="datetimeFigureOut">
              <a:rPr lang="en-US" smtClean="0"/>
              <a:pPr/>
              <a:t>2/25/2024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D6FBB-7058-4C13-9EB2-149E6CD9FEB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360926-B8F8-4B48-95EC-27C096E3DB5C}" type="datetimeFigureOut">
              <a:rPr lang="en-US" smtClean="0"/>
              <a:pPr/>
              <a:t>2/25/2024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D6FBB-7058-4C13-9EB2-149E6CD9FEB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360926-B8F8-4B48-95EC-27C096E3DB5C}" type="datetimeFigureOut">
              <a:rPr lang="en-US" smtClean="0"/>
              <a:pPr/>
              <a:t>2/25/2024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D6FBB-7058-4C13-9EB2-149E6CD9FEB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609600" y="274638"/>
            <a:ext cx="109728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09600" y="1600200"/>
            <a:ext cx="53848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6197600" y="1600200"/>
            <a:ext cx="53848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609600" y="3938589"/>
            <a:ext cx="53848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7600" y="3938589"/>
            <a:ext cx="53848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653BA7-E7D4-48D1-A0C6-3D75853A460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37189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360926-B8F8-4B48-95EC-27C096E3DB5C}" type="datetimeFigureOut">
              <a:rPr lang="en-US" smtClean="0"/>
              <a:pPr/>
              <a:t>2/25/2024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D6FBB-7058-4C13-9EB2-149E6CD9FEB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360926-B8F8-4B48-95EC-27C096E3DB5C}" type="datetimeFigureOut">
              <a:rPr lang="en-US" smtClean="0"/>
              <a:pPr/>
              <a:t>2/25/2024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D6FBB-7058-4C13-9EB2-149E6CD9FEB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360926-B8F8-4B48-95EC-27C096E3DB5C}" type="datetimeFigureOut">
              <a:rPr lang="en-US" smtClean="0"/>
              <a:pPr/>
              <a:t>2/25/2024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D6FBB-7058-4C13-9EB2-149E6CD9FEB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360926-B8F8-4B48-95EC-27C096E3DB5C}" type="datetimeFigureOut">
              <a:rPr lang="en-US" smtClean="0"/>
              <a:pPr/>
              <a:t>2/25/2024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D6FBB-7058-4C13-9EB2-149E6CD9FEB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360926-B8F8-4B48-95EC-27C096E3DB5C}" type="datetimeFigureOut">
              <a:rPr lang="en-US" smtClean="0"/>
              <a:pPr/>
              <a:t>2/25/2024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D6FBB-7058-4C13-9EB2-149E6CD9FEB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360926-B8F8-4B48-95EC-27C096E3DB5C}" type="datetimeFigureOut">
              <a:rPr lang="en-US" smtClean="0"/>
              <a:pPr/>
              <a:t>2/25/2024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D6FBB-7058-4C13-9EB2-149E6CD9FEB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360926-B8F8-4B48-95EC-27C096E3DB5C}" type="datetimeFigureOut">
              <a:rPr lang="en-US" smtClean="0"/>
              <a:pPr/>
              <a:t>2/25/2024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D6FBB-7058-4C13-9EB2-149E6CD9FEB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360926-B8F8-4B48-95EC-27C096E3DB5C}" type="datetimeFigureOut">
              <a:rPr lang="en-US" smtClean="0"/>
              <a:pPr/>
              <a:t>2/25/2024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D6FBB-7058-4C13-9EB2-149E6CD9FEB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13" Type="http://schemas.openxmlformats.org/officeDocument/2006/relationships/theme" Target="../theme/theme1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slideLayout" Target="../slideLayouts/slideLayout12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360926-B8F8-4B48-95EC-27C096E3DB5C}" type="datetimeFigureOut">
              <a:rPr lang="en-US" smtClean="0"/>
              <a:pPr/>
              <a:t>2/25/2024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FD6FBB-7058-4C13-9EB2-149E6CD9FEB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 /><Relationship Id="rId1" Type="http://schemas.openxmlformats.org/officeDocument/2006/relationships/slideLayout" Target="../slideLayouts/slideLayout1.xml" 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 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 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 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 /><Relationship Id="rId2" Type="http://schemas.openxmlformats.org/officeDocument/2006/relationships/notesSlide" Target="../notesSlides/notesSlide2.xml" /><Relationship Id="rId1" Type="http://schemas.openxmlformats.org/officeDocument/2006/relationships/slideLayout" Target="../slideLayouts/slideLayout7.xml" 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 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 /><Relationship Id="rId1" Type="http://schemas.openxmlformats.org/officeDocument/2006/relationships/slideLayout" Target="../slideLayouts/slideLayout2.xml" 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 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 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 /><Relationship Id="rId2" Type="http://schemas.openxmlformats.org/officeDocument/2006/relationships/oleObject" Target="../embeddings/oleObject1.bin" /><Relationship Id="rId1" Type="http://schemas.openxmlformats.org/officeDocument/2006/relationships/slideLayout" Target="../slideLayouts/slideLayout7.xml" 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 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 /><Relationship Id="rId2" Type="http://schemas.openxmlformats.org/officeDocument/2006/relationships/notesSlide" Target="../notesSlides/notesSlide1.xml" /><Relationship Id="rId1" Type="http://schemas.openxmlformats.org/officeDocument/2006/relationships/slideLayout" Target="../slideLayouts/slideLayout1.xml" 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 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 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 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 /><Relationship Id="rId1" Type="http://schemas.openxmlformats.org/officeDocument/2006/relationships/tags" Target="../tags/tag1.xml" 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wmf" /><Relationship Id="rId13" Type="http://schemas.openxmlformats.org/officeDocument/2006/relationships/oleObject" Target="../embeddings/oleObject6.bin" /><Relationship Id="rId3" Type="http://schemas.openxmlformats.org/officeDocument/2006/relationships/notesSlide" Target="../notesSlides/notesSlide3.xml" /><Relationship Id="rId7" Type="http://schemas.openxmlformats.org/officeDocument/2006/relationships/oleObject" Target="../embeddings/oleObject3.bin" /><Relationship Id="rId12" Type="http://schemas.openxmlformats.org/officeDocument/2006/relationships/image" Target="../media/image12.wmf" /><Relationship Id="rId2" Type="http://schemas.openxmlformats.org/officeDocument/2006/relationships/slideLayout" Target="../slideLayouts/slideLayout6.xml" /><Relationship Id="rId16" Type="http://schemas.openxmlformats.org/officeDocument/2006/relationships/image" Target="../media/image14.wmf" /><Relationship Id="rId1" Type="http://schemas.openxmlformats.org/officeDocument/2006/relationships/tags" Target="../tags/tag2.xml" /><Relationship Id="rId6" Type="http://schemas.openxmlformats.org/officeDocument/2006/relationships/image" Target="../media/image9.wmf" /><Relationship Id="rId11" Type="http://schemas.openxmlformats.org/officeDocument/2006/relationships/oleObject" Target="../embeddings/oleObject5.bin" /><Relationship Id="rId5" Type="http://schemas.openxmlformats.org/officeDocument/2006/relationships/oleObject" Target="../embeddings/oleObject2.bin" /><Relationship Id="rId15" Type="http://schemas.openxmlformats.org/officeDocument/2006/relationships/oleObject" Target="../embeddings/oleObject7.bin" /><Relationship Id="rId10" Type="http://schemas.openxmlformats.org/officeDocument/2006/relationships/image" Target="../media/image11.wmf" /><Relationship Id="rId4" Type="http://schemas.openxmlformats.org/officeDocument/2006/relationships/audio" Target="../media/audio1.bin" /><Relationship Id="rId9" Type="http://schemas.openxmlformats.org/officeDocument/2006/relationships/oleObject" Target="../embeddings/oleObject4.bin" /><Relationship Id="rId14" Type="http://schemas.openxmlformats.org/officeDocument/2006/relationships/image" Target="../media/image13.wmf" 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wmf" /><Relationship Id="rId13" Type="http://schemas.openxmlformats.org/officeDocument/2006/relationships/oleObject" Target="../embeddings/oleObject12.bin" /><Relationship Id="rId3" Type="http://schemas.openxmlformats.org/officeDocument/2006/relationships/slideLayout" Target="../slideLayouts/slideLayout12.xml" /><Relationship Id="rId7" Type="http://schemas.openxmlformats.org/officeDocument/2006/relationships/oleObject" Target="../embeddings/oleObject9.bin" /><Relationship Id="rId12" Type="http://schemas.openxmlformats.org/officeDocument/2006/relationships/image" Target="../media/image18.wmf" /><Relationship Id="rId17" Type="http://schemas.openxmlformats.org/officeDocument/2006/relationships/image" Target="../media/image19.png" /><Relationship Id="rId2" Type="http://schemas.openxmlformats.org/officeDocument/2006/relationships/video" Target="NULL" TargetMode="External" /><Relationship Id="rId16" Type="http://schemas.openxmlformats.org/officeDocument/2006/relationships/image" Target="../media/image14.wmf" /><Relationship Id="rId1" Type="http://schemas.openxmlformats.org/officeDocument/2006/relationships/tags" Target="../tags/tag3.xml" /><Relationship Id="rId6" Type="http://schemas.openxmlformats.org/officeDocument/2006/relationships/image" Target="../media/image15.wmf" /><Relationship Id="rId11" Type="http://schemas.openxmlformats.org/officeDocument/2006/relationships/oleObject" Target="../embeddings/oleObject11.bin" /><Relationship Id="rId5" Type="http://schemas.openxmlformats.org/officeDocument/2006/relationships/oleObject" Target="../embeddings/oleObject8.bin" /><Relationship Id="rId15" Type="http://schemas.openxmlformats.org/officeDocument/2006/relationships/oleObject" Target="../embeddings/oleObject13.bin" /><Relationship Id="rId10" Type="http://schemas.openxmlformats.org/officeDocument/2006/relationships/image" Target="../media/image17.wmf" /><Relationship Id="rId4" Type="http://schemas.openxmlformats.org/officeDocument/2006/relationships/notesSlide" Target="../notesSlides/notesSlide4.xml" /><Relationship Id="rId9" Type="http://schemas.openxmlformats.org/officeDocument/2006/relationships/oleObject" Target="../embeddings/oleObject10.bin" /><Relationship Id="rId14" Type="http://schemas.openxmlformats.org/officeDocument/2006/relationships/image" Target="../media/image13.wmf" 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 /><Relationship Id="rId2" Type="http://schemas.openxmlformats.org/officeDocument/2006/relationships/notesSlide" Target="../notesSlides/notesSlide5.xml" /><Relationship Id="rId1" Type="http://schemas.openxmlformats.org/officeDocument/2006/relationships/slideLayout" Target="../slideLayouts/slideLayout1.xml" 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 /><Relationship Id="rId1" Type="http://schemas.openxmlformats.org/officeDocument/2006/relationships/slideLayout" Target="../slideLayouts/slideLayout2.xml" 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../Documents%20and%20Settings/Administrator/My%20Documents/truc%20chinh.ckt" TargetMode="External" /><Relationship Id="rId1" Type="http://schemas.openxmlformats.org/officeDocument/2006/relationships/slideLayout" Target="../slideLayouts/slideLayout2.xml" 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 /><Relationship Id="rId2" Type="http://schemas.openxmlformats.org/officeDocument/2006/relationships/image" Target="../media/image3.jpeg" /><Relationship Id="rId1" Type="http://schemas.openxmlformats.org/officeDocument/2006/relationships/slideLayout" Target="../slideLayouts/slideLayout1.xml" 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 /><Relationship Id="rId1" Type="http://schemas.openxmlformats.org/officeDocument/2006/relationships/slideLayout" Target="../slideLayouts/slideLayout7.xml" 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 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99+ Background Powerpoint Đẹp cho bài thuyết trình chuyên nghiệp | Hình  nền, Phong cảnh, Hình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12192000" cy="6858001"/>
          </a:xfrm>
          <a:prstGeom prst="rect">
            <a:avLst/>
          </a:prstGeom>
          <a:noFill/>
        </p:spPr>
      </p:pic>
      <p:sp>
        <p:nvSpPr>
          <p:cNvPr id="6" name="Rectangle 5"/>
          <p:cNvSpPr/>
          <p:nvPr/>
        </p:nvSpPr>
        <p:spPr>
          <a:xfrm>
            <a:off x="2057400" y="457200"/>
            <a:ext cx="8382000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vi-VN" sz="5400" b="1" i="1" kern="10" cap="none" spc="300" dirty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solidFill>
                  <a:srgbClr val="002060"/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Times New Roman"/>
                <a:cs typeface="Times New Roman"/>
              </a:rPr>
              <a:t>C</a:t>
            </a:r>
            <a:r>
              <a:rPr lang="en-US" sz="5400" b="1" i="1" kern="10" cap="none" spc="300" dirty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solidFill>
                  <a:srgbClr val="002060"/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Times New Roman"/>
                <a:cs typeface="Times New Roman"/>
              </a:rPr>
              <a:t>HÀO MỪNG QUÝ THẦY</a:t>
            </a:r>
            <a:r>
              <a:rPr lang="vi-VN" sz="5400" b="1" i="1" kern="10" spc="300" dirty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solidFill>
                  <a:srgbClr val="002060"/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Times New Roman"/>
                <a:cs typeface="Times New Roman"/>
              </a:rPr>
              <a:t> </a:t>
            </a:r>
            <a:r>
              <a:rPr lang="en-US" sz="5400" b="1" i="1" kern="10" cap="none" spc="300" dirty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solidFill>
                  <a:srgbClr val="002060"/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Times New Roman"/>
                <a:cs typeface="Times New Roman"/>
              </a:rPr>
              <a:t>CÔ ĐẾN DỰGIỜ</a:t>
            </a:r>
            <a:endParaRPr lang="en-US" sz="5400" b="1" cap="none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solidFill>
                <a:srgbClr val="002060"/>
              </a:soli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657600" y="2971800"/>
            <a:ext cx="565892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  <a:buClrTx/>
              <a:buNone/>
              <a:defRPr/>
            </a:pPr>
            <a:r>
              <a:rPr lang="vi-VN" altLang="en-US" sz="6000" b="1" kern="0" dirty="0">
                <a:solidFill>
                  <a:srgbClr val="FF0000"/>
                </a:solidFill>
                <a:latin typeface="+mj-lt"/>
              </a:rPr>
              <a:t>MÔN</a:t>
            </a:r>
            <a:r>
              <a:rPr lang="en-US" altLang="en-US" sz="6000" b="1" kern="0" dirty="0">
                <a:solidFill>
                  <a:srgbClr val="FF0000"/>
                </a:solidFill>
                <a:latin typeface="+mj-lt"/>
              </a:rPr>
              <a:t>: </a:t>
            </a:r>
            <a:r>
              <a:rPr lang="vi-VN" altLang="en-US" sz="6000" b="1" kern="0" dirty="0">
                <a:solidFill>
                  <a:srgbClr val="FF0000"/>
                </a:solidFill>
                <a:latin typeface="+mj-lt"/>
              </a:rPr>
              <a:t>VẬT LÍ 9</a:t>
            </a: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  <a:buClrTx/>
              <a:buNone/>
              <a:defRPr/>
            </a:pPr>
            <a:r>
              <a:rPr lang="vi-VN" altLang="en-US" sz="6000" b="1" kern="0" dirty="0">
                <a:solidFill>
                  <a:srgbClr val="FF0000"/>
                </a:solidFill>
                <a:latin typeface="+mj-lt"/>
              </a:rPr>
              <a:t> </a:t>
            </a:r>
            <a:endParaRPr lang="en-US" altLang="en-US" sz="6000" b="1" kern="0" dirty="0">
              <a:solidFill>
                <a:srgbClr val="FF0000"/>
              </a:solidFill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90488" y="766288"/>
            <a:ext cx="86106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342900" indent="-342900" algn="just" eaLnBrk="1" hangingPunct="1">
              <a:buClr>
                <a:srgbClr val="FF0000"/>
              </a:buClr>
              <a:buFont typeface="Wingdings" pitchFamily="2" charset="2"/>
              <a:buChar char="Ø"/>
            </a:pPr>
            <a:r>
              <a:rPr lang="en-US" alt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Đặt</a:t>
            </a:r>
            <a:r>
              <a:rPr lang="en-US" alt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US" alt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alt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thấu</a:t>
            </a:r>
            <a:r>
              <a:rPr lang="en-US" alt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kính</a:t>
            </a:r>
            <a:r>
              <a:rPr lang="en-US" alt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alt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khoảng</a:t>
            </a:r>
            <a:r>
              <a:rPr lang="en-US" alt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d &gt; 2f:</a:t>
            </a:r>
          </a:p>
        </p:txBody>
      </p:sp>
      <p:sp>
        <p:nvSpPr>
          <p:cNvPr id="7" name="Text Box 12"/>
          <p:cNvSpPr txBox="1">
            <a:spLocks noChangeArrowheads="1"/>
          </p:cNvSpPr>
          <p:nvPr/>
        </p:nvSpPr>
        <p:spPr bwMode="auto">
          <a:xfrm>
            <a:off x="661988" y="6151562"/>
            <a:ext cx="11125200" cy="646331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eaLnBrk="1" hangingPunct="1">
              <a:defRPr/>
            </a:pPr>
            <a:r>
              <a:rPr lang="vi-VN" sz="36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/>
              </a:rPr>
              <a:t>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/>
              </a:rPr>
              <a:t> </a:t>
            </a:r>
            <a:r>
              <a:rPr lang="vi-VN" sz="36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Ảnh thật, ngược chiều với vật</a:t>
            </a:r>
            <a:r>
              <a:rPr lang="en-US" sz="36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vi-VN" sz="36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nhỏ hơn vật</a:t>
            </a:r>
            <a:r>
              <a:rPr lang="en-US" sz="36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vi-VN" sz="36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296" name="Line 2"/>
          <p:cNvSpPr>
            <a:spLocks noChangeShapeType="1"/>
          </p:cNvSpPr>
          <p:nvPr/>
        </p:nvSpPr>
        <p:spPr bwMode="auto">
          <a:xfrm>
            <a:off x="7250113" y="3371850"/>
            <a:ext cx="838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800"/>
          </a:p>
        </p:txBody>
      </p:sp>
      <p:sp>
        <p:nvSpPr>
          <p:cNvPr id="12297" name="Line 3"/>
          <p:cNvSpPr>
            <a:spLocks noChangeShapeType="1"/>
          </p:cNvSpPr>
          <p:nvPr/>
        </p:nvSpPr>
        <p:spPr bwMode="auto">
          <a:xfrm>
            <a:off x="7291388" y="3371850"/>
            <a:ext cx="1143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800"/>
          </a:p>
        </p:txBody>
      </p:sp>
      <p:sp>
        <p:nvSpPr>
          <p:cNvPr id="12298" name="Line 4"/>
          <p:cNvSpPr>
            <a:spLocks noChangeShapeType="1"/>
          </p:cNvSpPr>
          <p:nvPr/>
        </p:nvSpPr>
        <p:spPr bwMode="auto">
          <a:xfrm>
            <a:off x="7900988" y="3378200"/>
            <a:ext cx="23241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800"/>
          </a:p>
        </p:txBody>
      </p:sp>
      <p:sp>
        <p:nvSpPr>
          <p:cNvPr id="11" name="AutoShape 5"/>
          <p:cNvSpPr>
            <a:spLocks noChangeArrowheads="1"/>
          </p:cNvSpPr>
          <p:nvPr/>
        </p:nvSpPr>
        <p:spPr bwMode="auto">
          <a:xfrm rot="5400000">
            <a:off x="6072188" y="2055813"/>
            <a:ext cx="2438400" cy="2286000"/>
          </a:xfrm>
          <a:prstGeom prst="flowChartInputOutpu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altLang="en-US" sz="1800"/>
          </a:p>
        </p:txBody>
      </p:sp>
      <p:sp>
        <p:nvSpPr>
          <p:cNvPr id="12300" name="AutoShape 6"/>
          <p:cNvSpPr>
            <a:spLocks noChangeArrowheads="1"/>
          </p:cNvSpPr>
          <p:nvPr/>
        </p:nvSpPr>
        <p:spPr bwMode="auto">
          <a:xfrm rot="-5400000">
            <a:off x="4852988" y="2700338"/>
            <a:ext cx="1981200" cy="1371600"/>
          </a:xfrm>
          <a:prstGeom prst="parallelogram">
            <a:avLst>
              <a:gd name="adj" fmla="val 36111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altLang="en-US" sz="1800"/>
          </a:p>
        </p:txBody>
      </p:sp>
      <p:sp>
        <p:nvSpPr>
          <p:cNvPr id="13" name="Line 7"/>
          <p:cNvSpPr>
            <a:spLocks noChangeShapeType="1"/>
          </p:cNvSpPr>
          <p:nvPr/>
        </p:nvSpPr>
        <p:spPr bwMode="auto">
          <a:xfrm>
            <a:off x="5767388" y="4116388"/>
            <a:ext cx="0" cy="1143000"/>
          </a:xfrm>
          <a:prstGeom prst="line">
            <a:avLst/>
          </a:prstGeom>
          <a:ln>
            <a:headEnd/>
            <a:tailEnd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/>
          <a:lstStyle/>
          <a:p>
            <a:pPr eaLnBrk="1" hangingPunct="1">
              <a:defRPr/>
            </a:pPr>
            <a:endParaRPr lang="en-US" sz="1800"/>
          </a:p>
        </p:txBody>
      </p:sp>
      <p:sp>
        <p:nvSpPr>
          <p:cNvPr id="14" name="Line 8"/>
          <p:cNvSpPr>
            <a:spLocks noChangeShapeType="1"/>
          </p:cNvSpPr>
          <p:nvPr/>
        </p:nvSpPr>
        <p:spPr bwMode="auto">
          <a:xfrm>
            <a:off x="7277100" y="4133850"/>
            <a:ext cx="0" cy="1143000"/>
          </a:xfrm>
          <a:prstGeom prst="line">
            <a:avLst/>
          </a:prstGeom>
          <a:ln>
            <a:headEnd/>
            <a:tailEnd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/>
          <a:lstStyle/>
          <a:p>
            <a:pPr eaLnBrk="1" hangingPunct="1">
              <a:defRPr/>
            </a:pPr>
            <a:endParaRPr lang="en-US" sz="1800"/>
          </a:p>
        </p:txBody>
      </p:sp>
      <p:sp>
        <p:nvSpPr>
          <p:cNvPr id="12303" name="Line 9"/>
          <p:cNvSpPr>
            <a:spLocks noChangeShapeType="1"/>
          </p:cNvSpPr>
          <p:nvPr/>
        </p:nvSpPr>
        <p:spPr bwMode="auto">
          <a:xfrm>
            <a:off x="2185988" y="5403850"/>
            <a:ext cx="8229600" cy="0"/>
          </a:xfrm>
          <a:prstGeom prst="line">
            <a:avLst/>
          </a:prstGeom>
          <a:noFill/>
          <a:ln w="9525">
            <a:solidFill>
              <a:srgbClr val="D5FFD5"/>
            </a:solidFill>
            <a:round/>
            <a:headEnd/>
            <a:tailEnd/>
          </a:ln>
          <a:scene3d>
            <a:camera prst="legacyObliqueTopLeft"/>
            <a:lightRig rig="legacyFlat3" dir="t"/>
          </a:scene3d>
          <a:sp3d extrusionH="430200" prstMaterial="legacyMatte">
            <a:bevelT w="13500" h="13500" prst="angle"/>
            <a:bevelB w="13500" h="13500" prst="angle"/>
            <a:extrusionClr>
              <a:srgbClr val="D5FFD5"/>
            </a:extrusionClr>
          </a:sp3d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flatTx/>
          </a:bodyPr>
          <a:lstStyle/>
          <a:p>
            <a:endParaRPr lang="en-US" sz="1800"/>
          </a:p>
        </p:txBody>
      </p:sp>
      <p:sp>
        <p:nvSpPr>
          <p:cNvPr id="12304" name="Oval 10"/>
          <p:cNvSpPr>
            <a:spLocks noChangeArrowheads="1"/>
          </p:cNvSpPr>
          <p:nvPr/>
        </p:nvSpPr>
        <p:spPr bwMode="auto">
          <a:xfrm rot="2834016">
            <a:off x="5292726" y="2940051"/>
            <a:ext cx="1044575" cy="8890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altLang="en-US" sz="1800"/>
          </a:p>
        </p:txBody>
      </p:sp>
      <p:sp>
        <p:nvSpPr>
          <p:cNvPr id="12305" name="Text Box 12"/>
          <p:cNvSpPr txBox="1">
            <a:spLocks noChangeArrowheads="1"/>
          </p:cNvSpPr>
          <p:nvPr/>
        </p:nvSpPr>
        <p:spPr bwMode="auto">
          <a:xfrm>
            <a:off x="3786188" y="5638800"/>
            <a:ext cx="10668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>
                <a:latin typeface="Times New Roman" pitchFamily="18" charset="0"/>
                <a:cs typeface="Times New Roman" pitchFamily="18" charset="0"/>
              </a:rPr>
              <a:t>d &gt; 2f</a:t>
            </a:r>
          </a:p>
        </p:txBody>
      </p:sp>
      <p:sp>
        <p:nvSpPr>
          <p:cNvPr id="18" name="Line 15"/>
          <p:cNvSpPr>
            <a:spLocks noChangeShapeType="1"/>
          </p:cNvSpPr>
          <p:nvPr/>
        </p:nvSpPr>
        <p:spPr bwMode="auto">
          <a:xfrm>
            <a:off x="2338388" y="5715000"/>
            <a:ext cx="34845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800"/>
          </a:p>
        </p:txBody>
      </p:sp>
      <p:sp>
        <p:nvSpPr>
          <p:cNvPr id="12307" name="Line 16"/>
          <p:cNvSpPr>
            <a:spLocks noChangeShapeType="1"/>
          </p:cNvSpPr>
          <p:nvPr/>
        </p:nvSpPr>
        <p:spPr bwMode="auto">
          <a:xfrm>
            <a:off x="4310064" y="5562600"/>
            <a:ext cx="14890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800"/>
          </a:p>
        </p:txBody>
      </p:sp>
      <p:sp>
        <p:nvSpPr>
          <p:cNvPr id="12308" name="Text Box 17"/>
          <p:cNvSpPr txBox="1">
            <a:spLocks noChangeArrowheads="1"/>
          </p:cNvSpPr>
          <p:nvPr/>
        </p:nvSpPr>
        <p:spPr bwMode="auto">
          <a:xfrm>
            <a:off x="4167188" y="2720976"/>
            <a:ext cx="609600" cy="815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F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180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</a:t>
            </a:r>
          </a:p>
        </p:txBody>
      </p:sp>
      <p:sp>
        <p:nvSpPr>
          <p:cNvPr id="21" name="Text Box 18"/>
          <p:cNvSpPr txBox="1">
            <a:spLocks noChangeArrowheads="1"/>
          </p:cNvSpPr>
          <p:nvPr/>
        </p:nvSpPr>
        <p:spPr bwMode="auto">
          <a:xfrm>
            <a:off x="6931025" y="2711451"/>
            <a:ext cx="533400" cy="815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F’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180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</a:t>
            </a:r>
          </a:p>
        </p:txBody>
      </p:sp>
      <p:sp>
        <p:nvSpPr>
          <p:cNvPr id="12310" name="Text Box 19"/>
          <p:cNvSpPr txBox="1">
            <a:spLocks noChangeArrowheads="1"/>
          </p:cNvSpPr>
          <p:nvPr/>
        </p:nvSpPr>
        <p:spPr bwMode="auto">
          <a:xfrm>
            <a:off x="5310188" y="4848226"/>
            <a:ext cx="914400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O</a:t>
            </a:r>
          </a:p>
        </p:txBody>
      </p:sp>
      <p:grpSp>
        <p:nvGrpSpPr>
          <p:cNvPr id="2" name="Group 20"/>
          <p:cNvGrpSpPr>
            <a:grpSpLocks/>
          </p:cNvGrpSpPr>
          <p:nvPr/>
        </p:nvGrpSpPr>
        <p:grpSpPr bwMode="auto">
          <a:xfrm>
            <a:off x="2133600" y="2914651"/>
            <a:ext cx="457200" cy="2455863"/>
            <a:chOff x="4800" y="1536"/>
            <a:chExt cx="170" cy="1019"/>
          </a:xfrm>
        </p:grpSpPr>
        <p:sp>
          <p:nvSpPr>
            <p:cNvPr id="12324" name="Freeform 21"/>
            <p:cNvSpPr>
              <a:spLocks noChangeAspect="1"/>
            </p:cNvSpPr>
            <p:nvPr/>
          </p:nvSpPr>
          <p:spPr bwMode="auto">
            <a:xfrm rot="5700000">
              <a:off x="4680" y="1664"/>
              <a:ext cx="417" cy="162"/>
            </a:xfrm>
            <a:custGeom>
              <a:avLst/>
              <a:gdLst>
                <a:gd name="T0" fmla="*/ 0 w 8000"/>
                <a:gd name="T1" fmla="*/ 0 h 3154"/>
                <a:gd name="T2" fmla="*/ 0 w 8000"/>
                <a:gd name="T3" fmla="*/ 0 h 3154"/>
                <a:gd name="T4" fmla="*/ 0 w 8000"/>
                <a:gd name="T5" fmla="*/ 0 h 3154"/>
                <a:gd name="T6" fmla="*/ 0 w 8000"/>
                <a:gd name="T7" fmla="*/ 0 h 3154"/>
                <a:gd name="T8" fmla="*/ 0 w 8000"/>
                <a:gd name="T9" fmla="*/ 0 h 3154"/>
                <a:gd name="T10" fmla="*/ 0 w 8000"/>
                <a:gd name="T11" fmla="*/ 0 h 3154"/>
                <a:gd name="T12" fmla="*/ 0 w 8000"/>
                <a:gd name="T13" fmla="*/ 0 h 3154"/>
                <a:gd name="T14" fmla="*/ 0 w 8000"/>
                <a:gd name="T15" fmla="*/ 0 h 3154"/>
                <a:gd name="T16" fmla="*/ 0 w 8000"/>
                <a:gd name="T17" fmla="*/ 0 h 3154"/>
                <a:gd name="T18" fmla="*/ 0 w 8000"/>
                <a:gd name="T19" fmla="*/ 0 h 3154"/>
                <a:gd name="T20" fmla="*/ 0 w 8000"/>
                <a:gd name="T21" fmla="*/ 0 h 3154"/>
                <a:gd name="T22" fmla="*/ 0 w 8000"/>
                <a:gd name="T23" fmla="*/ 0 h 3154"/>
                <a:gd name="T24" fmla="*/ 0 w 8000"/>
                <a:gd name="T25" fmla="*/ 0 h 3154"/>
                <a:gd name="T26" fmla="*/ 0 w 8000"/>
                <a:gd name="T27" fmla="*/ 0 h 3154"/>
                <a:gd name="T28" fmla="*/ 0 w 8000"/>
                <a:gd name="T29" fmla="*/ 0 h 3154"/>
                <a:gd name="T30" fmla="*/ 0 w 8000"/>
                <a:gd name="T31" fmla="*/ 0 h 3154"/>
                <a:gd name="T32" fmla="*/ 0 w 8000"/>
                <a:gd name="T33" fmla="*/ 0 h 3154"/>
                <a:gd name="T34" fmla="*/ 0 w 8000"/>
                <a:gd name="T35" fmla="*/ 0 h 3154"/>
                <a:gd name="T36" fmla="*/ 0 w 8000"/>
                <a:gd name="T37" fmla="*/ 0 h 3154"/>
                <a:gd name="T38" fmla="*/ 0 w 8000"/>
                <a:gd name="T39" fmla="*/ 0 h 3154"/>
                <a:gd name="T40" fmla="*/ 0 w 8000"/>
                <a:gd name="T41" fmla="*/ 0 h 3154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8000"/>
                <a:gd name="T64" fmla="*/ 0 h 3154"/>
                <a:gd name="T65" fmla="*/ 8000 w 8000"/>
                <a:gd name="T66" fmla="*/ 3154 h 3154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8000" h="3154">
                  <a:moveTo>
                    <a:pt x="8000" y="1577"/>
                  </a:moveTo>
                  <a:cubicBezTo>
                    <a:pt x="8000" y="1818"/>
                    <a:pt x="7931" y="2087"/>
                    <a:pt x="7804" y="2300"/>
                  </a:cubicBezTo>
                  <a:cubicBezTo>
                    <a:pt x="7677" y="2513"/>
                    <a:pt x="7478" y="2717"/>
                    <a:pt x="7236" y="2853"/>
                  </a:cubicBezTo>
                  <a:cubicBezTo>
                    <a:pt x="6994" y="2989"/>
                    <a:pt x="6684" y="3082"/>
                    <a:pt x="6351" y="3118"/>
                  </a:cubicBezTo>
                  <a:cubicBezTo>
                    <a:pt x="6018" y="3154"/>
                    <a:pt x="5628" y="3128"/>
                    <a:pt x="5236" y="3071"/>
                  </a:cubicBezTo>
                  <a:cubicBezTo>
                    <a:pt x="4844" y="3014"/>
                    <a:pt x="4412" y="2895"/>
                    <a:pt x="4000" y="2777"/>
                  </a:cubicBezTo>
                  <a:cubicBezTo>
                    <a:pt x="3588" y="2659"/>
                    <a:pt x="3156" y="2499"/>
                    <a:pt x="2764" y="2366"/>
                  </a:cubicBezTo>
                  <a:cubicBezTo>
                    <a:pt x="2372" y="2233"/>
                    <a:pt x="1982" y="2086"/>
                    <a:pt x="1649" y="1977"/>
                  </a:cubicBezTo>
                  <a:cubicBezTo>
                    <a:pt x="1316" y="1868"/>
                    <a:pt x="1006" y="1776"/>
                    <a:pt x="764" y="1712"/>
                  </a:cubicBezTo>
                  <a:cubicBezTo>
                    <a:pt x="522" y="1648"/>
                    <a:pt x="323" y="1617"/>
                    <a:pt x="196" y="1595"/>
                  </a:cubicBezTo>
                  <a:cubicBezTo>
                    <a:pt x="69" y="1573"/>
                    <a:pt x="0" y="1571"/>
                    <a:pt x="0" y="1577"/>
                  </a:cubicBezTo>
                  <a:cubicBezTo>
                    <a:pt x="0" y="1583"/>
                    <a:pt x="69" y="1581"/>
                    <a:pt x="196" y="1559"/>
                  </a:cubicBezTo>
                  <a:cubicBezTo>
                    <a:pt x="323" y="1537"/>
                    <a:pt x="522" y="1506"/>
                    <a:pt x="764" y="1442"/>
                  </a:cubicBezTo>
                  <a:cubicBezTo>
                    <a:pt x="1006" y="1378"/>
                    <a:pt x="1316" y="1286"/>
                    <a:pt x="1649" y="1177"/>
                  </a:cubicBezTo>
                  <a:cubicBezTo>
                    <a:pt x="1982" y="1068"/>
                    <a:pt x="2372" y="921"/>
                    <a:pt x="2764" y="788"/>
                  </a:cubicBezTo>
                  <a:cubicBezTo>
                    <a:pt x="3156" y="655"/>
                    <a:pt x="3588" y="495"/>
                    <a:pt x="4000" y="377"/>
                  </a:cubicBezTo>
                  <a:cubicBezTo>
                    <a:pt x="4412" y="259"/>
                    <a:pt x="4844" y="140"/>
                    <a:pt x="5236" y="83"/>
                  </a:cubicBezTo>
                  <a:cubicBezTo>
                    <a:pt x="5628" y="26"/>
                    <a:pt x="6018" y="0"/>
                    <a:pt x="6351" y="36"/>
                  </a:cubicBezTo>
                  <a:cubicBezTo>
                    <a:pt x="6684" y="72"/>
                    <a:pt x="6994" y="165"/>
                    <a:pt x="7236" y="301"/>
                  </a:cubicBezTo>
                  <a:cubicBezTo>
                    <a:pt x="7478" y="437"/>
                    <a:pt x="7677" y="641"/>
                    <a:pt x="7804" y="854"/>
                  </a:cubicBezTo>
                  <a:cubicBezTo>
                    <a:pt x="7931" y="1067"/>
                    <a:pt x="8000" y="1336"/>
                    <a:pt x="8000" y="1577"/>
                  </a:cubicBezTo>
                  <a:close/>
                </a:path>
              </a:pathLst>
            </a:custGeom>
            <a:gradFill rotWithShape="0">
              <a:gsLst>
                <a:gs pos="0">
                  <a:srgbClr val="EBF02E"/>
                </a:gs>
                <a:gs pos="100000">
                  <a:srgbClr val="FF9900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1800"/>
            </a:p>
          </p:txBody>
        </p:sp>
        <p:grpSp>
          <p:nvGrpSpPr>
            <p:cNvPr id="3" name="Group 22"/>
            <p:cNvGrpSpPr>
              <a:grpSpLocks/>
            </p:cNvGrpSpPr>
            <p:nvPr/>
          </p:nvGrpSpPr>
          <p:grpSpPr bwMode="auto">
            <a:xfrm>
              <a:off x="4800" y="1728"/>
              <a:ext cx="162" cy="827"/>
              <a:chOff x="4800" y="1730"/>
              <a:chExt cx="162" cy="827"/>
            </a:xfrm>
          </p:grpSpPr>
          <p:sp>
            <p:nvSpPr>
              <p:cNvPr id="12326" name="Freeform 23"/>
              <p:cNvSpPr>
                <a:spLocks noChangeAspect="1"/>
              </p:cNvSpPr>
              <p:nvPr/>
            </p:nvSpPr>
            <p:spPr bwMode="auto">
              <a:xfrm rot="5700000">
                <a:off x="4776" y="1798"/>
                <a:ext cx="221" cy="86"/>
              </a:xfrm>
              <a:custGeom>
                <a:avLst/>
                <a:gdLst>
                  <a:gd name="T0" fmla="*/ 0 w 8000"/>
                  <a:gd name="T1" fmla="*/ 0 h 3154"/>
                  <a:gd name="T2" fmla="*/ 0 w 8000"/>
                  <a:gd name="T3" fmla="*/ 0 h 3154"/>
                  <a:gd name="T4" fmla="*/ 0 w 8000"/>
                  <a:gd name="T5" fmla="*/ 0 h 3154"/>
                  <a:gd name="T6" fmla="*/ 0 w 8000"/>
                  <a:gd name="T7" fmla="*/ 0 h 3154"/>
                  <a:gd name="T8" fmla="*/ 0 w 8000"/>
                  <a:gd name="T9" fmla="*/ 0 h 3154"/>
                  <a:gd name="T10" fmla="*/ 0 w 8000"/>
                  <a:gd name="T11" fmla="*/ 0 h 3154"/>
                  <a:gd name="T12" fmla="*/ 0 w 8000"/>
                  <a:gd name="T13" fmla="*/ 0 h 3154"/>
                  <a:gd name="T14" fmla="*/ 0 w 8000"/>
                  <a:gd name="T15" fmla="*/ 0 h 3154"/>
                  <a:gd name="T16" fmla="*/ 0 w 8000"/>
                  <a:gd name="T17" fmla="*/ 0 h 3154"/>
                  <a:gd name="T18" fmla="*/ 0 w 8000"/>
                  <a:gd name="T19" fmla="*/ 0 h 3154"/>
                  <a:gd name="T20" fmla="*/ 0 w 8000"/>
                  <a:gd name="T21" fmla="*/ 0 h 3154"/>
                  <a:gd name="T22" fmla="*/ 0 w 8000"/>
                  <a:gd name="T23" fmla="*/ 0 h 3154"/>
                  <a:gd name="T24" fmla="*/ 0 w 8000"/>
                  <a:gd name="T25" fmla="*/ 0 h 3154"/>
                  <a:gd name="T26" fmla="*/ 0 w 8000"/>
                  <a:gd name="T27" fmla="*/ 0 h 3154"/>
                  <a:gd name="T28" fmla="*/ 0 w 8000"/>
                  <a:gd name="T29" fmla="*/ 0 h 3154"/>
                  <a:gd name="T30" fmla="*/ 0 w 8000"/>
                  <a:gd name="T31" fmla="*/ 0 h 3154"/>
                  <a:gd name="T32" fmla="*/ 0 w 8000"/>
                  <a:gd name="T33" fmla="*/ 0 h 3154"/>
                  <a:gd name="T34" fmla="*/ 0 w 8000"/>
                  <a:gd name="T35" fmla="*/ 0 h 3154"/>
                  <a:gd name="T36" fmla="*/ 0 w 8000"/>
                  <a:gd name="T37" fmla="*/ 0 h 3154"/>
                  <a:gd name="T38" fmla="*/ 0 w 8000"/>
                  <a:gd name="T39" fmla="*/ 0 h 3154"/>
                  <a:gd name="T40" fmla="*/ 0 w 8000"/>
                  <a:gd name="T41" fmla="*/ 0 h 3154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w 8000"/>
                  <a:gd name="T64" fmla="*/ 0 h 3154"/>
                  <a:gd name="T65" fmla="*/ 8000 w 8000"/>
                  <a:gd name="T66" fmla="*/ 3154 h 3154"/>
                </a:gdLst>
                <a:ahLst/>
                <a:cxnLst>
                  <a:cxn ang="T42">
                    <a:pos x="T0" y="T1"/>
                  </a:cxn>
                  <a:cxn ang="T43">
                    <a:pos x="T2" y="T3"/>
                  </a:cxn>
                  <a:cxn ang="T44">
                    <a:pos x="T4" y="T5"/>
                  </a:cxn>
                  <a:cxn ang="T45">
                    <a:pos x="T6" y="T7"/>
                  </a:cxn>
                  <a:cxn ang="T46">
                    <a:pos x="T8" y="T9"/>
                  </a:cxn>
                  <a:cxn ang="T47">
                    <a:pos x="T10" y="T11"/>
                  </a:cxn>
                  <a:cxn ang="T48">
                    <a:pos x="T12" y="T13"/>
                  </a:cxn>
                  <a:cxn ang="T49">
                    <a:pos x="T14" y="T15"/>
                  </a:cxn>
                  <a:cxn ang="T50">
                    <a:pos x="T16" y="T17"/>
                  </a:cxn>
                  <a:cxn ang="T51">
                    <a:pos x="T18" y="T19"/>
                  </a:cxn>
                  <a:cxn ang="T52">
                    <a:pos x="T20" y="T21"/>
                  </a:cxn>
                  <a:cxn ang="T53">
                    <a:pos x="T22" y="T23"/>
                  </a:cxn>
                  <a:cxn ang="T54">
                    <a:pos x="T24" y="T25"/>
                  </a:cxn>
                  <a:cxn ang="T55">
                    <a:pos x="T26" y="T27"/>
                  </a:cxn>
                  <a:cxn ang="T56">
                    <a:pos x="T28" y="T29"/>
                  </a:cxn>
                  <a:cxn ang="T57">
                    <a:pos x="T30" y="T31"/>
                  </a:cxn>
                  <a:cxn ang="T58">
                    <a:pos x="T32" y="T33"/>
                  </a:cxn>
                  <a:cxn ang="T59">
                    <a:pos x="T34" y="T35"/>
                  </a:cxn>
                  <a:cxn ang="T60">
                    <a:pos x="T36" y="T37"/>
                  </a:cxn>
                  <a:cxn ang="T61">
                    <a:pos x="T38" y="T39"/>
                  </a:cxn>
                  <a:cxn ang="T62">
                    <a:pos x="T40" y="T41"/>
                  </a:cxn>
                </a:cxnLst>
                <a:rect l="T63" t="T64" r="T65" b="T66"/>
                <a:pathLst>
                  <a:path w="8000" h="3154">
                    <a:moveTo>
                      <a:pt x="8000" y="1577"/>
                    </a:moveTo>
                    <a:cubicBezTo>
                      <a:pt x="8000" y="1818"/>
                      <a:pt x="7931" y="2087"/>
                      <a:pt x="7804" y="2300"/>
                    </a:cubicBezTo>
                    <a:cubicBezTo>
                      <a:pt x="7677" y="2513"/>
                      <a:pt x="7478" y="2717"/>
                      <a:pt x="7236" y="2853"/>
                    </a:cubicBezTo>
                    <a:cubicBezTo>
                      <a:pt x="6994" y="2989"/>
                      <a:pt x="6684" y="3082"/>
                      <a:pt x="6351" y="3118"/>
                    </a:cubicBezTo>
                    <a:cubicBezTo>
                      <a:pt x="6018" y="3154"/>
                      <a:pt x="5628" y="3128"/>
                      <a:pt x="5236" y="3071"/>
                    </a:cubicBezTo>
                    <a:cubicBezTo>
                      <a:pt x="4844" y="3014"/>
                      <a:pt x="4412" y="2895"/>
                      <a:pt x="4000" y="2777"/>
                    </a:cubicBezTo>
                    <a:cubicBezTo>
                      <a:pt x="3588" y="2659"/>
                      <a:pt x="3156" y="2499"/>
                      <a:pt x="2764" y="2366"/>
                    </a:cubicBezTo>
                    <a:cubicBezTo>
                      <a:pt x="2372" y="2233"/>
                      <a:pt x="1982" y="2086"/>
                      <a:pt x="1649" y="1977"/>
                    </a:cubicBezTo>
                    <a:cubicBezTo>
                      <a:pt x="1316" y="1868"/>
                      <a:pt x="1006" y="1776"/>
                      <a:pt x="764" y="1712"/>
                    </a:cubicBezTo>
                    <a:cubicBezTo>
                      <a:pt x="522" y="1648"/>
                      <a:pt x="323" y="1617"/>
                      <a:pt x="196" y="1595"/>
                    </a:cubicBezTo>
                    <a:cubicBezTo>
                      <a:pt x="69" y="1573"/>
                      <a:pt x="0" y="1571"/>
                      <a:pt x="0" y="1577"/>
                    </a:cubicBezTo>
                    <a:cubicBezTo>
                      <a:pt x="0" y="1583"/>
                      <a:pt x="69" y="1581"/>
                      <a:pt x="196" y="1559"/>
                    </a:cubicBezTo>
                    <a:cubicBezTo>
                      <a:pt x="323" y="1537"/>
                      <a:pt x="522" y="1506"/>
                      <a:pt x="764" y="1442"/>
                    </a:cubicBezTo>
                    <a:cubicBezTo>
                      <a:pt x="1006" y="1378"/>
                      <a:pt x="1316" y="1286"/>
                      <a:pt x="1649" y="1177"/>
                    </a:cubicBezTo>
                    <a:cubicBezTo>
                      <a:pt x="1982" y="1068"/>
                      <a:pt x="2372" y="921"/>
                      <a:pt x="2764" y="788"/>
                    </a:cubicBezTo>
                    <a:cubicBezTo>
                      <a:pt x="3156" y="655"/>
                      <a:pt x="3588" y="495"/>
                      <a:pt x="4000" y="377"/>
                    </a:cubicBezTo>
                    <a:cubicBezTo>
                      <a:pt x="4412" y="259"/>
                      <a:pt x="4844" y="140"/>
                      <a:pt x="5236" y="83"/>
                    </a:cubicBezTo>
                    <a:cubicBezTo>
                      <a:pt x="5628" y="26"/>
                      <a:pt x="6018" y="0"/>
                      <a:pt x="6351" y="36"/>
                    </a:cubicBezTo>
                    <a:cubicBezTo>
                      <a:pt x="6684" y="72"/>
                      <a:pt x="6994" y="165"/>
                      <a:pt x="7236" y="301"/>
                    </a:cubicBezTo>
                    <a:cubicBezTo>
                      <a:pt x="7478" y="437"/>
                      <a:pt x="7677" y="641"/>
                      <a:pt x="7804" y="854"/>
                    </a:cubicBezTo>
                    <a:cubicBezTo>
                      <a:pt x="7931" y="1067"/>
                      <a:pt x="8000" y="1336"/>
                      <a:pt x="8000" y="1577"/>
                    </a:cubicBezTo>
                    <a:close/>
                  </a:path>
                </a:pathLst>
              </a:custGeom>
              <a:gradFill rotWithShape="0">
                <a:gsLst>
                  <a:gs pos="0">
                    <a:srgbClr val="FF9900"/>
                  </a:gs>
                  <a:gs pos="100000">
                    <a:srgbClr val="993300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800"/>
              </a:p>
            </p:txBody>
          </p:sp>
          <p:sp>
            <p:nvSpPr>
              <p:cNvPr id="12327" name="Rectangle 24"/>
              <p:cNvSpPr>
                <a:spLocks noChangeAspect="1" noChangeArrowheads="1"/>
              </p:cNvSpPr>
              <p:nvPr/>
            </p:nvSpPr>
            <p:spPr bwMode="auto">
              <a:xfrm>
                <a:off x="4872" y="1895"/>
                <a:ext cx="14" cy="96"/>
              </a:xfrm>
              <a:prstGeom prst="rect">
                <a:avLst/>
              </a:prstGeom>
              <a:gradFill rotWithShape="0">
                <a:gsLst>
                  <a:gs pos="0">
                    <a:srgbClr val="000000"/>
                  </a:gs>
                  <a:gs pos="100000">
                    <a:srgbClr val="FFFFCC"/>
                  </a:gs>
                </a:gsLst>
                <a:lin ang="5400000" scaled="1"/>
              </a:gra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eaLnBrk="1" hangingPunct="1"/>
                <a:endParaRPr lang="en-US" altLang="en-US" sz="1800"/>
              </a:p>
            </p:txBody>
          </p:sp>
          <p:sp>
            <p:nvSpPr>
              <p:cNvPr id="12328" name="Rectangle 25"/>
              <p:cNvSpPr>
                <a:spLocks noChangeAspect="1" noChangeArrowheads="1"/>
              </p:cNvSpPr>
              <p:nvPr/>
            </p:nvSpPr>
            <p:spPr bwMode="auto">
              <a:xfrm>
                <a:off x="4800" y="1963"/>
                <a:ext cx="162" cy="594"/>
              </a:xfrm>
              <a:prstGeom prst="rect">
                <a:avLst/>
              </a:prstGeom>
              <a:solidFill>
                <a:srgbClr val="FFFFE1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eaLnBrk="1" hangingPunct="1"/>
                <a:endParaRPr lang="en-US" altLang="en-US" sz="1800"/>
              </a:p>
            </p:txBody>
          </p:sp>
        </p:grpSp>
      </p:grpSp>
      <p:grpSp>
        <p:nvGrpSpPr>
          <p:cNvPr id="4" name="Group 26"/>
          <p:cNvGrpSpPr>
            <a:grpSpLocks noChangeAspect="1"/>
          </p:cNvGrpSpPr>
          <p:nvPr/>
        </p:nvGrpSpPr>
        <p:grpSpPr bwMode="auto">
          <a:xfrm rot="10508945">
            <a:off x="8097636" y="3059398"/>
            <a:ext cx="295275" cy="607020"/>
            <a:chOff x="5760" y="1488"/>
            <a:chExt cx="811" cy="2081"/>
          </a:xfrm>
        </p:grpSpPr>
        <p:sp>
          <p:nvSpPr>
            <p:cNvPr id="12322" name="Freeform 27"/>
            <p:cNvSpPr>
              <a:spLocks noChangeAspect="1"/>
            </p:cNvSpPr>
            <p:nvPr/>
          </p:nvSpPr>
          <p:spPr bwMode="auto">
            <a:xfrm rot="5700000">
              <a:off x="5125" y="2123"/>
              <a:ext cx="2081" cy="811"/>
            </a:xfrm>
            <a:custGeom>
              <a:avLst/>
              <a:gdLst>
                <a:gd name="T0" fmla="*/ 0 w 8000"/>
                <a:gd name="T1" fmla="*/ 0 h 3154"/>
                <a:gd name="T2" fmla="*/ 0 w 8000"/>
                <a:gd name="T3" fmla="*/ 0 h 3154"/>
                <a:gd name="T4" fmla="*/ 0 w 8000"/>
                <a:gd name="T5" fmla="*/ 0 h 3154"/>
                <a:gd name="T6" fmla="*/ 0 w 8000"/>
                <a:gd name="T7" fmla="*/ 0 h 3154"/>
                <a:gd name="T8" fmla="*/ 0 w 8000"/>
                <a:gd name="T9" fmla="*/ 0 h 3154"/>
                <a:gd name="T10" fmla="*/ 0 w 8000"/>
                <a:gd name="T11" fmla="*/ 0 h 3154"/>
                <a:gd name="T12" fmla="*/ 0 w 8000"/>
                <a:gd name="T13" fmla="*/ 0 h 3154"/>
                <a:gd name="T14" fmla="*/ 0 w 8000"/>
                <a:gd name="T15" fmla="*/ 0 h 3154"/>
                <a:gd name="T16" fmla="*/ 0 w 8000"/>
                <a:gd name="T17" fmla="*/ 0 h 3154"/>
                <a:gd name="T18" fmla="*/ 0 w 8000"/>
                <a:gd name="T19" fmla="*/ 0 h 3154"/>
                <a:gd name="T20" fmla="*/ 0 w 8000"/>
                <a:gd name="T21" fmla="*/ 0 h 3154"/>
                <a:gd name="T22" fmla="*/ 0 w 8000"/>
                <a:gd name="T23" fmla="*/ 0 h 3154"/>
                <a:gd name="T24" fmla="*/ 0 w 8000"/>
                <a:gd name="T25" fmla="*/ 0 h 3154"/>
                <a:gd name="T26" fmla="*/ 0 w 8000"/>
                <a:gd name="T27" fmla="*/ 0 h 3154"/>
                <a:gd name="T28" fmla="*/ 0 w 8000"/>
                <a:gd name="T29" fmla="*/ 0 h 3154"/>
                <a:gd name="T30" fmla="*/ 0 w 8000"/>
                <a:gd name="T31" fmla="*/ 0 h 3154"/>
                <a:gd name="T32" fmla="*/ 0 w 8000"/>
                <a:gd name="T33" fmla="*/ 0 h 3154"/>
                <a:gd name="T34" fmla="*/ 0 w 8000"/>
                <a:gd name="T35" fmla="*/ 0 h 3154"/>
                <a:gd name="T36" fmla="*/ 0 w 8000"/>
                <a:gd name="T37" fmla="*/ 0 h 3154"/>
                <a:gd name="T38" fmla="*/ 0 w 8000"/>
                <a:gd name="T39" fmla="*/ 0 h 3154"/>
                <a:gd name="T40" fmla="*/ 0 w 8000"/>
                <a:gd name="T41" fmla="*/ 0 h 3154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8000"/>
                <a:gd name="T64" fmla="*/ 0 h 3154"/>
                <a:gd name="T65" fmla="*/ 8000 w 8000"/>
                <a:gd name="T66" fmla="*/ 3154 h 3154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8000" h="3154">
                  <a:moveTo>
                    <a:pt x="8000" y="1577"/>
                  </a:moveTo>
                  <a:cubicBezTo>
                    <a:pt x="8000" y="1818"/>
                    <a:pt x="7931" y="2087"/>
                    <a:pt x="7804" y="2300"/>
                  </a:cubicBezTo>
                  <a:cubicBezTo>
                    <a:pt x="7677" y="2513"/>
                    <a:pt x="7478" y="2717"/>
                    <a:pt x="7236" y="2853"/>
                  </a:cubicBezTo>
                  <a:cubicBezTo>
                    <a:pt x="6994" y="2989"/>
                    <a:pt x="6684" y="3082"/>
                    <a:pt x="6351" y="3118"/>
                  </a:cubicBezTo>
                  <a:cubicBezTo>
                    <a:pt x="6018" y="3154"/>
                    <a:pt x="5628" y="3128"/>
                    <a:pt x="5236" y="3071"/>
                  </a:cubicBezTo>
                  <a:cubicBezTo>
                    <a:pt x="4844" y="3014"/>
                    <a:pt x="4412" y="2895"/>
                    <a:pt x="4000" y="2777"/>
                  </a:cubicBezTo>
                  <a:cubicBezTo>
                    <a:pt x="3588" y="2659"/>
                    <a:pt x="3156" y="2499"/>
                    <a:pt x="2764" y="2366"/>
                  </a:cubicBezTo>
                  <a:cubicBezTo>
                    <a:pt x="2372" y="2233"/>
                    <a:pt x="1982" y="2086"/>
                    <a:pt x="1649" y="1977"/>
                  </a:cubicBezTo>
                  <a:cubicBezTo>
                    <a:pt x="1316" y="1868"/>
                    <a:pt x="1006" y="1776"/>
                    <a:pt x="764" y="1712"/>
                  </a:cubicBezTo>
                  <a:cubicBezTo>
                    <a:pt x="522" y="1648"/>
                    <a:pt x="323" y="1617"/>
                    <a:pt x="196" y="1595"/>
                  </a:cubicBezTo>
                  <a:cubicBezTo>
                    <a:pt x="69" y="1573"/>
                    <a:pt x="0" y="1571"/>
                    <a:pt x="0" y="1577"/>
                  </a:cubicBezTo>
                  <a:cubicBezTo>
                    <a:pt x="0" y="1583"/>
                    <a:pt x="69" y="1581"/>
                    <a:pt x="196" y="1559"/>
                  </a:cubicBezTo>
                  <a:cubicBezTo>
                    <a:pt x="323" y="1537"/>
                    <a:pt x="522" y="1506"/>
                    <a:pt x="764" y="1442"/>
                  </a:cubicBezTo>
                  <a:cubicBezTo>
                    <a:pt x="1006" y="1378"/>
                    <a:pt x="1316" y="1286"/>
                    <a:pt x="1649" y="1177"/>
                  </a:cubicBezTo>
                  <a:cubicBezTo>
                    <a:pt x="1982" y="1068"/>
                    <a:pt x="2372" y="921"/>
                    <a:pt x="2764" y="788"/>
                  </a:cubicBezTo>
                  <a:cubicBezTo>
                    <a:pt x="3156" y="655"/>
                    <a:pt x="3588" y="495"/>
                    <a:pt x="4000" y="377"/>
                  </a:cubicBezTo>
                  <a:cubicBezTo>
                    <a:pt x="4412" y="259"/>
                    <a:pt x="4844" y="140"/>
                    <a:pt x="5236" y="83"/>
                  </a:cubicBezTo>
                  <a:cubicBezTo>
                    <a:pt x="5628" y="26"/>
                    <a:pt x="6018" y="0"/>
                    <a:pt x="6351" y="36"/>
                  </a:cubicBezTo>
                  <a:cubicBezTo>
                    <a:pt x="6684" y="72"/>
                    <a:pt x="6994" y="165"/>
                    <a:pt x="7236" y="301"/>
                  </a:cubicBezTo>
                  <a:cubicBezTo>
                    <a:pt x="7478" y="437"/>
                    <a:pt x="7677" y="641"/>
                    <a:pt x="7804" y="854"/>
                  </a:cubicBezTo>
                  <a:cubicBezTo>
                    <a:pt x="7931" y="1067"/>
                    <a:pt x="8000" y="1336"/>
                    <a:pt x="8000" y="1577"/>
                  </a:cubicBezTo>
                  <a:close/>
                </a:path>
              </a:pathLst>
            </a:custGeom>
            <a:gradFill rotWithShape="0">
              <a:gsLst>
                <a:gs pos="0">
                  <a:srgbClr val="EBF02E"/>
                </a:gs>
                <a:gs pos="100000">
                  <a:srgbClr val="FF9900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1800"/>
            </a:p>
          </p:txBody>
        </p:sp>
        <p:sp>
          <p:nvSpPr>
            <p:cNvPr id="12323" name="Freeform 28"/>
            <p:cNvSpPr>
              <a:spLocks noChangeAspect="1"/>
            </p:cNvSpPr>
            <p:nvPr/>
          </p:nvSpPr>
          <p:spPr bwMode="auto">
            <a:xfrm rot="5700000">
              <a:off x="5604" y="2792"/>
              <a:ext cx="1102" cy="430"/>
            </a:xfrm>
            <a:custGeom>
              <a:avLst/>
              <a:gdLst>
                <a:gd name="T0" fmla="*/ 0 w 8000"/>
                <a:gd name="T1" fmla="*/ 0 h 3154"/>
                <a:gd name="T2" fmla="*/ 0 w 8000"/>
                <a:gd name="T3" fmla="*/ 0 h 3154"/>
                <a:gd name="T4" fmla="*/ 0 w 8000"/>
                <a:gd name="T5" fmla="*/ 0 h 3154"/>
                <a:gd name="T6" fmla="*/ 0 w 8000"/>
                <a:gd name="T7" fmla="*/ 0 h 3154"/>
                <a:gd name="T8" fmla="*/ 0 w 8000"/>
                <a:gd name="T9" fmla="*/ 0 h 3154"/>
                <a:gd name="T10" fmla="*/ 0 w 8000"/>
                <a:gd name="T11" fmla="*/ 0 h 3154"/>
                <a:gd name="T12" fmla="*/ 0 w 8000"/>
                <a:gd name="T13" fmla="*/ 0 h 3154"/>
                <a:gd name="T14" fmla="*/ 0 w 8000"/>
                <a:gd name="T15" fmla="*/ 0 h 3154"/>
                <a:gd name="T16" fmla="*/ 0 w 8000"/>
                <a:gd name="T17" fmla="*/ 0 h 3154"/>
                <a:gd name="T18" fmla="*/ 0 w 8000"/>
                <a:gd name="T19" fmla="*/ 0 h 3154"/>
                <a:gd name="T20" fmla="*/ 0 w 8000"/>
                <a:gd name="T21" fmla="*/ 0 h 3154"/>
                <a:gd name="T22" fmla="*/ 0 w 8000"/>
                <a:gd name="T23" fmla="*/ 0 h 3154"/>
                <a:gd name="T24" fmla="*/ 0 w 8000"/>
                <a:gd name="T25" fmla="*/ 0 h 3154"/>
                <a:gd name="T26" fmla="*/ 0 w 8000"/>
                <a:gd name="T27" fmla="*/ 0 h 3154"/>
                <a:gd name="T28" fmla="*/ 0 w 8000"/>
                <a:gd name="T29" fmla="*/ 0 h 3154"/>
                <a:gd name="T30" fmla="*/ 0 w 8000"/>
                <a:gd name="T31" fmla="*/ 0 h 3154"/>
                <a:gd name="T32" fmla="*/ 0 w 8000"/>
                <a:gd name="T33" fmla="*/ 0 h 3154"/>
                <a:gd name="T34" fmla="*/ 0 w 8000"/>
                <a:gd name="T35" fmla="*/ 0 h 3154"/>
                <a:gd name="T36" fmla="*/ 0 w 8000"/>
                <a:gd name="T37" fmla="*/ 0 h 3154"/>
                <a:gd name="T38" fmla="*/ 0 w 8000"/>
                <a:gd name="T39" fmla="*/ 0 h 3154"/>
                <a:gd name="T40" fmla="*/ 0 w 8000"/>
                <a:gd name="T41" fmla="*/ 0 h 3154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8000"/>
                <a:gd name="T64" fmla="*/ 0 h 3154"/>
                <a:gd name="T65" fmla="*/ 8000 w 8000"/>
                <a:gd name="T66" fmla="*/ 3154 h 3154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8000" h="3154">
                  <a:moveTo>
                    <a:pt x="8000" y="1577"/>
                  </a:moveTo>
                  <a:cubicBezTo>
                    <a:pt x="8000" y="1818"/>
                    <a:pt x="7931" y="2087"/>
                    <a:pt x="7804" y="2300"/>
                  </a:cubicBezTo>
                  <a:cubicBezTo>
                    <a:pt x="7677" y="2513"/>
                    <a:pt x="7478" y="2717"/>
                    <a:pt x="7236" y="2853"/>
                  </a:cubicBezTo>
                  <a:cubicBezTo>
                    <a:pt x="6994" y="2989"/>
                    <a:pt x="6684" y="3082"/>
                    <a:pt x="6351" y="3118"/>
                  </a:cubicBezTo>
                  <a:cubicBezTo>
                    <a:pt x="6018" y="3154"/>
                    <a:pt x="5628" y="3128"/>
                    <a:pt x="5236" y="3071"/>
                  </a:cubicBezTo>
                  <a:cubicBezTo>
                    <a:pt x="4844" y="3014"/>
                    <a:pt x="4412" y="2895"/>
                    <a:pt x="4000" y="2777"/>
                  </a:cubicBezTo>
                  <a:cubicBezTo>
                    <a:pt x="3588" y="2659"/>
                    <a:pt x="3156" y="2499"/>
                    <a:pt x="2764" y="2366"/>
                  </a:cubicBezTo>
                  <a:cubicBezTo>
                    <a:pt x="2372" y="2233"/>
                    <a:pt x="1982" y="2086"/>
                    <a:pt x="1649" y="1977"/>
                  </a:cubicBezTo>
                  <a:cubicBezTo>
                    <a:pt x="1316" y="1868"/>
                    <a:pt x="1006" y="1776"/>
                    <a:pt x="764" y="1712"/>
                  </a:cubicBezTo>
                  <a:cubicBezTo>
                    <a:pt x="522" y="1648"/>
                    <a:pt x="323" y="1617"/>
                    <a:pt x="196" y="1595"/>
                  </a:cubicBezTo>
                  <a:cubicBezTo>
                    <a:pt x="69" y="1573"/>
                    <a:pt x="0" y="1571"/>
                    <a:pt x="0" y="1577"/>
                  </a:cubicBezTo>
                  <a:cubicBezTo>
                    <a:pt x="0" y="1583"/>
                    <a:pt x="69" y="1581"/>
                    <a:pt x="196" y="1559"/>
                  </a:cubicBezTo>
                  <a:cubicBezTo>
                    <a:pt x="323" y="1537"/>
                    <a:pt x="522" y="1506"/>
                    <a:pt x="764" y="1442"/>
                  </a:cubicBezTo>
                  <a:cubicBezTo>
                    <a:pt x="1006" y="1378"/>
                    <a:pt x="1316" y="1286"/>
                    <a:pt x="1649" y="1177"/>
                  </a:cubicBezTo>
                  <a:cubicBezTo>
                    <a:pt x="1982" y="1068"/>
                    <a:pt x="2372" y="921"/>
                    <a:pt x="2764" y="788"/>
                  </a:cubicBezTo>
                  <a:cubicBezTo>
                    <a:pt x="3156" y="655"/>
                    <a:pt x="3588" y="495"/>
                    <a:pt x="4000" y="377"/>
                  </a:cubicBezTo>
                  <a:cubicBezTo>
                    <a:pt x="4412" y="259"/>
                    <a:pt x="4844" y="140"/>
                    <a:pt x="5236" y="83"/>
                  </a:cubicBezTo>
                  <a:cubicBezTo>
                    <a:pt x="5628" y="26"/>
                    <a:pt x="6018" y="0"/>
                    <a:pt x="6351" y="36"/>
                  </a:cubicBezTo>
                  <a:cubicBezTo>
                    <a:pt x="6684" y="72"/>
                    <a:pt x="6994" y="165"/>
                    <a:pt x="7236" y="301"/>
                  </a:cubicBezTo>
                  <a:cubicBezTo>
                    <a:pt x="7478" y="437"/>
                    <a:pt x="7677" y="641"/>
                    <a:pt x="7804" y="854"/>
                  </a:cubicBezTo>
                  <a:cubicBezTo>
                    <a:pt x="7931" y="1067"/>
                    <a:pt x="8000" y="1336"/>
                    <a:pt x="8000" y="1577"/>
                  </a:cubicBezTo>
                  <a:close/>
                </a:path>
              </a:pathLst>
            </a:custGeom>
            <a:gradFill rotWithShape="0">
              <a:gsLst>
                <a:gs pos="0">
                  <a:srgbClr val="FF9900"/>
                </a:gs>
                <a:gs pos="100000">
                  <a:srgbClr val="993300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1800"/>
            </a:p>
          </p:txBody>
        </p:sp>
      </p:grpSp>
      <p:sp>
        <p:nvSpPr>
          <p:cNvPr id="12313" name="Line 29"/>
          <p:cNvSpPr>
            <a:spLocks noChangeShapeType="1"/>
          </p:cNvSpPr>
          <p:nvPr/>
        </p:nvSpPr>
        <p:spPr bwMode="auto">
          <a:xfrm>
            <a:off x="6924675" y="3371850"/>
            <a:ext cx="30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800"/>
          </a:p>
        </p:txBody>
      </p:sp>
      <p:sp>
        <p:nvSpPr>
          <p:cNvPr id="12314" name="Line 30"/>
          <p:cNvSpPr>
            <a:spLocks noChangeShapeType="1"/>
          </p:cNvSpPr>
          <p:nvPr/>
        </p:nvSpPr>
        <p:spPr bwMode="auto">
          <a:xfrm>
            <a:off x="6529388" y="3371850"/>
            <a:ext cx="381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800"/>
          </a:p>
        </p:txBody>
      </p:sp>
      <p:sp>
        <p:nvSpPr>
          <p:cNvPr id="34" name="Line 31"/>
          <p:cNvSpPr>
            <a:spLocks noChangeShapeType="1"/>
          </p:cNvSpPr>
          <p:nvPr/>
        </p:nvSpPr>
        <p:spPr bwMode="auto">
          <a:xfrm>
            <a:off x="7215188" y="3371850"/>
            <a:ext cx="990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800"/>
          </a:p>
        </p:txBody>
      </p:sp>
      <p:sp>
        <p:nvSpPr>
          <p:cNvPr id="12316" name="Line 33"/>
          <p:cNvSpPr>
            <a:spLocks noChangeShapeType="1"/>
          </p:cNvSpPr>
          <p:nvPr/>
        </p:nvSpPr>
        <p:spPr bwMode="auto">
          <a:xfrm flipH="1">
            <a:off x="2566988" y="3371850"/>
            <a:ext cx="3200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800"/>
          </a:p>
        </p:txBody>
      </p:sp>
      <p:sp>
        <p:nvSpPr>
          <p:cNvPr id="12317" name="Text Box 19"/>
          <p:cNvSpPr txBox="1">
            <a:spLocks noChangeArrowheads="1"/>
          </p:cNvSpPr>
          <p:nvPr/>
        </p:nvSpPr>
        <p:spPr bwMode="auto">
          <a:xfrm>
            <a:off x="4076700" y="4654551"/>
            <a:ext cx="9144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F</a:t>
            </a:r>
          </a:p>
        </p:txBody>
      </p:sp>
      <p:sp>
        <p:nvSpPr>
          <p:cNvPr id="12318" name="Text Box 19"/>
          <p:cNvSpPr txBox="1">
            <a:spLocks noChangeArrowheads="1"/>
          </p:cNvSpPr>
          <p:nvPr/>
        </p:nvSpPr>
        <p:spPr bwMode="auto">
          <a:xfrm>
            <a:off x="6845300" y="4703763"/>
            <a:ext cx="9144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F’</a:t>
            </a:r>
          </a:p>
        </p:txBody>
      </p:sp>
      <p:cxnSp>
        <p:nvCxnSpPr>
          <p:cNvPr id="38" name="Straight Connector 37"/>
          <p:cNvCxnSpPr/>
          <p:nvPr/>
        </p:nvCxnSpPr>
        <p:spPr>
          <a:xfrm>
            <a:off x="7162800" y="5130801"/>
            <a:ext cx="0" cy="257175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/>
        </p:nvCxnSpPr>
        <p:spPr>
          <a:xfrm>
            <a:off x="4346575" y="5153026"/>
            <a:ext cx="0" cy="257175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>
            <a:off x="5767388" y="5153026"/>
            <a:ext cx="0" cy="257175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TextBox 80"/>
          <p:cNvSpPr txBox="1">
            <a:spLocks noChangeArrowheads="1"/>
          </p:cNvSpPr>
          <p:nvPr/>
        </p:nvSpPr>
        <p:spPr bwMode="auto">
          <a:xfrm>
            <a:off x="90488" y="11868"/>
            <a:ext cx="87630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 eaLnBrk="1" hangingPunct="1"/>
            <a:r>
              <a:rPr lang="en-US" altLang="en-US" sz="36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a) </a:t>
            </a:r>
            <a:r>
              <a:rPr lang="en-US" altLang="en-US" sz="3600" b="1" i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Đặt</a:t>
            </a:r>
            <a:r>
              <a:rPr lang="en-US" altLang="en-US" sz="36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b="1" i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US" altLang="en-US" sz="36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b="1" i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ngoài</a:t>
            </a:r>
            <a:r>
              <a:rPr lang="en-US" altLang="en-US" sz="36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b="1" i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khoảng</a:t>
            </a:r>
            <a:r>
              <a:rPr lang="en-US" altLang="en-US" sz="36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b="1" i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tiêu</a:t>
            </a:r>
            <a:r>
              <a:rPr lang="en-US" altLang="en-US" sz="36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b="1" i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cự</a:t>
            </a:r>
            <a:r>
              <a:rPr lang="en-US" altLang="en-US" sz="36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b="1" i="1" dirty="0">
                <a:latin typeface="Times New Roman" pitchFamily="18" charset="0"/>
                <a:cs typeface="Times New Roman" pitchFamily="18" charset="0"/>
              </a:rPr>
              <a:t>(d &gt; f)</a:t>
            </a:r>
          </a:p>
        </p:txBody>
      </p:sp>
      <p:sp>
        <p:nvSpPr>
          <p:cNvPr id="44" name="TextBox 1"/>
          <p:cNvSpPr txBox="1">
            <a:spLocks noChangeArrowheads="1"/>
          </p:cNvSpPr>
          <p:nvPr/>
        </p:nvSpPr>
        <p:spPr bwMode="auto">
          <a:xfrm>
            <a:off x="2504651" y="2971801"/>
            <a:ext cx="60007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4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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64506434"/>
      </p:ext>
    </p:extLst>
  </p:cSld>
  <p:clrMapOvr>
    <a:masterClrMapping/>
  </p:clrMapOvr>
  <p:transition spd="slow">
    <p:check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3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38889E-6 -3.55905E-7 L 0.11788 -3.55905E-7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885" y="0"/>
                                    </p:animMotion>
                                  </p:childTnLst>
                                </p:cTn>
                              </p:par>
                              <p:par>
                                <p:cTn id="15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2222E-6 4.08135E-6 L 0.11372 -0.00555 " pathEditMode="relative" rAng="0" ptsTypes="AA">
                                      <p:cBhvr>
                                        <p:cTn id="16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677" y="-277"/>
                                    </p:animMotion>
                                  </p:childTnLst>
                                </p:cTn>
                              </p:par>
                              <p:par>
                                <p:cTn id="17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9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8" grpId="0" animBg="1"/>
      <p:bldP spid="21" grpId="0"/>
      <p:bldP spid="34" grpId="0" animBg="1"/>
      <p:bldP spid="4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133748" y="749242"/>
            <a:ext cx="86106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342900" indent="-342900" algn="just" eaLnBrk="1" hangingPunct="1">
              <a:buClr>
                <a:srgbClr val="FF0000"/>
              </a:buClr>
              <a:buFont typeface="Wingdings" pitchFamily="2" charset="2"/>
              <a:buChar char="Ø"/>
            </a:pPr>
            <a:r>
              <a:rPr lang="en-US" altLang="en-US" sz="36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Đặt</a:t>
            </a:r>
            <a:r>
              <a:rPr lang="en-US" alt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US" alt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alt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thấu</a:t>
            </a:r>
            <a:r>
              <a:rPr lang="en-US" alt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kính</a:t>
            </a:r>
            <a:r>
              <a:rPr lang="en-US" alt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alt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khoảng</a:t>
            </a:r>
            <a:r>
              <a:rPr lang="en-US" alt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d = 2f:</a:t>
            </a:r>
          </a:p>
        </p:txBody>
      </p:sp>
      <p:sp>
        <p:nvSpPr>
          <p:cNvPr id="7" name="Text Box 12"/>
          <p:cNvSpPr txBox="1">
            <a:spLocks noChangeArrowheads="1"/>
          </p:cNvSpPr>
          <p:nvPr/>
        </p:nvSpPr>
        <p:spPr bwMode="auto">
          <a:xfrm>
            <a:off x="1129902" y="6168285"/>
            <a:ext cx="9932195" cy="646331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eaLnBrk="1" hangingPunct="1">
              <a:defRPr/>
            </a:pPr>
            <a:r>
              <a:rPr lang="vi-VN" sz="36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/>
              </a:rPr>
              <a:t>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/>
              </a:rPr>
              <a:t> </a:t>
            </a:r>
            <a:r>
              <a:rPr lang="vi-VN" sz="36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Ảnh thật, ngược chiều với vật</a:t>
            </a:r>
            <a:r>
              <a:rPr lang="en-US" sz="36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vi-VN" sz="36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lớn</a:t>
            </a:r>
            <a:r>
              <a:rPr lang="en-US" sz="36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36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36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US" sz="36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vi-VN" sz="36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320" name="Line 2"/>
          <p:cNvSpPr>
            <a:spLocks noChangeShapeType="1"/>
          </p:cNvSpPr>
          <p:nvPr/>
        </p:nvSpPr>
        <p:spPr bwMode="auto">
          <a:xfrm>
            <a:off x="7250113" y="3371850"/>
            <a:ext cx="838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800"/>
          </a:p>
        </p:txBody>
      </p:sp>
      <p:sp>
        <p:nvSpPr>
          <p:cNvPr id="13321" name="Line 3"/>
          <p:cNvSpPr>
            <a:spLocks noChangeShapeType="1"/>
          </p:cNvSpPr>
          <p:nvPr/>
        </p:nvSpPr>
        <p:spPr bwMode="auto">
          <a:xfrm>
            <a:off x="7291388" y="3371850"/>
            <a:ext cx="1143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800"/>
          </a:p>
        </p:txBody>
      </p:sp>
      <p:sp>
        <p:nvSpPr>
          <p:cNvPr id="13322" name="Line 4"/>
          <p:cNvSpPr>
            <a:spLocks noChangeShapeType="1"/>
          </p:cNvSpPr>
          <p:nvPr/>
        </p:nvSpPr>
        <p:spPr bwMode="auto">
          <a:xfrm>
            <a:off x="7900988" y="3378200"/>
            <a:ext cx="23241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800"/>
          </a:p>
        </p:txBody>
      </p:sp>
      <p:sp>
        <p:nvSpPr>
          <p:cNvPr id="11" name="AutoShape 5"/>
          <p:cNvSpPr>
            <a:spLocks noChangeArrowheads="1"/>
          </p:cNvSpPr>
          <p:nvPr/>
        </p:nvSpPr>
        <p:spPr bwMode="auto">
          <a:xfrm rot="5400000">
            <a:off x="6072188" y="2055813"/>
            <a:ext cx="2438400" cy="2286000"/>
          </a:xfrm>
          <a:prstGeom prst="flowChartInputOutpu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altLang="en-US" sz="1800"/>
          </a:p>
        </p:txBody>
      </p:sp>
      <p:sp>
        <p:nvSpPr>
          <p:cNvPr id="13324" name="AutoShape 6"/>
          <p:cNvSpPr>
            <a:spLocks noChangeArrowheads="1"/>
          </p:cNvSpPr>
          <p:nvPr/>
        </p:nvSpPr>
        <p:spPr bwMode="auto">
          <a:xfrm rot="-5400000">
            <a:off x="4852988" y="2700338"/>
            <a:ext cx="1981200" cy="1371600"/>
          </a:xfrm>
          <a:prstGeom prst="parallelogram">
            <a:avLst>
              <a:gd name="adj" fmla="val 36111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altLang="en-US" sz="1800"/>
          </a:p>
        </p:txBody>
      </p:sp>
      <p:sp>
        <p:nvSpPr>
          <p:cNvPr id="13" name="Line 7"/>
          <p:cNvSpPr>
            <a:spLocks noChangeShapeType="1"/>
          </p:cNvSpPr>
          <p:nvPr/>
        </p:nvSpPr>
        <p:spPr bwMode="auto">
          <a:xfrm>
            <a:off x="5767388" y="4116388"/>
            <a:ext cx="0" cy="1143000"/>
          </a:xfrm>
          <a:prstGeom prst="line">
            <a:avLst/>
          </a:prstGeom>
          <a:ln>
            <a:headEnd/>
            <a:tailEnd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/>
          <a:lstStyle/>
          <a:p>
            <a:pPr eaLnBrk="1" hangingPunct="1">
              <a:defRPr/>
            </a:pPr>
            <a:endParaRPr lang="en-US" sz="1800"/>
          </a:p>
        </p:txBody>
      </p:sp>
      <p:sp>
        <p:nvSpPr>
          <p:cNvPr id="14" name="Line 8"/>
          <p:cNvSpPr>
            <a:spLocks noChangeShapeType="1"/>
          </p:cNvSpPr>
          <p:nvPr/>
        </p:nvSpPr>
        <p:spPr bwMode="auto">
          <a:xfrm>
            <a:off x="7277100" y="4133850"/>
            <a:ext cx="0" cy="1143000"/>
          </a:xfrm>
          <a:prstGeom prst="line">
            <a:avLst/>
          </a:prstGeom>
          <a:ln>
            <a:headEnd/>
            <a:tailEnd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/>
          <a:lstStyle/>
          <a:p>
            <a:pPr eaLnBrk="1" hangingPunct="1">
              <a:defRPr/>
            </a:pPr>
            <a:endParaRPr lang="en-US" sz="1800"/>
          </a:p>
        </p:txBody>
      </p:sp>
      <p:sp>
        <p:nvSpPr>
          <p:cNvPr id="13327" name="Line 9"/>
          <p:cNvSpPr>
            <a:spLocks noChangeShapeType="1"/>
          </p:cNvSpPr>
          <p:nvPr/>
        </p:nvSpPr>
        <p:spPr bwMode="auto">
          <a:xfrm>
            <a:off x="2185988" y="5403850"/>
            <a:ext cx="8229600" cy="0"/>
          </a:xfrm>
          <a:prstGeom prst="line">
            <a:avLst/>
          </a:prstGeom>
          <a:noFill/>
          <a:ln w="9525">
            <a:solidFill>
              <a:srgbClr val="D5FFD5"/>
            </a:solidFill>
            <a:round/>
            <a:headEnd/>
            <a:tailEnd/>
          </a:ln>
          <a:scene3d>
            <a:camera prst="legacyObliqueTopLeft"/>
            <a:lightRig rig="legacyFlat3" dir="t"/>
          </a:scene3d>
          <a:sp3d extrusionH="430200" prstMaterial="legacyMatte">
            <a:bevelT w="13500" h="13500" prst="angle"/>
            <a:bevelB w="13500" h="13500" prst="angle"/>
            <a:extrusionClr>
              <a:srgbClr val="D5FFD5"/>
            </a:extrusionClr>
          </a:sp3d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flatTx/>
          </a:bodyPr>
          <a:lstStyle/>
          <a:p>
            <a:endParaRPr lang="en-US" sz="1800"/>
          </a:p>
        </p:txBody>
      </p:sp>
      <p:sp>
        <p:nvSpPr>
          <p:cNvPr id="13328" name="Oval 10"/>
          <p:cNvSpPr>
            <a:spLocks noChangeArrowheads="1"/>
          </p:cNvSpPr>
          <p:nvPr/>
        </p:nvSpPr>
        <p:spPr bwMode="auto">
          <a:xfrm rot="2834016">
            <a:off x="5292726" y="2940051"/>
            <a:ext cx="1044575" cy="8890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altLang="en-US" sz="1800"/>
          </a:p>
        </p:txBody>
      </p:sp>
      <p:sp>
        <p:nvSpPr>
          <p:cNvPr id="13329" name="Text Box 12"/>
          <p:cNvSpPr txBox="1">
            <a:spLocks noChangeArrowheads="1"/>
          </p:cNvSpPr>
          <p:nvPr/>
        </p:nvSpPr>
        <p:spPr bwMode="auto">
          <a:xfrm>
            <a:off x="3786188" y="5638800"/>
            <a:ext cx="10668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>
                <a:latin typeface="Times New Roman" pitchFamily="18" charset="0"/>
                <a:cs typeface="Times New Roman" pitchFamily="18" charset="0"/>
              </a:rPr>
              <a:t>d = 2f</a:t>
            </a:r>
          </a:p>
        </p:txBody>
      </p:sp>
      <p:sp>
        <p:nvSpPr>
          <p:cNvPr id="18" name="Line 15"/>
          <p:cNvSpPr>
            <a:spLocks noChangeShapeType="1"/>
          </p:cNvSpPr>
          <p:nvPr/>
        </p:nvSpPr>
        <p:spPr bwMode="auto">
          <a:xfrm>
            <a:off x="2948543" y="5707064"/>
            <a:ext cx="2874407" cy="79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800"/>
          </a:p>
        </p:txBody>
      </p:sp>
      <p:sp>
        <p:nvSpPr>
          <p:cNvPr id="13331" name="Line 16"/>
          <p:cNvSpPr>
            <a:spLocks noChangeShapeType="1"/>
          </p:cNvSpPr>
          <p:nvPr/>
        </p:nvSpPr>
        <p:spPr bwMode="auto">
          <a:xfrm>
            <a:off x="4302126" y="5562600"/>
            <a:ext cx="14890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800"/>
          </a:p>
        </p:txBody>
      </p:sp>
      <p:sp>
        <p:nvSpPr>
          <p:cNvPr id="13332" name="Text Box 17"/>
          <p:cNvSpPr txBox="1">
            <a:spLocks noChangeArrowheads="1"/>
          </p:cNvSpPr>
          <p:nvPr/>
        </p:nvSpPr>
        <p:spPr bwMode="auto">
          <a:xfrm>
            <a:off x="4167188" y="2720976"/>
            <a:ext cx="609600" cy="815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F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180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</a:t>
            </a:r>
          </a:p>
        </p:txBody>
      </p:sp>
      <p:sp>
        <p:nvSpPr>
          <p:cNvPr id="21" name="Text Box 18"/>
          <p:cNvSpPr txBox="1">
            <a:spLocks noChangeArrowheads="1"/>
          </p:cNvSpPr>
          <p:nvPr/>
        </p:nvSpPr>
        <p:spPr bwMode="auto">
          <a:xfrm>
            <a:off x="6931025" y="2711451"/>
            <a:ext cx="533400" cy="815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F’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180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</a:t>
            </a:r>
          </a:p>
        </p:txBody>
      </p:sp>
      <p:sp>
        <p:nvSpPr>
          <p:cNvPr id="13334" name="Text Box 19"/>
          <p:cNvSpPr txBox="1">
            <a:spLocks noChangeArrowheads="1"/>
          </p:cNvSpPr>
          <p:nvPr/>
        </p:nvSpPr>
        <p:spPr bwMode="auto">
          <a:xfrm>
            <a:off x="5310188" y="4848226"/>
            <a:ext cx="914400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O</a:t>
            </a:r>
          </a:p>
        </p:txBody>
      </p:sp>
      <p:grpSp>
        <p:nvGrpSpPr>
          <p:cNvPr id="2" name="Group 20"/>
          <p:cNvGrpSpPr>
            <a:grpSpLocks/>
          </p:cNvGrpSpPr>
          <p:nvPr/>
        </p:nvGrpSpPr>
        <p:grpSpPr bwMode="auto">
          <a:xfrm>
            <a:off x="2743200" y="2900363"/>
            <a:ext cx="457200" cy="2455862"/>
            <a:chOff x="4800" y="1536"/>
            <a:chExt cx="170" cy="1019"/>
          </a:xfrm>
        </p:grpSpPr>
        <p:sp>
          <p:nvSpPr>
            <p:cNvPr id="13348" name="Freeform 21"/>
            <p:cNvSpPr>
              <a:spLocks noChangeAspect="1"/>
            </p:cNvSpPr>
            <p:nvPr/>
          </p:nvSpPr>
          <p:spPr bwMode="auto">
            <a:xfrm rot="5700000">
              <a:off x="4680" y="1664"/>
              <a:ext cx="417" cy="162"/>
            </a:xfrm>
            <a:custGeom>
              <a:avLst/>
              <a:gdLst>
                <a:gd name="T0" fmla="*/ 0 w 8000"/>
                <a:gd name="T1" fmla="*/ 0 h 3154"/>
                <a:gd name="T2" fmla="*/ 0 w 8000"/>
                <a:gd name="T3" fmla="*/ 0 h 3154"/>
                <a:gd name="T4" fmla="*/ 0 w 8000"/>
                <a:gd name="T5" fmla="*/ 0 h 3154"/>
                <a:gd name="T6" fmla="*/ 0 w 8000"/>
                <a:gd name="T7" fmla="*/ 0 h 3154"/>
                <a:gd name="T8" fmla="*/ 0 w 8000"/>
                <a:gd name="T9" fmla="*/ 0 h 3154"/>
                <a:gd name="T10" fmla="*/ 0 w 8000"/>
                <a:gd name="T11" fmla="*/ 0 h 3154"/>
                <a:gd name="T12" fmla="*/ 0 w 8000"/>
                <a:gd name="T13" fmla="*/ 0 h 3154"/>
                <a:gd name="T14" fmla="*/ 0 w 8000"/>
                <a:gd name="T15" fmla="*/ 0 h 3154"/>
                <a:gd name="T16" fmla="*/ 0 w 8000"/>
                <a:gd name="T17" fmla="*/ 0 h 3154"/>
                <a:gd name="T18" fmla="*/ 0 w 8000"/>
                <a:gd name="T19" fmla="*/ 0 h 3154"/>
                <a:gd name="T20" fmla="*/ 0 w 8000"/>
                <a:gd name="T21" fmla="*/ 0 h 3154"/>
                <a:gd name="T22" fmla="*/ 0 w 8000"/>
                <a:gd name="T23" fmla="*/ 0 h 3154"/>
                <a:gd name="T24" fmla="*/ 0 w 8000"/>
                <a:gd name="T25" fmla="*/ 0 h 3154"/>
                <a:gd name="T26" fmla="*/ 0 w 8000"/>
                <a:gd name="T27" fmla="*/ 0 h 3154"/>
                <a:gd name="T28" fmla="*/ 0 w 8000"/>
                <a:gd name="T29" fmla="*/ 0 h 3154"/>
                <a:gd name="T30" fmla="*/ 0 w 8000"/>
                <a:gd name="T31" fmla="*/ 0 h 3154"/>
                <a:gd name="T32" fmla="*/ 0 w 8000"/>
                <a:gd name="T33" fmla="*/ 0 h 3154"/>
                <a:gd name="T34" fmla="*/ 0 w 8000"/>
                <a:gd name="T35" fmla="*/ 0 h 3154"/>
                <a:gd name="T36" fmla="*/ 0 w 8000"/>
                <a:gd name="T37" fmla="*/ 0 h 3154"/>
                <a:gd name="T38" fmla="*/ 0 w 8000"/>
                <a:gd name="T39" fmla="*/ 0 h 3154"/>
                <a:gd name="T40" fmla="*/ 0 w 8000"/>
                <a:gd name="T41" fmla="*/ 0 h 3154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8000"/>
                <a:gd name="T64" fmla="*/ 0 h 3154"/>
                <a:gd name="T65" fmla="*/ 8000 w 8000"/>
                <a:gd name="T66" fmla="*/ 3154 h 3154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8000" h="3154">
                  <a:moveTo>
                    <a:pt x="8000" y="1577"/>
                  </a:moveTo>
                  <a:cubicBezTo>
                    <a:pt x="8000" y="1818"/>
                    <a:pt x="7931" y="2087"/>
                    <a:pt x="7804" y="2300"/>
                  </a:cubicBezTo>
                  <a:cubicBezTo>
                    <a:pt x="7677" y="2513"/>
                    <a:pt x="7478" y="2717"/>
                    <a:pt x="7236" y="2853"/>
                  </a:cubicBezTo>
                  <a:cubicBezTo>
                    <a:pt x="6994" y="2989"/>
                    <a:pt x="6684" y="3082"/>
                    <a:pt x="6351" y="3118"/>
                  </a:cubicBezTo>
                  <a:cubicBezTo>
                    <a:pt x="6018" y="3154"/>
                    <a:pt x="5628" y="3128"/>
                    <a:pt x="5236" y="3071"/>
                  </a:cubicBezTo>
                  <a:cubicBezTo>
                    <a:pt x="4844" y="3014"/>
                    <a:pt x="4412" y="2895"/>
                    <a:pt x="4000" y="2777"/>
                  </a:cubicBezTo>
                  <a:cubicBezTo>
                    <a:pt x="3588" y="2659"/>
                    <a:pt x="3156" y="2499"/>
                    <a:pt x="2764" y="2366"/>
                  </a:cubicBezTo>
                  <a:cubicBezTo>
                    <a:pt x="2372" y="2233"/>
                    <a:pt x="1982" y="2086"/>
                    <a:pt x="1649" y="1977"/>
                  </a:cubicBezTo>
                  <a:cubicBezTo>
                    <a:pt x="1316" y="1868"/>
                    <a:pt x="1006" y="1776"/>
                    <a:pt x="764" y="1712"/>
                  </a:cubicBezTo>
                  <a:cubicBezTo>
                    <a:pt x="522" y="1648"/>
                    <a:pt x="323" y="1617"/>
                    <a:pt x="196" y="1595"/>
                  </a:cubicBezTo>
                  <a:cubicBezTo>
                    <a:pt x="69" y="1573"/>
                    <a:pt x="0" y="1571"/>
                    <a:pt x="0" y="1577"/>
                  </a:cubicBezTo>
                  <a:cubicBezTo>
                    <a:pt x="0" y="1583"/>
                    <a:pt x="69" y="1581"/>
                    <a:pt x="196" y="1559"/>
                  </a:cubicBezTo>
                  <a:cubicBezTo>
                    <a:pt x="323" y="1537"/>
                    <a:pt x="522" y="1506"/>
                    <a:pt x="764" y="1442"/>
                  </a:cubicBezTo>
                  <a:cubicBezTo>
                    <a:pt x="1006" y="1378"/>
                    <a:pt x="1316" y="1286"/>
                    <a:pt x="1649" y="1177"/>
                  </a:cubicBezTo>
                  <a:cubicBezTo>
                    <a:pt x="1982" y="1068"/>
                    <a:pt x="2372" y="921"/>
                    <a:pt x="2764" y="788"/>
                  </a:cubicBezTo>
                  <a:cubicBezTo>
                    <a:pt x="3156" y="655"/>
                    <a:pt x="3588" y="495"/>
                    <a:pt x="4000" y="377"/>
                  </a:cubicBezTo>
                  <a:cubicBezTo>
                    <a:pt x="4412" y="259"/>
                    <a:pt x="4844" y="140"/>
                    <a:pt x="5236" y="83"/>
                  </a:cubicBezTo>
                  <a:cubicBezTo>
                    <a:pt x="5628" y="26"/>
                    <a:pt x="6018" y="0"/>
                    <a:pt x="6351" y="36"/>
                  </a:cubicBezTo>
                  <a:cubicBezTo>
                    <a:pt x="6684" y="72"/>
                    <a:pt x="6994" y="165"/>
                    <a:pt x="7236" y="301"/>
                  </a:cubicBezTo>
                  <a:cubicBezTo>
                    <a:pt x="7478" y="437"/>
                    <a:pt x="7677" y="641"/>
                    <a:pt x="7804" y="854"/>
                  </a:cubicBezTo>
                  <a:cubicBezTo>
                    <a:pt x="7931" y="1067"/>
                    <a:pt x="8000" y="1336"/>
                    <a:pt x="8000" y="1577"/>
                  </a:cubicBezTo>
                  <a:close/>
                </a:path>
              </a:pathLst>
            </a:custGeom>
            <a:gradFill rotWithShape="0">
              <a:gsLst>
                <a:gs pos="0">
                  <a:srgbClr val="EBF02E"/>
                </a:gs>
                <a:gs pos="100000">
                  <a:srgbClr val="FF9900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1800"/>
            </a:p>
          </p:txBody>
        </p:sp>
        <p:grpSp>
          <p:nvGrpSpPr>
            <p:cNvPr id="3" name="Group 22"/>
            <p:cNvGrpSpPr>
              <a:grpSpLocks/>
            </p:cNvGrpSpPr>
            <p:nvPr/>
          </p:nvGrpSpPr>
          <p:grpSpPr bwMode="auto">
            <a:xfrm>
              <a:off x="4800" y="1728"/>
              <a:ext cx="162" cy="827"/>
              <a:chOff x="4800" y="1730"/>
              <a:chExt cx="162" cy="827"/>
            </a:xfrm>
          </p:grpSpPr>
          <p:sp>
            <p:nvSpPr>
              <p:cNvPr id="13350" name="Freeform 23"/>
              <p:cNvSpPr>
                <a:spLocks noChangeAspect="1"/>
              </p:cNvSpPr>
              <p:nvPr/>
            </p:nvSpPr>
            <p:spPr bwMode="auto">
              <a:xfrm rot="5700000">
                <a:off x="4776" y="1798"/>
                <a:ext cx="221" cy="86"/>
              </a:xfrm>
              <a:custGeom>
                <a:avLst/>
                <a:gdLst>
                  <a:gd name="T0" fmla="*/ 0 w 8000"/>
                  <a:gd name="T1" fmla="*/ 0 h 3154"/>
                  <a:gd name="T2" fmla="*/ 0 w 8000"/>
                  <a:gd name="T3" fmla="*/ 0 h 3154"/>
                  <a:gd name="T4" fmla="*/ 0 w 8000"/>
                  <a:gd name="T5" fmla="*/ 0 h 3154"/>
                  <a:gd name="T6" fmla="*/ 0 w 8000"/>
                  <a:gd name="T7" fmla="*/ 0 h 3154"/>
                  <a:gd name="T8" fmla="*/ 0 w 8000"/>
                  <a:gd name="T9" fmla="*/ 0 h 3154"/>
                  <a:gd name="T10" fmla="*/ 0 w 8000"/>
                  <a:gd name="T11" fmla="*/ 0 h 3154"/>
                  <a:gd name="T12" fmla="*/ 0 w 8000"/>
                  <a:gd name="T13" fmla="*/ 0 h 3154"/>
                  <a:gd name="T14" fmla="*/ 0 w 8000"/>
                  <a:gd name="T15" fmla="*/ 0 h 3154"/>
                  <a:gd name="T16" fmla="*/ 0 w 8000"/>
                  <a:gd name="T17" fmla="*/ 0 h 3154"/>
                  <a:gd name="T18" fmla="*/ 0 w 8000"/>
                  <a:gd name="T19" fmla="*/ 0 h 3154"/>
                  <a:gd name="T20" fmla="*/ 0 w 8000"/>
                  <a:gd name="T21" fmla="*/ 0 h 3154"/>
                  <a:gd name="T22" fmla="*/ 0 w 8000"/>
                  <a:gd name="T23" fmla="*/ 0 h 3154"/>
                  <a:gd name="T24" fmla="*/ 0 w 8000"/>
                  <a:gd name="T25" fmla="*/ 0 h 3154"/>
                  <a:gd name="T26" fmla="*/ 0 w 8000"/>
                  <a:gd name="T27" fmla="*/ 0 h 3154"/>
                  <a:gd name="T28" fmla="*/ 0 w 8000"/>
                  <a:gd name="T29" fmla="*/ 0 h 3154"/>
                  <a:gd name="T30" fmla="*/ 0 w 8000"/>
                  <a:gd name="T31" fmla="*/ 0 h 3154"/>
                  <a:gd name="T32" fmla="*/ 0 w 8000"/>
                  <a:gd name="T33" fmla="*/ 0 h 3154"/>
                  <a:gd name="T34" fmla="*/ 0 w 8000"/>
                  <a:gd name="T35" fmla="*/ 0 h 3154"/>
                  <a:gd name="T36" fmla="*/ 0 w 8000"/>
                  <a:gd name="T37" fmla="*/ 0 h 3154"/>
                  <a:gd name="T38" fmla="*/ 0 w 8000"/>
                  <a:gd name="T39" fmla="*/ 0 h 3154"/>
                  <a:gd name="T40" fmla="*/ 0 w 8000"/>
                  <a:gd name="T41" fmla="*/ 0 h 3154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w 8000"/>
                  <a:gd name="T64" fmla="*/ 0 h 3154"/>
                  <a:gd name="T65" fmla="*/ 8000 w 8000"/>
                  <a:gd name="T66" fmla="*/ 3154 h 3154"/>
                </a:gdLst>
                <a:ahLst/>
                <a:cxnLst>
                  <a:cxn ang="T42">
                    <a:pos x="T0" y="T1"/>
                  </a:cxn>
                  <a:cxn ang="T43">
                    <a:pos x="T2" y="T3"/>
                  </a:cxn>
                  <a:cxn ang="T44">
                    <a:pos x="T4" y="T5"/>
                  </a:cxn>
                  <a:cxn ang="T45">
                    <a:pos x="T6" y="T7"/>
                  </a:cxn>
                  <a:cxn ang="T46">
                    <a:pos x="T8" y="T9"/>
                  </a:cxn>
                  <a:cxn ang="T47">
                    <a:pos x="T10" y="T11"/>
                  </a:cxn>
                  <a:cxn ang="T48">
                    <a:pos x="T12" y="T13"/>
                  </a:cxn>
                  <a:cxn ang="T49">
                    <a:pos x="T14" y="T15"/>
                  </a:cxn>
                  <a:cxn ang="T50">
                    <a:pos x="T16" y="T17"/>
                  </a:cxn>
                  <a:cxn ang="T51">
                    <a:pos x="T18" y="T19"/>
                  </a:cxn>
                  <a:cxn ang="T52">
                    <a:pos x="T20" y="T21"/>
                  </a:cxn>
                  <a:cxn ang="T53">
                    <a:pos x="T22" y="T23"/>
                  </a:cxn>
                  <a:cxn ang="T54">
                    <a:pos x="T24" y="T25"/>
                  </a:cxn>
                  <a:cxn ang="T55">
                    <a:pos x="T26" y="T27"/>
                  </a:cxn>
                  <a:cxn ang="T56">
                    <a:pos x="T28" y="T29"/>
                  </a:cxn>
                  <a:cxn ang="T57">
                    <a:pos x="T30" y="T31"/>
                  </a:cxn>
                  <a:cxn ang="T58">
                    <a:pos x="T32" y="T33"/>
                  </a:cxn>
                  <a:cxn ang="T59">
                    <a:pos x="T34" y="T35"/>
                  </a:cxn>
                  <a:cxn ang="T60">
                    <a:pos x="T36" y="T37"/>
                  </a:cxn>
                  <a:cxn ang="T61">
                    <a:pos x="T38" y="T39"/>
                  </a:cxn>
                  <a:cxn ang="T62">
                    <a:pos x="T40" y="T41"/>
                  </a:cxn>
                </a:cxnLst>
                <a:rect l="T63" t="T64" r="T65" b="T66"/>
                <a:pathLst>
                  <a:path w="8000" h="3154">
                    <a:moveTo>
                      <a:pt x="8000" y="1577"/>
                    </a:moveTo>
                    <a:cubicBezTo>
                      <a:pt x="8000" y="1818"/>
                      <a:pt x="7931" y="2087"/>
                      <a:pt x="7804" y="2300"/>
                    </a:cubicBezTo>
                    <a:cubicBezTo>
                      <a:pt x="7677" y="2513"/>
                      <a:pt x="7478" y="2717"/>
                      <a:pt x="7236" y="2853"/>
                    </a:cubicBezTo>
                    <a:cubicBezTo>
                      <a:pt x="6994" y="2989"/>
                      <a:pt x="6684" y="3082"/>
                      <a:pt x="6351" y="3118"/>
                    </a:cubicBezTo>
                    <a:cubicBezTo>
                      <a:pt x="6018" y="3154"/>
                      <a:pt x="5628" y="3128"/>
                      <a:pt x="5236" y="3071"/>
                    </a:cubicBezTo>
                    <a:cubicBezTo>
                      <a:pt x="4844" y="3014"/>
                      <a:pt x="4412" y="2895"/>
                      <a:pt x="4000" y="2777"/>
                    </a:cubicBezTo>
                    <a:cubicBezTo>
                      <a:pt x="3588" y="2659"/>
                      <a:pt x="3156" y="2499"/>
                      <a:pt x="2764" y="2366"/>
                    </a:cubicBezTo>
                    <a:cubicBezTo>
                      <a:pt x="2372" y="2233"/>
                      <a:pt x="1982" y="2086"/>
                      <a:pt x="1649" y="1977"/>
                    </a:cubicBezTo>
                    <a:cubicBezTo>
                      <a:pt x="1316" y="1868"/>
                      <a:pt x="1006" y="1776"/>
                      <a:pt x="764" y="1712"/>
                    </a:cubicBezTo>
                    <a:cubicBezTo>
                      <a:pt x="522" y="1648"/>
                      <a:pt x="323" y="1617"/>
                      <a:pt x="196" y="1595"/>
                    </a:cubicBezTo>
                    <a:cubicBezTo>
                      <a:pt x="69" y="1573"/>
                      <a:pt x="0" y="1571"/>
                      <a:pt x="0" y="1577"/>
                    </a:cubicBezTo>
                    <a:cubicBezTo>
                      <a:pt x="0" y="1583"/>
                      <a:pt x="69" y="1581"/>
                      <a:pt x="196" y="1559"/>
                    </a:cubicBezTo>
                    <a:cubicBezTo>
                      <a:pt x="323" y="1537"/>
                      <a:pt x="522" y="1506"/>
                      <a:pt x="764" y="1442"/>
                    </a:cubicBezTo>
                    <a:cubicBezTo>
                      <a:pt x="1006" y="1378"/>
                      <a:pt x="1316" y="1286"/>
                      <a:pt x="1649" y="1177"/>
                    </a:cubicBezTo>
                    <a:cubicBezTo>
                      <a:pt x="1982" y="1068"/>
                      <a:pt x="2372" y="921"/>
                      <a:pt x="2764" y="788"/>
                    </a:cubicBezTo>
                    <a:cubicBezTo>
                      <a:pt x="3156" y="655"/>
                      <a:pt x="3588" y="495"/>
                      <a:pt x="4000" y="377"/>
                    </a:cubicBezTo>
                    <a:cubicBezTo>
                      <a:pt x="4412" y="259"/>
                      <a:pt x="4844" y="140"/>
                      <a:pt x="5236" y="83"/>
                    </a:cubicBezTo>
                    <a:cubicBezTo>
                      <a:pt x="5628" y="26"/>
                      <a:pt x="6018" y="0"/>
                      <a:pt x="6351" y="36"/>
                    </a:cubicBezTo>
                    <a:cubicBezTo>
                      <a:pt x="6684" y="72"/>
                      <a:pt x="6994" y="165"/>
                      <a:pt x="7236" y="301"/>
                    </a:cubicBezTo>
                    <a:cubicBezTo>
                      <a:pt x="7478" y="437"/>
                      <a:pt x="7677" y="641"/>
                      <a:pt x="7804" y="854"/>
                    </a:cubicBezTo>
                    <a:cubicBezTo>
                      <a:pt x="7931" y="1067"/>
                      <a:pt x="8000" y="1336"/>
                      <a:pt x="8000" y="1577"/>
                    </a:cubicBezTo>
                    <a:close/>
                  </a:path>
                </a:pathLst>
              </a:custGeom>
              <a:gradFill rotWithShape="0">
                <a:gsLst>
                  <a:gs pos="0">
                    <a:srgbClr val="FF9900"/>
                  </a:gs>
                  <a:gs pos="100000">
                    <a:srgbClr val="993300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800"/>
              </a:p>
            </p:txBody>
          </p:sp>
          <p:sp>
            <p:nvSpPr>
              <p:cNvPr id="13351" name="Rectangle 24"/>
              <p:cNvSpPr>
                <a:spLocks noChangeAspect="1" noChangeArrowheads="1"/>
              </p:cNvSpPr>
              <p:nvPr/>
            </p:nvSpPr>
            <p:spPr bwMode="auto">
              <a:xfrm>
                <a:off x="4872" y="1895"/>
                <a:ext cx="14" cy="96"/>
              </a:xfrm>
              <a:prstGeom prst="rect">
                <a:avLst/>
              </a:prstGeom>
              <a:gradFill rotWithShape="0">
                <a:gsLst>
                  <a:gs pos="0">
                    <a:srgbClr val="000000"/>
                  </a:gs>
                  <a:gs pos="100000">
                    <a:srgbClr val="FFFFCC"/>
                  </a:gs>
                </a:gsLst>
                <a:lin ang="5400000" scaled="1"/>
              </a:gra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eaLnBrk="1" hangingPunct="1"/>
                <a:endParaRPr lang="en-US" altLang="en-US" sz="1800"/>
              </a:p>
            </p:txBody>
          </p:sp>
          <p:sp>
            <p:nvSpPr>
              <p:cNvPr id="13352" name="Rectangle 25"/>
              <p:cNvSpPr>
                <a:spLocks noChangeAspect="1" noChangeArrowheads="1"/>
              </p:cNvSpPr>
              <p:nvPr/>
            </p:nvSpPr>
            <p:spPr bwMode="auto">
              <a:xfrm>
                <a:off x="4800" y="1963"/>
                <a:ext cx="162" cy="594"/>
              </a:xfrm>
              <a:prstGeom prst="rect">
                <a:avLst/>
              </a:prstGeom>
              <a:solidFill>
                <a:srgbClr val="FFFFE1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eaLnBrk="1" hangingPunct="1"/>
                <a:endParaRPr lang="en-US" altLang="en-US" sz="1800"/>
              </a:p>
            </p:txBody>
          </p:sp>
        </p:grpSp>
      </p:grpSp>
      <p:grpSp>
        <p:nvGrpSpPr>
          <p:cNvPr id="4" name="Group 26"/>
          <p:cNvGrpSpPr>
            <a:grpSpLocks noChangeAspect="1"/>
          </p:cNvGrpSpPr>
          <p:nvPr/>
        </p:nvGrpSpPr>
        <p:grpSpPr bwMode="auto">
          <a:xfrm rot="10800000">
            <a:off x="8342313" y="2955954"/>
            <a:ext cx="436562" cy="854046"/>
            <a:chOff x="5760" y="1488"/>
            <a:chExt cx="811" cy="2081"/>
          </a:xfrm>
        </p:grpSpPr>
        <p:sp>
          <p:nvSpPr>
            <p:cNvPr id="13346" name="Freeform 27"/>
            <p:cNvSpPr>
              <a:spLocks noChangeAspect="1"/>
            </p:cNvSpPr>
            <p:nvPr/>
          </p:nvSpPr>
          <p:spPr bwMode="auto">
            <a:xfrm rot="5700000">
              <a:off x="5125" y="2123"/>
              <a:ext cx="2081" cy="811"/>
            </a:xfrm>
            <a:custGeom>
              <a:avLst/>
              <a:gdLst>
                <a:gd name="T0" fmla="*/ 0 w 8000"/>
                <a:gd name="T1" fmla="*/ 0 h 3154"/>
                <a:gd name="T2" fmla="*/ 0 w 8000"/>
                <a:gd name="T3" fmla="*/ 0 h 3154"/>
                <a:gd name="T4" fmla="*/ 0 w 8000"/>
                <a:gd name="T5" fmla="*/ 0 h 3154"/>
                <a:gd name="T6" fmla="*/ 0 w 8000"/>
                <a:gd name="T7" fmla="*/ 0 h 3154"/>
                <a:gd name="T8" fmla="*/ 0 w 8000"/>
                <a:gd name="T9" fmla="*/ 0 h 3154"/>
                <a:gd name="T10" fmla="*/ 0 w 8000"/>
                <a:gd name="T11" fmla="*/ 0 h 3154"/>
                <a:gd name="T12" fmla="*/ 0 w 8000"/>
                <a:gd name="T13" fmla="*/ 0 h 3154"/>
                <a:gd name="T14" fmla="*/ 0 w 8000"/>
                <a:gd name="T15" fmla="*/ 0 h 3154"/>
                <a:gd name="T16" fmla="*/ 0 w 8000"/>
                <a:gd name="T17" fmla="*/ 0 h 3154"/>
                <a:gd name="T18" fmla="*/ 0 w 8000"/>
                <a:gd name="T19" fmla="*/ 0 h 3154"/>
                <a:gd name="T20" fmla="*/ 0 w 8000"/>
                <a:gd name="T21" fmla="*/ 0 h 3154"/>
                <a:gd name="T22" fmla="*/ 0 w 8000"/>
                <a:gd name="T23" fmla="*/ 0 h 3154"/>
                <a:gd name="T24" fmla="*/ 0 w 8000"/>
                <a:gd name="T25" fmla="*/ 0 h 3154"/>
                <a:gd name="T26" fmla="*/ 0 w 8000"/>
                <a:gd name="T27" fmla="*/ 0 h 3154"/>
                <a:gd name="T28" fmla="*/ 0 w 8000"/>
                <a:gd name="T29" fmla="*/ 0 h 3154"/>
                <a:gd name="T30" fmla="*/ 0 w 8000"/>
                <a:gd name="T31" fmla="*/ 0 h 3154"/>
                <a:gd name="T32" fmla="*/ 0 w 8000"/>
                <a:gd name="T33" fmla="*/ 0 h 3154"/>
                <a:gd name="T34" fmla="*/ 0 w 8000"/>
                <a:gd name="T35" fmla="*/ 0 h 3154"/>
                <a:gd name="T36" fmla="*/ 0 w 8000"/>
                <a:gd name="T37" fmla="*/ 0 h 3154"/>
                <a:gd name="T38" fmla="*/ 0 w 8000"/>
                <a:gd name="T39" fmla="*/ 0 h 3154"/>
                <a:gd name="T40" fmla="*/ 0 w 8000"/>
                <a:gd name="T41" fmla="*/ 0 h 3154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8000"/>
                <a:gd name="T64" fmla="*/ 0 h 3154"/>
                <a:gd name="T65" fmla="*/ 8000 w 8000"/>
                <a:gd name="T66" fmla="*/ 3154 h 3154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8000" h="3154">
                  <a:moveTo>
                    <a:pt x="8000" y="1577"/>
                  </a:moveTo>
                  <a:cubicBezTo>
                    <a:pt x="8000" y="1818"/>
                    <a:pt x="7931" y="2087"/>
                    <a:pt x="7804" y="2300"/>
                  </a:cubicBezTo>
                  <a:cubicBezTo>
                    <a:pt x="7677" y="2513"/>
                    <a:pt x="7478" y="2717"/>
                    <a:pt x="7236" y="2853"/>
                  </a:cubicBezTo>
                  <a:cubicBezTo>
                    <a:pt x="6994" y="2989"/>
                    <a:pt x="6684" y="3082"/>
                    <a:pt x="6351" y="3118"/>
                  </a:cubicBezTo>
                  <a:cubicBezTo>
                    <a:pt x="6018" y="3154"/>
                    <a:pt x="5628" y="3128"/>
                    <a:pt x="5236" y="3071"/>
                  </a:cubicBezTo>
                  <a:cubicBezTo>
                    <a:pt x="4844" y="3014"/>
                    <a:pt x="4412" y="2895"/>
                    <a:pt x="4000" y="2777"/>
                  </a:cubicBezTo>
                  <a:cubicBezTo>
                    <a:pt x="3588" y="2659"/>
                    <a:pt x="3156" y="2499"/>
                    <a:pt x="2764" y="2366"/>
                  </a:cubicBezTo>
                  <a:cubicBezTo>
                    <a:pt x="2372" y="2233"/>
                    <a:pt x="1982" y="2086"/>
                    <a:pt x="1649" y="1977"/>
                  </a:cubicBezTo>
                  <a:cubicBezTo>
                    <a:pt x="1316" y="1868"/>
                    <a:pt x="1006" y="1776"/>
                    <a:pt x="764" y="1712"/>
                  </a:cubicBezTo>
                  <a:cubicBezTo>
                    <a:pt x="522" y="1648"/>
                    <a:pt x="323" y="1617"/>
                    <a:pt x="196" y="1595"/>
                  </a:cubicBezTo>
                  <a:cubicBezTo>
                    <a:pt x="69" y="1573"/>
                    <a:pt x="0" y="1571"/>
                    <a:pt x="0" y="1577"/>
                  </a:cubicBezTo>
                  <a:cubicBezTo>
                    <a:pt x="0" y="1583"/>
                    <a:pt x="69" y="1581"/>
                    <a:pt x="196" y="1559"/>
                  </a:cubicBezTo>
                  <a:cubicBezTo>
                    <a:pt x="323" y="1537"/>
                    <a:pt x="522" y="1506"/>
                    <a:pt x="764" y="1442"/>
                  </a:cubicBezTo>
                  <a:cubicBezTo>
                    <a:pt x="1006" y="1378"/>
                    <a:pt x="1316" y="1286"/>
                    <a:pt x="1649" y="1177"/>
                  </a:cubicBezTo>
                  <a:cubicBezTo>
                    <a:pt x="1982" y="1068"/>
                    <a:pt x="2372" y="921"/>
                    <a:pt x="2764" y="788"/>
                  </a:cubicBezTo>
                  <a:cubicBezTo>
                    <a:pt x="3156" y="655"/>
                    <a:pt x="3588" y="495"/>
                    <a:pt x="4000" y="377"/>
                  </a:cubicBezTo>
                  <a:cubicBezTo>
                    <a:pt x="4412" y="259"/>
                    <a:pt x="4844" y="140"/>
                    <a:pt x="5236" y="83"/>
                  </a:cubicBezTo>
                  <a:cubicBezTo>
                    <a:pt x="5628" y="26"/>
                    <a:pt x="6018" y="0"/>
                    <a:pt x="6351" y="36"/>
                  </a:cubicBezTo>
                  <a:cubicBezTo>
                    <a:pt x="6684" y="72"/>
                    <a:pt x="6994" y="165"/>
                    <a:pt x="7236" y="301"/>
                  </a:cubicBezTo>
                  <a:cubicBezTo>
                    <a:pt x="7478" y="437"/>
                    <a:pt x="7677" y="641"/>
                    <a:pt x="7804" y="854"/>
                  </a:cubicBezTo>
                  <a:cubicBezTo>
                    <a:pt x="7931" y="1067"/>
                    <a:pt x="8000" y="1336"/>
                    <a:pt x="8000" y="1577"/>
                  </a:cubicBezTo>
                  <a:close/>
                </a:path>
              </a:pathLst>
            </a:custGeom>
            <a:gradFill rotWithShape="0">
              <a:gsLst>
                <a:gs pos="0">
                  <a:srgbClr val="EBF02E"/>
                </a:gs>
                <a:gs pos="100000">
                  <a:srgbClr val="FF9900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1800"/>
            </a:p>
          </p:txBody>
        </p:sp>
        <p:sp>
          <p:nvSpPr>
            <p:cNvPr id="13347" name="Freeform 28"/>
            <p:cNvSpPr>
              <a:spLocks noChangeAspect="1"/>
            </p:cNvSpPr>
            <p:nvPr/>
          </p:nvSpPr>
          <p:spPr bwMode="auto">
            <a:xfrm rot="5700000">
              <a:off x="5604" y="2792"/>
              <a:ext cx="1102" cy="430"/>
            </a:xfrm>
            <a:custGeom>
              <a:avLst/>
              <a:gdLst>
                <a:gd name="T0" fmla="*/ 0 w 8000"/>
                <a:gd name="T1" fmla="*/ 0 h 3154"/>
                <a:gd name="T2" fmla="*/ 0 w 8000"/>
                <a:gd name="T3" fmla="*/ 0 h 3154"/>
                <a:gd name="T4" fmla="*/ 0 w 8000"/>
                <a:gd name="T5" fmla="*/ 0 h 3154"/>
                <a:gd name="T6" fmla="*/ 0 w 8000"/>
                <a:gd name="T7" fmla="*/ 0 h 3154"/>
                <a:gd name="T8" fmla="*/ 0 w 8000"/>
                <a:gd name="T9" fmla="*/ 0 h 3154"/>
                <a:gd name="T10" fmla="*/ 0 w 8000"/>
                <a:gd name="T11" fmla="*/ 0 h 3154"/>
                <a:gd name="T12" fmla="*/ 0 w 8000"/>
                <a:gd name="T13" fmla="*/ 0 h 3154"/>
                <a:gd name="T14" fmla="*/ 0 w 8000"/>
                <a:gd name="T15" fmla="*/ 0 h 3154"/>
                <a:gd name="T16" fmla="*/ 0 w 8000"/>
                <a:gd name="T17" fmla="*/ 0 h 3154"/>
                <a:gd name="T18" fmla="*/ 0 w 8000"/>
                <a:gd name="T19" fmla="*/ 0 h 3154"/>
                <a:gd name="T20" fmla="*/ 0 w 8000"/>
                <a:gd name="T21" fmla="*/ 0 h 3154"/>
                <a:gd name="T22" fmla="*/ 0 w 8000"/>
                <a:gd name="T23" fmla="*/ 0 h 3154"/>
                <a:gd name="T24" fmla="*/ 0 w 8000"/>
                <a:gd name="T25" fmla="*/ 0 h 3154"/>
                <a:gd name="T26" fmla="*/ 0 w 8000"/>
                <a:gd name="T27" fmla="*/ 0 h 3154"/>
                <a:gd name="T28" fmla="*/ 0 w 8000"/>
                <a:gd name="T29" fmla="*/ 0 h 3154"/>
                <a:gd name="T30" fmla="*/ 0 w 8000"/>
                <a:gd name="T31" fmla="*/ 0 h 3154"/>
                <a:gd name="T32" fmla="*/ 0 w 8000"/>
                <a:gd name="T33" fmla="*/ 0 h 3154"/>
                <a:gd name="T34" fmla="*/ 0 w 8000"/>
                <a:gd name="T35" fmla="*/ 0 h 3154"/>
                <a:gd name="T36" fmla="*/ 0 w 8000"/>
                <a:gd name="T37" fmla="*/ 0 h 3154"/>
                <a:gd name="T38" fmla="*/ 0 w 8000"/>
                <a:gd name="T39" fmla="*/ 0 h 3154"/>
                <a:gd name="T40" fmla="*/ 0 w 8000"/>
                <a:gd name="T41" fmla="*/ 0 h 3154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8000"/>
                <a:gd name="T64" fmla="*/ 0 h 3154"/>
                <a:gd name="T65" fmla="*/ 8000 w 8000"/>
                <a:gd name="T66" fmla="*/ 3154 h 3154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8000" h="3154">
                  <a:moveTo>
                    <a:pt x="8000" y="1577"/>
                  </a:moveTo>
                  <a:cubicBezTo>
                    <a:pt x="8000" y="1818"/>
                    <a:pt x="7931" y="2087"/>
                    <a:pt x="7804" y="2300"/>
                  </a:cubicBezTo>
                  <a:cubicBezTo>
                    <a:pt x="7677" y="2513"/>
                    <a:pt x="7478" y="2717"/>
                    <a:pt x="7236" y="2853"/>
                  </a:cubicBezTo>
                  <a:cubicBezTo>
                    <a:pt x="6994" y="2989"/>
                    <a:pt x="6684" y="3082"/>
                    <a:pt x="6351" y="3118"/>
                  </a:cubicBezTo>
                  <a:cubicBezTo>
                    <a:pt x="6018" y="3154"/>
                    <a:pt x="5628" y="3128"/>
                    <a:pt x="5236" y="3071"/>
                  </a:cubicBezTo>
                  <a:cubicBezTo>
                    <a:pt x="4844" y="3014"/>
                    <a:pt x="4412" y="2895"/>
                    <a:pt x="4000" y="2777"/>
                  </a:cubicBezTo>
                  <a:cubicBezTo>
                    <a:pt x="3588" y="2659"/>
                    <a:pt x="3156" y="2499"/>
                    <a:pt x="2764" y="2366"/>
                  </a:cubicBezTo>
                  <a:cubicBezTo>
                    <a:pt x="2372" y="2233"/>
                    <a:pt x="1982" y="2086"/>
                    <a:pt x="1649" y="1977"/>
                  </a:cubicBezTo>
                  <a:cubicBezTo>
                    <a:pt x="1316" y="1868"/>
                    <a:pt x="1006" y="1776"/>
                    <a:pt x="764" y="1712"/>
                  </a:cubicBezTo>
                  <a:cubicBezTo>
                    <a:pt x="522" y="1648"/>
                    <a:pt x="323" y="1617"/>
                    <a:pt x="196" y="1595"/>
                  </a:cubicBezTo>
                  <a:cubicBezTo>
                    <a:pt x="69" y="1573"/>
                    <a:pt x="0" y="1571"/>
                    <a:pt x="0" y="1577"/>
                  </a:cubicBezTo>
                  <a:cubicBezTo>
                    <a:pt x="0" y="1583"/>
                    <a:pt x="69" y="1581"/>
                    <a:pt x="196" y="1559"/>
                  </a:cubicBezTo>
                  <a:cubicBezTo>
                    <a:pt x="323" y="1537"/>
                    <a:pt x="522" y="1506"/>
                    <a:pt x="764" y="1442"/>
                  </a:cubicBezTo>
                  <a:cubicBezTo>
                    <a:pt x="1006" y="1378"/>
                    <a:pt x="1316" y="1286"/>
                    <a:pt x="1649" y="1177"/>
                  </a:cubicBezTo>
                  <a:cubicBezTo>
                    <a:pt x="1982" y="1068"/>
                    <a:pt x="2372" y="921"/>
                    <a:pt x="2764" y="788"/>
                  </a:cubicBezTo>
                  <a:cubicBezTo>
                    <a:pt x="3156" y="655"/>
                    <a:pt x="3588" y="495"/>
                    <a:pt x="4000" y="377"/>
                  </a:cubicBezTo>
                  <a:cubicBezTo>
                    <a:pt x="4412" y="259"/>
                    <a:pt x="4844" y="140"/>
                    <a:pt x="5236" y="83"/>
                  </a:cubicBezTo>
                  <a:cubicBezTo>
                    <a:pt x="5628" y="26"/>
                    <a:pt x="6018" y="0"/>
                    <a:pt x="6351" y="36"/>
                  </a:cubicBezTo>
                  <a:cubicBezTo>
                    <a:pt x="6684" y="72"/>
                    <a:pt x="6994" y="165"/>
                    <a:pt x="7236" y="301"/>
                  </a:cubicBezTo>
                  <a:cubicBezTo>
                    <a:pt x="7478" y="437"/>
                    <a:pt x="7677" y="641"/>
                    <a:pt x="7804" y="854"/>
                  </a:cubicBezTo>
                  <a:cubicBezTo>
                    <a:pt x="7931" y="1067"/>
                    <a:pt x="8000" y="1336"/>
                    <a:pt x="8000" y="1577"/>
                  </a:cubicBezTo>
                  <a:close/>
                </a:path>
              </a:pathLst>
            </a:custGeom>
            <a:gradFill rotWithShape="0">
              <a:gsLst>
                <a:gs pos="0">
                  <a:srgbClr val="FF9900"/>
                </a:gs>
                <a:gs pos="100000">
                  <a:srgbClr val="993300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1800"/>
            </a:p>
          </p:txBody>
        </p:sp>
      </p:grpSp>
      <p:sp>
        <p:nvSpPr>
          <p:cNvPr id="13337" name="Line 29"/>
          <p:cNvSpPr>
            <a:spLocks noChangeShapeType="1"/>
          </p:cNvSpPr>
          <p:nvPr/>
        </p:nvSpPr>
        <p:spPr bwMode="auto">
          <a:xfrm>
            <a:off x="6924675" y="3371850"/>
            <a:ext cx="30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800"/>
          </a:p>
        </p:txBody>
      </p:sp>
      <p:sp>
        <p:nvSpPr>
          <p:cNvPr id="13338" name="Line 30"/>
          <p:cNvSpPr>
            <a:spLocks noChangeShapeType="1"/>
          </p:cNvSpPr>
          <p:nvPr/>
        </p:nvSpPr>
        <p:spPr bwMode="auto">
          <a:xfrm>
            <a:off x="6529388" y="3371850"/>
            <a:ext cx="381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800"/>
          </a:p>
        </p:txBody>
      </p:sp>
      <p:sp>
        <p:nvSpPr>
          <p:cNvPr id="34" name="Line 31"/>
          <p:cNvSpPr>
            <a:spLocks noChangeShapeType="1"/>
          </p:cNvSpPr>
          <p:nvPr/>
        </p:nvSpPr>
        <p:spPr bwMode="auto">
          <a:xfrm>
            <a:off x="7215188" y="3371850"/>
            <a:ext cx="990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800"/>
          </a:p>
        </p:txBody>
      </p:sp>
      <p:sp>
        <p:nvSpPr>
          <p:cNvPr id="13340" name="Line 33"/>
          <p:cNvSpPr>
            <a:spLocks noChangeShapeType="1"/>
          </p:cNvSpPr>
          <p:nvPr/>
        </p:nvSpPr>
        <p:spPr bwMode="auto">
          <a:xfrm flipH="1">
            <a:off x="2566988" y="3371850"/>
            <a:ext cx="3200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800"/>
          </a:p>
        </p:txBody>
      </p:sp>
      <p:sp>
        <p:nvSpPr>
          <p:cNvPr id="13341" name="Text Box 19"/>
          <p:cNvSpPr txBox="1">
            <a:spLocks noChangeArrowheads="1"/>
          </p:cNvSpPr>
          <p:nvPr/>
        </p:nvSpPr>
        <p:spPr bwMode="auto">
          <a:xfrm>
            <a:off x="4076700" y="4654551"/>
            <a:ext cx="9144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F</a:t>
            </a:r>
          </a:p>
        </p:txBody>
      </p:sp>
      <p:sp>
        <p:nvSpPr>
          <p:cNvPr id="13342" name="Text Box 19"/>
          <p:cNvSpPr txBox="1">
            <a:spLocks noChangeArrowheads="1"/>
          </p:cNvSpPr>
          <p:nvPr/>
        </p:nvSpPr>
        <p:spPr bwMode="auto">
          <a:xfrm>
            <a:off x="6845300" y="4703763"/>
            <a:ext cx="9144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F’</a:t>
            </a:r>
          </a:p>
        </p:txBody>
      </p:sp>
      <p:cxnSp>
        <p:nvCxnSpPr>
          <p:cNvPr id="38" name="Straight Connector 37"/>
          <p:cNvCxnSpPr/>
          <p:nvPr/>
        </p:nvCxnSpPr>
        <p:spPr>
          <a:xfrm>
            <a:off x="7162800" y="5130801"/>
            <a:ext cx="0" cy="257175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/>
        </p:nvCxnSpPr>
        <p:spPr>
          <a:xfrm>
            <a:off x="4346575" y="5153026"/>
            <a:ext cx="0" cy="257175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>
            <a:off x="5767388" y="5153026"/>
            <a:ext cx="0" cy="257175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TextBox 80"/>
          <p:cNvSpPr txBox="1">
            <a:spLocks noChangeArrowheads="1"/>
          </p:cNvSpPr>
          <p:nvPr/>
        </p:nvSpPr>
        <p:spPr bwMode="auto">
          <a:xfrm>
            <a:off x="90488" y="67818"/>
            <a:ext cx="87630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 eaLnBrk="1" hangingPunct="1"/>
            <a:r>
              <a:rPr lang="en-US" altLang="en-US" sz="36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a) </a:t>
            </a:r>
            <a:r>
              <a:rPr lang="en-US" altLang="en-US" sz="3600" b="1" i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Đặt</a:t>
            </a:r>
            <a:r>
              <a:rPr lang="en-US" altLang="en-US" sz="36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b="1" i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US" altLang="en-US" sz="36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b="1" i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ngoài</a:t>
            </a:r>
            <a:r>
              <a:rPr lang="en-US" altLang="en-US" sz="36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b="1" i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khoảng</a:t>
            </a:r>
            <a:r>
              <a:rPr lang="en-US" altLang="en-US" sz="36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b="1" i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tiêu</a:t>
            </a:r>
            <a:r>
              <a:rPr lang="en-US" altLang="en-US" sz="36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b="1" i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cự</a:t>
            </a:r>
            <a:r>
              <a:rPr lang="en-US" altLang="en-US" sz="36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b="1" i="1" dirty="0">
                <a:latin typeface="Times New Roman" pitchFamily="18" charset="0"/>
                <a:cs typeface="Times New Roman" pitchFamily="18" charset="0"/>
              </a:rPr>
              <a:t>(d &gt; f)</a:t>
            </a:r>
          </a:p>
        </p:txBody>
      </p:sp>
      <p:sp>
        <p:nvSpPr>
          <p:cNvPr id="43" name="TextBox 1"/>
          <p:cNvSpPr txBox="1">
            <a:spLocks noChangeArrowheads="1"/>
          </p:cNvSpPr>
          <p:nvPr/>
        </p:nvSpPr>
        <p:spPr bwMode="auto">
          <a:xfrm>
            <a:off x="2438401" y="2967336"/>
            <a:ext cx="60007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4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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43107509"/>
      </p:ext>
    </p:extLst>
  </p:cSld>
  <p:clrMapOvr>
    <a:masterClrMapping/>
  </p:clrMapOvr>
  <p:transition spd="slow">
    <p:check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3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33333E-7 4.81481E-6 L 0.13698 4.81481E-6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840" y="0"/>
                                    </p:animMotion>
                                  </p:childTnLst>
                                </p:cTn>
                              </p:par>
                              <p:par>
                                <p:cTn id="15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1.11111E-6 L 0.13455 -0.00532 " pathEditMode="relative" rAng="0" ptsTypes="AA">
                                      <p:cBhvr>
                                        <p:cTn id="16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719" y="-278"/>
                                    </p:animMotion>
                                  </p:childTnLst>
                                </p:cTn>
                              </p:par>
                              <p:par>
                                <p:cTn id="17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9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8" grpId="0" animBg="1"/>
      <p:bldP spid="21" grpId="0"/>
      <p:bldP spid="34" grpId="0" animBg="1"/>
      <p:bldP spid="4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0" y="689205"/>
            <a:ext cx="11523266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342900" indent="-342900" algn="just" eaLnBrk="1" hangingPunct="1">
              <a:buClr>
                <a:srgbClr val="FF0000"/>
              </a:buClr>
              <a:buFont typeface="Wingdings" pitchFamily="2" charset="2"/>
              <a:buChar char="Ø"/>
            </a:pPr>
            <a:r>
              <a:rPr lang="en-US" altLang="en-US" sz="36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Dịch</a:t>
            </a:r>
            <a:r>
              <a:rPr lang="en-US" alt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chuyển</a:t>
            </a:r>
            <a:r>
              <a:rPr lang="en-US" alt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US" alt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alt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gần</a:t>
            </a:r>
            <a:r>
              <a:rPr lang="en-US" alt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thấu</a:t>
            </a:r>
            <a:r>
              <a:rPr lang="en-US" alt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kính</a:t>
            </a:r>
            <a:r>
              <a:rPr lang="en-US" alt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alt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thấu</a:t>
            </a:r>
            <a:r>
              <a:rPr lang="en-US" alt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kính</a:t>
            </a:r>
            <a:r>
              <a:rPr lang="en-US" alt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alt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khoảng</a:t>
            </a:r>
            <a:r>
              <a:rPr lang="en-US" alt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f &lt; d &lt; 2f:</a:t>
            </a:r>
          </a:p>
        </p:txBody>
      </p:sp>
      <p:sp>
        <p:nvSpPr>
          <p:cNvPr id="7" name="Text Box 12"/>
          <p:cNvSpPr txBox="1">
            <a:spLocks noChangeArrowheads="1"/>
          </p:cNvSpPr>
          <p:nvPr/>
        </p:nvSpPr>
        <p:spPr bwMode="auto">
          <a:xfrm>
            <a:off x="1065297" y="6136371"/>
            <a:ext cx="11076384" cy="646331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eaLnBrk="1" hangingPunct="1">
              <a:defRPr/>
            </a:pPr>
            <a:r>
              <a:rPr lang="vi-VN" sz="36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/>
              </a:rPr>
              <a:t>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/>
              </a:rPr>
              <a:t> </a:t>
            </a:r>
            <a:r>
              <a:rPr lang="vi-VN" sz="36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Ảnh thật, ngược chiều với vật</a:t>
            </a:r>
            <a:r>
              <a:rPr lang="en-US" sz="36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vi-VN" sz="36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lớn</a:t>
            </a:r>
            <a:r>
              <a:rPr lang="en-US" sz="36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36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hơn </a:t>
            </a:r>
            <a:r>
              <a:rPr lang="vi-VN" sz="36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US" sz="36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vi-VN" sz="36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344" name="AutoShape 2"/>
          <p:cNvSpPr>
            <a:spLocks noChangeArrowheads="1"/>
          </p:cNvSpPr>
          <p:nvPr/>
        </p:nvSpPr>
        <p:spPr bwMode="auto">
          <a:xfrm rot="5400000">
            <a:off x="7429500" y="1881188"/>
            <a:ext cx="2895600" cy="2514600"/>
          </a:xfrm>
          <a:prstGeom prst="flowChartInputOutpu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altLang="en-US" sz="1800"/>
          </a:p>
        </p:txBody>
      </p:sp>
      <p:sp>
        <p:nvSpPr>
          <p:cNvPr id="14345" name="AutoShape 3"/>
          <p:cNvSpPr>
            <a:spLocks noChangeArrowheads="1"/>
          </p:cNvSpPr>
          <p:nvPr/>
        </p:nvSpPr>
        <p:spPr bwMode="auto">
          <a:xfrm rot="-5400000">
            <a:off x="4648200" y="2836863"/>
            <a:ext cx="1981200" cy="1371600"/>
          </a:xfrm>
          <a:prstGeom prst="parallelogram">
            <a:avLst>
              <a:gd name="adj" fmla="val 36111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altLang="en-US" sz="1800"/>
          </a:p>
        </p:txBody>
      </p:sp>
      <p:sp>
        <p:nvSpPr>
          <p:cNvPr id="10" name="Line 4"/>
          <p:cNvSpPr>
            <a:spLocks noChangeShapeType="1"/>
          </p:cNvSpPr>
          <p:nvPr/>
        </p:nvSpPr>
        <p:spPr bwMode="auto">
          <a:xfrm>
            <a:off x="5562600" y="4262438"/>
            <a:ext cx="0" cy="1143000"/>
          </a:xfrm>
          <a:prstGeom prst="line">
            <a:avLst/>
          </a:prstGeom>
          <a:ln>
            <a:headEnd/>
            <a:tailEnd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/>
          <a:lstStyle/>
          <a:p>
            <a:pPr eaLnBrk="1" hangingPunct="1">
              <a:defRPr/>
            </a:pPr>
            <a:endParaRPr lang="en-US" sz="1800"/>
          </a:p>
        </p:txBody>
      </p:sp>
      <p:sp>
        <p:nvSpPr>
          <p:cNvPr id="11" name="Line 5"/>
          <p:cNvSpPr>
            <a:spLocks noChangeShapeType="1"/>
          </p:cNvSpPr>
          <p:nvPr/>
        </p:nvSpPr>
        <p:spPr bwMode="auto">
          <a:xfrm>
            <a:off x="8839200" y="4240213"/>
            <a:ext cx="0" cy="1187450"/>
          </a:xfrm>
          <a:prstGeom prst="line">
            <a:avLst/>
          </a:prstGeom>
          <a:ln>
            <a:headEnd/>
            <a:tailEnd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/>
          <a:lstStyle/>
          <a:p>
            <a:pPr eaLnBrk="1" hangingPunct="1">
              <a:defRPr/>
            </a:pPr>
            <a:endParaRPr lang="en-US" sz="1800"/>
          </a:p>
        </p:txBody>
      </p:sp>
      <p:sp>
        <p:nvSpPr>
          <p:cNvPr id="14348" name="Line 6"/>
          <p:cNvSpPr>
            <a:spLocks noChangeShapeType="1"/>
          </p:cNvSpPr>
          <p:nvPr/>
        </p:nvSpPr>
        <p:spPr bwMode="auto">
          <a:xfrm>
            <a:off x="1981200" y="5434013"/>
            <a:ext cx="8229600" cy="0"/>
          </a:xfrm>
          <a:prstGeom prst="line">
            <a:avLst/>
          </a:prstGeom>
          <a:noFill/>
          <a:ln w="9525">
            <a:solidFill>
              <a:srgbClr val="FFFFCC"/>
            </a:solidFill>
            <a:round/>
            <a:headEnd/>
            <a:tailEnd/>
          </a:ln>
          <a:scene3d>
            <a:camera prst="legacyObliqueTopLeft"/>
            <a:lightRig rig="legacyFlat3" dir="t"/>
          </a:scene3d>
          <a:sp3d extrusionH="430200" prstMaterial="legacyMatte">
            <a:bevelT w="13500" h="13500" prst="angle"/>
            <a:bevelB w="13500" h="13500" prst="angle"/>
            <a:extrusionClr>
              <a:srgbClr val="FFFFCC"/>
            </a:extrusionClr>
          </a:sp3d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flatTx/>
          </a:bodyPr>
          <a:lstStyle/>
          <a:p>
            <a:endParaRPr lang="en-US" sz="1800"/>
          </a:p>
        </p:txBody>
      </p:sp>
      <p:sp>
        <p:nvSpPr>
          <p:cNvPr id="14349" name="Oval 7"/>
          <p:cNvSpPr>
            <a:spLocks noChangeArrowheads="1"/>
          </p:cNvSpPr>
          <p:nvPr/>
        </p:nvSpPr>
        <p:spPr bwMode="auto">
          <a:xfrm rot="2834016">
            <a:off x="5083970" y="3093245"/>
            <a:ext cx="1050925" cy="858837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altLang="en-US" sz="1800"/>
          </a:p>
        </p:txBody>
      </p:sp>
      <p:sp>
        <p:nvSpPr>
          <p:cNvPr id="14351" name="Line 12"/>
          <p:cNvSpPr>
            <a:spLocks noChangeShapeType="1"/>
          </p:cNvSpPr>
          <p:nvPr/>
        </p:nvSpPr>
        <p:spPr bwMode="auto">
          <a:xfrm>
            <a:off x="4232275" y="5562600"/>
            <a:ext cx="1371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800"/>
          </a:p>
        </p:txBody>
      </p:sp>
      <p:sp>
        <p:nvSpPr>
          <p:cNvPr id="14352" name="Text Box 13"/>
          <p:cNvSpPr txBox="1">
            <a:spLocks noChangeArrowheads="1"/>
          </p:cNvSpPr>
          <p:nvPr/>
        </p:nvSpPr>
        <p:spPr bwMode="auto">
          <a:xfrm>
            <a:off x="4127500" y="2827339"/>
            <a:ext cx="520700" cy="815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F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180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</a:t>
            </a:r>
          </a:p>
        </p:txBody>
      </p:sp>
      <p:sp>
        <p:nvSpPr>
          <p:cNvPr id="14353" name="Text Box 14"/>
          <p:cNvSpPr txBox="1">
            <a:spLocks noChangeArrowheads="1"/>
          </p:cNvSpPr>
          <p:nvPr/>
        </p:nvSpPr>
        <p:spPr bwMode="auto">
          <a:xfrm>
            <a:off x="6753226" y="2833689"/>
            <a:ext cx="441325" cy="815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F’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180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</a:t>
            </a:r>
          </a:p>
        </p:txBody>
      </p:sp>
      <p:sp>
        <p:nvSpPr>
          <p:cNvPr id="14354" name="Text Box 15"/>
          <p:cNvSpPr txBox="1">
            <a:spLocks noChangeArrowheads="1"/>
          </p:cNvSpPr>
          <p:nvPr/>
        </p:nvSpPr>
        <p:spPr bwMode="auto">
          <a:xfrm>
            <a:off x="4727575" y="5181601"/>
            <a:ext cx="6858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>
                <a:latin typeface="Times New Roman" pitchFamily="18" charset="0"/>
                <a:cs typeface="Times New Roman" pitchFamily="18" charset="0"/>
              </a:rPr>
              <a:t>f</a:t>
            </a:r>
          </a:p>
        </p:txBody>
      </p:sp>
      <p:sp>
        <p:nvSpPr>
          <p:cNvPr id="19" name="Line 16"/>
          <p:cNvSpPr>
            <a:spLocks noChangeShapeType="1"/>
          </p:cNvSpPr>
          <p:nvPr/>
        </p:nvSpPr>
        <p:spPr bwMode="auto">
          <a:xfrm>
            <a:off x="3581400" y="5840413"/>
            <a:ext cx="1981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800"/>
          </a:p>
        </p:txBody>
      </p:sp>
      <p:grpSp>
        <p:nvGrpSpPr>
          <p:cNvPr id="2" name="Group 18"/>
          <p:cNvGrpSpPr>
            <a:grpSpLocks noChangeAspect="1"/>
          </p:cNvGrpSpPr>
          <p:nvPr/>
        </p:nvGrpSpPr>
        <p:grpSpPr bwMode="auto">
          <a:xfrm rot="10508945">
            <a:off x="8547100" y="2653331"/>
            <a:ext cx="615950" cy="1590675"/>
            <a:chOff x="5760" y="1488"/>
            <a:chExt cx="811" cy="2081"/>
          </a:xfrm>
        </p:grpSpPr>
        <p:sp>
          <p:nvSpPr>
            <p:cNvPr id="14373" name="Freeform 19"/>
            <p:cNvSpPr>
              <a:spLocks noChangeAspect="1"/>
            </p:cNvSpPr>
            <p:nvPr/>
          </p:nvSpPr>
          <p:spPr bwMode="auto">
            <a:xfrm rot="5700000">
              <a:off x="5125" y="2123"/>
              <a:ext cx="2081" cy="811"/>
            </a:xfrm>
            <a:custGeom>
              <a:avLst/>
              <a:gdLst>
                <a:gd name="T0" fmla="*/ 0 w 8000"/>
                <a:gd name="T1" fmla="*/ 0 h 3154"/>
                <a:gd name="T2" fmla="*/ 0 w 8000"/>
                <a:gd name="T3" fmla="*/ 0 h 3154"/>
                <a:gd name="T4" fmla="*/ 0 w 8000"/>
                <a:gd name="T5" fmla="*/ 0 h 3154"/>
                <a:gd name="T6" fmla="*/ 0 w 8000"/>
                <a:gd name="T7" fmla="*/ 0 h 3154"/>
                <a:gd name="T8" fmla="*/ 0 w 8000"/>
                <a:gd name="T9" fmla="*/ 0 h 3154"/>
                <a:gd name="T10" fmla="*/ 0 w 8000"/>
                <a:gd name="T11" fmla="*/ 0 h 3154"/>
                <a:gd name="T12" fmla="*/ 0 w 8000"/>
                <a:gd name="T13" fmla="*/ 0 h 3154"/>
                <a:gd name="T14" fmla="*/ 0 w 8000"/>
                <a:gd name="T15" fmla="*/ 0 h 3154"/>
                <a:gd name="T16" fmla="*/ 0 w 8000"/>
                <a:gd name="T17" fmla="*/ 0 h 3154"/>
                <a:gd name="T18" fmla="*/ 0 w 8000"/>
                <a:gd name="T19" fmla="*/ 0 h 3154"/>
                <a:gd name="T20" fmla="*/ 0 w 8000"/>
                <a:gd name="T21" fmla="*/ 0 h 3154"/>
                <a:gd name="T22" fmla="*/ 0 w 8000"/>
                <a:gd name="T23" fmla="*/ 0 h 3154"/>
                <a:gd name="T24" fmla="*/ 0 w 8000"/>
                <a:gd name="T25" fmla="*/ 0 h 3154"/>
                <a:gd name="T26" fmla="*/ 0 w 8000"/>
                <a:gd name="T27" fmla="*/ 0 h 3154"/>
                <a:gd name="T28" fmla="*/ 0 w 8000"/>
                <a:gd name="T29" fmla="*/ 0 h 3154"/>
                <a:gd name="T30" fmla="*/ 0 w 8000"/>
                <a:gd name="T31" fmla="*/ 0 h 3154"/>
                <a:gd name="T32" fmla="*/ 0 w 8000"/>
                <a:gd name="T33" fmla="*/ 0 h 3154"/>
                <a:gd name="T34" fmla="*/ 0 w 8000"/>
                <a:gd name="T35" fmla="*/ 0 h 3154"/>
                <a:gd name="T36" fmla="*/ 0 w 8000"/>
                <a:gd name="T37" fmla="*/ 0 h 3154"/>
                <a:gd name="T38" fmla="*/ 0 w 8000"/>
                <a:gd name="T39" fmla="*/ 0 h 3154"/>
                <a:gd name="T40" fmla="*/ 0 w 8000"/>
                <a:gd name="T41" fmla="*/ 0 h 3154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8000"/>
                <a:gd name="T64" fmla="*/ 0 h 3154"/>
                <a:gd name="T65" fmla="*/ 8000 w 8000"/>
                <a:gd name="T66" fmla="*/ 3154 h 3154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8000" h="3154">
                  <a:moveTo>
                    <a:pt x="8000" y="1577"/>
                  </a:moveTo>
                  <a:cubicBezTo>
                    <a:pt x="8000" y="1818"/>
                    <a:pt x="7931" y="2087"/>
                    <a:pt x="7804" y="2300"/>
                  </a:cubicBezTo>
                  <a:cubicBezTo>
                    <a:pt x="7677" y="2513"/>
                    <a:pt x="7478" y="2717"/>
                    <a:pt x="7236" y="2853"/>
                  </a:cubicBezTo>
                  <a:cubicBezTo>
                    <a:pt x="6994" y="2989"/>
                    <a:pt x="6684" y="3082"/>
                    <a:pt x="6351" y="3118"/>
                  </a:cubicBezTo>
                  <a:cubicBezTo>
                    <a:pt x="6018" y="3154"/>
                    <a:pt x="5628" y="3128"/>
                    <a:pt x="5236" y="3071"/>
                  </a:cubicBezTo>
                  <a:cubicBezTo>
                    <a:pt x="4844" y="3014"/>
                    <a:pt x="4412" y="2895"/>
                    <a:pt x="4000" y="2777"/>
                  </a:cubicBezTo>
                  <a:cubicBezTo>
                    <a:pt x="3588" y="2659"/>
                    <a:pt x="3156" y="2499"/>
                    <a:pt x="2764" y="2366"/>
                  </a:cubicBezTo>
                  <a:cubicBezTo>
                    <a:pt x="2372" y="2233"/>
                    <a:pt x="1982" y="2086"/>
                    <a:pt x="1649" y="1977"/>
                  </a:cubicBezTo>
                  <a:cubicBezTo>
                    <a:pt x="1316" y="1868"/>
                    <a:pt x="1006" y="1776"/>
                    <a:pt x="764" y="1712"/>
                  </a:cubicBezTo>
                  <a:cubicBezTo>
                    <a:pt x="522" y="1648"/>
                    <a:pt x="323" y="1617"/>
                    <a:pt x="196" y="1595"/>
                  </a:cubicBezTo>
                  <a:cubicBezTo>
                    <a:pt x="69" y="1573"/>
                    <a:pt x="0" y="1571"/>
                    <a:pt x="0" y="1577"/>
                  </a:cubicBezTo>
                  <a:cubicBezTo>
                    <a:pt x="0" y="1583"/>
                    <a:pt x="69" y="1581"/>
                    <a:pt x="196" y="1559"/>
                  </a:cubicBezTo>
                  <a:cubicBezTo>
                    <a:pt x="323" y="1537"/>
                    <a:pt x="522" y="1506"/>
                    <a:pt x="764" y="1442"/>
                  </a:cubicBezTo>
                  <a:cubicBezTo>
                    <a:pt x="1006" y="1378"/>
                    <a:pt x="1316" y="1286"/>
                    <a:pt x="1649" y="1177"/>
                  </a:cubicBezTo>
                  <a:cubicBezTo>
                    <a:pt x="1982" y="1068"/>
                    <a:pt x="2372" y="921"/>
                    <a:pt x="2764" y="788"/>
                  </a:cubicBezTo>
                  <a:cubicBezTo>
                    <a:pt x="3156" y="655"/>
                    <a:pt x="3588" y="495"/>
                    <a:pt x="4000" y="377"/>
                  </a:cubicBezTo>
                  <a:cubicBezTo>
                    <a:pt x="4412" y="259"/>
                    <a:pt x="4844" y="140"/>
                    <a:pt x="5236" y="83"/>
                  </a:cubicBezTo>
                  <a:cubicBezTo>
                    <a:pt x="5628" y="26"/>
                    <a:pt x="6018" y="0"/>
                    <a:pt x="6351" y="36"/>
                  </a:cubicBezTo>
                  <a:cubicBezTo>
                    <a:pt x="6684" y="72"/>
                    <a:pt x="6994" y="165"/>
                    <a:pt x="7236" y="301"/>
                  </a:cubicBezTo>
                  <a:cubicBezTo>
                    <a:pt x="7478" y="437"/>
                    <a:pt x="7677" y="641"/>
                    <a:pt x="7804" y="854"/>
                  </a:cubicBezTo>
                  <a:cubicBezTo>
                    <a:pt x="7931" y="1067"/>
                    <a:pt x="8000" y="1336"/>
                    <a:pt x="8000" y="1577"/>
                  </a:cubicBezTo>
                  <a:close/>
                </a:path>
              </a:pathLst>
            </a:custGeom>
            <a:gradFill rotWithShape="0">
              <a:gsLst>
                <a:gs pos="0">
                  <a:srgbClr val="EBF02E"/>
                </a:gs>
                <a:gs pos="100000">
                  <a:srgbClr val="FF9900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1800"/>
            </a:p>
          </p:txBody>
        </p:sp>
        <p:sp>
          <p:nvSpPr>
            <p:cNvPr id="14374" name="Freeform 20"/>
            <p:cNvSpPr>
              <a:spLocks noChangeAspect="1"/>
            </p:cNvSpPr>
            <p:nvPr/>
          </p:nvSpPr>
          <p:spPr bwMode="auto">
            <a:xfrm rot="5700000">
              <a:off x="5604" y="2792"/>
              <a:ext cx="1102" cy="430"/>
            </a:xfrm>
            <a:custGeom>
              <a:avLst/>
              <a:gdLst>
                <a:gd name="T0" fmla="*/ 0 w 8000"/>
                <a:gd name="T1" fmla="*/ 0 h 3154"/>
                <a:gd name="T2" fmla="*/ 0 w 8000"/>
                <a:gd name="T3" fmla="*/ 0 h 3154"/>
                <a:gd name="T4" fmla="*/ 0 w 8000"/>
                <a:gd name="T5" fmla="*/ 0 h 3154"/>
                <a:gd name="T6" fmla="*/ 0 w 8000"/>
                <a:gd name="T7" fmla="*/ 0 h 3154"/>
                <a:gd name="T8" fmla="*/ 0 w 8000"/>
                <a:gd name="T9" fmla="*/ 0 h 3154"/>
                <a:gd name="T10" fmla="*/ 0 w 8000"/>
                <a:gd name="T11" fmla="*/ 0 h 3154"/>
                <a:gd name="T12" fmla="*/ 0 w 8000"/>
                <a:gd name="T13" fmla="*/ 0 h 3154"/>
                <a:gd name="T14" fmla="*/ 0 w 8000"/>
                <a:gd name="T15" fmla="*/ 0 h 3154"/>
                <a:gd name="T16" fmla="*/ 0 w 8000"/>
                <a:gd name="T17" fmla="*/ 0 h 3154"/>
                <a:gd name="T18" fmla="*/ 0 w 8000"/>
                <a:gd name="T19" fmla="*/ 0 h 3154"/>
                <a:gd name="T20" fmla="*/ 0 w 8000"/>
                <a:gd name="T21" fmla="*/ 0 h 3154"/>
                <a:gd name="T22" fmla="*/ 0 w 8000"/>
                <a:gd name="T23" fmla="*/ 0 h 3154"/>
                <a:gd name="T24" fmla="*/ 0 w 8000"/>
                <a:gd name="T25" fmla="*/ 0 h 3154"/>
                <a:gd name="T26" fmla="*/ 0 w 8000"/>
                <a:gd name="T27" fmla="*/ 0 h 3154"/>
                <a:gd name="T28" fmla="*/ 0 w 8000"/>
                <a:gd name="T29" fmla="*/ 0 h 3154"/>
                <a:gd name="T30" fmla="*/ 0 w 8000"/>
                <a:gd name="T31" fmla="*/ 0 h 3154"/>
                <a:gd name="T32" fmla="*/ 0 w 8000"/>
                <a:gd name="T33" fmla="*/ 0 h 3154"/>
                <a:gd name="T34" fmla="*/ 0 w 8000"/>
                <a:gd name="T35" fmla="*/ 0 h 3154"/>
                <a:gd name="T36" fmla="*/ 0 w 8000"/>
                <a:gd name="T37" fmla="*/ 0 h 3154"/>
                <a:gd name="T38" fmla="*/ 0 w 8000"/>
                <a:gd name="T39" fmla="*/ 0 h 3154"/>
                <a:gd name="T40" fmla="*/ 0 w 8000"/>
                <a:gd name="T41" fmla="*/ 0 h 3154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8000"/>
                <a:gd name="T64" fmla="*/ 0 h 3154"/>
                <a:gd name="T65" fmla="*/ 8000 w 8000"/>
                <a:gd name="T66" fmla="*/ 3154 h 3154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8000" h="3154">
                  <a:moveTo>
                    <a:pt x="8000" y="1577"/>
                  </a:moveTo>
                  <a:cubicBezTo>
                    <a:pt x="8000" y="1818"/>
                    <a:pt x="7931" y="2087"/>
                    <a:pt x="7804" y="2300"/>
                  </a:cubicBezTo>
                  <a:cubicBezTo>
                    <a:pt x="7677" y="2513"/>
                    <a:pt x="7478" y="2717"/>
                    <a:pt x="7236" y="2853"/>
                  </a:cubicBezTo>
                  <a:cubicBezTo>
                    <a:pt x="6994" y="2989"/>
                    <a:pt x="6684" y="3082"/>
                    <a:pt x="6351" y="3118"/>
                  </a:cubicBezTo>
                  <a:cubicBezTo>
                    <a:pt x="6018" y="3154"/>
                    <a:pt x="5628" y="3128"/>
                    <a:pt x="5236" y="3071"/>
                  </a:cubicBezTo>
                  <a:cubicBezTo>
                    <a:pt x="4844" y="3014"/>
                    <a:pt x="4412" y="2895"/>
                    <a:pt x="4000" y="2777"/>
                  </a:cubicBezTo>
                  <a:cubicBezTo>
                    <a:pt x="3588" y="2659"/>
                    <a:pt x="3156" y="2499"/>
                    <a:pt x="2764" y="2366"/>
                  </a:cubicBezTo>
                  <a:cubicBezTo>
                    <a:pt x="2372" y="2233"/>
                    <a:pt x="1982" y="2086"/>
                    <a:pt x="1649" y="1977"/>
                  </a:cubicBezTo>
                  <a:cubicBezTo>
                    <a:pt x="1316" y="1868"/>
                    <a:pt x="1006" y="1776"/>
                    <a:pt x="764" y="1712"/>
                  </a:cubicBezTo>
                  <a:cubicBezTo>
                    <a:pt x="522" y="1648"/>
                    <a:pt x="323" y="1617"/>
                    <a:pt x="196" y="1595"/>
                  </a:cubicBezTo>
                  <a:cubicBezTo>
                    <a:pt x="69" y="1573"/>
                    <a:pt x="0" y="1571"/>
                    <a:pt x="0" y="1577"/>
                  </a:cubicBezTo>
                  <a:cubicBezTo>
                    <a:pt x="0" y="1583"/>
                    <a:pt x="69" y="1581"/>
                    <a:pt x="196" y="1559"/>
                  </a:cubicBezTo>
                  <a:cubicBezTo>
                    <a:pt x="323" y="1537"/>
                    <a:pt x="522" y="1506"/>
                    <a:pt x="764" y="1442"/>
                  </a:cubicBezTo>
                  <a:cubicBezTo>
                    <a:pt x="1006" y="1378"/>
                    <a:pt x="1316" y="1286"/>
                    <a:pt x="1649" y="1177"/>
                  </a:cubicBezTo>
                  <a:cubicBezTo>
                    <a:pt x="1982" y="1068"/>
                    <a:pt x="2372" y="921"/>
                    <a:pt x="2764" y="788"/>
                  </a:cubicBezTo>
                  <a:cubicBezTo>
                    <a:pt x="3156" y="655"/>
                    <a:pt x="3588" y="495"/>
                    <a:pt x="4000" y="377"/>
                  </a:cubicBezTo>
                  <a:cubicBezTo>
                    <a:pt x="4412" y="259"/>
                    <a:pt x="4844" y="140"/>
                    <a:pt x="5236" y="83"/>
                  </a:cubicBezTo>
                  <a:cubicBezTo>
                    <a:pt x="5628" y="26"/>
                    <a:pt x="6018" y="0"/>
                    <a:pt x="6351" y="36"/>
                  </a:cubicBezTo>
                  <a:cubicBezTo>
                    <a:pt x="6684" y="72"/>
                    <a:pt x="6994" y="165"/>
                    <a:pt x="7236" y="301"/>
                  </a:cubicBezTo>
                  <a:cubicBezTo>
                    <a:pt x="7478" y="437"/>
                    <a:pt x="7677" y="641"/>
                    <a:pt x="7804" y="854"/>
                  </a:cubicBezTo>
                  <a:cubicBezTo>
                    <a:pt x="7931" y="1067"/>
                    <a:pt x="8000" y="1336"/>
                    <a:pt x="8000" y="1577"/>
                  </a:cubicBezTo>
                  <a:close/>
                </a:path>
              </a:pathLst>
            </a:custGeom>
            <a:gradFill rotWithShape="0">
              <a:gsLst>
                <a:gs pos="0">
                  <a:srgbClr val="FF9900"/>
                </a:gs>
                <a:gs pos="100000">
                  <a:srgbClr val="993300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1800"/>
            </a:p>
          </p:txBody>
        </p:sp>
      </p:grpSp>
      <p:sp>
        <p:nvSpPr>
          <p:cNvPr id="14357" name="Line 21"/>
          <p:cNvSpPr>
            <a:spLocks noChangeShapeType="1"/>
          </p:cNvSpPr>
          <p:nvPr/>
        </p:nvSpPr>
        <p:spPr bwMode="auto">
          <a:xfrm flipH="1">
            <a:off x="2438400" y="3478213"/>
            <a:ext cx="3124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800"/>
          </a:p>
        </p:txBody>
      </p:sp>
      <p:sp>
        <p:nvSpPr>
          <p:cNvPr id="14358" name="Line 22"/>
          <p:cNvSpPr>
            <a:spLocks noChangeShapeType="1"/>
          </p:cNvSpPr>
          <p:nvPr/>
        </p:nvSpPr>
        <p:spPr bwMode="auto">
          <a:xfrm>
            <a:off x="6324600" y="3478213"/>
            <a:ext cx="2514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800"/>
          </a:p>
        </p:txBody>
      </p:sp>
      <p:sp>
        <p:nvSpPr>
          <p:cNvPr id="14359" name="Line 23"/>
          <p:cNvSpPr>
            <a:spLocks noChangeShapeType="1"/>
          </p:cNvSpPr>
          <p:nvPr/>
        </p:nvSpPr>
        <p:spPr bwMode="auto">
          <a:xfrm>
            <a:off x="10134600" y="3478213"/>
            <a:ext cx="228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800"/>
          </a:p>
        </p:txBody>
      </p:sp>
      <p:grpSp>
        <p:nvGrpSpPr>
          <p:cNvPr id="3" name="Group 24"/>
          <p:cNvGrpSpPr>
            <a:grpSpLocks/>
          </p:cNvGrpSpPr>
          <p:nvPr/>
        </p:nvGrpSpPr>
        <p:grpSpPr bwMode="auto">
          <a:xfrm>
            <a:off x="2057400" y="2967038"/>
            <a:ext cx="457200" cy="2455862"/>
            <a:chOff x="4800" y="1536"/>
            <a:chExt cx="170" cy="1019"/>
          </a:xfrm>
        </p:grpSpPr>
        <p:sp>
          <p:nvSpPr>
            <p:cNvPr id="14368" name="Freeform 25"/>
            <p:cNvSpPr>
              <a:spLocks noChangeAspect="1"/>
            </p:cNvSpPr>
            <p:nvPr/>
          </p:nvSpPr>
          <p:spPr bwMode="auto">
            <a:xfrm rot="5700000">
              <a:off x="4680" y="1664"/>
              <a:ext cx="417" cy="162"/>
            </a:xfrm>
            <a:custGeom>
              <a:avLst/>
              <a:gdLst>
                <a:gd name="T0" fmla="*/ 0 w 8000"/>
                <a:gd name="T1" fmla="*/ 0 h 3154"/>
                <a:gd name="T2" fmla="*/ 0 w 8000"/>
                <a:gd name="T3" fmla="*/ 0 h 3154"/>
                <a:gd name="T4" fmla="*/ 0 w 8000"/>
                <a:gd name="T5" fmla="*/ 0 h 3154"/>
                <a:gd name="T6" fmla="*/ 0 w 8000"/>
                <a:gd name="T7" fmla="*/ 0 h 3154"/>
                <a:gd name="T8" fmla="*/ 0 w 8000"/>
                <a:gd name="T9" fmla="*/ 0 h 3154"/>
                <a:gd name="T10" fmla="*/ 0 w 8000"/>
                <a:gd name="T11" fmla="*/ 0 h 3154"/>
                <a:gd name="T12" fmla="*/ 0 w 8000"/>
                <a:gd name="T13" fmla="*/ 0 h 3154"/>
                <a:gd name="T14" fmla="*/ 0 w 8000"/>
                <a:gd name="T15" fmla="*/ 0 h 3154"/>
                <a:gd name="T16" fmla="*/ 0 w 8000"/>
                <a:gd name="T17" fmla="*/ 0 h 3154"/>
                <a:gd name="T18" fmla="*/ 0 w 8000"/>
                <a:gd name="T19" fmla="*/ 0 h 3154"/>
                <a:gd name="T20" fmla="*/ 0 w 8000"/>
                <a:gd name="T21" fmla="*/ 0 h 3154"/>
                <a:gd name="T22" fmla="*/ 0 w 8000"/>
                <a:gd name="T23" fmla="*/ 0 h 3154"/>
                <a:gd name="T24" fmla="*/ 0 w 8000"/>
                <a:gd name="T25" fmla="*/ 0 h 3154"/>
                <a:gd name="T26" fmla="*/ 0 w 8000"/>
                <a:gd name="T27" fmla="*/ 0 h 3154"/>
                <a:gd name="T28" fmla="*/ 0 w 8000"/>
                <a:gd name="T29" fmla="*/ 0 h 3154"/>
                <a:gd name="T30" fmla="*/ 0 w 8000"/>
                <a:gd name="T31" fmla="*/ 0 h 3154"/>
                <a:gd name="T32" fmla="*/ 0 w 8000"/>
                <a:gd name="T33" fmla="*/ 0 h 3154"/>
                <a:gd name="T34" fmla="*/ 0 w 8000"/>
                <a:gd name="T35" fmla="*/ 0 h 3154"/>
                <a:gd name="T36" fmla="*/ 0 w 8000"/>
                <a:gd name="T37" fmla="*/ 0 h 3154"/>
                <a:gd name="T38" fmla="*/ 0 w 8000"/>
                <a:gd name="T39" fmla="*/ 0 h 3154"/>
                <a:gd name="T40" fmla="*/ 0 w 8000"/>
                <a:gd name="T41" fmla="*/ 0 h 3154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8000"/>
                <a:gd name="T64" fmla="*/ 0 h 3154"/>
                <a:gd name="T65" fmla="*/ 8000 w 8000"/>
                <a:gd name="T66" fmla="*/ 3154 h 3154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8000" h="3154">
                  <a:moveTo>
                    <a:pt x="8000" y="1577"/>
                  </a:moveTo>
                  <a:cubicBezTo>
                    <a:pt x="8000" y="1818"/>
                    <a:pt x="7931" y="2087"/>
                    <a:pt x="7804" y="2300"/>
                  </a:cubicBezTo>
                  <a:cubicBezTo>
                    <a:pt x="7677" y="2513"/>
                    <a:pt x="7478" y="2717"/>
                    <a:pt x="7236" y="2853"/>
                  </a:cubicBezTo>
                  <a:cubicBezTo>
                    <a:pt x="6994" y="2989"/>
                    <a:pt x="6684" y="3082"/>
                    <a:pt x="6351" y="3118"/>
                  </a:cubicBezTo>
                  <a:cubicBezTo>
                    <a:pt x="6018" y="3154"/>
                    <a:pt x="5628" y="3128"/>
                    <a:pt x="5236" y="3071"/>
                  </a:cubicBezTo>
                  <a:cubicBezTo>
                    <a:pt x="4844" y="3014"/>
                    <a:pt x="4412" y="2895"/>
                    <a:pt x="4000" y="2777"/>
                  </a:cubicBezTo>
                  <a:cubicBezTo>
                    <a:pt x="3588" y="2659"/>
                    <a:pt x="3156" y="2499"/>
                    <a:pt x="2764" y="2366"/>
                  </a:cubicBezTo>
                  <a:cubicBezTo>
                    <a:pt x="2372" y="2233"/>
                    <a:pt x="1982" y="2086"/>
                    <a:pt x="1649" y="1977"/>
                  </a:cubicBezTo>
                  <a:cubicBezTo>
                    <a:pt x="1316" y="1868"/>
                    <a:pt x="1006" y="1776"/>
                    <a:pt x="764" y="1712"/>
                  </a:cubicBezTo>
                  <a:cubicBezTo>
                    <a:pt x="522" y="1648"/>
                    <a:pt x="323" y="1617"/>
                    <a:pt x="196" y="1595"/>
                  </a:cubicBezTo>
                  <a:cubicBezTo>
                    <a:pt x="69" y="1573"/>
                    <a:pt x="0" y="1571"/>
                    <a:pt x="0" y="1577"/>
                  </a:cubicBezTo>
                  <a:cubicBezTo>
                    <a:pt x="0" y="1583"/>
                    <a:pt x="69" y="1581"/>
                    <a:pt x="196" y="1559"/>
                  </a:cubicBezTo>
                  <a:cubicBezTo>
                    <a:pt x="323" y="1537"/>
                    <a:pt x="522" y="1506"/>
                    <a:pt x="764" y="1442"/>
                  </a:cubicBezTo>
                  <a:cubicBezTo>
                    <a:pt x="1006" y="1378"/>
                    <a:pt x="1316" y="1286"/>
                    <a:pt x="1649" y="1177"/>
                  </a:cubicBezTo>
                  <a:cubicBezTo>
                    <a:pt x="1982" y="1068"/>
                    <a:pt x="2372" y="921"/>
                    <a:pt x="2764" y="788"/>
                  </a:cubicBezTo>
                  <a:cubicBezTo>
                    <a:pt x="3156" y="655"/>
                    <a:pt x="3588" y="495"/>
                    <a:pt x="4000" y="377"/>
                  </a:cubicBezTo>
                  <a:cubicBezTo>
                    <a:pt x="4412" y="259"/>
                    <a:pt x="4844" y="140"/>
                    <a:pt x="5236" y="83"/>
                  </a:cubicBezTo>
                  <a:cubicBezTo>
                    <a:pt x="5628" y="26"/>
                    <a:pt x="6018" y="0"/>
                    <a:pt x="6351" y="36"/>
                  </a:cubicBezTo>
                  <a:cubicBezTo>
                    <a:pt x="6684" y="72"/>
                    <a:pt x="6994" y="165"/>
                    <a:pt x="7236" y="301"/>
                  </a:cubicBezTo>
                  <a:cubicBezTo>
                    <a:pt x="7478" y="437"/>
                    <a:pt x="7677" y="641"/>
                    <a:pt x="7804" y="854"/>
                  </a:cubicBezTo>
                  <a:cubicBezTo>
                    <a:pt x="7931" y="1067"/>
                    <a:pt x="8000" y="1336"/>
                    <a:pt x="8000" y="1577"/>
                  </a:cubicBezTo>
                  <a:close/>
                </a:path>
              </a:pathLst>
            </a:custGeom>
            <a:gradFill rotWithShape="0">
              <a:gsLst>
                <a:gs pos="0">
                  <a:srgbClr val="EBF02E"/>
                </a:gs>
                <a:gs pos="100000">
                  <a:srgbClr val="FF9900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1800"/>
            </a:p>
          </p:txBody>
        </p:sp>
        <p:grpSp>
          <p:nvGrpSpPr>
            <p:cNvPr id="4" name="Group 26"/>
            <p:cNvGrpSpPr>
              <a:grpSpLocks/>
            </p:cNvGrpSpPr>
            <p:nvPr/>
          </p:nvGrpSpPr>
          <p:grpSpPr bwMode="auto">
            <a:xfrm>
              <a:off x="4800" y="1728"/>
              <a:ext cx="162" cy="827"/>
              <a:chOff x="4800" y="1730"/>
              <a:chExt cx="162" cy="827"/>
            </a:xfrm>
          </p:grpSpPr>
          <p:sp>
            <p:nvSpPr>
              <p:cNvPr id="14370" name="Freeform 27"/>
              <p:cNvSpPr>
                <a:spLocks noChangeAspect="1"/>
              </p:cNvSpPr>
              <p:nvPr/>
            </p:nvSpPr>
            <p:spPr bwMode="auto">
              <a:xfrm rot="5700000">
                <a:off x="4776" y="1798"/>
                <a:ext cx="221" cy="86"/>
              </a:xfrm>
              <a:custGeom>
                <a:avLst/>
                <a:gdLst>
                  <a:gd name="T0" fmla="*/ 0 w 8000"/>
                  <a:gd name="T1" fmla="*/ 0 h 3154"/>
                  <a:gd name="T2" fmla="*/ 0 w 8000"/>
                  <a:gd name="T3" fmla="*/ 0 h 3154"/>
                  <a:gd name="T4" fmla="*/ 0 w 8000"/>
                  <a:gd name="T5" fmla="*/ 0 h 3154"/>
                  <a:gd name="T6" fmla="*/ 0 w 8000"/>
                  <a:gd name="T7" fmla="*/ 0 h 3154"/>
                  <a:gd name="T8" fmla="*/ 0 w 8000"/>
                  <a:gd name="T9" fmla="*/ 0 h 3154"/>
                  <a:gd name="T10" fmla="*/ 0 w 8000"/>
                  <a:gd name="T11" fmla="*/ 0 h 3154"/>
                  <a:gd name="T12" fmla="*/ 0 w 8000"/>
                  <a:gd name="T13" fmla="*/ 0 h 3154"/>
                  <a:gd name="T14" fmla="*/ 0 w 8000"/>
                  <a:gd name="T15" fmla="*/ 0 h 3154"/>
                  <a:gd name="T16" fmla="*/ 0 w 8000"/>
                  <a:gd name="T17" fmla="*/ 0 h 3154"/>
                  <a:gd name="T18" fmla="*/ 0 w 8000"/>
                  <a:gd name="T19" fmla="*/ 0 h 3154"/>
                  <a:gd name="T20" fmla="*/ 0 w 8000"/>
                  <a:gd name="T21" fmla="*/ 0 h 3154"/>
                  <a:gd name="T22" fmla="*/ 0 w 8000"/>
                  <a:gd name="T23" fmla="*/ 0 h 3154"/>
                  <a:gd name="T24" fmla="*/ 0 w 8000"/>
                  <a:gd name="T25" fmla="*/ 0 h 3154"/>
                  <a:gd name="T26" fmla="*/ 0 w 8000"/>
                  <a:gd name="T27" fmla="*/ 0 h 3154"/>
                  <a:gd name="T28" fmla="*/ 0 w 8000"/>
                  <a:gd name="T29" fmla="*/ 0 h 3154"/>
                  <a:gd name="T30" fmla="*/ 0 w 8000"/>
                  <a:gd name="T31" fmla="*/ 0 h 3154"/>
                  <a:gd name="T32" fmla="*/ 0 w 8000"/>
                  <a:gd name="T33" fmla="*/ 0 h 3154"/>
                  <a:gd name="T34" fmla="*/ 0 w 8000"/>
                  <a:gd name="T35" fmla="*/ 0 h 3154"/>
                  <a:gd name="T36" fmla="*/ 0 w 8000"/>
                  <a:gd name="T37" fmla="*/ 0 h 3154"/>
                  <a:gd name="T38" fmla="*/ 0 w 8000"/>
                  <a:gd name="T39" fmla="*/ 0 h 3154"/>
                  <a:gd name="T40" fmla="*/ 0 w 8000"/>
                  <a:gd name="T41" fmla="*/ 0 h 3154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w 8000"/>
                  <a:gd name="T64" fmla="*/ 0 h 3154"/>
                  <a:gd name="T65" fmla="*/ 8000 w 8000"/>
                  <a:gd name="T66" fmla="*/ 3154 h 3154"/>
                </a:gdLst>
                <a:ahLst/>
                <a:cxnLst>
                  <a:cxn ang="T42">
                    <a:pos x="T0" y="T1"/>
                  </a:cxn>
                  <a:cxn ang="T43">
                    <a:pos x="T2" y="T3"/>
                  </a:cxn>
                  <a:cxn ang="T44">
                    <a:pos x="T4" y="T5"/>
                  </a:cxn>
                  <a:cxn ang="T45">
                    <a:pos x="T6" y="T7"/>
                  </a:cxn>
                  <a:cxn ang="T46">
                    <a:pos x="T8" y="T9"/>
                  </a:cxn>
                  <a:cxn ang="T47">
                    <a:pos x="T10" y="T11"/>
                  </a:cxn>
                  <a:cxn ang="T48">
                    <a:pos x="T12" y="T13"/>
                  </a:cxn>
                  <a:cxn ang="T49">
                    <a:pos x="T14" y="T15"/>
                  </a:cxn>
                  <a:cxn ang="T50">
                    <a:pos x="T16" y="T17"/>
                  </a:cxn>
                  <a:cxn ang="T51">
                    <a:pos x="T18" y="T19"/>
                  </a:cxn>
                  <a:cxn ang="T52">
                    <a:pos x="T20" y="T21"/>
                  </a:cxn>
                  <a:cxn ang="T53">
                    <a:pos x="T22" y="T23"/>
                  </a:cxn>
                  <a:cxn ang="T54">
                    <a:pos x="T24" y="T25"/>
                  </a:cxn>
                  <a:cxn ang="T55">
                    <a:pos x="T26" y="T27"/>
                  </a:cxn>
                  <a:cxn ang="T56">
                    <a:pos x="T28" y="T29"/>
                  </a:cxn>
                  <a:cxn ang="T57">
                    <a:pos x="T30" y="T31"/>
                  </a:cxn>
                  <a:cxn ang="T58">
                    <a:pos x="T32" y="T33"/>
                  </a:cxn>
                  <a:cxn ang="T59">
                    <a:pos x="T34" y="T35"/>
                  </a:cxn>
                  <a:cxn ang="T60">
                    <a:pos x="T36" y="T37"/>
                  </a:cxn>
                  <a:cxn ang="T61">
                    <a:pos x="T38" y="T39"/>
                  </a:cxn>
                  <a:cxn ang="T62">
                    <a:pos x="T40" y="T41"/>
                  </a:cxn>
                </a:cxnLst>
                <a:rect l="T63" t="T64" r="T65" b="T66"/>
                <a:pathLst>
                  <a:path w="8000" h="3154">
                    <a:moveTo>
                      <a:pt x="8000" y="1577"/>
                    </a:moveTo>
                    <a:cubicBezTo>
                      <a:pt x="8000" y="1818"/>
                      <a:pt x="7931" y="2087"/>
                      <a:pt x="7804" y="2300"/>
                    </a:cubicBezTo>
                    <a:cubicBezTo>
                      <a:pt x="7677" y="2513"/>
                      <a:pt x="7478" y="2717"/>
                      <a:pt x="7236" y="2853"/>
                    </a:cubicBezTo>
                    <a:cubicBezTo>
                      <a:pt x="6994" y="2989"/>
                      <a:pt x="6684" y="3082"/>
                      <a:pt x="6351" y="3118"/>
                    </a:cubicBezTo>
                    <a:cubicBezTo>
                      <a:pt x="6018" y="3154"/>
                      <a:pt x="5628" y="3128"/>
                      <a:pt x="5236" y="3071"/>
                    </a:cubicBezTo>
                    <a:cubicBezTo>
                      <a:pt x="4844" y="3014"/>
                      <a:pt x="4412" y="2895"/>
                      <a:pt x="4000" y="2777"/>
                    </a:cubicBezTo>
                    <a:cubicBezTo>
                      <a:pt x="3588" y="2659"/>
                      <a:pt x="3156" y="2499"/>
                      <a:pt x="2764" y="2366"/>
                    </a:cubicBezTo>
                    <a:cubicBezTo>
                      <a:pt x="2372" y="2233"/>
                      <a:pt x="1982" y="2086"/>
                      <a:pt x="1649" y="1977"/>
                    </a:cubicBezTo>
                    <a:cubicBezTo>
                      <a:pt x="1316" y="1868"/>
                      <a:pt x="1006" y="1776"/>
                      <a:pt x="764" y="1712"/>
                    </a:cubicBezTo>
                    <a:cubicBezTo>
                      <a:pt x="522" y="1648"/>
                      <a:pt x="323" y="1617"/>
                      <a:pt x="196" y="1595"/>
                    </a:cubicBezTo>
                    <a:cubicBezTo>
                      <a:pt x="69" y="1573"/>
                      <a:pt x="0" y="1571"/>
                      <a:pt x="0" y="1577"/>
                    </a:cubicBezTo>
                    <a:cubicBezTo>
                      <a:pt x="0" y="1583"/>
                      <a:pt x="69" y="1581"/>
                      <a:pt x="196" y="1559"/>
                    </a:cubicBezTo>
                    <a:cubicBezTo>
                      <a:pt x="323" y="1537"/>
                      <a:pt x="522" y="1506"/>
                      <a:pt x="764" y="1442"/>
                    </a:cubicBezTo>
                    <a:cubicBezTo>
                      <a:pt x="1006" y="1378"/>
                      <a:pt x="1316" y="1286"/>
                      <a:pt x="1649" y="1177"/>
                    </a:cubicBezTo>
                    <a:cubicBezTo>
                      <a:pt x="1982" y="1068"/>
                      <a:pt x="2372" y="921"/>
                      <a:pt x="2764" y="788"/>
                    </a:cubicBezTo>
                    <a:cubicBezTo>
                      <a:pt x="3156" y="655"/>
                      <a:pt x="3588" y="495"/>
                      <a:pt x="4000" y="377"/>
                    </a:cubicBezTo>
                    <a:cubicBezTo>
                      <a:pt x="4412" y="259"/>
                      <a:pt x="4844" y="140"/>
                      <a:pt x="5236" y="83"/>
                    </a:cubicBezTo>
                    <a:cubicBezTo>
                      <a:pt x="5628" y="26"/>
                      <a:pt x="6018" y="0"/>
                      <a:pt x="6351" y="36"/>
                    </a:cubicBezTo>
                    <a:cubicBezTo>
                      <a:pt x="6684" y="72"/>
                      <a:pt x="6994" y="165"/>
                      <a:pt x="7236" y="301"/>
                    </a:cubicBezTo>
                    <a:cubicBezTo>
                      <a:pt x="7478" y="437"/>
                      <a:pt x="7677" y="641"/>
                      <a:pt x="7804" y="854"/>
                    </a:cubicBezTo>
                    <a:cubicBezTo>
                      <a:pt x="7931" y="1067"/>
                      <a:pt x="8000" y="1336"/>
                      <a:pt x="8000" y="1577"/>
                    </a:cubicBezTo>
                    <a:close/>
                  </a:path>
                </a:pathLst>
              </a:custGeom>
              <a:gradFill rotWithShape="0">
                <a:gsLst>
                  <a:gs pos="0">
                    <a:srgbClr val="FF9900"/>
                  </a:gs>
                  <a:gs pos="100000">
                    <a:srgbClr val="993300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800"/>
              </a:p>
            </p:txBody>
          </p:sp>
          <p:sp>
            <p:nvSpPr>
              <p:cNvPr id="14371" name="Rectangle 28"/>
              <p:cNvSpPr>
                <a:spLocks noChangeAspect="1" noChangeArrowheads="1"/>
              </p:cNvSpPr>
              <p:nvPr/>
            </p:nvSpPr>
            <p:spPr bwMode="auto">
              <a:xfrm>
                <a:off x="4872" y="1895"/>
                <a:ext cx="14" cy="96"/>
              </a:xfrm>
              <a:prstGeom prst="rect">
                <a:avLst/>
              </a:prstGeom>
              <a:gradFill rotWithShape="0">
                <a:gsLst>
                  <a:gs pos="0">
                    <a:srgbClr val="000000"/>
                  </a:gs>
                  <a:gs pos="100000">
                    <a:srgbClr val="FFFFCC"/>
                  </a:gs>
                </a:gsLst>
                <a:lin ang="5400000" scaled="1"/>
              </a:gra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eaLnBrk="1" hangingPunct="1"/>
                <a:endParaRPr lang="en-US" altLang="en-US" sz="1800"/>
              </a:p>
            </p:txBody>
          </p:sp>
          <p:sp>
            <p:nvSpPr>
              <p:cNvPr id="14372" name="Rectangle 29"/>
              <p:cNvSpPr>
                <a:spLocks noChangeAspect="1" noChangeArrowheads="1"/>
              </p:cNvSpPr>
              <p:nvPr/>
            </p:nvSpPr>
            <p:spPr bwMode="auto">
              <a:xfrm>
                <a:off x="4800" y="1963"/>
                <a:ext cx="162" cy="594"/>
              </a:xfrm>
              <a:prstGeom prst="rect">
                <a:avLst/>
              </a:prstGeom>
              <a:solidFill>
                <a:srgbClr val="FFFFE1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eaLnBrk="1" hangingPunct="1"/>
                <a:endParaRPr lang="en-US" altLang="en-US" sz="1800"/>
              </a:p>
            </p:txBody>
          </p:sp>
        </p:grpSp>
      </p:grpSp>
      <p:sp>
        <p:nvSpPr>
          <p:cNvPr id="32" name="Text Box 17"/>
          <p:cNvSpPr txBox="1">
            <a:spLocks noChangeArrowheads="1"/>
          </p:cNvSpPr>
          <p:nvPr/>
        </p:nvSpPr>
        <p:spPr bwMode="auto">
          <a:xfrm>
            <a:off x="4419600" y="5481638"/>
            <a:ext cx="3810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dirty="0">
                <a:latin typeface="Times New Roman" pitchFamily="18" charset="0"/>
                <a:cs typeface="Times New Roman" pitchFamily="18" charset="0"/>
              </a:rPr>
              <a:t>d</a:t>
            </a:r>
          </a:p>
        </p:txBody>
      </p:sp>
      <p:sp>
        <p:nvSpPr>
          <p:cNvPr id="14362" name="Text Box 19"/>
          <p:cNvSpPr txBox="1">
            <a:spLocks noChangeArrowheads="1"/>
          </p:cNvSpPr>
          <p:nvPr/>
        </p:nvSpPr>
        <p:spPr bwMode="auto">
          <a:xfrm>
            <a:off x="5094288" y="4848226"/>
            <a:ext cx="914400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O</a:t>
            </a:r>
          </a:p>
        </p:txBody>
      </p:sp>
      <p:sp>
        <p:nvSpPr>
          <p:cNvPr id="14363" name="Text Box 19"/>
          <p:cNvSpPr txBox="1">
            <a:spLocks noChangeArrowheads="1"/>
          </p:cNvSpPr>
          <p:nvPr/>
        </p:nvSpPr>
        <p:spPr bwMode="auto">
          <a:xfrm>
            <a:off x="4041775" y="4654551"/>
            <a:ext cx="9144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F</a:t>
            </a:r>
          </a:p>
        </p:txBody>
      </p:sp>
      <p:sp>
        <p:nvSpPr>
          <p:cNvPr id="14364" name="Text Box 19"/>
          <p:cNvSpPr txBox="1">
            <a:spLocks noChangeArrowheads="1"/>
          </p:cNvSpPr>
          <p:nvPr/>
        </p:nvSpPr>
        <p:spPr bwMode="auto">
          <a:xfrm>
            <a:off x="6629400" y="4703763"/>
            <a:ext cx="9144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F’</a:t>
            </a:r>
          </a:p>
        </p:txBody>
      </p:sp>
      <p:cxnSp>
        <p:nvCxnSpPr>
          <p:cNvPr id="36" name="Straight Connector 35"/>
          <p:cNvCxnSpPr/>
          <p:nvPr/>
        </p:nvCxnSpPr>
        <p:spPr>
          <a:xfrm>
            <a:off x="6946900" y="5130801"/>
            <a:ext cx="0" cy="257175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>
            <a:off x="4275138" y="5153026"/>
            <a:ext cx="0" cy="257175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>
            <a:off x="5551488" y="5153026"/>
            <a:ext cx="0" cy="257175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TextBox 80"/>
          <p:cNvSpPr txBox="1">
            <a:spLocks noChangeArrowheads="1"/>
          </p:cNvSpPr>
          <p:nvPr/>
        </p:nvSpPr>
        <p:spPr bwMode="auto">
          <a:xfrm>
            <a:off x="0" y="-43081"/>
            <a:ext cx="86868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 eaLnBrk="1" hangingPunct="1"/>
            <a:r>
              <a:rPr lang="en-US" altLang="en-US" sz="36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a) </a:t>
            </a:r>
            <a:r>
              <a:rPr lang="en-US" altLang="en-US" sz="3600" b="1" i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Đặt</a:t>
            </a:r>
            <a:r>
              <a:rPr lang="en-US" altLang="en-US" sz="36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b="1" i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US" altLang="en-US" sz="36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b="1" i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ngoài</a:t>
            </a:r>
            <a:r>
              <a:rPr lang="en-US" altLang="en-US" sz="36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b="1" i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khoảng</a:t>
            </a:r>
            <a:r>
              <a:rPr lang="en-US" altLang="en-US" sz="36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b="1" i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tiêu</a:t>
            </a:r>
            <a:r>
              <a:rPr lang="en-US" altLang="en-US" sz="36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b="1" i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cự</a:t>
            </a:r>
            <a:r>
              <a:rPr lang="en-US" altLang="en-US" sz="36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b="1" i="1" dirty="0">
                <a:latin typeface="Times New Roman" pitchFamily="18" charset="0"/>
                <a:cs typeface="Times New Roman" pitchFamily="18" charset="0"/>
              </a:rPr>
              <a:t>(d &gt; f)</a:t>
            </a:r>
          </a:p>
        </p:txBody>
      </p:sp>
      <p:sp>
        <p:nvSpPr>
          <p:cNvPr id="41" name="TextBox 1"/>
          <p:cNvSpPr txBox="1">
            <a:spLocks noChangeArrowheads="1"/>
          </p:cNvSpPr>
          <p:nvPr/>
        </p:nvSpPr>
        <p:spPr bwMode="auto">
          <a:xfrm>
            <a:off x="2362201" y="3119736"/>
            <a:ext cx="60007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4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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14014901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1.67438E-6 L 0.13334 -0.00046 " pathEditMode="relative" rAng="0" ptsTypes="AA">
                                      <p:cBhvr>
                                        <p:cTn id="12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667" y="-23"/>
                                    </p:animMotion>
                                  </p:childTnLst>
                                </p:cTn>
                              </p:par>
                              <p:par>
                                <p:cTn id="1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19" grpId="0" animBg="1"/>
      <p:bldP spid="32" grpId="0"/>
      <p:bldP spid="41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9525" y="672574"/>
            <a:ext cx="11616928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342900" indent="-342900" algn="just" eaLnBrk="1" hangingPunct="1">
              <a:buClr>
                <a:srgbClr val="FF0000"/>
              </a:buClr>
              <a:buFont typeface="Wingdings" pitchFamily="2" charset="2"/>
              <a:buChar char="Ø"/>
            </a:pPr>
            <a:r>
              <a:rPr lang="en-US" altLang="en-US" sz="36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Dịch</a:t>
            </a:r>
            <a:r>
              <a:rPr lang="en-US" alt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chuyển</a:t>
            </a:r>
            <a:r>
              <a:rPr lang="en-US" alt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US" alt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alt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gần</a:t>
            </a:r>
            <a:r>
              <a:rPr lang="en-US" alt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thấu</a:t>
            </a:r>
            <a:r>
              <a:rPr lang="en-US" alt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kính</a:t>
            </a:r>
            <a:r>
              <a:rPr lang="en-US" alt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alt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thấu</a:t>
            </a:r>
            <a:r>
              <a:rPr lang="en-US" alt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kính</a:t>
            </a:r>
            <a:r>
              <a:rPr lang="en-US" alt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alt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khoảng</a:t>
            </a:r>
            <a:r>
              <a:rPr lang="en-US" alt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d &lt; f:</a:t>
            </a:r>
          </a:p>
        </p:txBody>
      </p:sp>
      <p:sp>
        <p:nvSpPr>
          <p:cNvPr id="7" name="Text Box 12"/>
          <p:cNvSpPr txBox="1">
            <a:spLocks noChangeArrowheads="1"/>
          </p:cNvSpPr>
          <p:nvPr/>
        </p:nvSpPr>
        <p:spPr bwMode="auto">
          <a:xfrm>
            <a:off x="9525" y="5638384"/>
            <a:ext cx="12182475" cy="1200329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eaLnBrk="1" hangingPunct="1">
              <a:defRPr/>
            </a:pPr>
            <a:r>
              <a:rPr lang="vi-VN" sz="3600" b="1" dirty="0">
                <a:solidFill>
                  <a:srgbClr val="C00000"/>
                </a:solidFill>
                <a:latin typeface="+mj-lt"/>
              </a:rPr>
              <a:t> </a:t>
            </a:r>
            <a:r>
              <a:rPr lang="vi-VN" sz="3600" b="1" dirty="0">
                <a:solidFill>
                  <a:srgbClr val="0000FF"/>
                </a:solidFill>
                <a:latin typeface="+mj-lt"/>
                <a:sym typeface="Wingdings"/>
              </a:rPr>
              <a:t></a:t>
            </a:r>
            <a:r>
              <a:rPr lang="en-US" sz="3600" b="1" dirty="0">
                <a:solidFill>
                  <a:srgbClr val="0000FF"/>
                </a:solidFill>
                <a:latin typeface="+mj-lt"/>
                <a:sym typeface="Wingdings"/>
              </a:rPr>
              <a:t> </a:t>
            </a:r>
            <a:r>
              <a:rPr lang="vi-VN" sz="3600" b="1" dirty="0" err="1">
                <a:solidFill>
                  <a:srgbClr val="C00000"/>
                </a:solidFill>
                <a:latin typeface="+mj-lt"/>
              </a:rPr>
              <a:t>Ảnh</a:t>
            </a:r>
            <a:r>
              <a:rPr lang="vi-VN" sz="3600" b="1" dirty="0">
                <a:solidFill>
                  <a:srgbClr val="C00000"/>
                </a:solidFill>
                <a:latin typeface="+mj-lt"/>
              </a:rPr>
              <a:t> </a:t>
            </a:r>
            <a:r>
              <a:rPr lang="en-US" sz="36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36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hứng</a:t>
            </a:r>
            <a:r>
              <a:rPr lang="en-US" sz="36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36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36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màn</a:t>
            </a:r>
            <a:r>
              <a:rPr lang="en-US" sz="36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ảnh</a:t>
            </a:r>
            <a:r>
              <a:rPr lang="en-US" sz="36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này</a:t>
            </a:r>
            <a:r>
              <a:rPr lang="en-US" sz="36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6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ảnh</a:t>
            </a:r>
            <a:r>
              <a:rPr lang="en-US" sz="36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ảo</a:t>
            </a:r>
            <a:r>
              <a:rPr lang="en-US" sz="36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cùng</a:t>
            </a:r>
            <a:r>
              <a:rPr lang="en-US" sz="36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chiều</a:t>
            </a:r>
            <a:r>
              <a:rPr lang="en-US" sz="36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36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US" sz="36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6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lớn</a:t>
            </a:r>
            <a:r>
              <a:rPr lang="en-US" sz="36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hơn</a:t>
            </a:r>
            <a:r>
              <a:rPr lang="en-US" sz="36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US" sz="36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vi-VN" sz="36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369" name="TextBox 80"/>
          <p:cNvSpPr txBox="1">
            <a:spLocks noChangeArrowheads="1"/>
          </p:cNvSpPr>
          <p:nvPr/>
        </p:nvSpPr>
        <p:spPr bwMode="auto">
          <a:xfrm>
            <a:off x="9525" y="10894"/>
            <a:ext cx="88392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 eaLnBrk="1" hangingPunct="1"/>
            <a:r>
              <a:rPr lang="en-US" altLang="en-US" sz="36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b) </a:t>
            </a:r>
            <a:r>
              <a:rPr lang="en-US" altLang="en-US" sz="3600" b="1" i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Đặt</a:t>
            </a:r>
            <a:r>
              <a:rPr lang="en-US" altLang="en-US" sz="36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b="1" i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US" altLang="en-US" sz="36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b="1" i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altLang="en-US" sz="36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b="1" i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khoảng</a:t>
            </a:r>
            <a:r>
              <a:rPr lang="en-US" altLang="en-US" sz="36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b="1" i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tiêu</a:t>
            </a:r>
            <a:r>
              <a:rPr lang="en-US" altLang="en-US" sz="36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b="1" i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cự</a:t>
            </a:r>
            <a:r>
              <a:rPr lang="en-US" altLang="en-US" sz="36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b="1" i="1" dirty="0">
                <a:latin typeface="Times New Roman" pitchFamily="18" charset="0"/>
                <a:cs typeface="Times New Roman" pitchFamily="18" charset="0"/>
              </a:rPr>
              <a:t>(d &lt; f)</a:t>
            </a:r>
          </a:p>
        </p:txBody>
      </p:sp>
      <p:sp>
        <p:nvSpPr>
          <p:cNvPr id="15370" name="AutoShape 3"/>
          <p:cNvSpPr>
            <a:spLocks noChangeArrowheads="1"/>
          </p:cNvSpPr>
          <p:nvPr/>
        </p:nvSpPr>
        <p:spPr bwMode="auto">
          <a:xfrm rot="-5400000">
            <a:off x="4727575" y="2903538"/>
            <a:ext cx="1981200" cy="1371600"/>
          </a:xfrm>
          <a:prstGeom prst="parallelogram">
            <a:avLst>
              <a:gd name="adj" fmla="val 36111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altLang="en-US" sz="1800"/>
          </a:p>
        </p:txBody>
      </p:sp>
      <p:sp>
        <p:nvSpPr>
          <p:cNvPr id="11" name="Line 4"/>
          <p:cNvSpPr>
            <a:spLocks noChangeShapeType="1"/>
          </p:cNvSpPr>
          <p:nvPr/>
        </p:nvSpPr>
        <p:spPr bwMode="auto">
          <a:xfrm>
            <a:off x="5641975" y="4351338"/>
            <a:ext cx="0" cy="1143000"/>
          </a:xfrm>
          <a:prstGeom prst="line">
            <a:avLst/>
          </a:prstGeom>
          <a:ln>
            <a:headEnd/>
            <a:tailEnd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/>
          <a:lstStyle/>
          <a:p>
            <a:pPr eaLnBrk="1" hangingPunct="1">
              <a:defRPr/>
            </a:pPr>
            <a:endParaRPr lang="en-US" sz="1800"/>
          </a:p>
        </p:txBody>
      </p:sp>
      <p:grpSp>
        <p:nvGrpSpPr>
          <p:cNvPr id="2" name="Group 29"/>
          <p:cNvGrpSpPr>
            <a:grpSpLocks/>
          </p:cNvGrpSpPr>
          <p:nvPr/>
        </p:nvGrpSpPr>
        <p:grpSpPr bwMode="auto">
          <a:xfrm>
            <a:off x="7775575" y="1966913"/>
            <a:ext cx="2133600" cy="3581400"/>
            <a:chOff x="3888" y="816"/>
            <a:chExt cx="1344" cy="2256"/>
          </a:xfrm>
        </p:grpSpPr>
        <p:sp>
          <p:nvSpPr>
            <p:cNvPr id="13" name="AutoShape 2"/>
            <p:cNvSpPr>
              <a:spLocks noChangeArrowheads="1"/>
            </p:cNvSpPr>
            <p:nvPr/>
          </p:nvSpPr>
          <p:spPr bwMode="auto">
            <a:xfrm rot="5400000">
              <a:off x="3792" y="912"/>
              <a:ext cx="1536" cy="1344"/>
            </a:xfrm>
            <a:prstGeom prst="flowChartInputOutput">
              <a:avLst/>
            </a:prstGeom>
            <a:gradFill rotWithShape="1">
              <a:gsLst>
                <a:gs pos="0">
                  <a:schemeClr val="bg1">
                    <a:gamma/>
                    <a:shade val="89020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defRPr/>
              </a:pPr>
              <a:endParaRPr lang="en-US" sz="1800"/>
            </a:p>
          </p:txBody>
        </p:sp>
        <p:sp>
          <p:nvSpPr>
            <p:cNvPr id="14" name="Line 5"/>
            <p:cNvSpPr>
              <a:spLocks noChangeShapeType="1"/>
            </p:cNvSpPr>
            <p:nvPr/>
          </p:nvSpPr>
          <p:spPr bwMode="auto">
            <a:xfrm>
              <a:off x="4512" y="2208"/>
              <a:ext cx="0" cy="864"/>
            </a:xfrm>
            <a:prstGeom prst="line">
              <a:avLst/>
            </a:prstGeom>
            <a:ln>
              <a:headEnd/>
              <a:tailEnd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  <p:txBody>
            <a:bodyPr/>
            <a:lstStyle/>
            <a:p>
              <a:pPr eaLnBrk="1" hangingPunct="1">
                <a:defRPr/>
              </a:pPr>
              <a:endParaRPr lang="en-US" sz="1800"/>
            </a:p>
          </p:txBody>
        </p:sp>
      </p:grpSp>
      <p:sp>
        <p:nvSpPr>
          <p:cNvPr id="15373" name="Line 6"/>
          <p:cNvSpPr>
            <a:spLocks noChangeShapeType="1"/>
          </p:cNvSpPr>
          <p:nvPr/>
        </p:nvSpPr>
        <p:spPr bwMode="auto">
          <a:xfrm>
            <a:off x="2060575" y="5545138"/>
            <a:ext cx="8229600" cy="0"/>
          </a:xfrm>
          <a:prstGeom prst="line">
            <a:avLst/>
          </a:prstGeom>
          <a:noFill/>
          <a:ln w="9525">
            <a:solidFill>
              <a:srgbClr val="FFFF99"/>
            </a:solidFill>
            <a:round/>
            <a:headEnd/>
            <a:tailEnd/>
          </a:ln>
          <a:scene3d>
            <a:camera prst="legacyObliqueTopLeft"/>
            <a:lightRig rig="legacyFlat3" dir="t"/>
          </a:scene3d>
          <a:sp3d extrusionH="430200" prstMaterial="legacyMatte">
            <a:bevelT w="13500" h="13500" prst="angle"/>
            <a:bevelB w="13500" h="13500" prst="angle"/>
            <a:extrusionClr>
              <a:srgbClr val="FFFF99"/>
            </a:extrusionClr>
          </a:sp3d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flatTx/>
          </a:bodyPr>
          <a:lstStyle/>
          <a:p>
            <a:endParaRPr lang="en-US" sz="1800"/>
          </a:p>
        </p:txBody>
      </p:sp>
      <p:sp>
        <p:nvSpPr>
          <p:cNvPr id="15374" name="Oval 7"/>
          <p:cNvSpPr>
            <a:spLocks noChangeArrowheads="1"/>
          </p:cNvSpPr>
          <p:nvPr/>
        </p:nvSpPr>
        <p:spPr bwMode="auto">
          <a:xfrm rot="2834016">
            <a:off x="5188744" y="3204369"/>
            <a:ext cx="963612" cy="66675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altLang="en-US" sz="1800"/>
          </a:p>
        </p:txBody>
      </p:sp>
      <p:sp>
        <p:nvSpPr>
          <p:cNvPr id="15375" name="Text Box 15"/>
          <p:cNvSpPr txBox="1">
            <a:spLocks noChangeArrowheads="1"/>
          </p:cNvSpPr>
          <p:nvPr/>
        </p:nvSpPr>
        <p:spPr bwMode="auto">
          <a:xfrm>
            <a:off x="4206875" y="2852739"/>
            <a:ext cx="444500" cy="815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F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180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</a:t>
            </a:r>
          </a:p>
        </p:txBody>
      </p:sp>
      <p:sp>
        <p:nvSpPr>
          <p:cNvPr id="15376" name="Line 16"/>
          <p:cNvSpPr>
            <a:spLocks noChangeShapeType="1"/>
          </p:cNvSpPr>
          <p:nvPr/>
        </p:nvSpPr>
        <p:spPr bwMode="auto">
          <a:xfrm>
            <a:off x="4346575" y="5856288"/>
            <a:ext cx="1295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800"/>
          </a:p>
        </p:txBody>
      </p:sp>
      <p:sp>
        <p:nvSpPr>
          <p:cNvPr id="15377" name="Text Box 17"/>
          <p:cNvSpPr txBox="1">
            <a:spLocks noChangeArrowheads="1"/>
          </p:cNvSpPr>
          <p:nvPr/>
        </p:nvSpPr>
        <p:spPr bwMode="auto">
          <a:xfrm>
            <a:off x="4803775" y="5543550"/>
            <a:ext cx="3810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>
                <a:latin typeface="Times New Roman" pitchFamily="18" charset="0"/>
                <a:cs typeface="Times New Roman" pitchFamily="18" charset="0"/>
              </a:rPr>
              <a:t>f</a:t>
            </a:r>
          </a:p>
        </p:txBody>
      </p:sp>
      <p:sp>
        <p:nvSpPr>
          <p:cNvPr id="20" name="Line 18"/>
          <p:cNvSpPr>
            <a:spLocks noChangeShapeType="1"/>
          </p:cNvSpPr>
          <p:nvPr/>
        </p:nvSpPr>
        <p:spPr bwMode="auto">
          <a:xfrm>
            <a:off x="4727575" y="5646738"/>
            <a:ext cx="914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800"/>
          </a:p>
        </p:txBody>
      </p:sp>
      <p:sp>
        <p:nvSpPr>
          <p:cNvPr id="21" name="Text Box 19"/>
          <p:cNvSpPr txBox="1">
            <a:spLocks noChangeArrowheads="1"/>
          </p:cNvSpPr>
          <p:nvPr/>
        </p:nvSpPr>
        <p:spPr bwMode="auto">
          <a:xfrm>
            <a:off x="5032375" y="5307013"/>
            <a:ext cx="3810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>
                <a:latin typeface="Times New Roman" pitchFamily="18" charset="0"/>
                <a:cs typeface="Times New Roman" pitchFamily="18" charset="0"/>
              </a:rPr>
              <a:t>d</a:t>
            </a:r>
          </a:p>
        </p:txBody>
      </p:sp>
      <p:grpSp>
        <p:nvGrpSpPr>
          <p:cNvPr id="3" name="Group 23"/>
          <p:cNvGrpSpPr>
            <a:grpSpLocks/>
          </p:cNvGrpSpPr>
          <p:nvPr/>
        </p:nvGrpSpPr>
        <p:grpSpPr bwMode="auto">
          <a:xfrm>
            <a:off x="2365375" y="3055938"/>
            <a:ext cx="457200" cy="2455862"/>
            <a:chOff x="4800" y="1536"/>
            <a:chExt cx="170" cy="1019"/>
          </a:xfrm>
        </p:grpSpPr>
        <p:sp>
          <p:nvSpPr>
            <p:cNvPr id="15394" name="Freeform 24"/>
            <p:cNvSpPr>
              <a:spLocks noChangeAspect="1"/>
            </p:cNvSpPr>
            <p:nvPr/>
          </p:nvSpPr>
          <p:spPr bwMode="auto">
            <a:xfrm rot="5700000">
              <a:off x="4680" y="1664"/>
              <a:ext cx="417" cy="162"/>
            </a:xfrm>
            <a:custGeom>
              <a:avLst/>
              <a:gdLst>
                <a:gd name="T0" fmla="*/ 0 w 8000"/>
                <a:gd name="T1" fmla="*/ 0 h 3154"/>
                <a:gd name="T2" fmla="*/ 0 w 8000"/>
                <a:gd name="T3" fmla="*/ 0 h 3154"/>
                <a:gd name="T4" fmla="*/ 0 w 8000"/>
                <a:gd name="T5" fmla="*/ 0 h 3154"/>
                <a:gd name="T6" fmla="*/ 0 w 8000"/>
                <a:gd name="T7" fmla="*/ 0 h 3154"/>
                <a:gd name="T8" fmla="*/ 0 w 8000"/>
                <a:gd name="T9" fmla="*/ 0 h 3154"/>
                <a:gd name="T10" fmla="*/ 0 w 8000"/>
                <a:gd name="T11" fmla="*/ 0 h 3154"/>
                <a:gd name="T12" fmla="*/ 0 w 8000"/>
                <a:gd name="T13" fmla="*/ 0 h 3154"/>
                <a:gd name="T14" fmla="*/ 0 w 8000"/>
                <a:gd name="T15" fmla="*/ 0 h 3154"/>
                <a:gd name="T16" fmla="*/ 0 w 8000"/>
                <a:gd name="T17" fmla="*/ 0 h 3154"/>
                <a:gd name="T18" fmla="*/ 0 w 8000"/>
                <a:gd name="T19" fmla="*/ 0 h 3154"/>
                <a:gd name="T20" fmla="*/ 0 w 8000"/>
                <a:gd name="T21" fmla="*/ 0 h 3154"/>
                <a:gd name="T22" fmla="*/ 0 w 8000"/>
                <a:gd name="T23" fmla="*/ 0 h 3154"/>
                <a:gd name="T24" fmla="*/ 0 w 8000"/>
                <a:gd name="T25" fmla="*/ 0 h 3154"/>
                <a:gd name="T26" fmla="*/ 0 w 8000"/>
                <a:gd name="T27" fmla="*/ 0 h 3154"/>
                <a:gd name="T28" fmla="*/ 0 w 8000"/>
                <a:gd name="T29" fmla="*/ 0 h 3154"/>
                <a:gd name="T30" fmla="*/ 0 w 8000"/>
                <a:gd name="T31" fmla="*/ 0 h 3154"/>
                <a:gd name="T32" fmla="*/ 0 w 8000"/>
                <a:gd name="T33" fmla="*/ 0 h 3154"/>
                <a:gd name="T34" fmla="*/ 0 w 8000"/>
                <a:gd name="T35" fmla="*/ 0 h 3154"/>
                <a:gd name="T36" fmla="*/ 0 w 8000"/>
                <a:gd name="T37" fmla="*/ 0 h 3154"/>
                <a:gd name="T38" fmla="*/ 0 w 8000"/>
                <a:gd name="T39" fmla="*/ 0 h 3154"/>
                <a:gd name="T40" fmla="*/ 0 w 8000"/>
                <a:gd name="T41" fmla="*/ 0 h 3154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8000"/>
                <a:gd name="T64" fmla="*/ 0 h 3154"/>
                <a:gd name="T65" fmla="*/ 8000 w 8000"/>
                <a:gd name="T66" fmla="*/ 3154 h 3154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8000" h="3154">
                  <a:moveTo>
                    <a:pt x="8000" y="1577"/>
                  </a:moveTo>
                  <a:cubicBezTo>
                    <a:pt x="8000" y="1818"/>
                    <a:pt x="7931" y="2087"/>
                    <a:pt x="7804" y="2300"/>
                  </a:cubicBezTo>
                  <a:cubicBezTo>
                    <a:pt x="7677" y="2513"/>
                    <a:pt x="7478" y="2717"/>
                    <a:pt x="7236" y="2853"/>
                  </a:cubicBezTo>
                  <a:cubicBezTo>
                    <a:pt x="6994" y="2989"/>
                    <a:pt x="6684" y="3082"/>
                    <a:pt x="6351" y="3118"/>
                  </a:cubicBezTo>
                  <a:cubicBezTo>
                    <a:pt x="6018" y="3154"/>
                    <a:pt x="5628" y="3128"/>
                    <a:pt x="5236" y="3071"/>
                  </a:cubicBezTo>
                  <a:cubicBezTo>
                    <a:pt x="4844" y="3014"/>
                    <a:pt x="4412" y="2895"/>
                    <a:pt x="4000" y="2777"/>
                  </a:cubicBezTo>
                  <a:cubicBezTo>
                    <a:pt x="3588" y="2659"/>
                    <a:pt x="3156" y="2499"/>
                    <a:pt x="2764" y="2366"/>
                  </a:cubicBezTo>
                  <a:cubicBezTo>
                    <a:pt x="2372" y="2233"/>
                    <a:pt x="1982" y="2086"/>
                    <a:pt x="1649" y="1977"/>
                  </a:cubicBezTo>
                  <a:cubicBezTo>
                    <a:pt x="1316" y="1868"/>
                    <a:pt x="1006" y="1776"/>
                    <a:pt x="764" y="1712"/>
                  </a:cubicBezTo>
                  <a:cubicBezTo>
                    <a:pt x="522" y="1648"/>
                    <a:pt x="323" y="1617"/>
                    <a:pt x="196" y="1595"/>
                  </a:cubicBezTo>
                  <a:cubicBezTo>
                    <a:pt x="69" y="1573"/>
                    <a:pt x="0" y="1571"/>
                    <a:pt x="0" y="1577"/>
                  </a:cubicBezTo>
                  <a:cubicBezTo>
                    <a:pt x="0" y="1583"/>
                    <a:pt x="69" y="1581"/>
                    <a:pt x="196" y="1559"/>
                  </a:cubicBezTo>
                  <a:cubicBezTo>
                    <a:pt x="323" y="1537"/>
                    <a:pt x="522" y="1506"/>
                    <a:pt x="764" y="1442"/>
                  </a:cubicBezTo>
                  <a:cubicBezTo>
                    <a:pt x="1006" y="1378"/>
                    <a:pt x="1316" y="1286"/>
                    <a:pt x="1649" y="1177"/>
                  </a:cubicBezTo>
                  <a:cubicBezTo>
                    <a:pt x="1982" y="1068"/>
                    <a:pt x="2372" y="921"/>
                    <a:pt x="2764" y="788"/>
                  </a:cubicBezTo>
                  <a:cubicBezTo>
                    <a:pt x="3156" y="655"/>
                    <a:pt x="3588" y="495"/>
                    <a:pt x="4000" y="377"/>
                  </a:cubicBezTo>
                  <a:cubicBezTo>
                    <a:pt x="4412" y="259"/>
                    <a:pt x="4844" y="140"/>
                    <a:pt x="5236" y="83"/>
                  </a:cubicBezTo>
                  <a:cubicBezTo>
                    <a:pt x="5628" y="26"/>
                    <a:pt x="6018" y="0"/>
                    <a:pt x="6351" y="36"/>
                  </a:cubicBezTo>
                  <a:cubicBezTo>
                    <a:pt x="6684" y="72"/>
                    <a:pt x="6994" y="165"/>
                    <a:pt x="7236" y="301"/>
                  </a:cubicBezTo>
                  <a:cubicBezTo>
                    <a:pt x="7478" y="437"/>
                    <a:pt x="7677" y="641"/>
                    <a:pt x="7804" y="854"/>
                  </a:cubicBezTo>
                  <a:cubicBezTo>
                    <a:pt x="7931" y="1067"/>
                    <a:pt x="8000" y="1336"/>
                    <a:pt x="8000" y="1577"/>
                  </a:cubicBezTo>
                  <a:close/>
                </a:path>
              </a:pathLst>
            </a:custGeom>
            <a:gradFill rotWithShape="0">
              <a:gsLst>
                <a:gs pos="0">
                  <a:srgbClr val="EBF02E"/>
                </a:gs>
                <a:gs pos="100000">
                  <a:srgbClr val="FF9900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1800"/>
            </a:p>
          </p:txBody>
        </p:sp>
        <p:grpSp>
          <p:nvGrpSpPr>
            <p:cNvPr id="4" name="Group 25"/>
            <p:cNvGrpSpPr>
              <a:grpSpLocks/>
            </p:cNvGrpSpPr>
            <p:nvPr/>
          </p:nvGrpSpPr>
          <p:grpSpPr bwMode="auto">
            <a:xfrm>
              <a:off x="4800" y="1728"/>
              <a:ext cx="162" cy="827"/>
              <a:chOff x="4800" y="1730"/>
              <a:chExt cx="162" cy="827"/>
            </a:xfrm>
          </p:grpSpPr>
          <p:sp>
            <p:nvSpPr>
              <p:cNvPr id="15396" name="Freeform 26"/>
              <p:cNvSpPr>
                <a:spLocks noChangeAspect="1"/>
              </p:cNvSpPr>
              <p:nvPr/>
            </p:nvSpPr>
            <p:spPr bwMode="auto">
              <a:xfrm rot="5700000">
                <a:off x="4776" y="1798"/>
                <a:ext cx="221" cy="86"/>
              </a:xfrm>
              <a:custGeom>
                <a:avLst/>
                <a:gdLst>
                  <a:gd name="T0" fmla="*/ 0 w 8000"/>
                  <a:gd name="T1" fmla="*/ 0 h 3154"/>
                  <a:gd name="T2" fmla="*/ 0 w 8000"/>
                  <a:gd name="T3" fmla="*/ 0 h 3154"/>
                  <a:gd name="T4" fmla="*/ 0 w 8000"/>
                  <a:gd name="T5" fmla="*/ 0 h 3154"/>
                  <a:gd name="T6" fmla="*/ 0 w 8000"/>
                  <a:gd name="T7" fmla="*/ 0 h 3154"/>
                  <a:gd name="T8" fmla="*/ 0 w 8000"/>
                  <a:gd name="T9" fmla="*/ 0 h 3154"/>
                  <a:gd name="T10" fmla="*/ 0 w 8000"/>
                  <a:gd name="T11" fmla="*/ 0 h 3154"/>
                  <a:gd name="T12" fmla="*/ 0 w 8000"/>
                  <a:gd name="T13" fmla="*/ 0 h 3154"/>
                  <a:gd name="T14" fmla="*/ 0 w 8000"/>
                  <a:gd name="T15" fmla="*/ 0 h 3154"/>
                  <a:gd name="T16" fmla="*/ 0 w 8000"/>
                  <a:gd name="T17" fmla="*/ 0 h 3154"/>
                  <a:gd name="T18" fmla="*/ 0 w 8000"/>
                  <a:gd name="T19" fmla="*/ 0 h 3154"/>
                  <a:gd name="T20" fmla="*/ 0 w 8000"/>
                  <a:gd name="T21" fmla="*/ 0 h 3154"/>
                  <a:gd name="T22" fmla="*/ 0 w 8000"/>
                  <a:gd name="T23" fmla="*/ 0 h 3154"/>
                  <a:gd name="T24" fmla="*/ 0 w 8000"/>
                  <a:gd name="T25" fmla="*/ 0 h 3154"/>
                  <a:gd name="T26" fmla="*/ 0 w 8000"/>
                  <a:gd name="T27" fmla="*/ 0 h 3154"/>
                  <a:gd name="T28" fmla="*/ 0 w 8000"/>
                  <a:gd name="T29" fmla="*/ 0 h 3154"/>
                  <a:gd name="T30" fmla="*/ 0 w 8000"/>
                  <a:gd name="T31" fmla="*/ 0 h 3154"/>
                  <a:gd name="T32" fmla="*/ 0 w 8000"/>
                  <a:gd name="T33" fmla="*/ 0 h 3154"/>
                  <a:gd name="T34" fmla="*/ 0 w 8000"/>
                  <a:gd name="T35" fmla="*/ 0 h 3154"/>
                  <a:gd name="T36" fmla="*/ 0 w 8000"/>
                  <a:gd name="T37" fmla="*/ 0 h 3154"/>
                  <a:gd name="T38" fmla="*/ 0 w 8000"/>
                  <a:gd name="T39" fmla="*/ 0 h 3154"/>
                  <a:gd name="T40" fmla="*/ 0 w 8000"/>
                  <a:gd name="T41" fmla="*/ 0 h 3154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w 8000"/>
                  <a:gd name="T64" fmla="*/ 0 h 3154"/>
                  <a:gd name="T65" fmla="*/ 8000 w 8000"/>
                  <a:gd name="T66" fmla="*/ 3154 h 3154"/>
                </a:gdLst>
                <a:ahLst/>
                <a:cxnLst>
                  <a:cxn ang="T42">
                    <a:pos x="T0" y="T1"/>
                  </a:cxn>
                  <a:cxn ang="T43">
                    <a:pos x="T2" y="T3"/>
                  </a:cxn>
                  <a:cxn ang="T44">
                    <a:pos x="T4" y="T5"/>
                  </a:cxn>
                  <a:cxn ang="T45">
                    <a:pos x="T6" y="T7"/>
                  </a:cxn>
                  <a:cxn ang="T46">
                    <a:pos x="T8" y="T9"/>
                  </a:cxn>
                  <a:cxn ang="T47">
                    <a:pos x="T10" y="T11"/>
                  </a:cxn>
                  <a:cxn ang="T48">
                    <a:pos x="T12" y="T13"/>
                  </a:cxn>
                  <a:cxn ang="T49">
                    <a:pos x="T14" y="T15"/>
                  </a:cxn>
                  <a:cxn ang="T50">
                    <a:pos x="T16" y="T17"/>
                  </a:cxn>
                  <a:cxn ang="T51">
                    <a:pos x="T18" y="T19"/>
                  </a:cxn>
                  <a:cxn ang="T52">
                    <a:pos x="T20" y="T21"/>
                  </a:cxn>
                  <a:cxn ang="T53">
                    <a:pos x="T22" y="T23"/>
                  </a:cxn>
                  <a:cxn ang="T54">
                    <a:pos x="T24" y="T25"/>
                  </a:cxn>
                  <a:cxn ang="T55">
                    <a:pos x="T26" y="T27"/>
                  </a:cxn>
                  <a:cxn ang="T56">
                    <a:pos x="T28" y="T29"/>
                  </a:cxn>
                  <a:cxn ang="T57">
                    <a:pos x="T30" y="T31"/>
                  </a:cxn>
                  <a:cxn ang="T58">
                    <a:pos x="T32" y="T33"/>
                  </a:cxn>
                  <a:cxn ang="T59">
                    <a:pos x="T34" y="T35"/>
                  </a:cxn>
                  <a:cxn ang="T60">
                    <a:pos x="T36" y="T37"/>
                  </a:cxn>
                  <a:cxn ang="T61">
                    <a:pos x="T38" y="T39"/>
                  </a:cxn>
                  <a:cxn ang="T62">
                    <a:pos x="T40" y="T41"/>
                  </a:cxn>
                </a:cxnLst>
                <a:rect l="T63" t="T64" r="T65" b="T66"/>
                <a:pathLst>
                  <a:path w="8000" h="3154">
                    <a:moveTo>
                      <a:pt x="8000" y="1577"/>
                    </a:moveTo>
                    <a:cubicBezTo>
                      <a:pt x="8000" y="1818"/>
                      <a:pt x="7931" y="2087"/>
                      <a:pt x="7804" y="2300"/>
                    </a:cubicBezTo>
                    <a:cubicBezTo>
                      <a:pt x="7677" y="2513"/>
                      <a:pt x="7478" y="2717"/>
                      <a:pt x="7236" y="2853"/>
                    </a:cubicBezTo>
                    <a:cubicBezTo>
                      <a:pt x="6994" y="2989"/>
                      <a:pt x="6684" y="3082"/>
                      <a:pt x="6351" y="3118"/>
                    </a:cubicBezTo>
                    <a:cubicBezTo>
                      <a:pt x="6018" y="3154"/>
                      <a:pt x="5628" y="3128"/>
                      <a:pt x="5236" y="3071"/>
                    </a:cubicBezTo>
                    <a:cubicBezTo>
                      <a:pt x="4844" y="3014"/>
                      <a:pt x="4412" y="2895"/>
                      <a:pt x="4000" y="2777"/>
                    </a:cubicBezTo>
                    <a:cubicBezTo>
                      <a:pt x="3588" y="2659"/>
                      <a:pt x="3156" y="2499"/>
                      <a:pt x="2764" y="2366"/>
                    </a:cubicBezTo>
                    <a:cubicBezTo>
                      <a:pt x="2372" y="2233"/>
                      <a:pt x="1982" y="2086"/>
                      <a:pt x="1649" y="1977"/>
                    </a:cubicBezTo>
                    <a:cubicBezTo>
                      <a:pt x="1316" y="1868"/>
                      <a:pt x="1006" y="1776"/>
                      <a:pt x="764" y="1712"/>
                    </a:cubicBezTo>
                    <a:cubicBezTo>
                      <a:pt x="522" y="1648"/>
                      <a:pt x="323" y="1617"/>
                      <a:pt x="196" y="1595"/>
                    </a:cubicBezTo>
                    <a:cubicBezTo>
                      <a:pt x="69" y="1573"/>
                      <a:pt x="0" y="1571"/>
                      <a:pt x="0" y="1577"/>
                    </a:cubicBezTo>
                    <a:cubicBezTo>
                      <a:pt x="0" y="1583"/>
                      <a:pt x="69" y="1581"/>
                      <a:pt x="196" y="1559"/>
                    </a:cubicBezTo>
                    <a:cubicBezTo>
                      <a:pt x="323" y="1537"/>
                      <a:pt x="522" y="1506"/>
                      <a:pt x="764" y="1442"/>
                    </a:cubicBezTo>
                    <a:cubicBezTo>
                      <a:pt x="1006" y="1378"/>
                      <a:pt x="1316" y="1286"/>
                      <a:pt x="1649" y="1177"/>
                    </a:cubicBezTo>
                    <a:cubicBezTo>
                      <a:pt x="1982" y="1068"/>
                      <a:pt x="2372" y="921"/>
                      <a:pt x="2764" y="788"/>
                    </a:cubicBezTo>
                    <a:cubicBezTo>
                      <a:pt x="3156" y="655"/>
                      <a:pt x="3588" y="495"/>
                      <a:pt x="4000" y="377"/>
                    </a:cubicBezTo>
                    <a:cubicBezTo>
                      <a:pt x="4412" y="259"/>
                      <a:pt x="4844" y="140"/>
                      <a:pt x="5236" y="83"/>
                    </a:cubicBezTo>
                    <a:cubicBezTo>
                      <a:pt x="5628" y="26"/>
                      <a:pt x="6018" y="0"/>
                      <a:pt x="6351" y="36"/>
                    </a:cubicBezTo>
                    <a:cubicBezTo>
                      <a:pt x="6684" y="72"/>
                      <a:pt x="6994" y="165"/>
                      <a:pt x="7236" y="301"/>
                    </a:cubicBezTo>
                    <a:cubicBezTo>
                      <a:pt x="7478" y="437"/>
                      <a:pt x="7677" y="641"/>
                      <a:pt x="7804" y="854"/>
                    </a:cubicBezTo>
                    <a:cubicBezTo>
                      <a:pt x="7931" y="1067"/>
                      <a:pt x="8000" y="1336"/>
                      <a:pt x="8000" y="1577"/>
                    </a:cubicBezTo>
                    <a:close/>
                  </a:path>
                </a:pathLst>
              </a:custGeom>
              <a:gradFill rotWithShape="0">
                <a:gsLst>
                  <a:gs pos="0">
                    <a:srgbClr val="FF9900"/>
                  </a:gs>
                  <a:gs pos="100000">
                    <a:srgbClr val="993300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800"/>
              </a:p>
            </p:txBody>
          </p:sp>
          <p:sp>
            <p:nvSpPr>
              <p:cNvPr id="15397" name="Rectangle 27"/>
              <p:cNvSpPr>
                <a:spLocks noChangeAspect="1" noChangeArrowheads="1"/>
              </p:cNvSpPr>
              <p:nvPr/>
            </p:nvSpPr>
            <p:spPr bwMode="auto">
              <a:xfrm>
                <a:off x="4872" y="1895"/>
                <a:ext cx="14" cy="96"/>
              </a:xfrm>
              <a:prstGeom prst="rect">
                <a:avLst/>
              </a:prstGeom>
              <a:gradFill rotWithShape="0">
                <a:gsLst>
                  <a:gs pos="0">
                    <a:srgbClr val="000000"/>
                  </a:gs>
                  <a:gs pos="100000">
                    <a:srgbClr val="FFFFCC"/>
                  </a:gs>
                </a:gsLst>
                <a:lin ang="5400000" scaled="1"/>
              </a:gra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eaLnBrk="1" hangingPunct="1"/>
                <a:endParaRPr lang="en-US" altLang="en-US" sz="1800"/>
              </a:p>
            </p:txBody>
          </p:sp>
          <p:sp>
            <p:nvSpPr>
              <p:cNvPr id="15398" name="Rectangle 28"/>
              <p:cNvSpPr>
                <a:spLocks noChangeAspect="1" noChangeArrowheads="1"/>
              </p:cNvSpPr>
              <p:nvPr/>
            </p:nvSpPr>
            <p:spPr bwMode="auto">
              <a:xfrm>
                <a:off x="4800" y="1963"/>
                <a:ext cx="162" cy="594"/>
              </a:xfrm>
              <a:prstGeom prst="rect">
                <a:avLst/>
              </a:prstGeom>
              <a:solidFill>
                <a:srgbClr val="FFFFE1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eaLnBrk="1" hangingPunct="1"/>
                <a:endParaRPr lang="en-US" altLang="en-US" sz="1800"/>
              </a:p>
            </p:txBody>
          </p:sp>
        </p:grpSp>
      </p:grpSp>
      <p:sp>
        <p:nvSpPr>
          <p:cNvPr id="15381" name="Line 31"/>
          <p:cNvSpPr>
            <a:spLocks noChangeShapeType="1"/>
          </p:cNvSpPr>
          <p:nvPr/>
        </p:nvSpPr>
        <p:spPr bwMode="auto">
          <a:xfrm flipH="1">
            <a:off x="2971801" y="3503613"/>
            <a:ext cx="26701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800"/>
          </a:p>
        </p:txBody>
      </p:sp>
      <p:sp>
        <p:nvSpPr>
          <p:cNvPr id="15382" name="Line 32"/>
          <p:cNvSpPr>
            <a:spLocks noChangeShapeType="1"/>
          </p:cNvSpPr>
          <p:nvPr/>
        </p:nvSpPr>
        <p:spPr bwMode="auto">
          <a:xfrm flipV="1">
            <a:off x="6403976" y="3503614"/>
            <a:ext cx="1139825" cy="95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800"/>
          </a:p>
        </p:txBody>
      </p:sp>
      <p:sp>
        <p:nvSpPr>
          <p:cNvPr id="15383" name="Text Box 33"/>
          <p:cNvSpPr txBox="1">
            <a:spLocks noChangeArrowheads="1"/>
          </p:cNvSpPr>
          <p:nvPr/>
        </p:nvSpPr>
        <p:spPr bwMode="auto">
          <a:xfrm>
            <a:off x="6751638" y="2865439"/>
            <a:ext cx="444500" cy="815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F’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180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</a:t>
            </a:r>
          </a:p>
        </p:txBody>
      </p:sp>
      <p:sp>
        <p:nvSpPr>
          <p:cNvPr id="15384" name="Text Box 19"/>
          <p:cNvSpPr txBox="1">
            <a:spLocks noChangeArrowheads="1"/>
          </p:cNvSpPr>
          <p:nvPr/>
        </p:nvSpPr>
        <p:spPr bwMode="auto">
          <a:xfrm>
            <a:off x="5167313" y="5000626"/>
            <a:ext cx="914400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O</a:t>
            </a:r>
          </a:p>
        </p:txBody>
      </p:sp>
      <p:sp>
        <p:nvSpPr>
          <p:cNvPr id="15385" name="Text Box 19"/>
          <p:cNvSpPr txBox="1">
            <a:spLocks noChangeArrowheads="1"/>
          </p:cNvSpPr>
          <p:nvPr/>
        </p:nvSpPr>
        <p:spPr bwMode="auto">
          <a:xfrm>
            <a:off x="4114800" y="4806951"/>
            <a:ext cx="9144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F</a:t>
            </a:r>
          </a:p>
        </p:txBody>
      </p:sp>
      <p:sp>
        <p:nvSpPr>
          <p:cNvPr id="15386" name="Text Box 19"/>
          <p:cNvSpPr txBox="1">
            <a:spLocks noChangeArrowheads="1"/>
          </p:cNvSpPr>
          <p:nvPr/>
        </p:nvSpPr>
        <p:spPr bwMode="auto">
          <a:xfrm>
            <a:off x="6702425" y="4856163"/>
            <a:ext cx="9144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F’</a:t>
            </a:r>
          </a:p>
        </p:txBody>
      </p:sp>
      <p:cxnSp>
        <p:nvCxnSpPr>
          <p:cNvPr id="34" name="Straight Connector 33"/>
          <p:cNvCxnSpPr/>
          <p:nvPr/>
        </p:nvCxnSpPr>
        <p:spPr>
          <a:xfrm>
            <a:off x="6934200" y="5283201"/>
            <a:ext cx="0" cy="257175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4359275" y="5305426"/>
            <a:ext cx="0" cy="257175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>
            <a:off x="5624513" y="5305426"/>
            <a:ext cx="0" cy="257175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7" name="Picture 41" descr="Ojo Ojos De Dibujos Animados Ojo Ilustrador Ojos De Personaje ...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5F5F5"/>
              </a:clrFrom>
              <a:clrTo>
                <a:srgbClr val="F5F5F5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760594">
            <a:off x="7361239" y="2609014"/>
            <a:ext cx="1749425" cy="1751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5" name="Nhóm 2"/>
          <p:cNvGrpSpPr>
            <a:grpSpLocks/>
          </p:cNvGrpSpPr>
          <p:nvPr/>
        </p:nvGrpSpPr>
        <p:grpSpPr bwMode="auto">
          <a:xfrm>
            <a:off x="1600200" y="2837736"/>
            <a:ext cx="685800" cy="1353264"/>
            <a:chOff x="1470017" y="2515671"/>
            <a:chExt cx="435685" cy="1004999"/>
          </a:xfrm>
        </p:grpSpPr>
        <p:sp>
          <p:nvSpPr>
            <p:cNvPr id="15392" name="Freeform 24"/>
            <p:cNvSpPr>
              <a:spLocks noChangeAspect="1"/>
            </p:cNvSpPr>
            <p:nvPr/>
          </p:nvSpPr>
          <p:spPr bwMode="auto">
            <a:xfrm rot="5700000">
              <a:off x="1185360" y="2800328"/>
              <a:ext cx="1004999" cy="435685"/>
            </a:xfrm>
            <a:custGeom>
              <a:avLst/>
              <a:gdLst>
                <a:gd name="T0" fmla="*/ 0 w 8000"/>
                <a:gd name="T1" fmla="*/ 0 h 3154"/>
                <a:gd name="T2" fmla="*/ 0 w 8000"/>
                <a:gd name="T3" fmla="*/ 0 h 3154"/>
                <a:gd name="T4" fmla="*/ 0 w 8000"/>
                <a:gd name="T5" fmla="*/ 0 h 3154"/>
                <a:gd name="T6" fmla="*/ 0 w 8000"/>
                <a:gd name="T7" fmla="*/ 0 h 3154"/>
                <a:gd name="T8" fmla="*/ 0 w 8000"/>
                <a:gd name="T9" fmla="*/ 0 h 3154"/>
                <a:gd name="T10" fmla="*/ 0 w 8000"/>
                <a:gd name="T11" fmla="*/ 0 h 3154"/>
                <a:gd name="T12" fmla="*/ 0 w 8000"/>
                <a:gd name="T13" fmla="*/ 0 h 3154"/>
                <a:gd name="T14" fmla="*/ 0 w 8000"/>
                <a:gd name="T15" fmla="*/ 0 h 3154"/>
                <a:gd name="T16" fmla="*/ 0 w 8000"/>
                <a:gd name="T17" fmla="*/ 0 h 3154"/>
                <a:gd name="T18" fmla="*/ 0 w 8000"/>
                <a:gd name="T19" fmla="*/ 0 h 3154"/>
                <a:gd name="T20" fmla="*/ 0 w 8000"/>
                <a:gd name="T21" fmla="*/ 0 h 3154"/>
                <a:gd name="T22" fmla="*/ 0 w 8000"/>
                <a:gd name="T23" fmla="*/ 0 h 3154"/>
                <a:gd name="T24" fmla="*/ 0 w 8000"/>
                <a:gd name="T25" fmla="*/ 0 h 3154"/>
                <a:gd name="T26" fmla="*/ 0 w 8000"/>
                <a:gd name="T27" fmla="*/ 0 h 3154"/>
                <a:gd name="T28" fmla="*/ 0 w 8000"/>
                <a:gd name="T29" fmla="*/ 0 h 3154"/>
                <a:gd name="T30" fmla="*/ 0 w 8000"/>
                <a:gd name="T31" fmla="*/ 0 h 3154"/>
                <a:gd name="T32" fmla="*/ 0 w 8000"/>
                <a:gd name="T33" fmla="*/ 0 h 3154"/>
                <a:gd name="T34" fmla="*/ 0 w 8000"/>
                <a:gd name="T35" fmla="*/ 0 h 3154"/>
                <a:gd name="T36" fmla="*/ 0 w 8000"/>
                <a:gd name="T37" fmla="*/ 0 h 3154"/>
                <a:gd name="T38" fmla="*/ 0 w 8000"/>
                <a:gd name="T39" fmla="*/ 0 h 3154"/>
                <a:gd name="T40" fmla="*/ 0 w 8000"/>
                <a:gd name="T41" fmla="*/ 0 h 3154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8000"/>
                <a:gd name="T64" fmla="*/ 0 h 3154"/>
                <a:gd name="T65" fmla="*/ 8000 w 8000"/>
                <a:gd name="T66" fmla="*/ 3154 h 3154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8000" h="3154">
                  <a:moveTo>
                    <a:pt x="8000" y="1577"/>
                  </a:moveTo>
                  <a:cubicBezTo>
                    <a:pt x="8000" y="1818"/>
                    <a:pt x="7931" y="2087"/>
                    <a:pt x="7804" y="2300"/>
                  </a:cubicBezTo>
                  <a:cubicBezTo>
                    <a:pt x="7677" y="2513"/>
                    <a:pt x="7478" y="2717"/>
                    <a:pt x="7236" y="2853"/>
                  </a:cubicBezTo>
                  <a:cubicBezTo>
                    <a:pt x="6994" y="2989"/>
                    <a:pt x="6684" y="3082"/>
                    <a:pt x="6351" y="3118"/>
                  </a:cubicBezTo>
                  <a:cubicBezTo>
                    <a:pt x="6018" y="3154"/>
                    <a:pt x="5628" y="3128"/>
                    <a:pt x="5236" y="3071"/>
                  </a:cubicBezTo>
                  <a:cubicBezTo>
                    <a:pt x="4844" y="3014"/>
                    <a:pt x="4412" y="2895"/>
                    <a:pt x="4000" y="2777"/>
                  </a:cubicBezTo>
                  <a:cubicBezTo>
                    <a:pt x="3588" y="2659"/>
                    <a:pt x="3156" y="2499"/>
                    <a:pt x="2764" y="2366"/>
                  </a:cubicBezTo>
                  <a:cubicBezTo>
                    <a:pt x="2372" y="2233"/>
                    <a:pt x="1982" y="2086"/>
                    <a:pt x="1649" y="1977"/>
                  </a:cubicBezTo>
                  <a:cubicBezTo>
                    <a:pt x="1316" y="1868"/>
                    <a:pt x="1006" y="1776"/>
                    <a:pt x="764" y="1712"/>
                  </a:cubicBezTo>
                  <a:cubicBezTo>
                    <a:pt x="522" y="1648"/>
                    <a:pt x="323" y="1617"/>
                    <a:pt x="196" y="1595"/>
                  </a:cubicBezTo>
                  <a:cubicBezTo>
                    <a:pt x="69" y="1573"/>
                    <a:pt x="0" y="1571"/>
                    <a:pt x="0" y="1577"/>
                  </a:cubicBezTo>
                  <a:cubicBezTo>
                    <a:pt x="0" y="1583"/>
                    <a:pt x="69" y="1581"/>
                    <a:pt x="196" y="1559"/>
                  </a:cubicBezTo>
                  <a:cubicBezTo>
                    <a:pt x="323" y="1537"/>
                    <a:pt x="522" y="1506"/>
                    <a:pt x="764" y="1442"/>
                  </a:cubicBezTo>
                  <a:cubicBezTo>
                    <a:pt x="1006" y="1378"/>
                    <a:pt x="1316" y="1286"/>
                    <a:pt x="1649" y="1177"/>
                  </a:cubicBezTo>
                  <a:cubicBezTo>
                    <a:pt x="1982" y="1068"/>
                    <a:pt x="2372" y="921"/>
                    <a:pt x="2764" y="788"/>
                  </a:cubicBezTo>
                  <a:cubicBezTo>
                    <a:pt x="3156" y="655"/>
                    <a:pt x="3588" y="495"/>
                    <a:pt x="4000" y="377"/>
                  </a:cubicBezTo>
                  <a:cubicBezTo>
                    <a:pt x="4412" y="259"/>
                    <a:pt x="4844" y="140"/>
                    <a:pt x="5236" y="83"/>
                  </a:cubicBezTo>
                  <a:cubicBezTo>
                    <a:pt x="5628" y="26"/>
                    <a:pt x="6018" y="0"/>
                    <a:pt x="6351" y="36"/>
                  </a:cubicBezTo>
                  <a:cubicBezTo>
                    <a:pt x="6684" y="72"/>
                    <a:pt x="6994" y="165"/>
                    <a:pt x="7236" y="301"/>
                  </a:cubicBezTo>
                  <a:cubicBezTo>
                    <a:pt x="7478" y="437"/>
                    <a:pt x="7677" y="641"/>
                    <a:pt x="7804" y="854"/>
                  </a:cubicBezTo>
                  <a:cubicBezTo>
                    <a:pt x="7931" y="1067"/>
                    <a:pt x="8000" y="1336"/>
                    <a:pt x="8000" y="1577"/>
                  </a:cubicBezTo>
                  <a:close/>
                </a:path>
              </a:pathLst>
            </a:custGeom>
            <a:gradFill rotWithShape="0">
              <a:gsLst>
                <a:gs pos="0">
                  <a:srgbClr val="EBF02E"/>
                </a:gs>
                <a:gs pos="100000">
                  <a:srgbClr val="FF9900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1800"/>
            </a:p>
          </p:txBody>
        </p:sp>
        <p:sp>
          <p:nvSpPr>
            <p:cNvPr id="15393" name="Freeform 26"/>
            <p:cNvSpPr>
              <a:spLocks noChangeAspect="1"/>
            </p:cNvSpPr>
            <p:nvPr/>
          </p:nvSpPr>
          <p:spPr bwMode="auto">
            <a:xfrm rot="5700000">
              <a:off x="1421546" y="3114176"/>
              <a:ext cx="532625" cy="231290"/>
            </a:xfrm>
            <a:custGeom>
              <a:avLst/>
              <a:gdLst>
                <a:gd name="T0" fmla="*/ 0 w 8000"/>
                <a:gd name="T1" fmla="*/ 0 h 3154"/>
                <a:gd name="T2" fmla="*/ 0 w 8000"/>
                <a:gd name="T3" fmla="*/ 0 h 3154"/>
                <a:gd name="T4" fmla="*/ 0 w 8000"/>
                <a:gd name="T5" fmla="*/ 0 h 3154"/>
                <a:gd name="T6" fmla="*/ 0 w 8000"/>
                <a:gd name="T7" fmla="*/ 0 h 3154"/>
                <a:gd name="T8" fmla="*/ 0 w 8000"/>
                <a:gd name="T9" fmla="*/ 0 h 3154"/>
                <a:gd name="T10" fmla="*/ 0 w 8000"/>
                <a:gd name="T11" fmla="*/ 0 h 3154"/>
                <a:gd name="T12" fmla="*/ 0 w 8000"/>
                <a:gd name="T13" fmla="*/ 0 h 3154"/>
                <a:gd name="T14" fmla="*/ 0 w 8000"/>
                <a:gd name="T15" fmla="*/ 0 h 3154"/>
                <a:gd name="T16" fmla="*/ 0 w 8000"/>
                <a:gd name="T17" fmla="*/ 0 h 3154"/>
                <a:gd name="T18" fmla="*/ 0 w 8000"/>
                <a:gd name="T19" fmla="*/ 0 h 3154"/>
                <a:gd name="T20" fmla="*/ 0 w 8000"/>
                <a:gd name="T21" fmla="*/ 0 h 3154"/>
                <a:gd name="T22" fmla="*/ 0 w 8000"/>
                <a:gd name="T23" fmla="*/ 0 h 3154"/>
                <a:gd name="T24" fmla="*/ 0 w 8000"/>
                <a:gd name="T25" fmla="*/ 0 h 3154"/>
                <a:gd name="T26" fmla="*/ 0 w 8000"/>
                <a:gd name="T27" fmla="*/ 0 h 3154"/>
                <a:gd name="T28" fmla="*/ 0 w 8000"/>
                <a:gd name="T29" fmla="*/ 0 h 3154"/>
                <a:gd name="T30" fmla="*/ 0 w 8000"/>
                <a:gd name="T31" fmla="*/ 0 h 3154"/>
                <a:gd name="T32" fmla="*/ 0 w 8000"/>
                <a:gd name="T33" fmla="*/ 0 h 3154"/>
                <a:gd name="T34" fmla="*/ 0 w 8000"/>
                <a:gd name="T35" fmla="*/ 0 h 3154"/>
                <a:gd name="T36" fmla="*/ 0 w 8000"/>
                <a:gd name="T37" fmla="*/ 0 h 3154"/>
                <a:gd name="T38" fmla="*/ 0 w 8000"/>
                <a:gd name="T39" fmla="*/ 0 h 3154"/>
                <a:gd name="T40" fmla="*/ 0 w 8000"/>
                <a:gd name="T41" fmla="*/ 0 h 3154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8000"/>
                <a:gd name="T64" fmla="*/ 0 h 3154"/>
                <a:gd name="T65" fmla="*/ 8000 w 8000"/>
                <a:gd name="T66" fmla="*/ 3154 h 3154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8000" h="3154">
                  <a:moveTo>
                    <a:pt x="8000" y="1577"/>
                  </a:moveTo>
                  <a:cubicBezTo>
                    <a:pt x="8000" y="1818"/>
                    <a:pt x="7931" y="2087"/>
                    <a:pt x="7804" y="2300"/>
                  </a:cubicBezTo>
                  <a:cubicBezTo>
                    <a:pt x="7677" y="2513"/>
                    <a:pt x="7478" y="2717"/>
                    <a:pt x="7236" y="2853"/>
                  </a:cubicBezTo>
                  <a:cubicBezTo>
                    <a:pt x="6994" y="2989"/>
                    <a:pt x="6684" y="3082"/>
                    <a:pt x="6351" y="3118"/>
                  </a:cubicBezTo>
                  <a:cubicBezTo>
                    <a:pt x="6018" y="3154"/>
                    <a:pt x="5628" y="3128"/>
                    <a:pt x="5236" y="3071"/>
                  </a:cubicBezTo>
                  <a:cubicBezTo>
                    <a:pt x="4844" y="3014"/>
                    <a:pt x="4412" y="2895"/>
                    <a:pt x="4000" y="2777"/>
                  </a:cubicBezTo>
                  <a:cubicBezTo>
                    <a:pt x="3588" y="2659"/>
                    <a:pt x="3156" y="2499"/>
                    <a:pt x="2764" y="2366"/>
                  </a:cubicBezTo>
                  <a:cubicBezTo>
                    <a:pt x="2372" y="2233"/>
                    <a:pt x="1982" y="2086"/>
                    <a:pt x="1649" y="1977"/>
                  </a:cubicBezTo>
                  <a:cubicBezTo>
                    <a:pt x="1316" y="1868"/>
                    <a:pt x="1006" y="1776"/>
                    <a:pt x="764" y="1712"/>
                  </a:cubicBezTo>
                  <a:cubicBezTo>
                    <a:pt x="522" y="1648"/>
                    <a:pt x="323" y="1617"/>
                    <a:pt x="196" y="1595"/>
                  </a:cubicBezTo>
                  <a:cubicBezTo>
                    <a:pt x="69" y="1573"/>
                    <a:pt x="0" y="1571"/>
                    <a:pt x="0" y="1577"/>
                  </a:cubicBezTo>
                  <a:cubicBezTo>
                    <a:pt x="0" y="1583"/>
                    <a:pt x="69" y="1581"/>
                    <a:pt x="196" y="1559"/>
                  </a:cubicBezTo>
                  <a:cubicBezTo>
                    <a:pt x="323" y="1537"/>
                    <a:pt x="522" y="1506"/>
                    <a:pt x="764" y="1442"/>
                  </a:cubicBezTo>
                  <a:cubicBezTo>
                    <a:pt x="1006" y="1378"/>
                    <a:pt x="1316" y="1286"/>
                    <a:pt x="1649" y="1177"/>
                  </a:cubicBezTo>
                  <a:cubicBezTo>
                    <a:pt x="1982" y="1068"/>
                    <a:pt x="2372" y="921"/>
                    <a:pt x="2764" y="788"/>
                  </a:cubicBezTo>
                  <a:cubicBezTo>
                    <a:pt x="3156" y="655"/>
                    <a:pt x="3588" y="495"/>
                    <a:pt x="4000" y="377"/>
                  </a:cubicBezTo>
                  <a:cubicBezTo>
                    <a:pt x="4412" y="259"/>
                    <a:pt x="4844" y="140"/>
                    <a:pt x="5236" y="83"/>
                  </a:cubicBezTo>
                  <a:cubicBezTo>
                    <a:pt x="5628" y="26"/>
                    <a:pt x="6018" y="0"/>
                    <a:pt x="6351" y="36"/>
                  </a:cubicBezTo>
                  <a:cubicBezTo>
                    <a:pt x="6684" y="72"/>
                    <a:pt x="6994" y="165"/>
                    <a:pt x="7236" y="301"/>
                  </a:cubicBezTo>
                  <a:cubicBezTo>
                    <a:pt x="7478" y="437"/>
                    <a:pt x="7677" y="641"/>
                    <a:pt x="7804" y="854"/>
                  </a:cubicBezTo>
                  <a:cubicBezTo>
                    <a:pt x="7931" y="1067"/>
                    <a:pt x="8000" y="1336"/>
                    <a:pt x="8000" y="1577"/>
                  </a:cubicBezTo>
                  <a:close/>
                </a:path>
              </a:pathLst>
            </a:custGeom>
            <a:gradFill rotWithShape="0">
              <a:gsLst>
                <a:gs pos="0">
                  <a:srgbClr val="FF9900"/>
                </a:gs>
                <a:gs pos="100000">
                  <a:srgbClr val="993300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1800"/>
            </a:p>
          </p:txBody>
        </p:sp>
      </p:grpSp>
      <p:sp>
        <p:nvSpPr>
          <p:cNvPr id="38" name="TextBox 1"/>
          <p:cNvSpPr txBox="1">
            <a:spLocks noChangeArrowheads="1"/>
          </p:cNvSpPr>
          <p:nvPr/>
        </p:nvSpPr>
        <p:spPr bwMode="auto">
          <a:xfrm>
            <a:off x="2828926" y="3119736"/>
            <a:ext cx="60007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4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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68346158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3.7037E-7 L 0.23334 -0.00116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667" y="-6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5" presetClass="path" presetSubtype="0" accel="50000" decel="50000" autoRev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0 L -0.125 -0.00556 " pathEditMode="relative" rAng="0" ptsTypes="AA">
                                      <p:cBhvr>
                                        <p:cTn id="26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250" y="-27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20" grpId="0" animBg="1"/>
      <p:bldP spid="21" grpId="0"/>
      <p:bldP spid="38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96080691"/>
              </p:ext>
            </p:extLst>
          </p:nvPr>
        </p:nvGraphicFramePr>
        <p:xfrm>
          <a:off x="1676400" y="838200"/>
          <a:ext cx="8763000" cy="5754076"/>
        </p:xfrm>
        <a:graphic>
          <a:graphicData uri="http://schemas.openxmlformats.org/drawingml/2006/table">
            <a:tbl>
              <a:tblPr firstRow="1" bandRow="1">
                <a:tableStyleId>{E8B1032C-EA38-4F05-BA0D-38AFFFC7BED3}</a:tableStyleId>
              </a:tblPr>
              <a:tblGrid>
                <a:gridCol w="1066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33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05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002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9050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533400">
                <a:tc rowSpan="2" gridSpan="2">
                  <a:txBody>
                    <a:bodyPr/>
                    <a:lstStyle/>
                    <a:p>
                      <a:pPr algn="ctr"/>
                      <a:r>
                        <a:rPr lang="en-US" sz="200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      </a:t>
                      </a:r>
                      <a:r>
                        <a:rPr lang="en-US" sz="2000" dirty="0" err="1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Kết</a:t>
                      </a:r>
                      <a:r>
                        <a:rPr lang="en-US" sz="200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dirty="0" err="1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quả</a:t>
                      </a:r>
                      <a:endParaRPr lang="en-US" sz="20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l"/>
                      <a:endParaRPr lang="en-US" sz="20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l"/>
                      <a:r>
                        <a:rPr lang="en-US" sz="2000" dirty="0" err="1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Vị</a:t>
                      </a:r>
                      <a:r>
                        <a:rPr lang="en-US" sz="200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baseline="0" dirty="0" err="1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trí</a:t>
                      </a:r>
                      <a:r>
                        <a:rPr lang="en-US" sz="200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</a:p>
                    <a:p>
                      <a:pPr algn="l"/>
                      <a:r>
                        <a:rPr lang="en-US" sz="200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 </a:t>
                      </a:r>
                      <a:r>
                        <a:rPr lang="en-US" sz="2000" baseline="0" dirty="0" err="1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v</a:t>
                      </a:r>
                      <a:r>
                        <a:rPr lang="en-US" sz="2000" dirty="0" err="1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ật</a:t>
                      </a:r>
                      <a:endParaRPr lang="en-US" sz="20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6" marB="4572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solidFill>
                      <a:schemeClr val="bg1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endParaRPr lang="en-US" sz="20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en-US" sz="2000" b="1" dirty="0" err="1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Khoảng</a:t>
                      </a:r>
                      <a:r>
                        <a:rPr lang="en-US" sz="2000" b="1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b="1" baseline="0" dirty="0" err="1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cách</a:t>
                      </a:r>
                      <a:r>
                        <a:rPr lang="en-US" sz="2000" b="1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b="1" baseline="0" dirty="0" err="1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từ</a:t>
                      </a:r>
                      <a:r>
                        <a:rPr lang="en-US" sz="2000" b="1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b="1" baseline="0" dirty="0" err="1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vật</a:t>
                      </a:r>
                      <a:r>
                        <a:rPr lang="en-US" sz="2000" b="1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b="1" baseline="0" dirty="0" err="1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đến</a:t>
                      </a:r>
                      <a:r>
                        <a:rPr lang="en-US" sz="2000" b="1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b="1" baseline="0" dirty="0" err="1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thấu</a:t>
                      </a:r>
                      <a:r>
                        <a:rPr lang="en-US" sz="2000" b="1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b="1" baseline="0" dirty="0" err="1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kính</a:t>
                      </a:r>
                      <a:r>
                        <a:rPr lang="en-US" sz="2000" b="1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(d)</a:t>
                      </a:r>
                      <a:endParaRPr lang="en-US" sz="20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6" marB="4572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sz="2000" baseline="0" dirty="0" err="1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Đặc</a:t>
                      </a:r>
                      <a:r>
                        <a:rPr lang="en-US" sz="200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baseline="0" dirty="0" err="1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điểm</a:t>
                      </a:r>
                      <a:r>
                        <a:rPr lang="en-US" sz="200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baseline="0" dirty="0" err="1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của</a:t>
                      </a:r>
                      <a:r>
                        <a:rPr lang="en-US" sz="200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baseline="0" dirty="0" err="1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ảnh</a:t>
                      </a:r>
                      <a:endParaRPr lang="en-US" sz="2000" baseline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6" marB="4572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6" marB="45726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6" marB="45726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51524"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aseline="0" dirty="0" err="1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Ảnh</a:t>
                      </a:r>
                      <a:r>
                        <a:rPr lang="en-US" sz="200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baseline="0" dirty="0" err="1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thật</a:t>
                      </a:r>
                      <a:r>
                        <a:rPr lang="en-US" sz="200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hay </a:t>
                      </a:r>
                      <a:r>
                        <a:rPr lang="en-US" sz="2000" baseline="0" dirty="0" err="1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ảo</a:t>
                      </a:r>
                      <a:r>
                        <a:rPr lang="en-US" sz="200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?</a:t>
                      </a:r>
                    </a:p>
                    <a:p>
                      <a:pPr algn="ctr"/>
                      <a:endParaRPr lang="en-US" sz="2000" baseline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6" marB="4572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err="1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Cùng</a:t>
                      </a:r>
                      <a:r>
                        <a:rPr lang="en-US" sz="200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baseline="0" dirty="0" err="1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chiều</a:t>
                      </a:r>
                      <a:r>
                        <a:rPr lang="en-US" sz="200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hay </a:t>
                      </a:r>
                      <a:r>
                        <a:rPr lang="en-US" sz="2000" baseline="0" dirty="0" err="1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ngược</a:t>
                      </a:r>
                      <a:r>
                        <a:rPr lang="en-US" sz="200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baseline="0" dirty="0" err="1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chiều</a:t>
                      </a:r>
                      <a:r>
                        <a:rPr lang="en-US" sz="200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so </a:t>
                      </a:r>
                      <a:r>
                        <a:rPr lang="en-US" sz="2000" baseline="0" dirty="0" err="1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với</a:t>
                      </a:r>
                      <a:r>
                        <a:rPr lang="en-US" sz="200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baseline="0" dirty="0" err="1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vật</a:t>
                      </a:r>
                      <a:r>
                        <a:rPr lang="en-US" sz="200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?</a:t>
                      </a:r>
                      <a:endParaRPr lang="en-US" sz="20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6" marB="4572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err="1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Lớn</a:t>
                      </a:r>
                      <a:r>
                        <a:rPr lang="en-US" sz="200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dirty="0" err="1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hơn</a:t>
                      </a:r>
                      <a:r>
                        <a:rPr lang="en-US" sz="200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hay </a:t>
                      </a:r>
                      <a:r>
                        <a:rPr lang="en-US" sz="2000" baseline="0" dirty="0" err="1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nhỏ</a:t>
                      </a:r>
                      <a:r>
                        <a:rPr lang="en-US" sz="200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baseline="0" dirty="0" err="1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hơn</a:t>
                      </a:r>
                      <a:r>
                        <a:rPr lang="en-US" sz="200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baseline="0" dirty="0" err="1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vật</a:t>
                      </a:r>
                      <a:r>
                        <a:rPr lang="en-US" sz="200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?</a:t>
                      </a:r>
                      <a:endParaRPr lang="en-US" sz="20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6" marB="4572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55272">
                <a:tc rowSpan="4">
                  <a:txBody>
                    <a:bodyPr/>
                    <a:lstStyle/>
                    <a:p>
                      <a:pPr algn="ctr"/>
                      <a:endParaRPr lang="en-US" sz="2000" b="1" dirty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6" marB="4572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6" marB="4572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6" marB="4572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eaLnBrk="1" hangingPunct="1"/>
                      <a:endParaRPr lang="en-US" altLang="en-US" sz="2000" dirty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6" marB="4572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6" marB="4572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en-US" sz="2000" dirty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6" marB="4572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33400">
                <a:tc vMerge="1">
                  <a:txBody>
                    <a:bodyPr/>
                    <a:lstStyle/>
                    <a:p>
                      <a:pPr algn="ctr"/>
                      <a:endParaRPr lang="en-US" sz="24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6" marB="4572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6" marB="4572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eaLnBrk="1" hangingPunct="1"/>
                      <a:endParaRPr lang="en-US" altLang="en-US" sz="2000" dirty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6" marB="4572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eaLnBrk="1" hangingPunct="1"/>
                      <a:endParaRPr lang="en-US" altLang="en-US" sz="2000" dirty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6" marB="4572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eaLnBrk="1" hangingPunct="1"/>
                      <a:endParaRPr lang="en-US" altLang="en-US" sz="2000" dirty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6" marB="4572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33400">
                <a:tc vMerge="1">
                  <a:txBody>
                    <a:bodyPr/>
                    <a:lstStyle/>
                    <a:p>
                      <a:pPr algn="ctr"/>
                      <a:endParaRPr lang="en-US" sz="24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6" marB="4572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6" marB="4572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en-US" sz="2000" dirty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6" marB="4572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eaLnBrk="1" hangingPunct="1"/>
                      <a:endParaRPr lang="en-US" altLang="en-US" sz="2000" dirty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6" marB="4572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eaLnBrk="1" hangingPunct="1"/>
                      <a:endParaRPr lang="en-US" altLang="en-US" sz="2000" dirty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6" marB="4572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24876">
                <a:tc vMerge="1"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6" marB="4572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6" marB="4572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6" marB="4572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eaLnBrk="1" hangingPunct="1"/>
                      <a:endParaRPr lang="en-US" altLang="en-US" sz="2000" dirty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6" marB="4572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en-US" sz="2000" dirty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6" marB="4572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eaLnBrk="1" hangingPunct="1"/>
                      <a:endParaRPr lang="en-US" altLang="en-US" sz="2000" dirty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6" marB="4572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867876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b="1" dirty="0">
                        <a:solidFill>
                          <a:srgbClr val="0000CC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6" marB="4572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dirty="0">
                        <a:solidFill>
                          <a:srgbClr val="0000CC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6" marB="4572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6" marB="4572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en-US" sz="2000" dirty="0">
                        <a:solidFill>
                          <a:srgbClr val="0000CC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>
                        <a:spcBef>
                          <a:spcPts val="1200"/>
                        </a:spcBef>
                      </a:pPr>
                      <a:endParaRPr lang="en-US" sz="2000" dirty="0">
                        <a:solidFill>
                          <a:srgbClr val="0000CC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6" marB="4572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</a:pPr>
                      <a:endParaRPr lang="en-US" sz="2000" dirty="0">
                        <a:solidFill>
                          <a:srgbClr val="0000CC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6" marB="4572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en-US" sz="2000" dirty="0">
                        <a:solidFill>
                          <a:srgbClr val="0000CC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>
                        <a:spcBef>
                          <a:spcPts val="1200"/>
                        </a:spcBef>
                      </a:pPr>
                      <a:endParaRPr lang="en-US" sz="2000" dirty="0">
                        <a:solidFill>
                          <a:srgbClr val="0000CC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6" marB="4572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5" name="Rectangle 77"/>
          <p:cNvSpPr>
            <a:spLocks noChangeArrowheads="1"/>
          </p:cNvSpPr>
          <p:nvPr/>
        </p:nvSpPr>
        <p:spPr bwMode="auto">
          <a:xfrm>
            <a:off x="1752600" y="152401"/>
            <a:ext cx="57912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eaLnBrk="1" hangingPunct="1"/>
            <a:r>
              <a:rPr lang="en-US" alt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alt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xét</a:t>
            </a:r>
            <a:r>
              <a:rPr lang="en-US" alt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3" name="Rectangle 2"/>
          <p:cNvSpPr/>
          <p:nvPr/>
        </p:nvSpPr>
        <p:spPr>
          <a:xfrm>
            <a:off x="1752600" y="2438400"/>
            <a:ext cx="99060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Ngoài</a:t>
            </a:r>
            <a:r>
              <a:rPr lang="en-US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khoảng</a:t>
            </a:r>
            <a:r>
              <a:rPr lang="en-US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tiêu</a:t>
            </a:r>
            <a:r>
              <a:rPr lang="en-US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cự</a:t>
            </a:r>
            <a:r>
              <a:rPr lang="en-US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(d &gt; f)</a:t>
            </a:r>
          </a:p>
        </p:txBody>
      </p:sp>
      <p:sp>
        <p:nvSpPr>
          <p:cNvPr id="7" name="Rectangle 6"/>
          <p:cNvSpPr/>
          <p:nvPr/>
        </p:nvSpPr>
        <p:spPr>
          <a:xfrm>
            <a:off x="2895601" y="2438400"/>
            <a:ext cx="312907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0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1</a:t>
            </a:r>
          </a:p>
        </p:txBody>
      </p:sp>
      <p:sp>
        <p:nvSpPr>
          <p:cNvPr id="8" name="Rectangle 7"/>
          <p:cNvSpPr/>
          <p:nvPr/>
        </p:nvSpPr>
        <p:spPr>
          <a:xfrm>
            <a:off x="3352800" y="2514600"/>
            <a:ext cx="179748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defRPr/>
            </a:pPr>
            <a:r>
              <a:rPr lang="en-US" sz="2000" dirty="0" err="1">
                <a:solidFill>
                  <a:srgbClr val="C00000"/>
                </a:solidFill>
                <a:latin typeface="Times New Roman" pitchFamily="18" charset="0"/>
              </a:rPr>
              <a:t>Vật</a:t>
            </a:r>
            <a:r>
              <a:rPr lang="en-US" sz="2000" dirty="0">
                <a:solidFill>
                  <a:srgbClr val="C00000"/>
                </a:solidFill>
                <a:latin typeface="Times New Roman" pitchFamily="18" charset="0"/>
              </a:rPr>
              <a:t> ở </a:t>
            </a:r>
            <a:r>
              <a:rPr lang="en-US" sz="2000" dirty="0" err="1">
                <a:solidFill>
                  <a:srgbClr val="C00000"/>
                </a:solidFill>
                <a:latin typeface="Times New Roman" pitchFamily="18" charset="0"/>
              </a:rPr>
              <a:t>rất</a:t>
            </a:r>
            <a:r>
              <a:rPr lang="en-US" sz="2000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000" dirty="0" err="1">
                <a:solidFill>
                  <a:srgbClr val="C00000"/>
                </a:solidFill>
                <a:latin typeface="Times New Roman" pitchFamily="18" charset="0"/>
              </a:rPr>
              <a:t>xa</a:t>
            </a:r>
            <a:r>
              <a:rPr lang="en-US" sz="2000" dirty="0">
                <a:solidFill>
                  <a:srgbClr val="C00000"/>
                </a:solidFill>
                <a:latin typeface="Times New Roman" pitchFamily="18" charset="0"/>
              </a:rPr>
              <a:t> TK</a:t>
            </a:r>
          </a:p>
        </p:txBody>
      </p:sp>
      <p:sp>
        <p:nvSpPr>
          <p:cNvPr id="10" name="Rectangle 9"/>
          <p:cNvSpPr/>
          <p:nvPr/>
        </p:nvSpPr>
        <p:spPr>
          <a:xfrm>
            <a:off x="5410201" y="2514600"/>
            <a:ext cx="1074333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en-US" sz="20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Ảnh</a:t>
            </a:r>
            <a:r>
              <a:rPr lang="en-US" altLang="en-US" sz="20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0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thật</a:t>
            </a:r>
            <a:endParaRPr lang="en-US" altLang="en-US" sz="20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5410201" y="2971800"/>
            <a:ext cx="1074333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en-US" sz="20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Ảnh</a:t>
            </a:r>
            <a:r>
              <a:rPr lang="en-US" altLang="en-US" sz="20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0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thật</a:t>
            </a:r>
            <a:endParaRPr lang="en-US" altLang="en-US" sz="20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5486401" y="3505200"/>
            <a:ext cx="1074333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en-US" sz="20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Ảnh</a:t>
            </a:r>
            <a:r>
              <a:rPr lang="en-US" altLang="en-US" sz="20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0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thật</a:t>
            </a:r>
            <a:endParaRPr lang="en-US" altLang="en-US" sz="20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5410201" y="4038600"/>
            <a:ext cx="1074333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en-US" sz="20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Ảnh</a:t>
            </a:r>
            <a:r>
              <a:rPr lang="en-US" altLang="en-US" sz="20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0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thật</a:t>
            </a:r>
            <a:endParaRPr lang="en-US" altLang="en-US" sz="20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6858000" y="2514600"/>
            <a:ext cx="1507144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altLang="en-US" sz="20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Ngược</a:t>
            </a:r>
            <a:r>
              <a:rPr lang="en-US" altLang="en-US" sz="20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0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chiều</a:t>
            </a:r>
            <a:endParaRPr lang="en-US" altLang="en-US" sz="20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7010400" y="3048000"/>
            <a:ext cx="1507144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altLang="en-US" sz="20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Ngược</a:t>
            </a:r>
            <a:r>
              <a:rPr lang="en-US" altLang="en-US" sz="20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0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chiều</a:t>
            </a:r>
            <a:endParaRPr lang="en-US" altLang="en-US" sz="20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7010400" y="3505200"/>
            <a:ext cx="1507144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altLang="en-US" sz="20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Ngược</a:t>
            </a:r>
            <a:r>
              <a:rPr lang="en-US" altLang="en-US" sz="20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0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chiều</a:t>
            </a:r>
            <a:endParaRPr lang="en-US" altLang="en-US" sz="20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7010400" y="4038600"/>
            <a:ext cx="1507144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altLang="en-US" sz="20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Ngược</a:t>
            </a:r>
            <a:r>
              <a:rPr lang="en-US" altLang="en-US" sz="20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0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chiều</a:t>
            </a:r>
            <a:endParaRPr lang="en-US" altLang="en-US" sz="20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8839200" y="2514600"/>
            <a:ext cx="146065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altLang="en-US" sz="20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Nhỏ</a:t>
            </a:r>
            <a:r>
              <a:rPr lang="en-US" altLang="en-US" sz="20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0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hơn</a:t>
            </a:r>
            <a:r>
              <a:rPr lang="en-US" altLang="en-US" sz="20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0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vật</a:t>
            </a:r>
            <a:endParaRPr lang="en-US" altLang="en-US" sz="20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8839200" y="3048000"/>
            <a:ext cx="146065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altLang="en-US" sz="20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Nhỏ</a:t>
            </a:r>
            <a:r>
              <a:rPr lang="en-US" altLang="en-US" sz="20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0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hơn</a:t>
            </a:r>
            <a:r>
              <a:rPr lang="en-US" altLang="en-US" sz="20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0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vật</a:t>
            </a:r>
            <a:endParaRPr lang="en-US" altLang="en-US" sz="20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8763000" y="3505200"/>
            <a:ext cx="154561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en-US" sz="20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Lớn</a:t>
            </a:r>
            <a:r>
              <a:rPr lang="en-US" altLang="en-US" sz="20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0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altLang="en-US" sz="20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0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vật</a:t>
            </a:r>
            <a:endParaRPr lang="en-US" altLang="en-US" sz="20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8839200" y="4114800"/>
            <a:ext cx="143981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en-US" sz="20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Lớn</a:t>
            </a:r>
            <a:r>
              <a:rPr lang="en-US" altLang="en-US" sz="20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0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hơn</a:t>
            </a:r>
            <a:r>
              <a:rPr lang="en-US" altLang="en-US" sz="20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0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vật</a:t>
            </a:r>
            <a:endParaRPr lang="en-US" altLang="en-US" sz="20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3657601" y="2971800"/>
            <a:ext cx="798617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defRPr/>
            </a:pPr>
            <a:r>
              <a:rPr lang="en-US" sz="20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d &gt; 2f</a:t>
            </a:r>
          </a:p>
        </p:txBody>
      </p:sp>
      <p:sp>
        <p:nvSpPr>
          <p:cNvPr id="23" name="Rectangle 22"/>
          <p:cNvSpPr/>
          <p:nvPr/>
        </p:nvSpPr>
        <p:spPr>
          <a:xfrm>
            <a:off x="2819401" y="2971800"/>
            <a:ext cx="312907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0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</a:p>
        </p:txBody>
      </p:sp>
      <p:sp>
        <p:nvSpPr>
          <p:cNvPr id="24" name="Rectangle 23"/>
          <p:cNvSpPr/>
          <p:nvPr/>
        </p:nvSpPr>
        <p:spPr>
          <a:xfrm>
            <a:off x="2819401" y="3505200"/>
            <a:ext cx="349319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0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</a:p>
        </p:txBody>
      </p:sp>
      <p:sp>
        <p:nvSpPr>
          <p:cNvPr id="25" name="Rectangle 24"/>
          <p:cNvSpPr/>
          <p:nvPr/>
        </p:nvSpPr>
        <p:spPr>
          <a:xfrm>
            <a:off x="3657601" y="3581400"/>
            <a:ext cx="798617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defRPr/>
            </a:pPr>
            <a:r>
              <a:rPr lang="en-US" sz="20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d = 2f</a:t>
            </a:r>
          </a:p>
        </p:txBody>
      </p:sp>
      <p:sp>
        <p:nvSpPr>
          <p:cNvPr id="26" name="Rectangle 25"/>
          <p:cNvSpPr/>
          <p:nvPr/>
        </p:nvSpPr>
        <p:spPr>
          <a:xfrm>
            <a:off x="2895601" y="4038600"/>
            <a:ext cx="312907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0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4</a:t>
            </a:r>
          </a:p>
        </p:txBody>
      </p:sp>
      <p:sp>
        <p:nvSpPr>
          <p:cNvPr id="27" name="Rectangle 26"/>
          <p:cNvSpPr/>
          <p:nvPr/>
        </p:nvSpPr>
        <p:spPr>
          <a:xfrm>
            <a:off x="3581401" y="4038600"/>
            <a:ext cx="1156087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defRPr/>
            </a:pPr>
            <a:r>
              <a:rPr lang="en-US" sz="20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f &lt; d &lt; 2f</a:t>
            </a:r>
          </a:p>
        </p:txBody>
      </p:sp>
      <p:sp>
        <p:nvSpPr>
          <p:cNvPr id="28" name="Rectangle 27"/>
          <p:cNvSpPr/>
          <p:nvPr/>
        </p:nvSpPr>
        <p:spPr>
          <a:xfrm>
            <a:off x="1676400" y="4800600"/>
            <a:ext cx="1174708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sz="24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4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khoảng</a:t>
            </a:r>
            <a:r>
              <a:rPr lang="en-US" sz="24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tiêu</a:t>
            </a:r>
            <a:r>
              <a:rPr lang="en-US" sz="24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cự</a:t>
            </a:r>
            <a:r>
              <a:rPr lang="en-US" sz="24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(d &lt; f)</a:t>
            </a:r>
          </a:p>
        </p:txBody>
      </p:sp>
      <p:sp>
        <p:nvSpPr>
          <p:cNvPr id="29" name="Rectangle 28"/>
          <p:cNvSpPr/>
          <p:nvPr/>
        </p:nvSpPr>
        <p:spPr>
          <a:xfrm>
            <a:off x="2819401" y="4876800"/>
            <a:ext cx="312907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sz="20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5</a:t>
            </a:r>
          </a:p>
        </p:txBody>
      </p:sp>
      <p:sp>
        <p:nvSpPr>
          <p:cNvPr id="30" name="Rectangle 29"/>
          <p:cNvSpPr/>
          <p:nvPr/>
        </p:nvSpPr>
        <p:spPr>
          <a:xfrm>
            <a:off x="3733801" y="5029200"/>
            <a:ext cx="86594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spcBef>
                <a:spcPts val="1200"/>
              </a:spcBef>
              <a:defRPr/>
            </a:pPr>
            <a:r>
              <a:rPr lang="en-US" sz="2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d &lt; f</a:t>
            </a:r>
          </a:p>
        </p:txBody>
      </p:sp>
      <p:sp>
        <p:nvSpPr>
          <p:cNvPr id="31" name="Rectangle 30"/>
          <p:cNvSpPr/>
          <p:nvPr/>
        </p:nvSpPr>
        <p:spPr>
          <a:xfrm>
            <a:off x="5562601" y="4953000"/>
            <a:ext cx="1231427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ts val="1200"/>
              </a:spcBef>
              <a:defRPr/>
            </a:pPr>
            <a:r>
              <a:rPr lang="en-US" altLang="en-US" sz="2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Ảnh</a:t>
            </a:r>
            <a:r>
              <a:rPr lang="en-US" altLang="en-US" sz="2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ảo</a:t>
            </a:r>
            <a:endParaRPr lang="en-US" altLang="en-US" sz="2800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6858000" y="4800600"/>
            <a:ext cx="182774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ts val="1200"/>
              </a:spcBef>
            </a:pPr>
            <a:r>
              <a:rPr lang="en-US" sz="2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Cùng</a:t>
            </a:r>
            <a:r>
              <a:rPr lang="en-US" sz="2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chiều</a:t>
            </a:r>
            <a:endParaRPr lang="en-US" sz="2800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8763000" y="4648200"/>
            <a:ext cx="1500732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ts val="1200"/>
              </a:spcBef>
              <a:defRPr/>
            </a:pPr>
            <a:r>
              <a:rPr lang="en-US" altLang="en-US" sz="2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Lớn</a:t>
            </a:r>
            <a:r>
              <a:rPr lang="en-US" altLang="en-US" sz="2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hơn</a:t>
            </a:r>
            <a:r>
              <a:rPr lang="en-US" altLang="en-US" sz="2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>
              <a:spcBef>
                <a:spcPts val="1200"/>
              </a:spcBef>
              <a:defRPr/>
            </a:pPr>
            <a:r>
              <a:rPr lang="en-US" altLang="en-US" sz="2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vật</a:t>
            </a:r>
            <a:endParaRPr lang="en-US" altLang="en-US" sz="2800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346451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7" grpId="0"/>
      <p:bldP spid="8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21" grpId="0"/>
      <p:bldP spid="22" grpId="0"/>
      <p:bldP spid="23" grpId="0"/>
      <p:bldP spid="24" grpId="0"/>
      <p:bldP spid="25" grpId="0"/>
      <p:bldP spid="26" grpId="0"/>
      <p:bldP spid="27" grpId="0"/>
      <p:bldP spid="28" grpId="0"/>
      <p:bldP spid="29" grpId="0"/>
      <p:bldP spid="30" grpId="0"/>
      <p:bldP spid="31" grpId="0"/>
      <p:bldP spid="32" grpId="0"/>
      <p:bldP spid="33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Hình nền Slide xanh nhạt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12191999" cy="6858000"/>
          </a:xfrm>
          <a:prstGeom prst="rect">
            <a:avLst/>
          </a:prstGeom>
          <a:noFill/>
        </p:spPr>
      </p:pic>
      <p:sp>
        <p:nvSpPr>
          <p:cNvPr id="3" name="Rectangle 2"/>
          <p:cNvSpPr/>
          <p:nvPr/>
        </p:nvSpPr>
        <p:spPr>
          <a:xfrm>
            <a:off x="0" y="0"/>
            <a:ext cx="12192000" cy="3046988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>
              <a:buClr>
                <a:srgbClr val="0000FF"/>
              </a:buClr>
              <a:defRPr/>
            </a:pP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     KẾT LUẬN: </a:t>
            </a:r>
          </a:p>
          <a:p>
            <a:pPr marL="342900" indent="-342900" algn="just" eaLnBrk="1" hangingPunct="1">
              <a:buClr>
                <a:srgbClr val="0000FF"/>
              </a:buClr>
              <a:buFont typeface="Wingdings" pitchFamily="2" charset="2"/>
              <a:buChar char="Ø"/>
              <a:defRPr/>
            </a:pPr>
            <a:r>
              <a:rPr lang="en-US" sz="32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US" sz="32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đặt</a:t>
            </a:r>
            <a:r>
              <a:rPr lang="en-US" sz="32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ngoài</a:t>
            </a:r>
            <a:r>
              <a:rPr lang="en-US" sz="32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khoảng</a:t>
            </a:r>
            <a:r>
              <a:rPr lang="en-US" sz="32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tiêu</a:t>
            </a:r>
            <a:r>
              <a:rPr lang="en-US" sz="32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cự</a:t>
            </a:r>
            <a:r>
              <a:rPr lang="en-US" sz="32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32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ảnh</a:t>
            </a:r>
            <a:r>
              <a:rPr lang="en-US" sz="32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thật</a:t>
            </a:r>
            <a:r>
              <a:rPr lang="en-US" sz="32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ngược</a:t>
            </a:r>
            <a:r>
              <a:rPr lang="en-US" sz="32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chiều</a:t>
            </a:r>
            <a:r>
              <a:rPr lang="en-US" sz="32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32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US" sz="32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. Khi </a:t>
            </a:r>
            <a:r>
              <a:rPr lang="en-US" sz="32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US" sz="32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đặt</a:t>
            </a:r>
            <a:r>
              <a:rPr lang="en-US" sz="32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rất</a:t>
            </a:r>
            <a:r>
              <a:rPr lang="en-US" sz="32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xa</a:t>
            </a:r>
            <a:r>
              <a:rPr lang="en-US" sz="32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thấu</a:t>
            </a:r>
            <a:r>
              <a:rPr lang="en-US" sz="32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kính</a:t>
            </a:r>
            <a:r>
              <a:rPr lang="en-US" sz="32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32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ảnh</a:t>
            </a:r>
            <a:r>
              <a:rPr lang="en-US" sz="32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thật</a:t>
            </a:r>
            <a:r>
              <a:rPr lang="en-US" sz="32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vị</a:t>
            </a:r>
            <a:r>
              <a:rPr lang="en-US" sz="32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trí</a:t>
            </a:r>
            <a:r>
              <a:rPr lang="en-US" sz="32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32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thấu</a:t>
            </a:r>
            <a:r>
              <a:rPr lang="en-US" sz="32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kính</a:t>
            </a:r>
            <a:r>
              <a:rPr lang="en-US" sz="32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32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khoảng</a:t>
            </a:r>
            <a:r>
              <a:rPr lang="en-US" sz="32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32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tiêu</a:t>
            </a:r>
            <a:r>
              <a:rPr lang="en-US" sz="32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cự</a:t>
            </a:r>
            <a:r>
              <a:rPr lang="en-US" sz="32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342900" indent="-342900" algn="just" eaLnBrk="1" hangingPunct="1">
              <a:buClr>
                <a:srgbClr val="0000FF"/>
              </a:buClr>
              <a:buFont typeface="Wingdings" pitchFamily="2" charset="2"/>
              <a:buChar char="Ø"/>
              <a:defRPr/>
            </a:pPr>
            <a:r>
              <a:rPr lang="en-US" sz="32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US" sz="32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đặt</a:t>
            </a:r>
            <a:r>
              <a:rPr lang="en-US" sz="32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2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khoảng</a:t>
            </a:r>
            <a:r>
              <a:rPr lang="en-US" sz="32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tiêu</a:t>
            </a:r>
            <a:r>
              <a:rPr lang="en-US" sz="32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cự</a:t>
            </a:r>
            <a:r>
              <a:rPr lang="en-US" sz="32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32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ảnh</a:t>
            </a:r>
            <a:r>
              <a:rPr lang="en-US" sz="32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ảo</a:t>
            </a:r>
            <a:r>
              <a:rPr lang="en-US" sz="32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lớn</a:t>
            </a:r>
            <a:r>
              <a:rPr lang="en-US" sz="32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hơn</a:t>
            </a:r>
            <a:r>
              <a:rPr lang="en-US" sz="32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US" sz="32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2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cùng</a:t>
            </a:r>
            <a:r>
              <a:rPr lang="en-US" sz="32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chiều</a:t>
            </a:r>
            <a:r>
              <a:rPr lang="en-US" sz="32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32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US" sz="32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4" name="WordArt 4"/>
          <p:cNvSpPr>
            <a:spLocks noChangeArrowheads="1" noChangeShapeType="1" noTextEdit="1"/>
          </p:cNvSpPr>
          <p:nvPr/>
        </p:nvSpPr>
        <p:spPr bwMode="auto">
          <a:xfrm>
            <a:off x="4495800" y="2819400"/>
            <a:ext cx="1915716" cy="788194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346"/>
              </a:avLst>
            </a:prstTxWarp>
          </a:bodyPr>
          <a:lstStyle/>
          <a:p>
            <a:pPr algn="ctr"/>
            <a:r>
              <a:rPr lang="en-US" sz="800" kern="10" dirty="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336699"/>
                </a:solidFill>
                <a:latin typeface="Times New Roman"/>
                <a:cs typeface="Times New Roman"/>
              </a:rPr>
              <a:t>CHÚ Ý</a:t>
            </a: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-2" y="3733800"/>
            <a:ext cx="12192001" cy="3124200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/>
          <a:lstStyle/>
          <a:p>
            <a:pPr marL="342900" indent="-342900" algn="just">
              <a:buFont typeface="Wingdings" pitchFamily="2" charset="2"/>
              <a:buChar char="Ø"/>
            </a:pP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sáng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nằm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trục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chính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ảnh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cũng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nằm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trục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chính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Nếu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này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rất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xa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thấu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kính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ảnh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tại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tiêu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thấu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kính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chùm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tia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phát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sáng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này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chiếu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tới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mặt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thấu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kính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coi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chùm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song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song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trục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chính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thấu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kính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342900" indent="-342900" algn="just">
              <a:buFont typeface="Wingdings" pitchFamily="2" charset="2"/>
              <a:buChar char="Ø"/>
            </a:pP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đặt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vuông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trục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chính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thấu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kính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ảnh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cũng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vuông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trục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chính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/>
      <p:bldP spid="5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60" name="Rectangle 77"/>
          <p:cNvSpPr>
            <a:spLocks noChangeArrowheads="1"/>
          </p:cNvSpPr>
          <p:nvPr/>
        </p:nvSpPr>
        <p:spPr bwMode="auto">
          <a:xfrm>
            <a:off x="141711" y="557121"/>
            <a:ext cx="11163273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marL="457200" indent="-457200" eaLnBrk="1" hangingPunct="1"/>
            <a:r>
              <a:rPr lang="en-US" altLang="en-US" sz="3600" b="1" u="sng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1.Dựng </a:t>
            </a:r>
            <a:r>
              <a:rPr lang="en-US" altLang="en-US" sz="3600" b="1" u="sng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ảnh</a:t>
            </a:r>
            <a:r>
              <a:rPr lang="en-US" altLang="en-US" sz="3600" b="1" u="sng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b="1" u="sng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altLang="en-US" sz="3600" b="1" u="sng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b="1" u="sng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altLang="en-US" sz="3600" b="1" u="sng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b="1" u="sng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sáng</a:t>
            </a:r>
            <a:r>
              <a:rPr lang="en-US" altLang="en-US" sz="3600" b="1" u="sng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S </a:t>
            </a:r>
            <a:r>
              <a:rPr lang="en-US" altLang="en-US" sz="3600" b="1" u="sng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tạo</a:t>
            </a:r>
            <a:r>
              <a:rPr lang="en-US" altLang="en-US" sz="3600" b="1" u="sng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b="1" u="sng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bởi</a:t>
            </a:r>
            <a:r>
              <a:rPr lang="en-US" altLang="en-US" sz="3600" b="1" u="sng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b="1" u="sng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thấu</a:t>
            </a:r>
            <a:r>
              <a:rPr lang="en-US" altLang="en-US" sz="3600" b="1" u="sng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b="1" u="sng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kính</a:t>
            </a:r>
            <a:r>
              <a:rPr lang="en-US" altLang="en-US" sz="3600" b="1" u="sng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b="1" u="sng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hội</a:t>
            </a:r>
            <a:r>
              <a:rPr lang="en-US" altLang="en-US" sz="3600" b="1" u="sng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b="1" u="sng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tụ</a:t>
            </a:r>
            <a:endParaRPr lang="en-US" altLang="en-US" sz="3600" b="1" u="sng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38918" y="1352680"/>
            <a:ext cx="11476827" cy="1200329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defRPr/>
            </a:pP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Cách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dựng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: </a:t>
            </a:r>
            <a:r>
              <a:rPr lang="vi-VN" sz="36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Từ </a:t>
            </a:r>
            <a:r>
              <a:rPr lang="en-US" sz="36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36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sáng</a:t>
            </a:r>
            <a:r>
              <a:rPr lang="en-US" sz="36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36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S dựng 2 trong 3 tia đặc biệt đến TK, giao điểm </a:t>
            </a:r>
            <a:r>
              <a:rPr lang="en-US" sz="36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6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36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2 tia ló là ảnh S</a:t>
            </a:r>
            <a:r>
              <a:rPr lang="en-US" sz="3600" b="1" baseline="300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’</a:t>
            </a:r>
            <a:r>
              <a:rPr lang="en-US" sz="36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36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vi-VN" sz="36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S</a:t>
            </a:r>
            <a:r>
              <a:rPr lang="en-US" sz="36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vi-VN" sz="36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463" name="Rectangle 77"/>
          <p:cNvSpPr>
            <a:spLocks noChangeArrowheads="1"/>
          </p:cNvSpPr>
          <p:nvPr/>
        </p:nvSpPr>
        <p:spPr bwMode="auto">
          <a:xfrm>
            <a:off x="-1130037" y="0"/>
            <a:ext cx="615765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 eaLnBrk="1" hangingPunct="1"/>
            <a:r>
              <a:rPr lang="en-US" altLang="en-US" sz="3600" b="1" u="sng" dirty="0">
                <a:latin typeface="Times New Roman" pitchFamily="18" charset="0"/>
                <a:cs typeface="Times New Roman" pitchFamily="18" charset="0"/>
              </a:rPr>
              <a:t>II. </a:t>
            </a:r>
            <a:r>
              <a:rPr lang="en-US" altLang="en-US" sz="3600" b="1" u="sng" dirty="0" err="1"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altLang="en-US" sz="3600" b="1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b="1" u="sng" dirty="0" err="1">
                <a:latin typeface="Times New Roman" pitchFamily="18" charset="0"/>
                <a:cs typeface="Times New Roman" pitchFamily="18" charset="0"/>
              </a:rPr>
              <a:t>dựng</a:t>
            </a:r>
            <a:r>
              <a:rPr lang="en-US" altLang="en-US" sz="3600" b="1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b="1" u="sng" dirty="0" err="1">
                <a:latin typeface="Times New Roman" pitchFamily="18" charset="0"/>
                <a:cs typeface="Times New Roman" pitchFamily="18" charset="0"/>
              </a:rPr>
              <a:t>ảnh</a:t>
            </a:r>
            <a:endParaRPr lang="en-US" altLang="en-US" sz="3600" b="1" u="sng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 Box 49"/>
          <p:cNvSpPr txBox="1">
            <a:spLocks noChangeArrowheads="1"/>
          </p:cNvSpPr>
          <p:nvPr/>
        </p:nvSpPr>
        <p:spPr bwMode="auto">
          <a:xfrm>
            <a:off x="4876800" y="5181601"/>
            <a:ext cx="7620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S’</a:t>
            </a:r>
          </a:p>
        </p:txBody>
      </p:sp>
      <p:sp>
        <p:nvSpPr>
          <p:cNvPr id="9" name="Text Box 71"/>
          <p:cNvSpPr txBox="1">
            <a:spLocks noChangeArrowheads="1"/>
          </p:cNvSpPr>
          <p:nvPr/>
        </p:nvSpPr>
        <p:spPr bwMode="auto">
          <a:xfrm>
            <a:off x="9144000" y="5334000"/>
            <a:ext cx="6858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S’</a:t>
            </a:r>
          </a:p>
        </p:txBody>
      </p:sp>
      <p:grpSp>
        <p:nvGrpSpPr>
          <p:cNvPr id="2" name="Group 192"/>
          <p:cNvGrpSpPr>
            <a:grpSpLocks/>
          </p:cNvGrpSpPr>
          <p:nvPr/>
        </p:nvGrpSpPr>
        <p:grpSpPr bwMode="auto">
          <a:xfrm>
            <a:off x="2400301" y="3155950"/>
            <a:ext cx="1508125" cy="0"/>
            <a:chOff x="876300" y="2208212"/>
            <a:chExt cx="1508125" cy="0"/>
          </a:xfrm>
        </p:grpSpPr>
        <p:sp>
          <p:nvSpPr>
            <p:cNvPr id="19524" name="Line 141"/>
            <p:cNvSpPr>
              <a:spLocks noChangeShapeType="1"/>
            </p:cNvSpPr>
            <p:nvPr/>
          </p:nvSpPr>
          <p:spPr bwMode="auto">
            <a:xfrm>
              <a:off x="756" y="1734"/>
              <a:ext cx="950" cy="0"/>
            </a:xfrm>
            <a:prstGeom prst="line">
              <a:avLst/>
            </a:prstGeom>
            <a:noFill/>
            <a:ln w="57150">
              <a:solidFill>
                <a:srgbClr val="CC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sz="1800"/>
            </a:p>
          </p:txBody>
        </p:sp>
        <p:sp>
          <p:nvSpPr>
            <p:cNvPr id="19525" name="Line 142"/>
            <p:cNvSpPr>
              <a:spLocks noChangeShapeType="1"/>
            </p:cNvSpPr>
            <p:nvPr/>
          </p:nvSpPr>
          <p:spPr bwMode="auto">
            <a:xfrm>
              <a:off x="768" y="1734"/>
              <a:ext cx="556" cy="0"/>
            </a:xfrm>
            <a:prstGeom prst="line">
              <a:avLst/>
            </a:prstGeom>
            <a:noFill/>
            <a:ln w="57150">
              <a:solidFill>
                <a:srgbClr val="CC33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sz="1800"/>
            </a:p>
          </p:txBody>
        </p:sp>
      </p:grpSp>
      <p:grpSp>
        <p:nvGrpSpPr>
          <p:cNvPr id="3" name="Group 199"/>
          <p:cNvGrpSpPr>
            <a:grpSpLocks/>
          </p:cNvGrpSpPr>
          <p:nvPr/>
        </p:nvGrpSpPr>
        <p:grpSpPr bwMode="auto">
          <a:xfrm>
            <a:off x="2133600" y="2836863"/>
            <a:ext cx="3581400" cy="2895600"/>
            <a:chOff x="384" y="1776"/>
            <a:chExt cx="2256" cy="1824"/>
          </a:xfrm>
        </p:grpSpPr>
        <p:grpSp>
          <p:nvGrpSpPr>
            <p:cNvPr id="4" name="Group 81"/>
            <p:cNvGrpSpPr>
              <a:grpSpLocks/>
            </p:cNvGrpSpPr>
            <p:nvPr/>
          </p:nvGrpSpPr>
          <p:grpSpPr bwMode="auto">
            <a:xfrm>
              <a:off x="384" y="1776"/>
              <a:ext cx="2256" cy="1824"/>
              <a:chOff x="336" y="1776"/>
              <a:chExt cx="2256" cy="1824"/>
            </a:xfrm>
          </p:grpSpPr>
          <p:grpSp>
            <p:nvGrpSpPr>
              <p:cNvPr id="5" name="Group 77"/>
              <p:cNvGrpSpPr>
                <a:grpSpLocks/>
              </p:cNvGrpSpPr>
              <p:nvPr/>
            </p:nvGrpSpPr>
            <p:grpSpPr bwMode="auto">
              <a:xfrm>
                <a:off x="432" y="1776"/>
                <a:ext cx="2160" cy="1824"/>
                <a:chOff x="432" y="1776"/>
                <a:chExt cx="2160" cy="1824"/>
              </a:xfrm>
            </p:grpSpPr>
            <p:sp>
              <p:nvSpPr>
                <p:cNvPr id="19520" name="Line 73"/>
                <p:cNvSpPr>
                  <a:spLocks noChangeShapeType="1"/>
                </p:cNvSpPr>
                <p:nvPr/>
              </p:nvSpPr>
              <p:spPr bwMode="auto">
                <a:xfrm>
                  <a:off x="432" y="2736"/>
                  <a:ext cx="2160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 sz="1800"/>
                </a:p>
              </p:txBody>
            </p:sp>
            <p:sp>
              <p:nvSpPr>
                <p:cNvPr id="19521" name="Line 74"/>
                <p:cNvSpPr>
                  <a:spLocks noChangeShapeType="1"/>
                </p:cNvSpPr>
                <p:nvPr/>
              </p:nvSpPr>
              <p:spPr bwMode="auto">
                <a:xfrm>
                  <a:off x="1440" y="1776"/>
                  <a:ext cx="0" cy="1824"/>
                </a:xfrm>
                <a:prstGeom prst="line">
                  <a:avLst/>
                </a:prstGeom>
                <a:noFill/>
                <a:ln w="57150">
                  <a:solidFill>
                    <a:schemeClr val="tx1"/>
                  </a:solidFill>
                  <a:round/>
                  <a:headEnd type="triangle" w="med" len="med"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 sz="1800"/>
                </a:p>
              </p:txBody>
            </p:sp>
            <p:sp>
              <p:nvSpPr>
                <p:cNvPr id="19522" name="Line 75"/>
                <p:cNvSpPr>
                  <a:spLocks noChangeShapeType="1"/>
                </p:cNvSpPr>
                <p:nvPr/>
              </p:nvSpPr>
              <p:spPr bwMode="auto">
                <a:xfrm>
                  <a:off x="960" y="2640"/>
                  <a:ext cx="0" cy="144"/>
                </a:xfrm>
                <a:prstGeom prst="line">
                  <a:avLst/>
                </a:prstGeom>
                <a:noFill/>
                <a:ln w="571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 sz="1800"/>
                </a:p>
              </p:txBody>
            </p:sp>
            <p:sp>
              <p:nvSpPr>
                <p:cNvPr id="19523" name="Line 76"/>
                <p:cNvSpPr>
                  <a:spLocks noChangeShapeType="1"/>
                </p:cNvSpPr>
                <p:nvPr/>
              </p:nvSpPr>
              <p:spPr bwMode="auto">
                <a:xfrm>
                  <a:off x="1920" y="2640"/>
                  <a:ext cx="0" cy="144"/>
                </a:xfrm>
                <a:prstGeom prst="line">
                  <a:avLst/>
                </a:prstGeom>
                <a:noFill/>
                <a:ln w="571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 sz="1800"/>
                </a:p>
              </p:txBody>
            </p:sp>
          </p:grpSp>
          <p:sp>
            <p:nvSpPr>
              <p:cNvPr id="19517" name="Text Box 78"/>
              <p:cNvSpPr txBox="1">
                <a:spLocks noChangeArrowheads="1"/>
              </p:cNvSpPr>
              <p:nvPr/>
            </p:nvSpPr>
            <p:spPr bwMode="auto">
              <a:xfrm>
                <a:off x="336" y="1776"/>
                <a:ext cx="384" cy="32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3200"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>
                  <a:defRPr sz="2800"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>
                  <a:defRPr sz="2400"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eaLnBrk="0" fontAlgn="base" hangingPunct="0"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eaLnBrk="0" fontAlgn="base" hangingPunct="0"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eaLnBrk="0" fontAlgn="base" hangingPunct="0"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eaLnBrk="0" fontAlgn="base" hangingPunct="0"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en-US" sz="2800" b="1" dirty="0">
                    <a:latin typeface="Times New Roman" pitchFamily="18" charset="0"/>
                    <a:cs typeface="Times New Roman" pitchFamily="18" charset="0"/>
                  </a:rPr>
                  <a:t>S.</a:t>
                </a:r>
              </a:p>
            </p:txBody>
          </p:sp>
          <p:sp>
            <p:nvSpPr>
              <p:cNvPr id="19518" name="Text Box 79"/>
              <p:cNvSpPr txBox="1">
                <a:spLocks noChangeArrowheads="1"/>
              </p:cNvSpPr>
              <p:nvPr/>
            </p:nvSpPr>
            <p:spPr bwMode="auto">
              <a:xfrm>
                <a:off x="720" y="2686"/>
                <a:ext cx="432" cy="32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3200"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>
                  <a:defRPr sz="2800"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>
                  <a:defRPr sz="2400"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eaLnBrk="0" fontAlgn="base" hangingPunct="0"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eaLnBrk="0" fontAlgn="base" hangingPunct="0"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eaLnBrk="0" fontAlgn="base" hangingPunct="0"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eaLnBrk="0" fontAlgn="base" hangingPunct="0"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en-US" sz="2800" b="1" dirty="0">
                    <a:latin typeface="Times New Roman" pitchFamily="18" charset="0"/>
                    <a:cs typeface="Times New Roman" pitchFamily="18" charset="0"/>
                  </a:rPr>
                  <a:t>F</a:t>
                </a:r>
              </a:p>
            </p:txBody>
          </p:sp>
          <p:sp>
            <p:nvSpPr>
              <p:cNvPr id="19519" name="Text Box 80"/>
              <p:cNvSpPr txBox="1">
                <a:spLocks noChangeArrowheads="1"/>
              </p:cNvSpPr>
              <p:nvPr/>
            </p:nvSpPr>
            <p:spPr bwMode="auto">
              <a:xfrm>
                <a:off x="1920" y="2446"/>
                <a:ext cx="432" cy="32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3200"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>
                  <a:defRPr sz="2800"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>
                  <a:defRPr sz="2400"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eaLnBrk="0" fontAlgn="base" hangingPunct="0"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eaLnBrk="0" fontAlgn="base" hangingPunct="0"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eaLnBrk="0" fontAlgn="base" hangingPunct="0"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eaLnBrk="0" fontAlgn="base" hangingPunct="0"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en-US" sz="2800" b="1" dirty="0">
                    <a:latin typeface="Times New Roman" pitchFamily="18" charset="0"/>
                    <a:cs typeface="Times New Roman" pitchFamily="18" charset="0"/>
                  </a:rPr>
                  <a:t>F’</a:t>
                </a:r>
              </a:p>
            </p:txBody>
          </p:sp>
        </p:grpSp>
        <p:sp>
          <p:nvSpPr>
            <p:cNvPr id="19515" name="Text Box 113"/>
            <p:cNvSpPr txBox="1">
              <a:spLocks noChangeArrowheads="1"/>
            </p:cNvSpPr>
            <p:nvPr/>
          </p:nvSpPr>
          <p:spPr bwMode="auto">
            <a:xfrm>
              <a:off x="1248" y="2677"/>
              <a:ext cx="336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800" b="1" dirty="0">
                  <a:latin typeface="Times New Roman" pitchFamily="18" charset="0"/>
                  <a:cs typeface="Times New Roman" pitchFamily="18" charset="0"/>
                </a:rPr>
                <a:t>O</a:t>
              </a:r>
            </a:p>
          </p:txBody>
        </p:sp>
      </p:grpSp>
      <p:grpSp>
        <p:nvGrpSpPr>
          <p:cNvPr id="7" name="Group 167"/>
          <p:cNvGrpSpPr>
            <a:grpSpLocks/>
          </p:cNvGrpSpPr>
          <p:nvPr/>
        </p:nvGrpSpPr>
        <p:grpSpPr bwMode="auto">
          <a:xfrm>
            <a:off x="6248400" y="2794000"/>
            <a:ext cx="3581400" cy="2895600"/>
            <a:chOff x="336" y="1776"/>
            <a:chExt cx="2256" cy="1824"/>
          </a:xfrm>
        </p:grpSpPr>
        <p:grpSp>
          <p:nvGrpSpPr>
            <p:cNvPr id="10" name="Group 168"/>
            <p:cNvGrpSpPr>
              <a:grpSpLocks/>
            </p:cNvGrpSpPr>
            <p:nvPr/>
          </p:nvGrpSpPr>
          <p:grpSpPr bwMode="auto">
            <a:xfrm>
              <a:off x="432" y="1776"/>
              <a:ext cx="2160" cy="1824"/>
              <a:chOff x="432" y="1776"/>
              <a:chExt cx="2160" cy="1824"/>
            </a:xfrm>
          </p:grpSpPr>
          <p:sp>
            <p:nvSpPr>
              <p:cNvPr id="19510" name="Line 169"/>
              <p:cNvSpPr>
                <a:spLocks noChangeShapeType="1"/>
              </p:cNvSpPr>
              <p:nvPr/>
            </p:nvSpPr>
            <p:spPr bwMode="auto">
              <a:xfrm>
                <a:off x="432" y="2736"/>
                <a:ext cx="2160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800"/>
              </a:p>
            </p:txBody>
          </p:sp>
          <p:sp>
            <p:nvSpPr>
              <p:cNvPr id="19511" name="Line 170"/>
              <p:cNvSpPr>
                <a:spLocks noChangeShapeType="1"/>
              </p:cNvSpPr>
              <p:nvPr/>
            </p:nvSpPr>
            <p:spPr bwMode="auto">
              <a:xfrm>
                <a:off x="1440" y="1776"/>
                <a:ext cx="0" cy="1824"/>
              </a:xfrm>
              <a:prstGeom prst="line">
                <a:avLst/>
              </a:prstGeom>
              <a:noFill/>
              <a:ln w="57150">
                <a:solidFill>
                  <a:schemeClr val="tx1"/>
                </a:solidFill>
                <a:round/>
                <a:headEnd type="triangle" w="med" len="med"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800"/>
              </a:p>
            </p:txBody>
          </p:sp>
          <p:sp>
            <p:nvSpPr>
              <p:cNvPr id="19512" name="Line 171"/>
              <p:cNvSpPr>
                <a:spLocks noChangeShapeType="1"/>
              </p:cNvSpPr>
              <p:nvPr/>
            </p:nvSpPr>
            <p:spPr bwMode="auto">
              <a:xfrm>
                <a:off x="960" y="2640"/>
                <a:ext cx="0" cy="144"/>
              </a:xfrm>
              <a:prstGeom prst="line">
                <a:avLst/>
              </a:prstGeom>
              <a:noFill/>
              <a:ln w="571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800"/>
              </a:p>
            </p:txBody>
          </p:sp>
          <p:sp>
            <p:nvSpPr>
              <p:cNvPr id="19513" name="Line 172"/>
              <p:cNvSpPr>
                <a:spLocks noChangeShapeType="1"/>
              </p:cNvSpPr>
              <p:nvPr/>
            </p:nvSpPr>
            <p:spPr bwMode="auto">
              <a:xfrm>
                <a:off x="1920" y="2640"/>
                <a:ext cx="0" cy="144"/>
              </a:xfrm>
              <a:prstGeom prst="line">
                <a:avLst/>
              </a:prstGeom>
              <a:noFill/>
              <a:ln w="571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800"/>
              </a:p>
            </p:txBody>
          </p:sp>
        </p:grpSp>
        <p:sp>
          <p:nvSpPr>
            <p:cNvPr id="19507" name="Text Box 173"/>
            <p:cNvSpPr txBox="1">
              <a:spLocks noChangeArrowheads="1"/>
            </p:cNvSpPr>
            <p:nvPr/>
          </p:nvSpPr>
          <p:spPr bwMode="auto">
            <a:xfrm>
              <a:off x="336" y="1792"/>
              <a:ext cx="384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800" b="1" dirty="0">
                  <a:latin typeface="Times New Roman" pitchFamily="18" charset="0"/>
                  <a:cs typeface="Times New Roman" pitchFamily="18" charset="0"/>
                </a:rPr>
                <a:t>S</a:t>
              </a:r>
              <a:r>
                <a:rPr lang="en-US" altLang="en-US" sz="2800" b="1" dirty="0">
                  <a:latin typeface="Arial" charset="0"/>
                </a:rPr>
                <a:t>.</a:t>
              </a:r>
            </a:p>
          </p:txBody>
        </p:sp>
        <p:sp>
          <p:nvSpPr>
            <p:cNvPr id="19508" name="Text Box 174"/>
            <p:cNvSpPr txBox="1">
              <a:spLocks noChangeArrowheads="1"/>
            </p:cNvSpPr>
            <p:nvPr/>
          </p:nvSpPr>
          <p:spPr bwMode="auto">
            <a:xfrm>
              <a:off x="720" y="2665"/>
              <a:ext cx="432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800" b="1" dirty="0">
                  <a:latin typeface="Times New Roman" pitchFamily="18" charset="0"/>
                  <a:cs typeface="Times New Roman" pitchFamily="18" charset="0"/>
                </a:rPr>
                <a:t>F</a:t>
              </a:r>
            </a:p>
          </p:txBody>
        </p:sp>
        <p:sp>
          <p:nvSpPr>
            <p:cNvPr id="19509" name="Text Box 175"/>
            <p:cNvSpPr txBox="1">
              <a:spLocks noChangeArrowheads="1"/>
            </p:cNvSpPr>
            <p:nvPr/>
          </p:nvSpPr>
          <p:spPr bwMode="auto">
            <a:xfrm>
              <a:off x="1920" y="2473"/>
              <a:ext cx="432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800" b="1" dirty="0">
                  <a:latin typeface="Times New Roman" pitchFamily="18" charset="0"/>
                  <a:cs typeface="Times New Roman" pitchFamily="18" charset="0"/>
                </a:rPr>
                <a:t>F’</a:t>
              </a:r>
            </a:p>
          </p:txBody>
        </p:sp>
      </p:grpSp>
      <p:sp>
        <p:nvSpPr>
          <p:cNvPr id="19505" name="Text Box 176"/>
          <p:cNvSpPr txBox="1">
            <a:spLocks noChangeArrowheads="1"/>
          </p:cNvSpPr>
          <p:nvPr/>
        </p:nvSpPr>
        <p:spPr bwMode="auto">
          <a:xfrm>
            <a:off x="7543800" y="3886201"/>
            <a:ext cx="5334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O</a:t>
            </a:r>
          </a:p>
        </p:txBody>
      </p:sp>
      <p:grpSp>
        <p:nvGrpSpPr>
          <p:cNvPr id="11" name="Group 180"/>
          <p:cNvGrpSpPr>
            <a:grpSpLocks/>
          </p:cNvGrpSpPr>
          <p:nvPr/>
        </p:nvGrpSpPr>
        <p:grpSpPr bwMode="auto">
          <a:xfrm>
            <a:off x="6550025" y="3152776"/>
            <a:ext cx="1462088" cy="3175"/>
            <a:chOff x="3166" y="1975"/>
            <a:chExt cx="921" cy="2"/>
          </a:xfrm>
        </p:grpSpPr>
        <p:sp>
          <p:nvSpPr>
            <p:cNvPr id="36" name="Line 178"/>
            <p:cNvSpPr>
              <a:spLocks noChangeShapeType="1"/>
            </p:cNvSpPr>
            <p:nvPr/>
          </p:nvSpPr>
          <p:spPr bwMode="auto">
            <a:xfrm>
              <a:off x="3168" y="1975"/>
              <a:ext cx="919" cy="0"/>
            </a:xfrm>
            <a:prstGeom prst="line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  <p:txBody>
            <a:bodyPr/>
            <a:lstStyle/>
            <a:p>
              <a:pPr eaLnBrk="1" hangingPunct="1">
                <a:defRPr/>
              </a:pPr>
              <a:endParaRPr lang="en-US" sz="1800"/>
            </a:p>
          </p:txBody>
        </p:sp>
        <p:sp>
          <p:nvSpPr>
            <p:cNvPr id="37" name="Line 179"/>
            <p:cNvSpPr>
              <a:spLocks noChangeShapeType="1"/>
            </p:cNvSpPr>
            <p:nvPr/>
          </p:nvSpPr>
          <p:spPr bwMode="auto">
            <a:xfrm>
              <a:off x="3166" y="1977"/>
              <a:ext cx="494" cy="0"/>
            </a:xfrm>
            <a:prstGeom prst="line">
              <a:avLst/>
            </a:prstGeom>
            <a:ln>
              <a:headEnd/>
              <a:tailEnd type="arrow" w="med" len="med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  <p:txBody>
            <a:bodyPr/>
            <a:lstStyle/>
            <a:p>
              <a:pPr eaLnBrk="1" hangingPunct="1">
                <a:defRPr/>
              </a:pPr>
              <a:endParaRPr lang="en-US" sz="1800"/>
            </a:p>
          </p:txBody>
        </p:sp>
      </p:grpSp>
      <p:grpSp>
        <p:nvGrpSpPr>
          <p:cNvPr id="12" name="Group 183"/>
          <p:cNvGrpSpPr>
            <a:grpSpLocks/>
          </p:cNvGrpSpPr>
          <p:nvPr/>
        </p:nvGrpSpPr>
        <p:grpSpPr bwMode="auto">
          <a:xfrm>
            <a:off x="7989888" y="3152775"/>
            <a:ext cx="1871662" cy="2808288"/>
            <a:chOff x="4073" y="1975"/>
            <a:chExt cx="1001" cy="1481"/>
          </a:xfrm>
        </p:grpSpPr>
        <p:sp>
          <p:nvSpPr>
            <p:cNvPr id="39" name="Line 181"/>
            <p:cNvSpPr>
              <a:spLocks noChangeShapeType="1"/>
            </p:cNvSpPr>
            <p:nvPr/>
          </p:nvSpPr>
          <p:spPr bwMode="auto">
            <a:xfrm>
              <a:off x="4073" y="1975"/>
              <a:ext cx="1001" cy="1481"/>
            </a:xfrm>
            <a:prstGeom prst="line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  <p:txBody>
            <a:bodyPr/>
            <a:lstStyle/>
            <a:p>
              <a:pPr eaLnBrk="1" hangingPunct="1">
                <a:defRPr/>
              </a:pPr>
              <a:endParaRPr lang="en-US" sz="1800"/>
            </a:p>
          </p:txBody>
        </p:sp>
        <p:sp>
          <p:nvSpPr>
            <p:cNvPr id="40" name="Line 182"/>
            <p:cNvSpPr>
              <a:spLocks noChangeShapeType="1"/>
            </p:cNvSpPr>
            <p:nvPr/>
          </p:nvSpPr>
          <p:spPr bwMode="auto">
            <a:xfrm>
              <a:off x="4085" y="1987"/>
              <a:ext cx="644" cy="954"/>
            </a:xfrm>
            <a:prstGeom prst="line">
              <a:avLst/>
            </a:prstGeom>
            <a:ln>
              <a:headEnd/>
              <a:tailEnd type="arrow" w="med" len="med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  <p:txBody>
            <a:bodyPr/>
            <a:lstStyle/>
            <a:p>
              <a:pPr eaLnBrk="1" hangingPunct="1">
                <a:defRPr/>
              </a:pPr>
              <a:endParaRPr lang="en-US" sz="1800"/>
            </a:p>
          </p:txBody>
        </p:sp>
      </p:grpSp>
      <p:sp>
        <p:nvSpPr>
          <p:cNvPr id="44" name="Text Box 189"/>
          <p:cNvSpPr txBox="1">
            <a:spLocks noChangeArrowheads="1"/>
          </p:cNvSpPr>
          <p:nvPr/>
        </p:nvSpPr>
        <p:spPr bwMode="auto">
          <a:xfrm>
            <a:off x="3962400" y="2819400"/>
            <a:ext cx="6096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I</a:t>
            </a:r>
          </a:p>
        </p:txBody>
      </p:sp>
      <p:sp>
        <p:nvSpPr>
          <p:cNvPr id="45" name="Text Box 190"/>
          <p:cNvSpPr txBox="1">
            <a:spLocks noChangeArrowheads="1"/>
          </p:cNvSpPr>
          <p:nvPr/>
        </p:nvSpPr>
        <p:spPr bwMode="auto">
          <a:xfrm>
            <a:off x="8077200" y="2833688"/>
            <a:ext cx="6096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I</a:t>
            </a:r>
          </a:p>
        </p:txBody>
      </p:sp>
      <p:sp>
        <p:nvSpPr>
          <p:cNvPr id="46" name="Text Box 198"/>
          <p:cNvSpPr txBox="1">
            <a:spLocks noChangeArrowheads="1"/>
          </p:cNvSpPr>
          <p:nvPr/>
        </p:nvSpPr>
        <p:spPr bwMode="auto">
          <a:xfrm>
            <a:off x="7526338" y="5181600"/>
            <a:ext cx="3222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K</a:t>
            </a:r>
          </a:p>
        </p:txBody>
      </p:sp>
      <p:grpSp>
        <p:nvGrpSpPr>
          <p:cNvPr id="13" name="Group 180"/>
          <p:cNvGrpSpPr>
            <a:grpSpLocks/>
          </p:cNvGrpSpPr>
          <p:nvPr/>
        </p:nvGrpSpPr>
        <p:grpSpPr bwMode="auto">
          <a:xfrm>
            <a:off x="2438400" y="3157538"/>
            <a:ext cx="1462088" cy="3175"/>
            <a:chOff x="3166" y="1975"/>
            <a:chExt cx="921" cy="2"/>
          </a:xfrm>
        </p:grpSpPr>
        <p:sp>
          <p:nvSpPr>
            <p:cNvPr id="48" name="Line 178"/>
            <p:cNvSpPr>
              <a:spLocks noChangeShapeType="1"/>
            </p:cNvSpPr>
            <p:nvPr/>
          </p:nvSpPr>
          <p:spPr bwMode="auto">
            <a:xfrm>
              <a:off x="3168" y="1975"/>
              <a:ext cx="919" cy="0"/>
            </a:xfrm>
            <a:prstGeom prst="line">
              <a:avLst/>
            </a:prstGeom>
            <a:ln w="38100">
              <a:headEnd/>
              <a:tailEnd/>
            </a:ln>
            <a:effectLst>
              <a:outerShdw dist="20000" sx="1000" sy="1000" rotWithShape="0">
                <a:srgbClr val="000000"/>
              </a:outerShdw>
            </a:effectLst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  <p:txBody>
            <a:bodyPr/>
            <a:lstStyle/>
            <a:p>
              <a:pPr eaLnBrk="1" hangingPunct="1">
                <a:defRPr/>
              </a:pPr>
              <a:endParaRPr lang="en-US" sz="1800"/>
            </a:p>
          </p:txBody>
        </p:sp>
        <p:sp>
          <p:nvSpPr>
            <p:cNvPr id="49" name="Line 179"/>
            <p:cNvSpPr>
              <a:spLocks noChangeShapeType="1"/>
            </p:cNvSpPr>
            <p:nvPr/>
          </p:nvSpPr>
          <p:spPr bwMode="auto">
            <a:xfrm>
              <a:off x="3166" y="1977"/>
              <a:ext cx="461" cy="0"/>
            </a:xfrm>
            <a:prstGeom prst="line">
              <a:avLst/>
            </a:prstGeom>
            <a:ln w="38100">
              <a:headEnd/>
              <a:tailEnd type="arrow" w="med" len="med"/>
            </a:ln>
            <a:effectLst>
              <a:outerShdw blurRad="40000" dist="20000" sx="1000" sy="1000" rotWithShape="0">
                <a:srgbClr val="000000"/>
              </a:outerShdw>
            </a:effectLst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  <p:txBody>
            <a:bodyPr/>
            <a:lstStyle/>
            <a:p>
              <a:pPr eaLnBrk="1" hangingPunct="1">
                <a:defRPr/>
              </a:pPr>
              <a:endParaRPr lang="en-US" sz="1800"/>
            </a:p>
          </p:txBody>
        </p:sp>
      </p:grpSp>
      <p:grpSp>
        <p:nvGrpSpPr>
          <p:cNvPr id="14" name="Group 74"/>
          <p:cNvGrpSpPr>
            <a:grpSpLocks/>
          </p:cNvGrpSpPr>
          <p:nvPr/>
        </p:nvGrpSpPr>
        <p:grpSpPr bwMode="auto">
          <a:xfrm>
            <a:off x="2411413" y="3173412"/>
            <a:ext cx="1458912" cy="1131888"/>
            <a:chOff x="887413" y="2225675"/>
            <a:chExt cx="1458912" cy="1131887"/>
          </a:xfrm>
        </p:grpSpPr>
        <p:grpSp>
          <p:nvGrpSpPr>
            <p:cNvPr id="15" name="Group 197"/>
            <p:cNvGrpSpPr>
              <a:grpSpLocks/>
            </p:cNvGrpSpPr>
            <p:nvPr/>
          </p:nvGrpSpPr>
          <p:grpSpPr bwMode="auto">
            <a:xfrm>
              <a:off x="887413" y="2225675"/>
              <a:ext cx="1458912" cy="1131887"/>
              <a:chOff x="559" y="1999"/>
              <a:chExt cx="919" cy="713"/>
            </a:xfrm>
          </p:grpSpPr>
          <p:sp>
            <p:nvSpPr>
              <p:cNvPr id="53" name="Line 138"/>
              <p:cNvSpPr>
                <a:spLocks noChangeShapeType="1"/>
              </p:cNvSpPr>
              <p:nvPr/>
            </p:nvSpPr>
            <p:spPr bwMode="auto">
              <a:xfrm>
                <a:off x="572" y="1999"/>
                <a:ext cx="906" cy="713"/>
              </a:xfrm>
              <a:prstGeom prst="line">
                <a:avLst/>
              </a:prstGeom>
              <a:ln>
                <a:headEnd/>
                <a:tailEnd/>
              </a:ln>
            </p:spPr>
            <p:style>
              <a:lnRef idx="2">
                <a:schemeClr val="accent2"/>
              </a:lnRef>
              <a:fillRef idx="0">
                <a:schemeClr val="accent2"/>
              </a:fillRef>
              <a:effectRef idx="1">
                <a:schemeClr val="accent2"/>
              </a:effectRef>
              <a:fontRef idx="minor">
                <a:schemeClr val="tx1"/>
              </a:fontRef>
            </p:style>
            <p:txBody>
              <a:bodyPr/>
              <a:lstStyle/>
              <a:p>
                <a:pPr eaLnBrk="1" hangingPunct="1">
                  <a:defRPr/>
                </a:pPr>
                <a:endParaRPr lang="en-US" sz="1800"/>
              </a:p>
            </p:txBody>
          </p:sp>
          <p:sp>
            <p:nvSpPr>
              <p:cNvPr id="54" name="Line 139"/>
              <p:cNvSpPr>
                <a:spLocks noChangeShapeType="1"/>
              </p:cNvSpPr>
              <p:nvPr/>
            </p:nvSpPr>
            <p:spPr bwMode="auto">
              <a:xfrm>
                <a:off x="559" y="1999"/>
                <a:ext cx="720" cy="548"/>
              </a:xfrm>
              <a:prstGeom prst="line">
                <a:avLst/>
              </a:prstGeom>
              <a:ln>
                <a:headEnd/>
                <a:tailEnd type="arrow" w="med" len="med"/>
              </a:ln>
            </p:spPr>
            <p:style>
              <a:lnRef idx="2">
                <a:schemeClr val="accent2"/>
              </a:lnRef>
              <a:fillRef idx="0">
                <a:schemeClr val="accent2"/>
              </a:fillRef>
              <a:effectRef idx="1">
                <a:schemeClr val="accent2"/>
              </a:effectRef>
              <a:fontRef idx="minor">
                <a:schemeClr val="tx1"/>
              </a:fontRef>
            </p:style>
            <p:txBody>
              <a:bodyPr/>
              <a:lstStyle/>
              <a:p>
                <a:pPr eaLnBrk="1" hangingPunct="1">
                  <a:defRPr/>
                </a:pPr>
                <a:endParaRPr lang="en-US" sz="1800"/>
              </a:p>
            </p:txBody>
          </p:sp>
        </p:grpSp>
        <p:sp>
          <p:nvSpPr>
            <p:cNvPr id="52" name="Line 139"/>
            <p:cNvSpPr>
              <a:spLocks noChangeShapeType="1"/>
            </p:cNvSpPr>
            <p:nvPr/>
          </p:nvSpPr>
          <p:spPr bwMode="auto">
            <a:xfrm>
              <a:off x="1008063" y="2314575"/>
              <a:ext cx="1143000" cy="869949"/>
            </a:xfrm>
            <a:prstGeom prst="line">
              <a:avLst/>
            </a:prstGeom>
            <a:ln>
              <a:headEnd/>
              <a:tailEnd type="arrow" w="med" len="med"/>
            </a:ln>
            <a:effectLst>
              <a:outerShdw dist="20000" sx="1000" sy="1000" rotWithShape="0">
                <a:srgbClr val="000000"/>
              </a:outerShdw>
            </a:effectLst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  <p:txBody>
            <a:bodyPr/>
            <a:lstStyle/>
            <a:p>
              <a:pPr eaLnBrk="1" hangingPunct="1">
                <a:defRPr/>
              </a:pPr>
              <a:endParaRPr lang="en-US" sz="1800"/>
            </a:p>
          </p:txBody>
        </p:sp>
      </p:grpSp>
      <p:grpSp>
        <p:nvGrpSpPr>
          <p:cNvPr id="16" name="Group 64"/>
          <p:cNvGrpSpPr>
            <a:grpSpLocks/>
          </p:cNvGrpSpPr>
          <p:nvPr/>
        </p:nvGrpSpPr>
        <p:grpSpPr bwMode="auto">
          <a:xfrm>
            <a:off x="3641725" y="4100513"/>
            <a:ext cx="2635250" cy="1978025"/>
            <a:chOff x="838200" y="4114800"/>
            <a:chExt cx="2635250" cy="1978025"/>
          </a:xfrm>
        </p:grpSpPr>
        <p:grpSp>
          <p:nvGrpSpPr>
            <p:cNvPr id="17" name="Group 194"/>
            <p:cNvGrpSpPr>
              <a:grpSpLocks/>
            </p:cNvGrpSpPr>
            <p:nvPr/>
          </p:nvGrpSpPr>
          <p:grpSpPr bwMode="auto">
            <a:xfrm>
              <a:off x="838200" y="4114800"/>
              <a:ext cx="2635250" cy="1978025"/>
              <a:chOff x="450" y="3074"/>
              <a:chExt cx="1660" cy="1246"/>
            </a:xfrm>
          </p:grpSpPr>
          <p:sp>
            <p:nvSpPr>
              <p:cNvPr id="58" name="Line 148"/>
              <p:cNvSpPr>
                <a:spLocks noChangeShapeType="1"/>
              </p:cNvSpPr>
              <p:nvPr/>
            </p:nvSpPr>
            <p:spPr bwMode="auto">
              <a:xfrm>
                <a:off x="467" y="3091"/>
                <a:ext cx="720" cy="543"/>
              </a:xfrm>
              <a:prstGeom prst="line">
                <a:avLst/>
              </a:prstGeom>
              <a:ln>
                <a:headEnd/>
                <a:tailEnd type="arrow" w="med" len="med"/>
              </a:ln>
            </p:spPr>
            <p:style>
              <a:lnRef idx="2">
                <a:schemeClr val="accent2"/>
              </a:lnRef>
              <a:fillRef idx="0">
                <a:schemeClr val="accent2"/>
              </a:fillRef>
              <a:effectRef idx="1">
                <a:schemeClr val="accent2"/>
              </a:effectRef>
              <a:fontRef idx="minor">
                <a:schemeClr val="tx1"/>
              </a:fontRef>
            </p:style>
            <p:txBody>
              <a:bodyPr/>
              <a:lstStyle/>
              <a:p>
                <a:pPr eaLnBrk="1" hangingPunct="1">
                  <a:defRPr/>
                </a:pPr>
                <a:endParaRPr lang="en-US" sz="1800"/>
              </a:p>
            </p:txBody>
          </p:sp>
          <p:sp>
            <p:nvSpPr>
              <p:cNvPr id="59" name="Line 193"/>
              <p:cNvSpPr>
                <a:spLocks noChangeShapeType="1"/>
              </p:cNvSpPr>
              <p:nvPr/>
            </p:nvSpPr>
            <p:spPr bwMode="auto">
              <a:xfrm>
                <a:off x="450" y="3074"/>
                <a:ext cx="1660" cy="1246"/>
              </a:xfrm>
              <a:prstGeom prst="line">
                <a:avLst/>
              </a:prstGeom>
              <a:ln>
                <a:headEnd/>
                <a:tailEnd/>
              </a:ln>
            </p:spPr>
            <p:style>
              <a:lnRef idx="2">
                <a:schemeClr val="accent2"/>
              </a:lnRef>
              <a:fillRef idx="0">
                <a:schemeClr val="accent2"/>
              </a:fillRef>
              <a:effectRef idx="1">
                <a:schemeClr val="accent2"/>
              </a:effectRef>
              <a:fontRef idx="minor">
                <a:schemeClr val="tx1"/>
              </a:fontRef>
            </p:style>
            <p:txBody>
              <a:bodyPr/>
              <a:lstStyle/>
              <a:p>
                <a:pPr eaLnBrk="1" hangingPunct="1">
                  <a:defRPr/>
                </a:pPr>
                <a:endParaRPr lang="en-US" sz="1800"/>
              </a:p>
            </p:txBody>
          </p:sp>
        </p:grpSp>
        <p:sp>
          <p:nvSpPr>
            <p:cNvPr id="57" name="Line 139"/>
            <p:cNvSpPr>
              <a:spLocks noChangeShapeType="1"/>
            </p:cNvSpPr>
            <p:nvPr/>
          </p:nvSpPr>
          <p:spPr bwMode="auto">
            <a:xfrm>
              <a:off x="974725" y="4222750"/>
              <a:ext cx="1143000" cy="869950"/>
            </a:xfrm>
            <a:prstGeom prst="line">
              <a:avLst/>
            </a:prstGeom>
            <a:ln>
              <a:headEnd/>
              <a:tailEnd type="arrow" w="med" len="med"/>
            </a:ln>
            <a:effectLst>
              <a:outerShdw dist="20000" sx="1000" sy="1000" rotWithShape="0">
                <a:srgbClr val="000000"/>
              </a:outerShdw>
            </a:effectLst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  <p:txBody>
            <a:bodyPr/>
            <a:lstStyle/>
            <a:p>
              <a:pPr eaLnBrk="1" hangingPunct="1">
                <a:defRPr/>
              </a:pPr>
              <a:endParaRPr lang="en-US" sz="1800"/>
            </a:p>
          </p:txBody>
        </p:sp>
      </p:grpSp>
      <p:grpSp>
        <p:nvGrpSpPr>
          <p:cNvPr id="18" name="Group 147"/>
          <p:cNvGrpSpPr>
            <a:grpSpLocks/>
          </p:cNvGrpSpPr>
          <p:nvPr/>
        </p:nvGrpSpPr>
        <p:grpSpPr bwMode="auto">
          <a:xfrm>
            <a:off x="3871913" y="3132138"/>
            <a:ext cx="1854200" cy="2898775"/>
            <a:chOff x="1479" y="1973"/>
            <a:chExt cx="1168" cy="1826"/>
          </a:xfrm>
        </p:grpSpPr>
        <p:sp>
          <p:nvSpPr>
            <p:cNvPr id="61" name="Line 145"/>
            <p:cNvSpPr>
              <a:spLocks noChangeShapeType="1"/>
            </p:cNvSpPr>
            <p:nvPr/>
          </p:nvSpPr>
          <p:spPr bwMode="auto">
            <a:xfrm>
              <a:off x="1481" y="1975"/>
              <a:ext cx="1166" cy="1824"/>
            </a:xfrm>
            <a:prstGeom prst="line">
              <a:avLst/>
            </a:prstGeom>
            <a:ln w="38100">
              <a:headEnd/>
              <a:tailEnd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  <p:txBody>
            <a:bodyPr/>
            <a:lstStyle/>
            <a:p>
              <a:pPr eaLnBrk="1" hangingPunct="1">
                <a:defRPr/>
              </a:pPr>
              <a:endParaRPr lang="en-US" sz="1800"/>
            </a:p>
          </p:txBody>
        </p:sp>
        <p:sp>
          <p:nvSpPr>
            <p:cNvPr id="62" name="Line 146"/>
            <p:cNvSpPr>
              <a:spLocks noChangeShapeType="1"/>
            </p:cNvSpPr>
            <p:nvPr/>
          </p:nvSpPr>
          <p:spPr bwMode="auto">
            <a:xfrm>
              <a:off x="1479" y="1973"/>
              <a:ext cx="728" cy="1139"/>
            </a:xfrm>
            <a:prstGeom prst="line">
              <a:avLst/>
            </a:prstGeom>
            <a:ln w="38100">
              <a:headEnd/>
              <a:tailEnd type="arrow" w="med" len="med"/>
            </a:ln>
            <a:effectLst>
              <a:outerShdw blurRad="40000" dist="20000" sx="1000" sy="1000" rotWithShape="0">
                <a:srgbClr val="000000"/>
              </a:outerShdw>
            </a:effectLst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  <p:txBody>
            <a:bodyPr/>
            <a:lstStyle/>
            <a:p>
              <a:pPr eaLnBrk="1" hangingPunct="1">
                <a:defRPr/>
              </a:pPr>
              <a:endParaRPr lang="en-US" sz="1800"/>
            </a:p>
          </p:txBody>
        </p:sp>
      </p:grpSp>
      <p:grpSp>
        <p:nvGrpSpPr>
          <p:cNvPr id="19" name="Group 67"/>
          <p:cNvGrpSpPr>
            <a:grpSpLocks/>
          </p:cNvGrpSpPr>
          <p:nvPr/>
        </p:nvGrpSpPr>
        <p:grpSpPr bwMode="auto">
          <a:xfrm>
            <a:off x="7951789" y="5394325"/>
            <a:ext cx="2554287" cy="14288"/>
            <a:chOff x="6427788" y="4429125"/>
            <a:chExt cx="2554287" cy="14288"/>
          </a:xfrm>
        </p:grpSpPr>
        <p:grpSp>
          <p:nvGrpSpPr>
            <p:cNvPr id="20" name="Group 196"/>
            <p:cNvGrpSpPr>
              <a:grpSpLocks/>
            </p:cNvGrpSpPr>
            <p:nvPr/>
          </p:nvGrpSpPr>
          <p:grpSpPr bwMode="auto">
            <a:xfrm>
              <a:off x="6427788" y="4429125"/>
              <a:ext cx="2554287" cy="14288"/>
              <a:chOff x="4151" y="3209"/>
              <a:chExt cx="1609" cy="9"/>
            </a:xfrm>
          </p:grpSpPr>
          <p:sp>
            <p:nvSpPr>
              <p:cNvPr id="66" name="Line 188"/>
              <p:cNvSpPr>
                <a:spLocks noChangeShapeType="1"/>
              </p:cNvSpPr>
              <p:nvPr/>
            </p:nvSpPr>
            <p:spPr bwMode="auto">
              <a:xfrm>
                <a:off x="4208" y="3213"/>
                <a:ext cx="518" cy="0"/>
              </a:xfrm>
              <a:prstGeom prst="line">
                <a:avLst/>
              </a:prstGeom>
              <a:ln>
                <a:headEnd/>
                <a:tailEnd type="arrow" w="med" len="med"/>
              </a:ln>
            </p:spPr>
            <p:style>
              <a:lnRef idx="2">
                <a:schemeClr val="accent2"/>
              </a:lnRef>
              <a:fillRef idx="0">
                <a:schemeClr val="accent2"/>
              </a:fillRef>
              <a:effectRef idx="1">
                <a:schemeClr val="accent2"/>
              </a:effectRef>
              <a:fontRef idx="minor">
                <a:schemeClr val="tx1"/>
              </a:fontRef>
            </p:style>
            <p:txBody>
              <a:bodyPr/>
              <a:lstStyle/>
              <a:p>
                <a:pPr eaLnBrk="1" hangingPunct="1">
                  <a:defRPr/>
                </a:pPr>
                <a:endParaRPr lang="en-US" sz="1800"/>
              </a:p>
            </p:txBody>
          </p:sp>
          <p:sp>
            <p:nvSpPr>
              <p:cNvPr id="67" name="Line 195"/>
              <p:cNvSpPr>
                <a:spLocks noChangeShapeType="1"/>
              </p:cNvSpPr>
              <p:nvPr/>
            </p:nvSpPr>
            <p:spPr bwMode="auto">
              <a:xfrm>
                <a:off x="4151" y="3209"/>
                <a:ext cx="1609" cy="9"/>
              </a:xfrm>
              <a:prstGeom prst="line">
                <a:avLst/>
              </a:prstGeom>
              <a:ln>
                <a:headEnd/>
                <a:tailEnd/>
              </a:ln>
            </p:spPr>
            <p:style>
              <a:lnRef idx="2">
                <a:schemeClr val="accent2"/>
              </a:lnRef>
              <a:fillRef idx="0">
                <a:schemeClr val="accent2"/>
              </a:fillRef>
              <a:effectRef idx="1">
                <a:schemeClr val="accent2"/>
              </a:effectRef>
              <a:fontRef idx="minor">
                <a:schemeClr val="tx1"/>
              </a:fontRef>
            </p:style>
            <p:txBody>
              <a:bodyPr/>
              <a:lstStyle/>
              <a:p>
                <a:pPr eaLnBrk="1" hangingPunct="1">
                  <a:defRPr/>
                </a:pPr>
                <a:endParaRPr lang="en-US" sz="1800"/>
              </a:p>
            </p:txBody>
          </p:sp>
        </p:grpSp>
        <p:sp>
          <p:nvSpPr>
            <p:cNvPr id="65" name="Line 188"/>
            <p:cNvSpPr>
              <a:spLocks noChangeShapeType="1"/>
            </p:cNvSpPr>
            <p:nvPr/>
          </p:nvSpPr>
          <p:spPr bwMode="auto">
            <a:xfrm>
              <a:off x="6670675" y="4430713"/>
              <a:ext cx="822325" cy="0"/>
            </a:xfrm>
            <a:prstGeom prst="line">
              <a:avLst/>
            </a:prstGeom>
            <a:ln>
              <a:headEnd/>
              <a:tailEnd type="arrow" w="med" len="med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  <p:txBody>
            <a:bodyPr/>
            <a:lstStyle/>
            <a:p>
              <a:pPr eaLnBrk="1" hangingPunct="1">
                <a:defRPr/>
              </a:pPr>
              <a:endParaRPr lang="en-US" sz="1800"/>
            </a:p>
          </p:txBody>
        </p:sp>
      </p:grpSp>
      <p:grpSp>
        <p:nvGrpSpPr>
          <p:cNvPr id="21" name="Group 74"/>
          <p:cNvGrpSpPr>
            <a:grpSpLocks/>
          </p:cNvGrpSpPr>
          <p:nvPr/>
        </p:nvGrpSpPr>
        <p:grpSpPr bwMode="auto">
          <a:xfrm>
            <a:off x="6526214" y="3175001"/>
            <a:ext cx="1474787" cy="2227263"/>
            <a:chOff x="887413" y="2225675"/>
            <a:chExt cx="1458912" cy="1131887"/>
          </a:xfrm>
        </p:grpSpPr>
        <p:grpSp>
          <p:nvGrpSpPr>
            <p:cNvPr id="22" name="Group 197"/>
            <p:cNvGrpSpPr>
              <a:grpSpLocks/>
            </p:cNvGrpSpPr>
            <p:nvPr/>
          </p:nvGrpSpPr>
          <p:grpSpPr bwMode="auto">
            <a:xfrm>
              <a:off x="887413" y="2225675"/>
              <a:ext cx="1458912" cy="1131887"/>
              <a:chOff x="559" y="1999"/>
              <a:chExt cx="919" cy="713"/>
            </a:xfrm>
          </p:grpSpPr>
          <p:sp>
            <p:nvSpPr>
              <p:cNvPr id="71" name="Line 138"/>
              <p:cNvSpPr>
                <a:spLocks noChangeShapeType="1"/>
              </p:cNvSpPr>
              <p:nvPr/>
            </p:nvSpPr>
            <p:spPr bwMode="auto">
              <a:xfrm>
                <a:off x="572" y="1999"/>
                <a:ext cx="906" cy="713"/>
              </a:xfrm>
              <a:prstGeom prst="line">
                <a:avLst/>
              </a:prstGeom>
              <a:ln>
                <a:headEnd/>
                <a:tailEnd/>
              </a:ln>
            </p:spPr>
            <p:style>
              <a:lnRef idx="2">
                <a:schemeClr val="accent2"/>
              </a:lnRef>
              <a:fillRef idx="0">
                <a:schemeClr val="accent2"/>
              </a:fillRef>
              <a:effectRef idx="1">
                <a:schemeClr val="accent2"/>
              </a:effectRef>
              <a:fontRef idx="minor">
                <a:schemeClr val="tx1"/>
              </a:fontRef>
            </p:style>
            <p:txBody>
              <a:bodyPr/>
              <a:lstStyle/>
              <a:p>
                <a:pPr eaLnBrk="1" hangingPunct="1">
                  <a:defRPr/>
                </a:pPr>
                <a:endParaRPr lang="en-US" sz="1800"/>
              </a:p>
            </p:txBody>
          </p:sp>
          <p:sp>
            <p:nvSpPr>
              <p:cNvPr id="72" name="Line 139"/>
              <p:cNvSpPr>
                <a:spLocks noChangeShapeType="1"/>
              </p:cNvSpPr>
              <p:nvPr/>
            </p:nvSpPr>
            <p:spPr bwMode="auto">
              <a:xfrm>
                <a:off x="559" y="1999"/>
                <a:ext cx="720" cy="548"/>
              </a:xfrm>
              <a:prstGeom prst="line">
                <a:avLst/>
              </a:prstGeom>
              <a:ln>
                <a:headEnd/>
                <a:tailEnd type="arrow" w="med" len="med"/>
              </a:ln>
            </p:spPr>
            <p:style>
              <a:lnRef idx="2">
                <a:schemeClr val="accent2"/>
              </a:lnRef>
              <a:fillRef idx="0">
                <a:schemeClr val="accent2"/>
              </a:fillRef>
              <a:effectRef idx="1">
                <a:schemeClr val="accent2"/>
              </a:effectRef>
              <a:fontRef idx="minor">
                <a:schemeClr val="tx1"/>
              </a:fontRef>
            </p:style>
            <p:txBody>
              <a:bodyPr/>
              <a:lstStyle/>
              <a:p>
                <a:pPr eaLnBrk="1" hangingPunct="1">
                  <a:defRPr/>
                </a:pPr>
                <a:endParaRPr lang="en-US" sz="1800"/>
              </a:p>
            </p:txBody>
          </p:sp>
        </p:grpSp>
        <p:sp>
          <p:nvSpPr>
            <p:cNvPr id="70" name="Line 139"/>
            <p:cNvSpPr>
              <a:spLocks noChangeShapeType="1"/>
            </p:cNvSpPr>
            <p:nvPr/>
          </p:nvSpPr>
          <p:spPr bwMode="auto">
            <a:xfrm>
              <a:off x="1008334" y="2314419"/>
              <a:ext cx="1143260" cy="870496"/>
            </a:xfrm>
            <a:prstGeom prst="line">
              <a:avLst/>
            </a:prstGeom>
            <a:ln>
              <a:headEnd/>
              <a:tailEnd type="arrow" w="med" len="med"/>
            </a:ln>
            <a:effectLst>
              <a:outerShdw dist="20000" sx="1000" sy="1000" rotWithShape="0">
                <a:srgbClr val="000000"/>
              </a:outerShdw>
            </a:effectLst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  <p:txBody>
            <a:bodyPr/>
            <a:lstStyle/>
            <a:p>
              <a:pPr eaLnBrk="1" hangingPunct="1">
                <a:defRPr/>
              </a:pPr>
              <a:endParaRPr lang="en-US" sz="1800"/>
            </a:p>
          </p:txBody>
        </p:sp>
      </p:grpSp>
      <p:sp>
        <p:nvSpPr>
          <p:cNvPr id="69" name="TextBox 1"/>
          <p:cNvSpPr txBox="1">
            <a:spLocks noChangeArrowheads="1"/>
          </p:cNvSpPr>
          <p:nvPr/>
        </p:nvSpPr>
        <p:spPr bwMode="auto">
          <a:xfrm>
            <a:off x="2133601" y="3962401"/>
            <a:ext cx="60007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4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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3" name="TextBox 1"/>
          <p:cNvSpPr txBox="1">
            <a:spLocks noChangeArrowheads="1"/>
          </p:cNvSpPr>
          <p:nvPr/>
        </p:nvSpPr>
        <p:spPr bwMode="auto">
          <a:xfrm>
            <a:off x="6334126" y="3957936"/>
            <a:ext cx="60007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4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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58109081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1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500"/>
                                        <p:tgtEl>
                                          <p:spTgt spid="195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8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1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60" grpId="0"/>
      <p:bldP spid="6" grpId="0" animBg="1"/>
      <p:bldP spid="19463" grpId="0"/>
      <p:bldP spid="8" grpId="0"/>
      <p:bldP spid="9" grpId="0"/>
      <p:bldP spid="19505" grpId="0"/>
      <p:bldP spid="44" grpId="0"/>
      <p:bldP spid="45" grpId="0"/>
      <p:bldP spid="46" grpId="0"/>
      <p:bldP spid="69" grpId="0"/>
      <p:bldP spid="73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Box 49"/>
          <p:cNvSpPr txBox="1">
            <a:spLocks noChangeArrowheads="1"/>
          </p:cNvSpPr>
          <p:nvPr/>
        </p:nvSpPr>
        <p:spPr bwMode="auto">
          <a:xfrm>
            <a:off x="2057400" y="2362200"/>
            <a:ext cx="7620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S’</a:t>
            </a:r>
          </a:p>
        </p:txBody>
      </p:sp>
      <p:sp>
        <p:nvSpPr>
          <p:cNvPr id="9" name="Text Box 71"/>
          <p:cNvSpPr txBox="1">
            <a:spLocks noChangeArrowheads="1"/>
          </p:cNvSpPr>
          <p:nvPr/>
        </p:nvSpPr>
        <p:spPr bwMode="auto">
          <a:xfrm>
            <a:off x="6019800" y="2438401"/>
            <a:ext cx="6858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S’</a:t>
            </a:r>
          </a:p>
        </p:txBody>
      </p:sp>
      <p:grpSp>
        <p:nvGrpSpPr>
          <p:cNvPr id="2" name="Group 192"/>
          <p:cNvGrpSpPr>
            <a:grpSpLocks/>
          </p:cNvGrpSpPr>
          <p:nvPr/>
        </p:nvGrpSpPr>
        <p:grpSpPr bwMode="auto">
          <a:xfrm>
            <a:off x="2400301" y="3197225"/>
            <a:ext cx="1508125" cy="0"/>
            <a:chOff x="876300" y="2208212"/>
            <a:chExt cx="1508125" cy="0"/>
          </a:xfrm>
        </p:grpSpPr>
        <p:sp>
          <p:nvSpPr>
            <p:cNvPr id="20553" name="Line 141"/>
            <p:cNvSpPr>
              <a:spLocks noChangeShapeType="1"/>
            </p:cNvSpPr>
            <p:nvPr/>
          </p:nvSpPr>
          <p:spPr bwMode="auto">
            <a:xfrm>
              <a:off x="756" y="1734"/>
              <a:ext cx="950" cy="0"/>
            </a:xfrm>
            <a:prstGeom prst="line">
              <a:avLst/>
            </a:prstGeom>
            <a:noFill/>
            <a:ln w="57150">
              <a:solidFill>
                <a:srgbClr val="CC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sz="1800"/>
            </a:p>
          </p:txBody>
        </p:sp>
        <p:sp>
          <p:nvSpPr>
            <p:cNvPr id="20554" name="Line 142"/>
            <p:cNvSpPr>
              <a:spLocks noChangeShapeType="1"/>
            </p:cNvSpPr>
            <p:nvPr/>
          </p:nvSpPr>
          <p:spPr bwMode="auto">
            <a:xfrm>
              <a:off x="768" y="1734"/>
              <a:ext cx="556" cy="0"/>
            </a:xfrm>
            <a:prstGeom prst="line">
              <a:avLst/>
            </a:prstGeom>
            <a:noFill/>
            <a:ln w="57150">
              <a:solidFill>
                <a:srgbClr val="CC33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sz="1800"/>
            </a:p>
          </p:txBody>
        </p:sp>
      </p:grpSp>
      <p:grpSp>
        <p:nvGrpSpPr>
          <p:cNvPr id="3" name="Group 199"/>
          <p:cNvGrpSpPr>
            <a:grpSpLocks/>
          </p:cNvGrpSpPr>
          <p:nvPr/>
        </p:nvGrpSpPr>
        <p:grpSpPr bwMode="auto">
          <a:xfrm>
            <a:off x="2286000" y="2860675"/>
            <a:ext cx="3429000" cy="2895600"/>
            <a:chOff x="480" y="1776"/>
            <a:chExt cx="2160" cy="1824"/>
          </a:xfrm>
        </p:grpSpPr>
        <p:grpSp>
          <p:nvGrpSpPr>
            <p:cNvPr id="4" name="Group 81"/>
            <p:cNvGrpSpPr>
              <a:grpSpLocks/>
            </p:cNvGrpSpPr>
            <p:nvPr/>
          </p:nvGrpSpPr>
          <p:grpSpPr bwMode="auto">
            <a:xfrm>
              <a:off x="480" y="1776"/>
              <a:ext cx="2160" cy="1824"/>
              <a:chOff x="432" y="1776"/>
              <a:chExt cx="2160" cy="1824"/>
            </a:xfrm>
          </p:grpSpPr>
          <p:grpSp>
            <p:nvGrpSpPr>
              <p:cNvPr id="5" name="Group 77"/>
              <p:cNvGrpSpPr>
                <a:grpSpLocks/>
              </p:cNvGrpSpPr>
              <p:nvPr/>
            </p:nvGrpSpPr>
            <p:grpSpPr bwMode="auto">
              <a:xfrm>
                <a:off x="432" y="1776"/>
                <a:ext cx="2160" cy="1824"/>
                <a:chOff x="432" y="1776"/>
                <a:chExt cx="2160" cy="1824"/>
              </a:xfrm>
            </p:grpSpPr>
            <p:sp>
              <p:nvSpPr>
                <p:cNvPr id="20549" name="Line 73"/>
                <p:cNvSpPr>
                  <a:spLocks noChangeShapeType="1"/>
                </p:cNvSpPr>
                <p:nvPr/>
              </p:nvSpPr>
              <p:spPr bwMode="auto">
                <a:xfrm>
                  <a:off x="432" y="2736"/>
                  <a:ext cx="2160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 sz="1800"/>
                </a:p>
              </p:txBody>
            </p:sp>
            <p:sp>
              <p:nvSpPr>
                <p:cNvPr id="20550" name="Line 74"/>
                <p:cNvSpPr>
                  <a:spLocks noChangeShapeType="1"/>
                </p:cNvSpPr>
                <p:nvPr/>
              </p:nvSpPr>
              <p:spPr bwMode="auto">
                <a:xfrm>
                  <a:off x="1440" y="1776"/>
                  <a:ext cx="0" cy="1824"/>
                </a:xfrm>
                <a:prstGeom prst="line">
                  <a:avLst/>
                </a:prstGeom>
                <a:noFill/>
                <a:ln w="57150">
                  <a:solidFill>
                    <a:schemeClr val="tx1"/>
                  </a:solidFill>
                  <a:round/>
                  <a:headEnd type="triangle" w="med" len="med"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 sz="1800"/>
                </a:p>
              </p:txBody>
            </p:sp>
            <p:sp>
              <p:nvSpPr>
                <p:cNvPr id="20551" name="Line 75"/>
                <p:cNvSpPr>
                  <a:spLocks noChangeShapeType="1"/>
                </p:cNvSpPr>
                <p:nvPr/>
              </p:nvSpPr>
              <p:spPr bwMode="auto">
                <a:xfrm>
                  <a:off x="816" y="2640"/>
                  <a:ext cx="0" cy="144"/>
                </a:xfrm>
                <a:prstGeom prst="line">
                  <a:avLst/>
                </a:prstGeom>
                <a:noFill/>
                <a:ln w="571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 sz="1800"/>
                </a:p>
              </p:txBody>
            </p:sp>
            <p:sp>
              <p:nvSpPr>
                <p:cNvPr id="20552" name="Line 76"/>
                <p:cNvSpPr>
                  <a:spLocks noChangeShapeType="1"/>
                </p:cNvSpPr>
                <p:nvPr/>
              </p:nvSpPr>
              <p:spPr bwMode="auto">
                <a:xfrm>
                  <a:off x="2064" y="2640"/>
                  <a:ext cx="0" cy="144"/>
                </a:xfrm>
                <a:prstGeom prst="line">
                  <a:avLst/>
                </a:prstGeom>
                <a:noFill/>
                <a:ln w="571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 sz="1800"/>
                </a:p>
              </p:txBody>
            </p:sp>
          </p:grpSp>
          <p:sp>
            <p:nvSpPr>
              <p:cNvPr id="20546" name="Text Box 78"/>
              <p:cNvSpPr txBox="1">
                <a:spLocks noChangeArrowheads="1"/>
              </p:cNvSpPr>
              <p:nvPr/>
            </p:nvSpPr>
            <p:spPr bwMode="auto">
              <a:xfrm>
                <a:off x="744" y="2092"/>
                <a:ext cx="696" cy="3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defRPr sz="3200"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>
                  <a:defRPr sz="2800"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>
                  <a:defRPr sz="2400"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eaLnBrk="0" fontAlgn="base" hangingPunct="0"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eaLnBrk="0" fontAlgn="base" hangingPunct="0"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eaLnBrk="0" fontAlgn="base" hangingPunct="0"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eaLnBrk="0" fontAlgn="base" hangingPunct="0"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en-US" sz="2800" b="1" dirty="0">
                    <a:latin typeface="Times New Roman" pitchFamily="18" charset="0"/>
                    <a:cs typeface="Times New Roman" pitchFamily="18" charset="0"/>
                  </a:rPr>
                  <a:t>S  .</a:t>
                </a:r>
              </a:p>
            </p:txBody>
          </p:sp>
          <p:sp>
            <p:nvSpPr>
              <p:cNvPr id="20547" name="Text Box 79"/>
              <p:cNvSpPr txBox="1">
                <a:spLocks noChangeArrowheads="1"/>
              </p:cNvSpPr>
              <p:nvPr/>
            </p:nvSpPr>
            <p:spPr bwMode="auto">
              <a:xfrm>
                <a:off x="677" y="2719"/>
                <a:ext cx="432" cy="32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3200"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>
                  <a:defRPr sz="2800"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>
                  <a:defRPr sz="2400"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eaLnBrk="0" fontAlgn="base" hangingPunct="0"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eaLnBrk="0" fontAlgn="base" hangingPunct="0"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eaLnBrk="0" fontAlgn="base" hangingPunct="0"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eaLnBrk="0" fontAlgn="base" hangingPunct="0"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en-US" sz="2800" b="1" dirty="0">
                    <a:latin typeface="Times New Roman" pitchFamily="18" charset="0"/>
                    <a:cs typeface="Times New Roman" pitchFamily="18" charset="0"/>
                  </a:rPr>
                  <a:t>F</a:t>
                </a:r>
              </a:p>
            </p:txBody>
          </p:sp>
          <p:sp>
            <p:nvSpPr>
              <p:cNvPr id="20548" name="Text Box 80"/>
              <p:cNvSpPr txBox="1">
                <a:spLocks noChangeArrowheads="1"/>
              </p:cNvSpPr>
              <p:nvPr/>
            </p:nvSpPr>
            <p:spPr bwMode="auto">
              <a:xfrm>
                <a:off x="2064" y="2431"/>
                <a:ext cx="432" cy="32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3200"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>
                  <a:defRPr sz="2800"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>
                  <a:defRPr sz="2400"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eaLnBrk="0" fontAlgn="base" hangingPunct="0"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eaLnBrk="0" fontAlgn="base" hangingPunct="0"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eaLnBrk="0" fontAlgn="base" hangingPunct="0"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eaLnBrk="0" fontAlgn="base" hangingPunct="0"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en-US" sz="2800" b="1" dirty="0">
                    <a:latin typeface="Times New Roman" pitchFamily="18" charset="0"/>
                    <a:cs typeface="Times New Roman" pitchFamily="18" charset="0"/>
                  </a:rPr>
                  <a:t>F’</a:t>
                </a:r>
              </a:p>
            </p:txBody>
          </p:sp>
        </p:grpSp>
        <p:sp>
          <p:nvSpPr>
            <p:cNvPr id="20544" name="Text Box 113"/>
            <p:cNvSpPr txBox="1">
              <a:spLocks noChangeArrowheads="1"/>
            </p:cNvSpPr>
            <p:nvPr/>
          </p:nvSpPr>
          <p:spPr bwMode="auto">
            <a:xfrm>
              <a:off x="1248" y="2662"/>
              <a:ext cx="336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800" b="1" dirty="0">
                  <a:latin typeface="Times New Roman" pitchFamily="18" charset="0"/>
                  <a:cs typeface="Times New Roman" pitchFamily="18" charset="0"/>
                </a:rPr>
                <a:t>O</a:t>
              </a:r>
            </a:p>
          </p:txBody>
        </p:sp>
      </p:grpSp>
      <p:grpSp>
        <p:nvGrpSpPr>
          <p:cNvPr id="6" name="Group 167"/>
          <p:cNvGrpSpPr>
            <a:grpSpLocks/>
          </p:cNvGrpSpPr>
          <p:nvPr/>
        </p:nvGrpSpPr>
        <p:grpSpPr bwMode="auto">
          <a:xfrm>
            <a:off x="6400800" y="2530476"/>
            <a:ext cx="3429000" cy="3527425"/>
            <a:chOff x="432" y="1595"/>
            <a:chExt cx="2160" cy="2222"/>
          </a:xfrm>
        </p:grpSpPr>
        <p:grpSp>
          <p:nvGrpSpPr>
            <p:cNvPr id="7" name="Group 168"/>
            <p:cNvGrpSpPr>
              <a:grpSpLocks/>
            </p:cNvGrpSpPr>
            <p:nvPr/>
          </p:nvGrpSpPr>
          <p:grpSpPr bwMode="auto">
            <a:xfrm>
              <a:off x="432" y="1595"/>
              <a:ext cx="2160" cy="2222"/>
              <a:chOff x="432" y="1595"/>
              <a:chExt cx="2160" cy="2222"/>
            </a:xfrm>
          </p:grpSpPr>
          <p:sp>
            <p:nvSpPr>
              <p:cNvPr id="20539" name="Line 169"/>
              <p:cNvSpPr>
                <a:spLocks noChangeShapeType="1"/>
              </p:cNvSpPr>
              <p:nvPr/>
            </p:nvSpPr>
            <p:spPr bwMode="auto">
              <a:xfrm>
                <a:off x="432" y="2736"/>
                <a:ext cx="2160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800"/>
              </a:p>
            </p:txBody>
          </p:sp>
          <p:sp>
            <p:nvSpPr>
              <p:cNvPr id="20540" name="Line 170"/>
              <p:cNvSpPr>
                <a:spLocks noChangeShapeType="1"/>
              </p:cNvSpPr>
              <p:nvPr/>
            </p:nvSpPr>
            <p:spPr bwMode="auto">
              <a:xfrm flipH="1">
                <a:off x="1462" y="1595"/>
                <a:ext cx="0" cy="2222"/>
              </a:xfrm>
              <a:prstGeom prst="line">
                <a:avLst/>
              </a:prstGeom>
              <a:noFill/>
              <a:ln w="57150">
                <a:solidFill>
                  <a:schemeClr val="tx1"/>
                </a:solidFill>
                <a:round/>
                <a:headEnd type="triangle" w="med" len="med"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800"/>
              </a:p>
            </p:txBody>
          </p:sp>
          <p:sp>
            <p:nvSpPr>
              <p:cNvPr id="20541" name="Line 171"/>
              <p:cNvSpPr>
                <a:spLocks noChangeShapeType="1"/>
              </p:cNvSpPr>
              <p:nvPr/>
            </p:nvSpPr>
            <p:spPr bwMode="auto">
              <a:xfrm>
                <a:off x="768" y="2640"/>
                <a:ext cx="0" cy="144"/>
              </a:xfrm>
              <a:prstGeom prst="line">
                <a:avLst/>
              </a:prstGeom>
              <a:noFill/>
              <a:ln w="571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800"/>
              </a:p>
            </p:txBody>
          </p:sp>
          <p:sp>
            <p:nvSpPr>
              <p:cNvPr id="20542" name="Line 172"/>
              <p:cNvSpPr>
                <a:spLocks noChangeShapeType="1"/>
              </p:cNvSpPr>
              <p:nvPr/>
            </p:nvSpPr>
            <p:spPr bwMode="auto">
              <a:xfrm>
                <a:off x="2064" y="2640"/>
                <a:ext cx="0" cy="144"/>
              </a:xfrm>
              <a:prstGeom prst="line">
                <a:avLst/>
              </a:prstGeom>
              <a:noFill/>
              <a:ln w="571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800"/>
              </a:p>
            </p:txBody>
          </p:sp>
        </p:grpSp>
        <p:sp>
          <p:nvSpPr>
            <p:cNvPr id="20536" name="Text Box 173"/>
            <p:cNvSpPr txBox="1">
              <a:spLocks noChangeArrowheads="1"/>
            </p:cNvSpPr>
            <p:nvPr/>
          </p:nvSpPr>
          <p:spPr bwMode="auto">
            <a:xfrm>
              <a:off x="825" y="2128"/>
              <a:ext cx="384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800" b="1">
                  <a:latin typeface="Times New Roman" pitchFamily="18" charset="0"/>
                  <a:cs typeface="Times New Roman" pitchFamily="18" charset="0"/>
                </a:rPr>
                <a:t>S</a:t>
              </a:r>
              <a:r>
                <a:rPr lang="en-US" altLang="en-US" sz="2800" b="1">
                  <a:latin typeface="Arial" charset="0"/>
                </a:rPr>
                <a:t>.</a:t>
              </a:r>
            </a:p>
          </p:txBody>
        </p:sp>
        <p:sp>
          <p:nvSpPr>
            <p:cNvPr id="20537" name="Text Box 174"/>
            <p:cNvSpPr txBox="1">
              <a:spLocks noChangeArrowheads="1"/>
            </p:cNvSpPr>
            <p:nvPr/>
          </p:nvSpPr>
          <p:spPr bwMode="auto">
            <a:xfrm>
              <a:off x="624" y="2737"/>
              <a:ext cx="432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800" b="1" dirty="0">
                  <a:latin typeface="Times New Roman" pitchFamily="18" charset="0"/>
                  <a:cs typeface="Times New Roman" pitchFamily="18" charset="0"/>
                </a:rPr>
                <a:t>F</a:t>
              </a:r>
            </a:p>
          </p:txBody>
        </p:sp>
        <p:sp>
          <p:nvSpPr>
            <p:cNvPr id="20538" name="Text Box 175"/>
            <p:cNvSpPr txBox="1">
              <a:spLocks noChangeArrowheads="1"/>
            </p:cNvSpPr>
            <p:nvPr/>
          </p:nvSpPr>
          <p:spPr bwMode="auto">
            <a:xfrm>
              <a:off x="2016" y="2449"/>
              <a:ext cx="432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800" b="1" dirty="0">
                  <a:latin typeface="Times New Roman" pitchFamily="18" charset="0"/>
                  <a:cs typeface="Times New Roman" pitchFamily="18" charset="0"/>
                </a:rPr>
                <a:t>F’</a:t>
              </a:r>
            </a:p>
          </p:txBody>
        </p:sp>
      </p:grpSp>
      <p:sp>
        <p:nvSpPr>
          <p:cNvPr id="20534" name="Text Box 176"/>
          <p:cNvSpPr txBox="1">
            <a:spLocks noChangeArrowheads="1"/>
          </p:cNvSpPr>
          <p:nvPr/>
        </p:nvSpPr>
        <p:spPr bwMode="auto">
          <a:xfrm>
            <a:off x="7620000" y="4281489"/>
            <a:ext cx="5334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O</a:t>
            </a:r>
          </a:p>
        </p:txBody>
      </p:sp>
      <p:grpSp>
        <p:nvGrpSpPr>
          <p:cNvPr id="10" name="Group 180"/>
          <p:cNvGrpSpPr>
            <a:grpSpLocks/>
          </p:cNvGrpSpPr>
          <p:nvPr/>
        </p:nvGrpSpPr>
        <p:grpSpPr bwMode="auto">
          <a:xfrm>
            <a:off x="7340600" y="3702051"/>
            <a:ext cx="731838" cy="3175"/>
            <a:chOff x="3166" y="1975"/>
            <a:chExt cx="921" cy="2"/>
          </a:xfrm>
        </p:grpSpPr>
        <p:sp>
          <p:nvSpPr>
            <p:cNvPr id="36" name="Line 178"/>
            <p:cNvSpPr>
              <a:spLocks noChangeShapeType="1"/>
            </p:cNvSpPr>
            <p:nvPr/>
          </p:nvSpPr>
          <p:spPr bwMode="auto">
            <a:xfrm>
              <a:off x="3168" y="1975"/>
              <a:ext cx="919" cy="0"/>
            </a:xfrm>
            <a:prstGeom prst="line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  <p:txBody>
            <a:bodyPr/>
            <a:lstStyle/>
            <a:p>
              <a:pPr eaLnBrk="1" hangingPunct="1">
                <a:defRPr/>
              </a:pPr>
              <a:endParaRPr lang="en-US" sz="1800"/>
            </a:p>
          </p:txBody>
        </p:sp>
        <p:sp>
          <p:nvSpPr>
            <p:cNvPr id="37" name="Line 179"/>
            <p:cNvSpPr>
              <a:spLocks noChangeShapeType="1"/>
            </p:cNvSpPr>
            <p:nvPr/>
          </p:nvSpPr>
          <p:spPr bwMode="auto">
            <a:xfrm>
              <a:off x="3166" y="1977"/>
              <a:ext cx="493" cy="0"/>
            </a:xfrm>
            <a:prstGeom prst="line">
              <a:avLst/>
            </a:prstGeom>
            <a:ln>
              <a:headEnd/>
              <a:tailEnd type="arrow" w="med" len="med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  <p:txBody>
            <a:bodyPr/>
            <a:lstStyle/>
            <a:p>
              <a:pPr eaLnBrk="1" hangingPunct="1">
                <a:defRPr/>
              </a:pPr>
              <a:endParaRPr lang="en-US" sz="1800"/>
            </a:p>
          </p:txBody>
        </p:sp>
      </p:grpSp>
      <p:grpSp>
        <p:nvGrpSpPr>
          <p:cNvPr id="11" name="Group 183"/>
          <p:cNvGrpSpPr>
            <a:grpSpLocks/>
          </p:cNvGrpSpPr>
          <p:nvPr/>
        </p:nvGrpSpPr>
        <p:grpSpPr bwMode="auto">
          <a:xfrm>
            <a:off x="8035925" y="3697288"/>
            <a:ext cx="2071688" cy="1338263"/>
            <a:chOff x="4073" y="1975"/>
            <a:chExt cx="1001" cy="1481"/>
          </a:xfrm>
        </p:grpSpPr>
        <p:sp>
          <p:nvSpPr>
            <p:cNvPr id="39" name="Line 181"/>
            <p:cNvSpPr>
              <a:spLocks noChangeShapeType="1"/>
            </p:cNvSpPr>
            <p:nvPr/>
          </p:nvSpPr>
          <p:spPr bwMode="auto">
            <a:xfrm>
              <a:off x="4073" y="1975"/>
              <a:ext cx="1001" cy="1481"/>
            </a:xfrm>
            <a:prstGeom prst="line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  <p:txBody>
            <a:bodyPr/>
            <a:lstStyle/>
            <a:p>
              <a:pPr eaLnBrk="1" hangingPunct="1">
                <a:defRPr/>
              </a:pPr>
              <a:endParaRPr lang="en-US" sz="1800"/>
            </a:p>
          </p:txBody>
        </p:sp>
        <p:sp>
          <p:nvSpPr>
            <p:cNvPr id="40" name="Line 182"/>
            <p:cNvSpPr>
              <a:spLocks noChangeShapeType="1"/>
            </p:cNvSpPr>
            <p:nvPr/>
          </p:nvSpPr>
          <p:spPr bwMode="auto">
            <a:xfrm>
              <a:off x="4085" y="1987"/>
              <a:ext cx="644" cy="954"/>
            </a:xfrm>
            <a:prstGeom prst="line">
              <a:avLst/>
            </a:prstGeom>
            <a:ln>
              <a:headEnd/>
              <a:tailEnd type="arrow" w="med" len="med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  <p:txBody>
            <a:bodyPr/>
            <a:lstStyle/>
            <a:p>
              <a:pPr eaLnBrk="1" hangingPunct="1">
                <a:defRPr/>
              </a:pPr>
              <a:endParaRPr lang="en-US" sz="1800"/>
            </a:p>
          </p:txBody>
        </p:sp>
      </p:grpSp>
      <p:sp>
        <p:nvSpPr>
          <p:cNvPr id="44" name="Text Box 189"/>
          <p:cNvSpPr txBox="1">
            <a:spLocks noChangeArrowheads="1"/>
          </p:cNvSpPr>
          <p:nvPr/>
        </p:nvSpPr>
        <p:spPr bwMode="auto">
          <a:xfrm>
            <a:off x="3962400" y="3367088"/>
            <a:ext cx="6096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I</a:t>
            </a:r>
          </a:p>
        </p:txBody>
      </p:sp>
      <p:sp>
        <p:nvSpPr>
          <p:cNvPr id="45" name="Text Box 190"/>
          <p:cNvSpPr txBox="1">
            <a:spLocks noChangeArrowheads="1"/>
          </p:cNvSpPr>
          <p:nvPr/>
        </p:nvSpPr>
        <p:spPr bwMode="auto">
          <a:xfrm>
            <a:off x="8001000" y="3276601"/>
            <a:ext cx="6096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I</a:t>
            </a:r>
          </a:p>
        </p:txBody>
      </p:sp>
      <p:sp>
        <p:nvSpPr>
          <p:cNvPr id="46" name="Text Box 198"/>
          <p:cNvSpPr txBox="1">
            <a:spLocks noChangeArrowheads="1"/>
          </p:cNvSpPr>
          <p:nvPr/>
        </p:nvSpPr>
        <p:spPr bwMode="auto">
          <a:xfrm>
            <a:off x="8116538" y="2286000"/>
            <a:ext cx="3222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K</a:t>
            </a:r>
          </a:p>
        </p:txBody>
      </p:sp>
      <p:grpSp>
        <p:nvGrpSpPr>
          <p:cNvPr id="12" name="Group 180"/>
          <p:cNvGrpSpPr>
            <a:grpSpLocks/>
          </p:cNvGrpSpPr>
          <p:nvPr/>
        </p:nvGrpSpPr>
        <p:grpSpPr bwMode="auto">
          <a:xfrm>
            <a:off x="3292476" y="3687763"/>
            <a:ext cx="639763" cy="3175"/>
            <a:chOff x="3166" y="1975"/>
            <a:chExt cx="921" cy="2"/>
          </a:xfrm>
        </p:grpSpPr>
        <p:sp>
          <p:nvSpPr>
            <p:cNvPr id="48" name="Line 178"/>
            <p:cNvSpPr>
              <a:spLocks noChangeShapeType="1"/>
            </p:cNvSpPr>
            <p:nvPr/>
          </p:nvSpPr>
          <p:spPr bwMode="auto">
            <a:xfrm>
              <a:off x="3168" y="1975"/>
              <a:ext cx="919" cy="0"/>
            </a:xfrm>
            <a:prstGeom prst="line">
              <a:avLst/>
            </a:prstGeom>
            <a:ln>
              <a:headEnd/>
              <a:tailEnd/>
            </a:ln>
            <a:effectLst>
              <a:outerShdw dist="20000" sx="1000" sy="1000" rotWithShape="0">
                <a:srgbClr val="000000"/>
              </a:outerShdw>
            </a:effectLst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  <p:txBody>
            <a:bodyPr/>
            <a:lstStyle/>
            <a:p>
              <a:pPr eaLnBrk="1" hangingPunct="1">
                <a:defRPr/>
              </a:pPr>
              <a:endParaRPr lang="en-US" sz="1800"/>
            </a:p>
          </p:txBody>
        </p:sp>
        <p:sp>
          <p:nvSpPr>
            <p:cNvPr id="49" name="Line 179"/>
            <p:cNvSpPr>
              <a:spLocks noChangeShapeType="1"/>
            </p:cNvSpPr>
            <p:nvPr/>
          </p:nvSpPr>
          <p:spPr bwMode="auto">
            <a:xfrm>
              <a:off x="3166" y="1977"/>
              <a:ext cx="462" cy="0"/>
            </a:xfrm>
            <a:prstGeom prst="line">
              <a:avLst/>
            </a:prstGeom>
            <a:ln>
              <a:headEnd/>
              <a:tailEnd type="arrow" w="med" len="med"/>
            </a:ln>
            <a:effectLst>
              <a:outerShdw blurRad="40000" dist="20000" sx="1000" sy="1000" rotWithShape="0">
                <a:srgbClr val="000000"/>
              </a:outerShdw>
            </a:effectLst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  <p:txBody>
            <a:bodyPr/>
            <a:lstStyle/>
            <a:p>
              <a:pPr eaLnBrk="1" hangingPunct="1">
                <a:defRPr/>
              </a:pPr>
              <a:endParaRPr lang="en-US" sz="1800"/>
            </a:p>
          </p:txBody>
        </p:sp>
      </p:grpSp>
      <p:grpSp>
        <p:nvGrpSpPr>
          <p:cNvPr id="13" name="Group 74"/>
          <p:cNvGrpSpPr>
            <a:grpSpLocks/>
          </p:cNvGrpSpPr>
          <p:nvPr/>
        </p:nvGrpSpPr>
        <p:grpSpPr bwMode="auto">
          <a:xfrm>
            <a:off x="3262313" y="3673475"/>
            <a:ext cx="627062" cy="704850"/>
            <a:chOff x="887413" y="2225675"/>
            <a:chExt cx="1458912" cy="1131887"/>
          </a:xfrm>
        </p:grpSpPr>
        <p:grpSp>
          <p:nvGrpSpPr>
            <p:cNvPr id="14" name="Group 197"/>
            <p:cNvGrpSpPr>
              <a:grpSpLocks/>
            </p:cNvGrpSpPr>
            <p:nvPr/>
          </p:nvGrpSpPr>
          <p:grpSpPr bwMode="auto">
            <a:xfrm>
              <a:off x="887413" y="2225675"/>
              <a:ext cx="1458912" cy="1131887"/>
              <a:chOff x="559" y="1999"/>
              <a:chExt cx="919" cy="713"/>
            </a:xfrm>
          </p:grpSpPr>
          <p:sp>
            <p:nvSpPr>
              <p:cNvPr id="53" name="Line 138"/>
              <p:cNvSpPr>
                <a:spLocks noChangeShapeType="1"/>
              </p:cNvSpPr>
              <p:nvPr/>
            </p:nvSpPr>
            <p:spPr bwMode="auto">
              <a:xfrm>
                <a:off x="573" y="1999"/>
                <a:ext cx="905" cy="713"/>
              </a:xfrm>
              <a:prstGeom prst="line">
                <a:avLst/>
              </a:prstGeom>
              <a:ln>
                <a:headEnd/>
                <a:tailEnd/>
              </a:ln>
            </p:spPr>
            <p:style>
              <a:lnRef idx="2">
                <a:schemeClr val="accent2"/>
              </a:lnRef>
              <a:fillRef idx="0">
                <a:schemeClr val="accent2"/>
              </a:fillRef>
              <a:effectRef idx="1">
                <a:schemeClr val="accent2"/>
              </a:effectRef>
              <a:fontRef idx="minor">
                <a:schemeClr val="tx1"/>
              </a:fontRef>
            </p:style>
            <p:txBody>
              <a:bodyPr/>
              <a:lstStyle/>
              <a:p>
                <a:pPr eaLnBrk="1" hangingPunct="1">
                  <a:defRPr/>
                </a:pPr>
                <a:endParaRPr lang="en-US" sz="1800"/>
              </a:p>
            </p:txBody>
          </p:sp>
          <p:sp>
            <p:nvSpPr>
              <p:cNvPr id="54" name="Line 139"/>
              <p:cNvSpPr>
                <a:spLocks noChangeShapeType="1"/>
              </p:cNvSpPr>
              <p:nvPr/>
            </p:nvSpPr>
            <p:spPr bwMode="auto">
              <a:xfrm>
                <a:off x="559" y="1999"/>
                <a:ext cx="719" cy="548"/>
              </a:xfrm>
              <a:prstGeom prst="line">
                <a:avLst/>
              </a:prstGeom>
              <a:ln>
                <a:headEnd/>
                <a:tailEnd type="arrow" w="med" len="med"/>
              </a:ln>
            </p:spPr>
            <p:style>
              <a:lnRef idx="2">
                <a:schemeClr val="accent2"/>
              </a:lnRef>
              <a:fillRef idx="0">
                <a:schemeClr val="accent2"/>
              </a:fillRef>
              <a:effectRef idx="1">
                <a:schemeClr val="accent2"/>
              </a:effectRef>
              <a:fontRef idx="minor">
                <a:schemeClr val="tx1"/>
              </a:fontRef>
            </p:style>
            <p:txBody>
              <a:bodyPr/>
              <a:lstStyle/>
              <a:p>
                <a:pPr eaLnBrk="1" hangingPunct="1">
                  <a:defRPr/>
                </a:pPr>
                <a:endParaRPr lang="en-US" sz="1800"/>
              </a:p>
            </p:txBody>
          </p:sp>
        </p:grpSp>
        <p:sp>
          <p:nvSpPr>
            <p:cNvPr id="52" name="Line 139"/>
            <p:cNvSpPr>
              <a:spLocks noChangeShapeType="1"/>
            </p:cNvSpPr>
            <p:nvPr/>
          </p:nvSpPr>
          <p:spPr bwMode="auto">
            <a:xfrm>
              <a:off x="1009296" y="2314900"/>
              <a:ext cx="1141278" cy="869310"/>
            </a:xfrm>
            <a:prstGeom prst="line">
              <a:avLst/>
            </a:prstGeom>
            <a:ln>
              <a:headEnd/>
              <a:tailEnd type="arrow" w="med" len="med"/>
            </a:ln>
            <a:effectLst>
              <a:outerShdw dist="20000" sx="1000" sy="1000" rotWithShape="0">
                <a:srgbClr val="000000"/>
              </a:outerShdw>
            </a:effectLst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  <p:txBody>
            <a:bodyPr/>
            <a:lstStyle/>
            <a:p>
              <a:pPr eaLnBrk="1" hangingPunct="1">
                <a:defRPr/>
              </a:pPr>
              <a:endParaRPr lang="en-US" sz="1800"/>
            </a:p>
          </p:txBody>
        </p:sp>
      </p:grpSp>
      <p:grpSp>
        <p:nvGrpSpPr>
          <p:cNvPr id="15" name="Group 64"/>
          <p:cNvGrpSpPr>
            <a:grpSpLocks/>
          </p:cNvGrpSpPr>
          <p:nvPr/>
        </p:nvGrpSpPr>
        <p:grpSpPr bwMode="auto">
          <a:xfrm>
            <a:off x="3860801" y="4349750"/>
            <a:ext cx="1909763" cy="1974850"/>
            <a:chOff x="838200" y="4114800"/>
            <a:chExt cx="2635250" cy="1978025"/>
          </a:xfrm>
        </p:grpSpPr>
        <p:grpSp>
          <p:nvGrpSpPr>
            <p:cNvPr id="16" name="Group 194"/>
            <p:cNvGrpSpPr>
              <a:grpSpLocks/>
            </p:cNvGrpSpPr>
            <p:nvPr/>
          </p:nvGrpSpPr>
          <p:grpSpPr bwMode="auto">
            <a:xfrm>
              <a:off x="838200" y="4114800"/>
              <a:ext cx="2635250" cy="1978025"/>
              <a:chOff x="450" y="3074"/>
              <a:chExt cx="1660" cy="1246"/>
            </a:xfrm>
          </p:grpSpPr>
          <p:sp>
            <p:nvSpPr>
              <p:cNvPr id="58" name="Line 148"/>
              <p:cNvSpPr>
                <a:spLocks noChangeShapeType="1"/>
              </p:cNvSpPr>
              <p:nvPr/>
            </p:nvSpPr>
            <p:spPr bwMode="auto">
              <a:xfrm>
                <a:off x="467" y="3091"/>
                <a:ext cx="720" cy="543"/>
              </a:xfrm>
              <a:prstGeom prst="line">
                <a:avLst/>
              </a:prstGeom>
              <a:ln>
                <a:headEnd/>
                <a:tailEnd type="arrow" w="med" len="med"/>
              </a:ln>
            </p:spPr>
            <p:style>
              <a:lnRef idx="2">
                <a:schemeClr val="accent2"/>
              </a:lnRef>
              <a:fillRef idx="0">
                <a:schemeClr val="accent2"/>
              </a:fillRef>
              <a:effectRef idx="1">
                <a:schemeClr val="accent2"/>
              </a:effectRef>
              <a:fontRef idx="minor">
                <a:schemeClr val="tx1"/>
              </a:fontRef>
            </p:style>
            <p:txBody>
              <a:bodyPr/>
              <a:lstStyle/>
              <a:p>
                <a:pPr eaLnBrk="1" hangingPunct="1">
                  <a:defRPr/>
                </a:pPr>
                <a:endParaRPr lang="en-US" sz="1800"/>
              </a:p>
            </p:txBody>
          </p:sp>
          <p:sp>
            <p:nvSpPr>
              <p:cNvPr id="59" name="Line 193"/>
              <p:cNvSpPr>
                <a:spLocks noChangeShapeType="1"/>
              </p:cNvSpPr>
              <p:nvPr/>
            </p:nvSpPr>
            <p:spPr bwMode="auto">
              <a:xfrm>
                <a:off x="450" y="3074"/>
                <a:ext cx="1660" cy="1246"/>
              </a:xfrm>
              <a:prstGeom prst="line">
                <a:avLst/>
              </a:prstGeom>
              <a:ln>
                <a:headEnd/>
                <a:tailEnd/>
              </a:ln>
            </p:spPr>
            <p:style>
              <a:lnRef idx="2">
                <a:schemeClr val="accent2"/>
              </a:lnRef>
              <a:fillRef idx="0">
                <a:schemeClr val="accent2"/>
              </a:fillRef>
              <a:effectRef idx="1">
                <a:schemeClr val="accent2"/>
              </a:effectRef>
              <a:fontRef idx="minor">
                <a:schemeClr val="tx1"/>
              </a:fontRef>
            </p:style>
            <p:txBody>
              <a:bodyPr/>
              <a:lstStyle/>
              <a:p>
                <a:pPr eaLnBrk="1" hangingPunct="1">
                  <a:defRPr/>
                </a:pPr>
                <a:endParaRPr lang="en-US" sz="1800"/>
              </a:p>
            </p:txBody>
          </p:sp>
        </p:grpSp>
        <p:sp>
          <p:nvSpPr>
            <p:cNvPr id="57" name="Line 139"/>
            <p:cNvSpPr>
              <a:spLocks noChangeShapeType="1"/>
            </p:cNvSpPr>
            <p:nvPr/>
          </p:nvSpPr>
          <p:spPr bwMode="auto">
            <a:xfrm>
              <a:off x="974015" y="4222924"/>
              <a:ext cx="1143475" cy="869758"/>
            </a:xfrm>
            <a:prstGeom prst="line">
              <a:avLst/>
            </a:prstGeom>
            <a:ln>
              <a:headEnd/>
              <a:tailEnd type="arrow" w="med" len="med"/>
            </a:ln>
            <a:effectLst>
              <a:outerShdw dist="20000" sx="1000" sy="1000" rotWithShape="0">
                <a:srgbClr val="000000"/>
              </a:outerShdw>
            </a:effectLst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  <p:txBody>
            <a:bodyPr/>
            <a:lstStyle/>
            <a:p>
              <a:pPr eaLnBrk="1" hangingPunct="1">
                <a:defRPr/>
              </a:pPr>
              <a:endParaRPr lang="en-US" sz="1800"/>
            </a:p>
          </p:txBody>
        </p:sp>
      </p:grpSp>
      <p:grpSp>
        <p:nvGrpSpPr>
          <p:cNvPr id="17" name="Group 147"/>
          <p:cNvGrpSpPr>
            <a:grpSpLocks/>
          </p:cNvGrpSpPr>
          <p:nvPr/>
        </p:nvGrpSpPr>
        <p:grpSpPr bwMode="auto">
          <a:xfrm>
            <a:off x="3859213" y="3671888"/>
            <a:ext cx="2819400" cy="1914525"/>
            <a:chOff x="1481" y="1975"/>
            <a:chExt cx="1166" cy="1824"/>
          </a:xfrm>
        </p:grpSpPr>
        <p:sp>
          <p:nvSpPr>
            <p:cNvPr id="61" name="Line 145"/>
            <p:cNvSpPr>
              <a:spLocks noChangeShapeType="1"/>
            </p:cNvSpPr>
            <p:nvPr/>
          </p:nvSpPr>
          <p:spPr bwMode="auto">
            <a:xfrm>
              <a:off x="1481" y="1975"/>
              <a:ext cx="1166" cy="1824"/>
            </a:xfrm>
            <a:prstGeom prst="line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  <p:txBody>
            <a:bodyPr/>
            <a:lstStyle/>
            <a:p>
              <a:pPr eaLnBrk="1" hangingPunct="1">
                <a:defRPr/>
              </a:pPr>
              <a:endParaRPr lang="en-US" sz="1800"/>
            </a:p>
          </p:txBody>
        </p:sp>
        <p:sp>
          <p:nvSpPr>
            <p:cNvPr id="62" name="Line 146"/>
            <p:cNvSpPr>
              <a:spLocks noChangeShapeType="1"/>
            </p:cNvSpPr>
            <p:nvPr/>
          </p:nvSpPr>
          <p:spPr bwMode="auto">
            <a:xfrm>
              <a:off x="1509" y="2022"/>
              <a:ext cx="728" cy="1139"/>
            </a:xfrm>
            <a:prstGeom prst="line">
              <a:avLst/>
            </a:prstGeom>
            <a:ln>
              <a:headEnd/>
              <a:tailEnd type="arrow" w="med" len="med"/>
            </a:ln>
            <a:effectLst>
              <a:outerShdw blurRad="40000" dist="20000" sx="1000" sy="1000" rotWithShape="0">
                <a:srgbClr val="000000"/>
              </a:outerShdw>
            </a:effectLst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  <p:txBody>
            <a:bodyPr/>
            <a:lstStyle/>
            <a:p>
              <a:pPr eaLnBrk="1" hangingPunct="1">
                <a:defRPr/>
              </a:pPr>
              <a:endParaRPr lang="en-US" sz="1800" dirty="0"/>
            </a:p>
          </p:txBody>
        </p:sp>
      </p:grpSp>
      <p:grpSp>
        <p:nvGrpSpPr>
          <p:cNvPr id="18" name="Group 67"/>
          <p:cNvGrpSpPr>
            <a:grpSpLocks/>
          </p:cNvGrpSpPr>
          <p:nvPr/>
        </p:nvGrpSpPr>
        <p:grpSpPr bwMode="auto">
          <a:xfrm>
            <a:off x="7967664" y="2738437"/>
            <a:ext cx="2554287" cy="14288"/>
            <a:chOff x="6427788" y="4429125"/>
            <a:chExt cx="2554287" cy="14288"/>
          </a:xfrm>
        </p:grpSpPr>
        <p:grpSp>
          <p:nvGrpSpPr>
            <p:cNvPr id="19" name="Group 196"/>
            <p:cNvGrpSpPr>
              <a:grpSpLocks/>
            </p:cNvGrpSpPr>
            <p:nvPr/>
          </p:nvGrpSpPr>
          <p:grpSpPr bwMode="auto">
            <a:xfrm>
              <a:off x="6427788" y="4429125"/>
              <a:ext cx="2554287" cy="14288"/>
              <a:chOff x="4151" y="3209"/>
              <a:chExt cx="1609" cy="9"/>
            </a:xfrm>
          </p:grpSpPr>
          <p:sp>
            <p:nvSpPr>
              <p:cNvPr id="66" name="Line 188"/>
              <p:cNvSpPr>
                <a:spLocks noChangeShapeType="1"/>
              </p:cNvSpPr>
              <p:nvPr/>
            </p:nvSpPr>
            <p:spPr bwMode="auto">
              <a:xfrm>
                <a:off x="4208" y="3213"/>
                <a:ext cx="518" cy="0"/>
              </a:xfrm>
              <a:prstGeom prst="line">
                <a:avLst/>
              </a:prstGeom>
              <a:ln>
                <a:headEnd/>
                <a:tailEnd type="arrow" w="med" len="med"/>
              </a:ln>
            </p:spPr>
            <p:style>
              <a:lnRef idx="2">
                <a:schemeClr val="accent2"/>
              </a:lnRef>
              <a:fillRef idx="0">
                <a:schemeClr val="accent2"/>
              </a:fillRef>
              <a:effectRef idx="1">
                <a:schemeClr val="accent2"/>
              </a:effectRef>
              <a:fontRef idx="minor">
                <a:schemeClr val="tx1"/>
              </a:fontRef>
            </p:style>
            <p:txBody>
              <a:bodyPr/>
              <a:lstStyle/>
              <a:p>
                <a:pPr eaLnBrk="1" hangingPunct="1">
                  <a:defRPr/>
                </a:pPr>
                <a:endParaRPr lang="en-US" sz="1800"/>
              </a:p>
            </p:txBody>
          </p:sp>
          <p:sp>
            <p:nvSpPr>
              <p:cNvPr id="67" name="Line 195"/>
              <p:cNvSpPr>
                <a:spLocks noChangeShapeType="1"/>
              </p:cNvSpPr>
              <p:nvPr/>
            </p:nvSpPr>
            <p:spPr bwMode="auto">
              <a:xfrm>
                <a:off x="4151" y="3209"/>
                <a:ext cx="1609" cy="9"/>
              </a:xfrm>
              <a:prstGeom prst="line">
                <a:avLst/>
              </a:prstGeom>
              <a:ln>
                <a:headEnd/>
                <a:tailEnd/>
              </a:ln>
            </p:spPr>
            <p:style>
              <a:lnRef idx="2">
                <a:schemeClr val="accent2"/>
              </a:lnRef>
              <a:fillRef idx="0">
                <a:schemeClr val="accent2"/>
              </a:fillRef>
              <a:effectRef idx="1">
                <a:schemeClr val="accent2"/>
              </a:effectRef>
              <a:fontRef idx="minor">
                <a:schemeClr val="tx1"/>
              </a:fontRef>
            </p:style>
            <p:txBody>
              <a:bodyPr/>
              <a:lstStyle/>
              <a:p>
                <a:pPr eaLnBrk="1" hangingPunct="1">
                  <a:defRPr/>
                </a:pPr>
                <a:endParaRPr lang="en-US" sz="1800"/>
              </a:p>
            </p:txBody>
          </p:sp>
        </p:grpSp>
        <p:sp>
          <p:nvSpPr>
            <p:cNvPr id="65" name="Line 188"/>
            <p:cNvSpPr>
              <a:spLocks noChangeShapeType="1"/>
            </p:cNvSpPr>
            <p:nvPr/>
          </p:nvSpPr>
          <p:spPr bwMode="auto">
            <a:xfrm>
              <a:off x="6670675" y="4430713"/>
              <a:ext cx="822325" cy="0"/>
            </a:xfrm>
            <a:prstGeom prst="line">
              <a:avLst/>
            </a:prstGeom>
            <a:ln>
              <a:headEnd/>
              <a:tailEnd type="arrow" w="med" len="med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  <p:txBody>
            <a:bodyPr/>
            <a:lstStyle/>
            <a:p>
              <a:pPr eaLnBrk="1" hangingPunct="1">
                <a:defRPr/>
              </a:pPr>
              <a:endParaRPr lang="en-US" sz="1800"/>
            </a:p>
          </p:txBody>
        </p:sp>
      </p:grpSp>
      <p:grpSp>
        <p:nvGrpSpPr>
          <p:cNvPr id="20" name="Group 74"/>
          <p:cNvGrpSpPr>
            <a:grpSpLocks/>
          </p:cNvGrpSpPr>
          <p:nvPr/>
        </p:nvGrpSpPr>
        <p:grpSpPr bwMode="auto">
          <a:xfrm rot="11723242" flipH="1">
            <a:off x="7515226" y="2649537"/>
            <a:ext cx="379413" cy="1119188"/>
            <a:chOff x="887413" y="2225675"/>
            <a:chExt cx="1458912" cy="1131887"/>
          </a:xfrm>
        </p:grpSpPr>
        <p:grpSp>
          <p:nvGrpSpPr>
            <p:cNvPr id="21" name="Group 197"/>
            <p:cNvGrpSpPr>
              <a:grpSpLocks/>
            </p:cNvGrpSpPr>
            <p:nvPr/>
          </p:nvGrpSpPr>
          <p:grpSpPr bwMode="auto">
            <a:xfrm>
              <a:off x="887413" y="2225675"/>
              <a:ext cx="1458912" cy="1131887"/>
              <a:chOff x="559" y="1999"/>
              <a:chExt cx="919" cy="713"/>
            </a:xfrm>
          </p:grpSpPr>
          <p:sp>
            <p:nvSpPr>
              <p:cNvPr id="71" name="Line 138"/>
              <p:cNvSpPr>
                <a:spLocks noChangeShapeType="1"/>
              </p:cNvSpPr>
              <p:nvPr/>
            </p:nvSpPr>
            <p:spPr bwMode="auto">
              <a:xfrm>
                <a:off x="570" y="1999"/>
                <a:ext cx="907" cy="713"/>
              </a:xfrm>
              <a:prstGeom prst="line">
                <a:avLst/>
              </a:prstGeom>
              <a:ln>
                <a:headEnd/>
                <a:tailEnd/>
              </a:ln>
            </p:spPr>
            <p:style>
              <a:lnRef idx="2">
                <a:schemeClr val="accent2"/>
              </a:lnRef>
              <a:fillRef idx="0">
                <a:schemeClr val="accent2"/>
              </a:fillRef>
              <a:effectRef idx="1">
                <a:schemeClr val="accent2"/>
              </a:effectRef>
              <a:fontRef idx="minor">
                <a:schemeClr val="tx1"/>
              </a:fontRef>
            </p:style>
            <p:txBody>
              <a:bodyPr/>
              <a:lstStyle/>
              <a:p>
                <a:pPr eaLnBrk="1" hangingPunct="1">
                  <a:defRPr/>
                </a:pPr>
                <a:endParaRPr lang="en-US" sz="1800"/>
              </a:p>
            </p:txBody>
          </p:sp>
          <p:sp>
            <p:nvSpPr>
              <p:cNvPr id="72" name="Line 139"/>
              <p:cNvSpPr>
                <a:spLocks noChangeShapeType="1"/>
              </p:cNvSpPr>
              <p:nvPr/>
            </p:nvSpPr>
            <p:spPr bwMode="auto">
              <a:xfrm>
                <a:off x="570" y="2000"/>
                <a:ext cx="408" cy="292"/>
              </a:xfrm>
              <a:prstGeom prst="line">
                <a:avLst/>
              </a:prstGeom>
              <a:ln>
                <a:headEnd/>
                <a:tailEnd type="arrow" w="med" len="med"/>
              </a:ln>
            </p:spPr>
            <p:style>
              <a:lnRef idx="2">
                <a:schemeClr val="accent2"/>
              </a:lnRef>
              <a:fillRef idx="0">
                <a:schemeClr val="accent2"/>
              </a:fillRef>
              <a:effectRef idx="1">
                <a:schemeClr val="accent2"/>
              </a:effectRef>
              <a:fontRef idx="minor">
                <a:schemeClr val="tx1"/>
              </a:fontRef>
            </p:style>
            <p:txBody>
              <a:bodyPr/>
              <a:lstStyle/>
              <a:p>
                <a:pPr eaLnBrk="1" hangingPunct="1">
                  <a:defRPr/>
                </a:pPr>
                <a:endParaRPr lang="en-US" sz="1800"/>
              </a:p>
            </p:txBody>
          </p:sp>
        </p:grpSp>
        <p:sp>
          <p:nvSpPr>
            <p:cNvPr id="70" name="Line 139"/>
            <p:cNvSpPr>
              <a:spLocks noChangeShapeType="1"/>
            </p:cNvSpPr>
            <p:nvPr/>
          </p:nvSpPr>
          <p:spPr bwMode="auto">
            <a:xfrm>
              <a:off x="992826" y="2311229"/>
              <a:ext cx="372356" cy="272937"/>
            </a:xfrm>
            <a:prstGeom prst="line">
              <a:avLst/>
            </a:prstGeom>
            <a:ln>
              <a:headEnd/>
              <a:tailEnd type="arrow" w="med" len="med"/>
            </a:ln>
            <a:effectLst>
              <a:outerShdw dist="20000" sx="1000" sy="1000" rotWithShape="0">
                <a:srgbClr val="000000"/>
              </a:outerShdw>
            </a:effectLst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  <p:txBody>
            <a:bodyPr/>
            <a:lstStyle/>
            <a:p>
              <a:pPr eaLnBrk="1" hangingPunct="1">
                <a:defRPr/>
              </a:pPr>
              <a:endParaRPr lang="en-US" sz="1800"/>
            </a:p>
          </p:txBody>
        </p:sp>
      </p:grpSp>
      <p:sp>
        <p:nvSpPr>
          <p:cNvPr id="73" name="Line 145"/>
          <p:cNvSpPr>
            <a:spLocks noChangeShapeType="1"/>
          </p:cNvSpPr>
          <p:nvPr/>
        </p:nvSpPr>
        <p:spPr bwMode="auto">
          <a:xfrm>
            <a:off x="2393951" y="2663826"/>
            <a:ext cx="1514475" cy="1023937"/>
          </a:xfrm>
          <a:prstGeom prst="line">
            <a:avLst/>
          </a:prstGeom>
          <a:ln>
            <a:prstDash val="dash"/>
            <a:headEnd/>
            <a:tailEnd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  <p:txBody>
          <a:bodyPr/>
          <a:lstStyle/>
          <a:p>
            <a:pPr eaLnBrk="1" hangingPunct="1">
              <a:defRPr/>
            </a:pPr>
            <a:endParaRPr lang="en-US" sz="1800"/>
          </a:p>
        </p:txBody>
      </p:sp>
      <p:sp>
        <p:nvSpPr>
          <p:cNvPr id="75" name="Line 145"/>
          <p:cNvSpPr>
            <a:spLocks noChangeShapeType="1"/>
          </p:cNvSpPr>
          <p:nvPr/>
        </p:nvSpPr>
        <p:spPr bwMode="auto">
          <a:xfrm>
            <a:off x="2436813" y="2695575"/>
            <a:ext cx="900112" cy="1033462"/>
          </a:xfrm>
          <a:prstGeom prst="line">
            <a:avLst/>
          </a:prstGeom>
          <a:ln>
            <a:prstDash val="dash"/>
            <a:headEnd/>
            <a:tailEnd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  <p:txBody>
          <a:bodyPr/>
          <a:lstStyle/>
          <a:p>
            <a:pPr eaLnBrk="1" hangingPunct="1">
              <a:defRPr/>
            </a:pPr>
            <a:endParaRPr lang="en-US" sz="1800" dirty="0"/>
          </a:p>
        </p:txBody>
      </p:sp>
      <p:sp>
        <p:nvSpPr>
          <p:cNvPr id="78" name="Line 145"/>
          <p:cNvSpPr>
            <a:spLocks noChangeShapeType="1"/>
          </p:cNvSpPr>
          <p:nvPr/>
        </p:nvSpPr>
        <p:spPr bwMode="auto">
          <a:xfrm flipH="1">
            <a:off x="6934200" y="3614024"/>
            <a:ext cx="489744" cy="729377"/>
          </a:xfrm>
          <a:prstGeom prst="line">
            <a:avLst/>
          </a:prstGeom>
          <a:ln w="38100">
            <a:prstDash val="dash"/>
            <a:headEnd/>
            <a:tailEnd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  <p:txBody>
          <a:bodyPr/>
          <a:lstStyle/>
          <a:p>
            <a:pPr eaLnBrk="1" hangingPunct="1">
              <a:defRPr/>
            </a:pPr>
            <a:endParaRPr lang="en-US" sz="1800"/>
          </a:p>
        </p:txBody>
      </p:sp>
      <p:sp>
        <p:nvSpPr>
          <p:cNvPr id="79" name="Line 145"/>
          <p:cNvSpPr>
            <a:spLocks noChangeShapeType="1"/>
          </p:cNvSpPr>
          <p:nvPr/>
        </p:nvSpPr>
        <p:spPr bwMode="auto">
          <a:xfrm flipV="1">
            <a:off x="6348413" y="2720466"/>
            <a:ext cx="1962150" cy="16385"/>
          </a:xfrm>
          <a:prstGeom prst="line">
            <a:avLst/>
          </a:prstGeom>
          <a:ln>
            <a:prstDash val="dash"/>
            <a:headEnd/>
            <a:tailEnd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  <p:txBody>
          <a:bodyPr/>
          <a:lstStyle/>
          <a:p>
            <a:pPr eaLnBrk="1" hangingPunct="1">
              <a:defRPr/>
            </a:pPr>
            <a:endParaRPr lang="en-US" sz="1800"/>
          </a:p>
        </p:txBody>
      </p:sp>
      <p:sp>
        <p:nvSpPr>
          <p:cNvPr id="80" name="Line 145"/>
          <p:cNvSpPr>
            <a:spLocks noChangeShapeType="1"/>
          </p:cNvSpPr>
          <p:nvPr/>
        </p:nvSpPr>
        <p:spPr bwMode="auto">
          <a:xfrm>
            <a:off x="6346825" y="2719387"/>
            <a:ext cx="1620838" cy="947738"/>
          </a:xfrm>
          <a:prstGeom prst="line">
            <a:avLst/>
          </a:prstGeom>
          <a:ln>
            <a:prstDash val="dash"/>
            <a:headEnd/>
            <a:tailEnd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  <p:txBody>
          <a:bodyPr/>
          <a:lstStyle/>
          <a:p>
            <a:pPr eaLnBrk="1" hangingPunct="1">
              <a:defRPr/>
            </a:pPr>
            <a:endParaRPr lang="en-US" sz="1800"/>
          </a:p>
        </p:txBody>
      </p:sp>
      <p:sp>
        <p:nvSpPr>
          <p:cNvPr id="74" name="Rectangle 73"/>
          <p:cNvSpPr/>
          <p:nvPr/>
        </p:nvSpPr>
        <p:spPr>
          <a:xfrm>
            <a:off x="1676400" y="457200"/>
            <a:ext cx="10515600" cy="1200329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>
              <a:defRPr/>
            </a:pP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Cách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dựng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: </a:t>
            </a:r>
            <a:r>
              <a:rPr lang="vi-VN" sz="36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Từ </a:t>
            </a:r>
            <a:r>
              <a:rPr lang="en-US" sz="36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36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sáng</a:t>
            </a:r>
            <a:r>
              <a:rPr lang="en-US" sz="36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36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S dựng 2 trong 3 tia đặc biệt đến TK, giao điểm </a:t>
            </a:r>
            <a:r>
              <a:rPr lang="en-US" sz="36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6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36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2 tia ló là ảnh S</a:t>
            </a:r>
            <a:r>
              <a:rPr lang="en-US" sz="3600" b="1" baseline="300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’</a:t>
            </a:r>
            <a:r>
              <a:rPr lang="en-US" sz="36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36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vi-VN" sz="36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S</a:t>
            </a:r>
            <a:r>
              <a:rPr lang="en-US" sz="36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vi-VN" sz="36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2" name="TextBox 1"/>
          <p:cNvSpPr txBox="1">
            <a:spLocks noChangeArrowheads="1"/>
          </p:cNvSpPr>
          <p:nvPr/>
        </p:nvSpPr>
        <p:spPr bwMode="auto">
          <a:xfrm>
            <a:off x="2219326" y="3962401"/>
            <a:ext cx="60007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4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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3" name="TextBox 1"/>
          <p:cNvSpPr txBox="1">
            <a:spLocks noChangeArrowheads="1"/>
          </p:cNvSpPr>
          <p:nvPr/>
        </p:nvSpPr>
        <p:spPr bwMode="auto">
          <a:xfrm>
            <a:off x="6248401" y="3957936"/>
            <a:ext cx="60007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4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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68138373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1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4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6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6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4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7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8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20534" grpId="0"/>
      <p:bldP spid="44" grpId="0"/>
      <p:bldP spid="45" grpId="0"/>
      <p:bldP spid="46" grpId="0"/>
      <p:bldP spid="73" grpId="0" animBg="1"/>
      <p:bldP spid="75" grpId="0" animBg="1"/>
      <p:bldP spid="78" grpId="0" animBg="1"/>
      <p:bldP spid="79" grpId="0" animBg="1"/>
      <p:bldP spid="80" grpId="0" animBg="1"/>
      <p:bldP spid="82" grpId="0"/>
      <p:bldP spid="83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97"/>
          <p:cNvGrpSpPr>
            <a:grpSpLocks/>
          </p:cNvGrpSpPr>
          <p:nvPr/>
        </p:nvGrpSpPr>
        <p:grpSpPr bwMode="auto">
          <a:xfrm>
            <a:off x="5969000" y="3787775"/>
            <a:ext cx="1758950" cy="1981200"/>
            <a:chOff x="4444782" y="2981107"/>
            <a:chExt cx="1758950" cy="1981200"/>
          </a:xfrm>
        </p:grpSpPr>
        <p:sp>
          <p:nvSpPr>
            <p:cNvPr id="3" name="Line 42"/>
            <p:cNvSpPr>
              <a:spLocks noChangeShapeType="1"/>
            </p:cNvSpPr>
            <p:nvPr/>
          </p:nvSpPr>
          <p:spPr bwMode="auto">
            <a:xfrm>
              <a:off x="4451132" y="2981107"/>
              <a:ext cx="1752600" cy="1981200"/>
            </a:xfrm>
            <a:prstGeom prst="line">
              <a:avLst/>
            </a:prstGeom>
            <a:ln w="38100">
              <a:headEnd/>
              <a:tailEnd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  <p:txBody>
            <a:bodyPr/>
            <a:lstStyle/>
            <a:p>
              <a:pPr eaLnBrk="1" hangingPunct="1">
                <a:defRPr/>
              </a:pPr>
              <a:endParaRPr lang="en-US" sz="2000" b="1"/>
            </a:p>
          </p:txBody>
        </p:sp>
        <p:sp>
          <p:nvSpPr>
            <p:cNvPr id="4" name="Line 45"/>
            <p:cNvSpPr>
              <a:spLocks noChangeShapeType="1"/>
            </p:cNvSpPr>
            <p:nvPr/>
          </p:nvSpPr>
          <p:spPr bwMode="auto">
            <a:xfrm>
              <a:off x="4444782" y="2981107"/>
              <a:ext cx="685800" cy="762000"/>
            </a:xfrm>
            <a:prstGeom prst="line">
              <a:avLst/>
            </a:prstGeom>
            <a:ln w="38100">
              <a:headEnd/>
              <a:tailEnd type="arrow" w="med" len="med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  <p:txBody>
            <a:bodyPr/>
            <a:lstStyle/>
            <a:p>
              <a:pPr eaLnBrk="1" hangingPunct="1">
                <a:defRPr/>
              </a:pPr>
              <a:endParaRPr lang="en-US" sz="2000" b="1"/>
            </a:p>
          </p:txBody>
        </p:sp>
      </p:grpSp>
      <p:grpSp>
        <p:nvGrpSpPr>
          <p:cNvPr id="5" name="Group 96"/>
          <p:cNvGrpSpPr>
            <a:grpSpLocks/>
          </p:cNvGrpSpPr>
          <p:nvPr/>
        </p:nvGrpSpPr>
        <p:grpSpPr bwMode="auto">
          <a:xfrm>
            <a:off x="3206750" y="3778251"/>
            <a:ext cx="2768600" cy="9525"/>
            <a:chOff x="1682532" y="2971800"/>
            <a:chExt cx="2768600" cy="9307"/>
          </a:xfrm>
        </p:grpSpPr>
        <p:sp>
          <p:nvSpPr>
            <p:cNvPr id="6" name="Line 41"/>
            <p:cNvSpPr>
              <a:spLocks noChangeShapeType="1"/>
            </p:cNvSpPr>
            <p:nvPr/>
          </p:nvSpPr>
          <p:spPr bwMode="auto">
            <a:xfrm>
              <a:off x="1682532" y="2981107"/>
              <a:ext cx="914400" cy="0"/>
            </a:xfrm>
            <a:prstGeom prst="line">
              <a:avLst/>
            </a:prstGeom>
            <a:ln w="38100">
              <a:headEnd/>
              <a:tailEnd type="arrow" w="med" len="med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  <p:txBody>
            <a:bodyPr/>
            <a:lstStyle/>
            <a:p>
              <a:pPr eaLnBrk="1" hangingPunct="1">
                <a:defRPr/>
              </a:pPr>
              <a:endParaRPr lang="en-US" sz="2000" b="1"/>
            </a:p>
          </p:txBody>
        </p:sp>
        <p:sp>
          <p:nvSpPr>
            <p:cNvPr id="7" name="Line 40"/>
            <p:cNvSpPr>
              <a:spLocks noChangeShapeType="1"/>
            </p:cNvSpPr>
            <p:nvPr/>
          </p:nvSpPr>
          <p:spPr bwMode="auto">
            <a:xfrm>
              <a:off x="1707932" y="2971800"/>
              <a:ext cx="2743200" cy="0"/>
            </a:xfrm>
            <a:prstGeom prst="line">
              <a:avLst/>
            </a:prstGeom>
            <a:ln w="38100">
              <a:headEnd/>
              <a:tailEnd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  <p:txBody>
            <a:bodyPr/>
            <a:lstStyle/>
            <a:p>
              <a:pPr eaLnBrk="1" hangingPunct="1">
                <a:defRPr/>
              </a:pPr>
              <a:endParaRPr lang="en-US" sz="2000" b="1"/>
            </a:p>
          </p:txBody>
        </p:sp>
      </p:grpSp>
      <p:sp>
        <p:nvSpPr>
          <p:cNvPr id="12" name="Rectangle 11"/>
          <p:cNvSpPr/>
          <p:nvPr/>
        </p:nvSpPr>
        <p:spPr>
          <a:xfrm>
            <a:off x="1228725" y="538531"/>
            <a:ext cx="8686800" cy="2185214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dựng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ảnh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A’B’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sáng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AB                           : </a:t>
            </a:r>
          </a:p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- B1: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Dựng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B’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ảnh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B.</a:t>
            </a:r>
          </a:p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- B2: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Hạ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B’A’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vuông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trục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chính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tại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A’ =&gt; A’B’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ảnh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AB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 eaLnBrk="1" hangingPunct="1">
              <a:defRPr/>
            </a:pPr>
            <a:endParaRPr lang="vi-VN" sz="24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Rectangle 77"/>
          <p:cNvSpPr>
            <a:spLocks noChangeArrowheads="1"/>
          </p:cNvSpPr>
          <p:nvPr/>
        </p:nvSpPr>
        <p:spPr bwMode="auto">
          <a:xfrm>
            <a:off x="-348696" y="-31638"/>
            <a:ext cx="11993009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marL="457200" indent="-457200" algn="ctr" eaLnBrk="1" hangingPunct="1"/>
            <a:r>
              <a:rPr lang="en-US" alt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2.Dựng </a:t>
            </a:r>
            <a:r>
              <a:rPr lang="en-US" alt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ảnh</a:t>
            </a:r>
            <a:r>
              <a:rPr lang="en-US" alt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alt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alt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US" alt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sáng</a:t>
            </a:r>
            <a:r>
              <a:rPr lang="en-US" alt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AB </a:t>
            </a:r>
            <a:r>
              <a:rPr lang="en-US" alt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tạo</a:t>
            </a:r>
            <a:r>
              <a:rPr lang="en-US" alt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bởi</a:t>
            </a:r>
            <a:r>
              <a:rPr lang="en-US" alt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thấu</a:t>
            </a:r>
            <a:r>
              <a:rPr lang="en-US" alt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kính</a:t>
            </a:r>
            <a:r>
              <a:rPr lang="en-US" alt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hội</a:t>
            </a:r>
            <a:r>
              <a:rPr lang="en-US" alt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tụ</a:t>
            </a:r>
            <a:endParaRPr lang="en-US" altLang="en-US" sz="36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TextBox 80"/>
          <p:cNvSpPr txBox="1">
            <a:spLocks noChangeArrowheads="1"/>
          </p:cNvSpPr>
          <p:nvPr/>
        </p:nvSpPr>
        <p:spPr bwMode="auto">
          <a:xfrm>
            <a:off x="1752600" y="2286000"/>
            <a:ext cx="86868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 eaLnBrk="1" hangingPunct="1"/>
            <a:r>
              <a:rPr lang="en-US" altLang="en-US" sz="2800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a) </a:t>
            </a:r>
            <a:r>
              <a:rPr lang="en-US" altLang="en-US" sz="2800" i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Trường</a:t>
            </a:r>
            <a:r>
              <a:rPr lang="en-US" altLang="en-US" sz="2800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i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altLang="en-US" sz="2800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1: </a:t>
            </a:r>
            <a:r>
              <a:rPr lang="en-US" alt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US" alt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đặt</a:t>
            </a:r>
            <a:r>
              <a:rPr lang="en-US" alt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ngoài</a:t>
            </a:r>
            <a:r>
              <a:rPr lang="en-US" alt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khoảng</a:t>
            </a:r>
            <a:r>
              <a:rPr lang="en-US" alt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tiêu</a:t>
            </a:r>
            <a:r>
              <a:rPr lang="en-US" alt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cự</a:t>
            </a:r>
            <a:r>
              <a:rPr lang="en-US" alt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(d &gt; 2f)</a:t>
            </a:r>
            <a:endParaRPr lang="en-US" altLang="en-US" sz="28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8" name="Group 99"/>
          <p:cNvGrpSpPr>
            <a:grpSpLocks/>
          </p:cNvGrpSpPr>
          <p:nvPr/>
        </p:nvGrpSpPr>
        <p:grpSpPr bwMode="auto">
          <a:xfrm>
            <a:off x="2698750" y="3352800"/>
            <a:ext cx="6934200" cy="2667000"/>
            <a:chOff x="1174532" y="2546330"/>
            <a:chExt cx="6934200" cy="2666802"/>
          </a:xfrm>
        </p:grpSpPr>
        <p:sp>
          <p:nvSpPr>
            <p:cNvPr id="21531" name="Text Box 31"/>
            <p:cNvSpPr txBox="1">
              <a:spLocks noChangeArrowheads="1"/>
            </p:cNvSpPr>
            <p:nvPr/>
          </p:nvSpPr>
          <p:spPr bwMode="auto">
            <a:xfrm>
              <a:off x="3438307" y="3720882"/>
              <a:ext cx="1219200" cy="396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000" b="1">
                  <a:latin typeface="Times New Roman" pitchFamily="18" charset="0"/>
                  <a:cs typeface="Times New Roman" pitchFamily="18" charset="0"/>
                  <a:sym typeface="Wingdings" pitchFamily="2" charset="2"/>
                </a:rPr>
                <a:t></a:t>
              </a:r>
            </a:p>
          </p:txBody>
        </p:sp>
        <p:sp>
          <p:nvSpPr>
            <p:cNvPr id="21532" name="Text Box 32"/>
            <p:cNvSpPr txBox="1">
              <a:spLocks noChangeArrowheads="1"/>
            </p:cNvSpPr>
            <p:nvPr/>
          </p:nvSpPr>
          <p:spPr bwMode="auto">
            <a:xfrm>
              <a:off x="5136932" y="3720882"/>
              <a:ext cx="1219200" cy="396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000" b="1">
                  <a:latin typeface="Times New Roman" pitchFamily="18" charset="0"/>
                  <a:cs typeface="Times New Roman" pitchFamily="18" charset="0"/>
                  <a:sym typeface="Wingdings" pitchFamily="2" charset="2"/>
                </a:rPr>
                <a:t></a:t>
              </a:r>
            </a:p>
          </p:txBody>
        </p:sp>
        <p:grpSp>
          <p:nvGrpSpPr>
            <p:cNvPr id="9" name="Group 98"/>
            <p:cNvGrpSpPr>
              <a:grpSpLocks/>
            </p:cNvGrpSpPr>
            <p:nvPr/>
          </p:nvGrpSpPr>
          <p:grpSpPr bwMode="auto">
            <a:xfrm>
              <a:off x="1174532" y="2546330"/>
              <a:ext cx="6934200" cy="2666802"/>
              <a:chOff x="1174532" y="4101862"/>
              <a:chExt cx="6934200" cy="2666802"/>
            </a:xfrm>
          </p:grpSpPr>
          <p:grpSp>
            <p:nvGrpSpPr>
              <p:cNvPr id="10" name="Group 93"/>
              <p:cNvGrpSpPr>
                <a:grpSpLocks/>
              </p:cNvGrpSpPr>
              <p:nvPr/>
            </p:nvGrpSpPr>
            <p:grpSpPr bwMode="auto">
              <a:xfrm>
                <a:off x="1174532" y="4101862"/>
                <a:ext cx="6934200" cy="2666802"/>
                <a:chOff x="1174532" y="4101862"/>
                <a:chExt cx="6934200" cy="2666802"/>
              </a:xfrm>
            </p:grpSpPr>
            <p:sp>
              <p:nvSpPr>
                <p:cNvPr id="22" name="Line 29"/>
                <p:cNvSpPr>
                  <a:spLocks noChangeShapeType="1"/>
                </p:cNvSpPr>
                <p:nvPr/>
              </p:nvSpPr>
              <p:spPr bwMode="auto">
                <a:xfrm>
                  <a:off x="1174532" y="5486059"/>
                  <a:ext cx="6934200" cy="0"/>
                </a:xfrm>
                <a:prstGeom prst="line">
                  <a:avLst/>
                </a:prstGeom>
                <a:ln>
                  <a:headEnd/>
                  <a:tailEnd/>
                </a:ln>
              </p:spPr>
              <p:style>
                <a:lnRef idx="2">
                  <a:schemeClr val="dk1"/>
                </a:lnRef>
                <a:fillRef idx="0">
                  <a:schemeClr val="dk1"/>
                </a:fillRef>
                <a:effectRef idx="1">
                  <a:schemeClr val="dk1"/>
                </a:effectRef>
                <a:fontRef idx="minor">
                  <a:schemeClr val="tx1"/>
                </a:fontRef>
              </p:style>
              <p:txBody>
                <a:bodyPr/>
                <a:lstStyle/>
                <a:p>
                  <a:pPr eaLnBrk="1" hangingPunct="1">
                    <a:defRPr/>
                  </a:pPr>
                  <a:endParaRPr lang="en-US" sz="2000" b="1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23" name="Line 30"/>
                <p:cNvSpPr>
                  <a:spLocks noChangeShapeType="1"/>
                </p:cNvSpPr>
                <p:nvPr/>
              </p:nvSpPr>
              <p:spPr bwMode="auto">
                <a:xfrm>
                  <a:off x="4451132" y="4101862"/>
                  <a:ext cx="0" cy="2666802"/>
                </a:xfrm>
                <a:prstGeom prst="line">
                  <a:avLst/>
                </a:prstGeom>
                <a:ln>
                  <a:headEnd type="stealth" w="lg" len="lg"/>
                  <a:tailEnd type="stealth" w="lg" len="lg"/>
                </a:ln>
              </p:spPr>
              <p:style>
                <a:lnRef idx="2">
                  <a:schemeClr val="dk1"/>
                </a:lnRef>
                <a:fillRef idx="0">
                  <a:schemeClr val="dk1"/>
                </a:fillRef>
                <a:effectRef idx="1">
                  <a:schemeClr val="dk1"/>
                </a:effectRef>
                <a:fontRef idx="minor">
                  <a:schemeClr val="tx1"/>
                </a:fontRef>
              </p:style>
              <p:txBody>
                <a:bodyPr/>
                <a:lstStyle/>
                <a:p>
                  <a:pPr eaLnBrk="1" hangingPunct="1">
                    <a:defRPr/>
                  </a:pPr>
                  <a:endParaRPr lang="en-US" sz="2000" b="1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21538" name="Text Box 33"/>
                <p:cNvSpPr txBox="1">
                  <a:spLocks noChangeArrowheads="1"/>
                </p:cNvSpPr>
                <p:nvPr/>
              </p:nvSpPr>
              <p:spPr bwMode="auto">
                <a:xfrm>
                  <a:off x="3428782" y="5463739"/>
                  <a:ext cx="1219200" cy="40008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>
                    <a:defRPr sz="3200"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>
                    <a:defRPr sz="2800"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>
                    <a:defRPr sz="2400"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>
                    <a:defRPr sz="2000"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>
                    <a:defRPr sz="2000"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eaLnBrk="0" fontAlgn="base" hangingPunct="0"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eaLnBrk="0" fontAlgn="base" hangingPunct="0"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eaLnBrk="0" fontAlgn="base" hangingPunct="0"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eaLnBrk="0" fontAlgn="base" hangingPunct="0"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</a:pPr>
                  <a:r>
                    <a:rPr lang="en-US" altLang="en-US" sz="2000" b="1" dirty="0">
                      <a:latin typeface="Times New Roman" pitchFamily="18" charset="0"/>
                      <a:cs typeface="Times New Roman" pitchFamily="18" charset="0"/>
                      <a:sym typeface="Wingdings" pitchFamily="2" charset="2"/>
                    </a:rPr>
                    <a:t>F</a:t>
                  </a:r>
                </a:p>
              </p:txBody>
            </p:sp>
            <p:sp>
              <p:nvSpPr>
                <p:cNvPr id="21539" name="Text Box 34"/>
                <p:cNvSpPr txBox="1">
                  <a:spLocks noChangeArrowheads="1"/>
                </p:cNvSpPr>
                <p:nvPr/>
              </p:nvSpPr>
              <p:spPr bwMode="auto">
                <a:xfrm>
                  <a:off x="5028982" y="5378057"/>
                  <a:ext cx="1219200" cy="40008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>
                    <a:defRPr sz="3200"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>
                    <a:defRPr sz="2800"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>
                    <a:defRPr sz="2400"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>
                    <a:defRPr sz="2000"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>
                    <a:defRPr sz="2000"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eaLnBrk="0" fontAlgn="base" hangingPunct="0"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eaLnBrk="0" fontAlgn="base" hangingPunct="0"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eaLnBrk="0" fontAlgn="base" hangingPunct="0"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eaLnBrk="0" fontAlgn="base" hangingPunct="0"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</a:pPr>
                  <a:r>
                    <a:rPr lang="en-US" altLang="en-US" sz="2000" b="1" dirty="0">
                      <a:latin typeface="Times New Roman" pitchFamily="18" charset="0"/>
                      <a:cs typeface="Times New Roman" pitchFamily="18" charset="0"/>
                      <a:sym typeface="Wingdings" pitchFamily="2" charset="2"/>
                    </a:rPr>
                    <a:t>F</a:t>
                  </a:r>
                  <a:r>
                    <a:rPr lang="en-US" altLang="en-US" sz="2000" b="1" baseline="30000" dirty="0">
                      <a:latin typeface="Times New Roman" pitchFamily="18" charset="0"/>
                      <a:cs typeface="Times New Roman" pitchFamily="18" charset="0"/>
                      <a:sym typeface="Wingdings" pitchFamily="2" charset="2"/>
                    </a:rPr>
                    <a:t>/</a:t>
                  </a:r>
                  <a:endParaRPr lang="en-US" altLang="en-US" sz="2000" b="1" dirty="0">
                    <a:latin typeface="Times New Roman" pitchFamily="18" charset="0"/>
                    <a:cs typeface="Times New Roman" pitchFamily="18" charset="0"/>
                    <a:sym typeface="Wingdings" pitchFamily="2" charset="2"/>
                  </a:endParaRPr>
                </a:p>
              </p:txBody>
            </p:sp>
          </p:grpSp>
          <p:sp>
            <p:nvSpPr>
              <p:cNvPr id="21535" name="Text Box 35"/>
              <p:cNvSpPr txBox="1">
                <a:spLocks noChangeArrowheads="1"/>
              </p:cNvSpPr>
              <p:nvPr/>
            </p:nvSpPr>
            <p:spPr bwMode="auto">
              <a:xfrm>
                <a:off x="4114582" y="5454252"/>
                <a:ext cx="1219200" cy="40008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3200"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>
                  <a:defRPr sz="2800"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>
                  <a:defRPr sz="2400"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eaLnBrk="0" fontAlgn="base" hangingPunct="0"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eaLnBrk="0" fontAlgn="base" hangingPunct="0"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eaLnBrk="0" fontAlgn="base" hangingPunct="0"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eaLnBrk="0" fontAlgn="base" hangingPunct="0"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en-US" sz="2000" b="1" dirty="0">
                    <a:latin typeface="Times New Roman" pitchFamily="18" charset="0"/>
                    <a:cs typeface="Times New Roman" pitchFamily="18" charset="0"/>
                    <a:sym typeface="Wingdings" pitchFamily="2" charset="2"/>
                  </a:rPr>
                  <a:t>O</a:t>
                </a:r>
              </a:p>
            </p:txBody>
          </p:sp>
        </p:grpSp>
      </p:grpSp>
      <p:sp>
        <p:nvSpPr>
          <p:cNvPr id="26" name="Text Box 38"/>
          <p:cNvSpPr txBox="1">
            <a:spLocks noChangeArrowheads="1"/>
          </p:cNvSpPr>
          <p:nvPr/>
        </p:nvSpPr>
        <p:spPr bwMode="auto">
          <a:xfrm>
            <a:off x="3016250" y="4667250"/>
            <a:ext cx="12954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A</a:t>
            </a:r>
          </a:p>
        </p:txBody>
      </p:sp>
      <p:sp>
        <p:nvSpPr>
          <p:cNvPr id="27" name="Text Box 39"/>
          <p:cNvSpPr txBox="1">
            <a:spLocks noChangeArrowheads="1"/>
          </p:cNvSpPr>
          <p:nvPr/>
        </p:nvSpPr>
        <p:spPr bwMode="auto">
          <a:xfrm>
            <a:off x="3038475" y="3409890"/>
            <a:ext cx="12954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</a:t>
            </a:r>
          </a:p>
        </p:txBody>
      </p:sp>
      <p:sp>
        <p:nvSpPr>
          <p:cNvPr id="28" name="Text Box 48"/>
          <p:cNvSpPr txBox="1">
            <a:spLocks noChangeArrowheads="1"/>
          </p:cNvSpPr>
          <p:nvPr/>
        </p:nvSpPr>
        <p:spPr bwMode="auto">
          <a:xfrm>
            <a:off x="6886575" y="5124450"/>
            <a:ext cx="10668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altLang="en-US" sz="2000" b="1" baseline="300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endParaRPr lang="en-US" altLang="en-US" sz="20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" name="Line 50"/>
          <p:cNvSpPr>
            <a:spLocks noChangeShapeType="1"/>
          </p:cNvSpPr>
          <p:nvPr/>
        </p:nvSpPr>
        <p:spPr bwMode="auto">
          <a:xfrm>
            <a:off x="7162800" y="4724400"/>
            <a:ext cx="0" cy="381000"/>
          </a:xfrm>
          <a:prstGeom prst="line">
            <a:avLst/>
          </a:prstGeom>
          <a:ln w="57150">
            <a:solidFill>
              <a:srgbClr val="0000FF"/>
            </a:solidFill>
            <a:headEnd/>
            <a:tailEnd type="stealth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/>
          <a:lstStyle/>
          <a:p>
            <a:pPr eaLnBrk="1" hangingPunct="1">
              <a:defRPr/>
            </a:pPr>
            <a:endParaRPr lang="en-US" sz="2000" b="1"/>
          </a:p>
        </p:txBody>
      </p:sp>
      <p:sp>
        <p:nvSpPr>
          <p:cNvPr id="30" name="Text Box 51"/>
          <p:cNvSpPr txBox="1">
            <a:spLocks noChangeArrowheads="1"/>
          </p:cNvSpPr>
          <p:nvPr/>
        </p:nvSpPr>
        <p:spPr bwMode="auto">
          <a:xfrm>
            <a:off x="7010400" y="4400490"/>
            <a:ext cx="9906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altLang="en-US" sz="2000" b="1" baseline="300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endParaRPr lang="en-US" altLang="en-US" sz="20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5" name="Line 37"/>
          <p:cNvSpPr>
            <a:spLocks noChangeShapeType="1"/>
          </p:cNvSpPr>
          <p:nvPr/>
        </p:nvSpPr>
        <p:spPr bwMode="auto">
          <a:xfrm flipV="1">
            <a:off x="3232150" y="3797300"/>
            <a:ext cx="0" cy="914400"/>
          </a:xfrm>
          <a:prstGeom prst="line">
            <a:avLst/>
          </a:prstGeom>
          <a:ln w="76200">
            <a:solidFill>
              <a:srgbClr val="0000FF"/>
            </a:solidFill>
            <a:headEnd/>
            <a:tailEnd type="stealth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/>
          <a:lstStyle/>
          <a:p>
            <a:pPr eaLnBrk="1" hangingPunct="1">
              <a:defRPr/>
            </a:pPr>
            <a:endParaRPr lang="en-US" sz="2000" b="1"/>
          </a:p>
        </p:txBody>
      </p:sp>
      <p:grpSp>
        <p:nvGrpSpPr>
          <p:cNvPr id="11" name="Group 39"/>
          <p:cNvGrpSpPr>
            <a:grpSpLocks/>
          </p:cNvGrpSpPr>
          <p:nvPr/>
        </p:nvGrpSpPr>
        <p:grpSpPr bwMode="auto">
          <a:xfrm>
            <a:off x="3206750" y="3787775"/>
            <a:ext cx="4648200" cy="1555750"/>
            <a:chOff x="1682021" y="2981325"/>
            <a:chExt cx="4648200" cy="1555750"/>
          </a:xfrm>
        </p:grpSpPr>
        <p:grpSp>
          <p:nvGrpSpPr>
            <p:cNvPr id="16" name="Group 95"/>
            <p:cNvGrpSpPr>
              <a:grpSpLocks/>
            </p:cNvGrpSpPr>
            <p:nvPr/>
          </p:nvGrpSpPr>
          <p:grpSpPr bwMode="auto">
            <a:xfrm>
              <a:off x="1682021" y="2981325"/>
              <a:ext cx="4648200" cy="1555750"/>
              <a:chOff x="1707932" y="2993807"/>
              <a:chExt cx="4648200" cy="1555750"/>
            </a:xfrm>
          </p:grpSpPr>
          <p:sp>
            <p:nvSpPr>
              <p:cNvPr id="32" name="Line 46"/>
              <p:cNvSpPr>
                <a:spLocks noChangeShapeType="1"/>
              </p:cNvSpPr>
              <p:nvPr/>
            </p:nvSpPr>
            <p:spPr bwMode="auto">
              <a:xfrm>
                <a:off x="1707932" y="2993807"/>
                <a:ext cx="4648200" cy="1555750"/>
              </a:xfrm>
              <a:prstGeom prst="line">
                <a:avLst/>
              </a:prstGeom>
              <a:ln w="28575">
                <a:solidFill>
                  <a:srgbClr val="07450D"/>
                </a:solidFill>
                <a:headEnd/>
                <a:tailEnd/>
              </a:ln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  <p:txBody>
              <a:bodyPr/>
              <a:lstStyle/>
              <a:p>
                <a:pPr eaLnBrk="1" hangingPunct="1">
                  <a:defRPr/>
                </a:pPr>
                <a:endParaRPr lang="en-US" sz="2000" b="1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33" name="Line 47"/>
              <p:cNvSpPr>
                <a:spLocks noChangeShapeType="1"/>
              </p:cNvSpPr>
              <p:nvPr/>
            </p:nvSpPr>
            <p:spPr bwMode="auto">
              <a:xfrm>
                <a:off x="3123982" y="3460532"/>
                <a:ext cx="609600" cy="212725"/>
              </a:xfrm>
              <a:prstGeom prst="line">
                <a:avLst/>
              </a:prstGeom>
              <a:ln w="28575">
                <a:solidFill>
                  <a:srgbClr val="07450D"/>
                </a:solidFill>
                <a:headEnd/>
                <a:tailEnd type="arrow" w="med" len="med"/>
              </a:ln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  <p:txBody>
              <a:bodyPr/>
              <a:lstStyle/>
              <a:p>
                <a:pPr eaLnBrk="1" hangingPunct="1">
                  <a:defRPr/>
                </a:pPr>
                <a:endParaRPr lang="en-US" sz="2000" b="1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34" name="Line 47"/>
              <p:cNvSpPr>
                <a:spLocks noChangeShapeType="1"/>
              </p:cNvSpPr>
              <p:nvPr/>
            </p:nvSpPr>
            <p:spPr bwMode="auto">
              <a:xfrm>
                <a:off x="4495582" y="3930432"/>
                <a:ext cx="609600" cy="212725"/>
              </a:xfrm>
              <a:prstGeom prst="line">
                <a:avLst/>
              </a:prstGeom>
              <a:ln w="28575">
                <a:solidFill>
                  <a:srgbClr val="07450D"/>
                </a:solidFill>
                <a:headEnd/>
                <a:tailEnd type="arrow" w="med" len="med"/>
              </a:ln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  <p:txBody>
              <a:bodyPr/>
              <a:lstStyle/>
              <a:p>
                <a:pPr eaLnBrk="1" hangingPunct="1">
                  <a:defRPr/>
                </a:pPr>
                <a:endParaRPr lang="en-US" sz="2000" b="1"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sp>
          <p:nvSpPr>
            <p:cNvPr id="36" name="Line 47"/>
            <p:cNvSpPr>
              <a:spLocks noChangeShapeType="1"/>
            </p:cNvSpPr>
            <p:nvPr/>
          </p:nvSpPr>
          <p:spPr bwMode="auto">
            <a:xfrm>
              <a:off x="3275871" y="3508375"/>
              <a:ext cx="609600" cy="212725"/>
            </a:xfrm>
            <a:prstGeom prst="line">
              <a:avLst/>
            </a:prstGeom>
            <a:ln w="28575">
              <a:solidFill>
                <a:srgbClr val="07450D"/>
              </a:solidFill>
              <a:headEnd/>
              <a:tailEnd type="arrow" w="med" len="med"/>
            </a:ln>
          </p:spPr>
          <p:style>
            <a:lnRef idx="2">
              <a:schemeClr val="accent3"/>
            </a:lnRef>
            <a:fillRef idx="0">
              <a:schemeClr val="accent3"/>
            </a:fillRef>
            <a:effectRef idx="1">
              <a:schemeClr val="accent3"/>
            </a:effectRef>
            <a:fontRef idx="minor">
              <a:schemeClr val="tx1"/>
            </a:fontRef>
          </p:style>
          <p:txBody>
            <a:bodyPr/>
            <a:lstStyle/>
            <a:p>
              <a:pPr eaLnBrk="1" hangingPunct="1">
                <a:defRPr/>
              </a:pPr>
              <a:endParaRPr lang="en-US" sz="2000" b="1"/>
            </a:p>
          </p:txBody>
        </p:sp>
        <p:sp>
          <p:nvSpPr>
            <p:cNvPr id="37" name="Line 47"/>
            <p:cNvSpPr>
              <a:spLocks noChangeShapeType="1"/>
            </p:cNvSpPr>
            <p:nvPr/>
          </p:nvSpPr>
          <p:spPr bwMode="auto">
            <a:xfrm>
              <a:off x="4647471" y="3978275"/>
              <a:ext cx="609600" cy="212725"/>
            </a:xfrm>
            <a:prstGeom prst="line">
              <a:avLst/>
            </a:prstGeom>
            <a:ln w="28575">
              <a:solidFill>
                <a:srgbClr val="07450D"/>
              </a:solidFill>
              <a:headEnd/>
              <a:tailEnd type="arrow" w="med" len="med"/>
            </a:ln>
          </p:spPr>
          <p:style>
            <a:lnRef idx="2">
              <a:schemeClr val="accent3"/>
            </a:lnRef>
            <a:fillRef idx="0">
              <a:schemeClr val="accent3"/>
            </a:fillRef>
            <a:effectRef idx="1">
              <a:schemeClr val="accent3"/>
            </a:effectRef>
            <a:fontRef idx="minor">
              <a:schemeClr val="tx1"/>
            </a:fontRef>
          </p:style>
          <p:txBody>
            <a:bodyPr/>
            <a:lstStyle/>
            <a:p>
              <a:pPr eaLnBrk="1" hangingPunct="1">
                <a:defRPr/>
              </a:pPr>
              <a:endParaRPr lang="en-US" sz="2000" b="1"/>
            </a:p>
          </p:txBody>
        </p:sp>
      </p:grpSp>
      <p:sp>
        <p:nvSpPr>
          <p:cNvPr id="39" name="Text Box 39"/>
          <p:cNvSpPr txBox="1">
            <a:spLocks noChangeArrowheads="1"/>
          </p:cNvSpPr>
          <p:nvPr/>
        </p:nvSpPr>
        <p:spPr bwMode="auto">
          <a:xfrm>
            <a:off x="5943600" y="3486090"/>
            <a:ext cx="12954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I</a:t>
            </a:r>
          </a:p>
        </p:txBody>
      </p:sp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83653916"/>
              </p:ext>
            </p:extLst>
          </p:nvPr>
        </p:nvGraphicFramePr>
        <p:xfrm>
          <a:off x="6781800" y="685800"/>
          <a:ext cx="19558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015920" imgH="203040" progId="">
                  <p:embed/>
                </p:oleObj>
              </mc:Choice>
              <mc:Fallback>
                <p:oleObj name="Equation" r:id="rId2" imgW="1015920" imgH="203040" progId="">
                  <p:embed/>
                  <p:pic>
                    <p:nvPicPr>
                      <p:cNvPr id="13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81800" y="685800"/>
                        <a:ext cx="195580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4" name="TextBox 80"/>
          <p:cNvSpPr txBox="1">
            <a:spLocks noChangeArrowheads="1"/>
          </p:cNvSpPr>
          <p:nvPr/>
        </p:nvSpPr>
        <p:spPr bwMode="auto">
          <a:xfrm>
            <a:off x="1946564" y="2743201"/>
            <a:ext cx="86868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/>
            <a:r>
              <a:rPr lang="en-US" altLang="en-US" sz="2400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altLang="en-US" sz="32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C5:</a:t>
            </a:r>
            <a:r>
              <a:rPr lang="en-US" altLang="en-US" sz="3200" dirty="0">
                <a:latin typeface="Times New Roman" pitchFamily="18" charset="0"/>
                <a:cs typeface="Times New Roman" pitchFamily="18" charset="0"/>
              </a:rPr>
              <a:t> f = 12cm; d = 36cm)</a:t>
            </a:r>
            <a:endParaRPr lang="en-US" altLang="en-US" sz="3200" u="sng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5" name="Rectangle 44"/>
          <p:cNvSpPr/>
          <p:nvPr/>
        </p:nvSpPr>
        <p:spPr>
          <a:xfrm>
            <a:off x="1752600" y="6167438"/>
            <a:ext cx="8686800" cy="58477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 eaLnBrk="1" hangingPunct="1">
              <a:defRPr/>
            </a:pPr>
            <a:r>
              <a:rPr lang="en-US" sz="32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Ảnh</a:t>
            </a:r>
            <a:r>
              <a:rPr lang="en-US" sz="32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vi-VN" sz="32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32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’</a:t>
            </a:r>
            <a:r>
              <a:rPr lang="vi-VN" sz="32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sz="3200" baseline="300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’</a:t>
            </a:r>
            <a:r>
              <a:rPr lang="vi-VN" sz="32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là ảnh</a:t>
            </a:r>
            <a:r>
              <a:rPr lang="en-US" sz="32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thật</a:t>
            </a:r>
            <a:r>
              <a:rPr lang="en-US" sz="32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ngược</a:t>
            </a:r>
            <a:r>
              <a:rPr lang="en-US" sz="32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chiều</a:t>
            </a:r>
            <a:r>
              <a:rPr lang="en-US" sz="32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2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nhỏ</a:t>
            </a:r>
            <a:r>
              <a:rPr lang="en-US" sz="32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hơn</a:t>
            </a:r>
            <a:r>
              <a:rPr lang="en-US" sz="32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US" sz="32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vi-VN" sz="32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8" name="TextBox 1"/>
          <p:cNvSpPr txBox="1">
            <a:spLocks noChangeArrowheads="1"/>
          </p:cNvSpPr>
          <p:nvPr/>
        </p:nvSpPr>
        <p:spPr bwMode="auto">
          <a:xfrm>
            <a:off x="2600326" y="4343401"/>
            <a:ext cx="60007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4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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76785665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4" grpId="0"/>
      <p:bldP spid="15" grpId="0"/>
      <p:bldP spid="26" grpId="0"/>
      <p:bldP spid="27" grpId="0"/>
      <p:bldP spid="28" grpId="0"/>
      <p:bldP spid="29" grpId="0" animBg="1"/>
      <p:bldP spid="30" grpId="0"/>
      <p:bldP spid="35" grpId="0" animBg="1"/>
      <p:bldP spid="39" grpId="0"/>
      <p:bldP spid="44" grpId="0"/>
      <p:bldP spid="45" grpId="0" animBg="1"/>
      <p:bldP spid="38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249363" y="5597647"/>
            <a:ext cx="10417174" cy="646331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eaLnBrk="1" hangingPunct="1">
              <a:defRPr/>
            </a:pPr>
            <a:r>
              <a:rPr lang="en-US" sz="36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 </a:t>
            </a:r>
            <a:r>
              <a:rPr lang="en-US" sz="36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Ảnh</a:t>
            </a:r>
            <a:r>
              <a:rPr lang="en-US" sz="36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vi-VN" sz="36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36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’</a:t>
            </a:r>
            <a:r>
              <a:rPr lang="vi-VN" sz="36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sz="3600" baseline="300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’</a:t>
            </a:r>
            <a:r>
              <a:rPr lang="vi-VN" sz="36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là ảnh</a:t>
            </a:r>
            <a:r>
              <a:rPr lang="en-US" sz="36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thật</a:t>
            </a:r>
            <a:r>
              <a:rPr lang="en-US" sz="36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ngược</a:t>
            </a:r>
            <a:r>
              <a:rPr lang="en-US" sz="36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chiều</a:t>
            </a:r>
            <a:r>
              <a:rPr lang="en-US" sz="36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6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lớn</a:t>
            </a:r>
            <a:r>
              <a:rPr lang="en-US" sz="36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36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US" sz="36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vi-VN" sz="36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80"/>
          <p:cNvSpPr txBox="1">
            <a:spLocks noChangeArrowheads="1"/>
          </p:cNvSpPr>
          <p:nvPr/>
        </p:nvSpPr>
        <p:spPr bwMode="auto">
          <a:xfrm>
            <a:off x="152400" y="133260"/>
            <a:ext cx="12367022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r>
              <a:rPr lang="en-US" altLang="en-US" sz="3600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b)</a:t>
            </a:r>
            <a:r>
              <a:rPr lang="en-US" altLang="en-US" sz="3600" i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Trường</a:t>
            </a:r>
            <a:r>
              <a:rPr lang="en-US" altLang="en-US" sz="3600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hợp2:</a:t>
            </a:r>
            <a:r>
              <a:rPr lang="en-US" alt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Vật </a:t>
            </a:r>
            <a:r>
              <a:rPr lang="en-US" altLang="en-US" sz="36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đặt</a:t>
            </a:r>
            <a:r>
              <a:rPr lang="en-US" alt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ngoài</a:t>
            </a:r>
            <a:r>
              <a:rPr lang="en-US" alt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khoảng</a:t>
            </a:r>
            <a:r>
              <a:rPr lang="en-US" alt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tiêu</a:t>
            </a:r>
            <a:r>
              <a:rPr lang="en-US" alt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cự</a:t>
            </a:r>
            <a:r>
              <a:rPr lang="en-US" alt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(d = 2f)</a:t>
            </a:r>
            <a:endParaRPr lang="en-US" altLang="en-US" sz="36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2" name="Group 56"/>
          <p:cNvGrpSpPr>
            <a:grpSpLocks/>
          </p:cNvGrpSpPr>
          <p:nvPr/>
        </p:nvGrpSpPr>
        <p:grpSpPr bwMode="auto">
          <a:xfrm>
            <a:off x="1828800" y="2068512"/>
            <a:ext cx="8305800" cy="2514600"/>
            <a:chOff x="381000" y="2590800"/>
            <a:chExt cx="8305800" cy="2514600"/>
          </a:xfrm>
        </p:grpSpPr>
        <p:sp>
          <p:nvSpPr>
            <p:cNvPr id="6" name="Line 5"/>
            <p:cNvSpPr>
              <a:spLocks noChangeShapeType="1"/>
            </p:cNvSpPr>
            <p:nvPr/>
          </p:nvSpPr>
          <p:spPr bwMode="auto">
            <a:xfrm>
              <a:off x="381000" y="3962400"/>
              <a:ext cx="8305800" cy="0"/>
            </a:xfrm>
            <a:prstGeom prst="line">
              <a:avLst/>
            </a:prstGeom>
            <a:ln>
              <a:headEnd/>
              <a:tailEnd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  <p:txBody>
            <a:bodyPr/>
            <a:lstStyle/>
            <a:p>
              <a:pPr eaLnBrk="1" hangingPunct="1">
                <a:defRPr/>
              </a:pPr>
              <a:endParaRPr lang="en-US" sz="2000" b="1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7" name="Line 6"/>
            <p:cNvSpPr>
              <a:spLocks noChangeShapeType="1"/>
            </p:cNvSpPr>
            <p:nvPr/>
          </p:nvSpPr>
          <p:spPr bwMode="auto">
            <a:xfrm>
              <a:off x="5638800" y="2590800"/>
              <a:ext cx="0" cy="2514600"/>
            </a:xfrm>
            <a:prstGeom prst="line">
              <a:avLst/>
            </a:prstGeom>
            <a:ln>
              <a:headEnd type="triangle" w="med" len="med"/>
              <a:tailEnd type="triangle" w="med" len="med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  <p:txBody>
            <a:bodyPr/>
            <a:lstStyle/>
            <a:p>
              <a:pPr eaLnBrk="1" hangingPunct="1">
                <a:defRPr/>
              </a:pPr>
              <a:endParaRPr lang="en-US" sz="2000" b="1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3581" name="Text Box 7"/>
            <p:cNvSpPr txBox="1">
              <a:spLocks noChangeArrowheads="1"/>
            </p:cNvSpPr>
            <p:nvPr/>
          </p:nvSpPr>
          <p:spPr bwMode="auto">
            <a:xfrm>
              <a:off x="4203700" y="3756025"/>
              <a:ext cx="1295400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000" b="1">
                  <a:latin typeface="Times New Roman" pitchFamily="18" charset="0"/>
                  <a:cs typeface="Times New Roman" pitchFamily="18" charset="0"/>
                  <a:sym typeface="Wingdings" pitchFamily="2" charset="2"/>
                </a:rPr>
                <a:t></a:t>
              </a:r>
            </a:p>
          </p:txBody>
        </p:sp>
        <p:sp>
          <p:nvSpPr>
            <p:cNvPr id="23582" name="Text Box 8"/>
            <p:cNvSpPr txBox="1">
              <a:spLocks noChangeArrowheads="1"/>
            </p:cNvSpPr>
            <p:nvPr/>
          </p:nvSpPr>
          <p:spPr bwMode="auto">
            <a:xfrm>
              <a:off x="6838950" y="3756025"/>
              <a:ext cx="857250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000" b="1">
                  <a:latin typeface="Times New Roman" pitchFamily="18" charset="0"/>
                  <a:cs typeface="Times New Roman" pitchFamily="18" charset="0"/>
                  <a:sym typeface="Wingdings" pitchFamily="2" charset="2"/>
                </a:rPr>
                <a:t></a:t>
              </a:r>
            </a:p>
          </p:txBody>
        </p:sp>
        <p:sp>
          <p:nvSpPr>
            <p:cNvPr id="23583" name="Text Box 9"/>
            <p:cNvSpPr txBox="1">
              <a:spLocks noChangeArrowheads="1"/>
            </p:cNvSpPr>
            <p:nvPr/>
          </p:nvSpPr>
          <p:spPr bwMode="auto">
            <a:xfrm>
              <a:off x="4191000" y="3951288"/>
              <a:ext cx="1447800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000" b="1" dirty="0">
                  <a:latin typeface="Times New Roman" pitchFamily="18" charset="0"/>
                  <a:cs typeface="Times New Roman" pitchFamily="18" charset="0"/>
                </a:rPr>
                <a:t>F</a:t>
              </a:r>
            </a:p>
          </p:txBody>
        </p:sp>
        <p:sp>
          <p:nvSpPr>
            <p:cNvPr id="23584" name="Text Box 10"/>
            <p:cNvSpPr txBox="1">
              <a:spLocks noChangeArrowheads="1"/>
            </p:cNvSpPr>
            <p:nvPr/>
          </p:nvSpPr>
          <p:spPr bwMode="auto">
            <a:xfrm>
              <a:off x="6705600" y="3932178"/>
              <a:ext cx="533400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000" b="1" dirty="0">
                  <a:latin typeface="Times New Roman" pitchFamily="18" charset="0"/>
                  <a:cs typeface="Times New Roman" pitchFamily="18" charset="0"/>
                </a:rPr>
                <a:t>F</a:t>
              </a:r>
              <a:r>
                <a:rPr lang="en-US" altLang="en-US" sz="2000" b="1" baseline="30000" dirty="0">
                  <a:latin typeface="Times New Roman" pitchFamily="18" charset="0"/>
                  <a:cs typeface="Times New Roman" pitchFamily="18" charset="0"/>
                </a:rPr>
                <a:t>/</a:t>
              </a:r>
              <a:endParaRPr lang="en-US" altLang="en-US" sz="2000" b="1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3585" name="Text Box 11"/>
            <p:cNvSpPr txBox="1">
              <a:spLocks noChangeArrowheads="1"/>
            </p:cNvSpPr>
            <p:nvPr/>
          </p:nvSpPr>
          <p:spPr bwMode="auto">
            <a:xfrm>
              <a:off x="5267325" y="3927475"/>
              <a:ext cx="1371600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000" b="1">
                  <a:latin typeface="Times New Roman" pitchFamily="18" charset="0"/>
                  <a:cs typeface="Times New Roman" pitchFamily="18" charset="0"/>
                </a:rPr>
                <a:t>O</a:t>
              </a:r>
            </a:p>
          </p:txBody>
        </p:sp>
      </p:grpSp>
      <p:sp>
        <p:nvSpPr>
          <p:cNvPr id="13" name="Line 12"/>
          <p:cNvSpPr>
            <a:spLocks noChangeShapeType="1"/>
          </p:cNvSpPr>
          <p:nvPr/>
        </p:nvSpPr>
        <p:spPr bwMode="auto">
          <a:xfrm flipV="1">
            <a:off x="4419600" y="2541587"/>
            <a:ext cx="0" cy="914400"/>
          </a:xfrm>
          <a:prstGeom prst="line">
            <a:avLst/>
          </a:prstGeom>
          <a:noFill/>
          <a:ln w="57150">
            <a:solidFill>
              <a:srgbClr val="0000FF"/>
            </a:solidFill>
            <a:round/>
            <a:headEnd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20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 Box 13"/>
          <p:cNvSpPr txBox="1">
            <a:spLocks noChangeArrowheads="1"/>
          </p:cNvSpPr>
          <p:nvPr/>
        </p:nvSpPr>
        <p:spPr bwMode="auto">
          <a:xfrm>
            <a:off x="4267200" y="3409890"/>
            <a:ext cx="12954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A</a:t>
            </a:r>
          </a:p>
        </p:txBody>
      </p:sp>
      <p:sp>
        <p:nvSpPr>
          <p:cNvPr id="15" name="Text Box 14"/>
          <p:cNvSpPr txBox="1">
            <a:spLocks noChangeArrowheads="1"/>
          </p:cNvSpPr>
          <p:nvPr/>
        </p:nvSpPr>
        <p:spPr bwMode="auto">
          <a:xfrm>
            <a:off x="4191000" y="2209800"/>
            <a:ext cx="12954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</a:t>
            </a:r>
          </a:p>
        </p:txBody>
      </p:sp>
      <p:grpSp>
        <p:nvGrpSpPr>
          <p:cNvPr id="5" name="Group 57"/>
          <p:cNvGrpSpPr>
            <a:grpSpLocks/>
          </p:cNvGrpSpPr>
          <p:nvPr/>
        </p:nvGrpSpPr>
        <p:grpSpPr bwMode="auto">
          <a:xfrm>
            <a:off x="4405314" y="2571750"/>
            <a:ext cx="2651125" cy="87312"/>
            <a:chOff x="3886200" y="3048000"/>
            <a:chExt cx="1752600" cy="0"/>
          </a:xfrm>
        </p:grpSpPr>
        <p:sp>
          <p:nvSpPr>
            <p:cNvPr id="23577" name="Line 15"/>
            <p:cNvSpPr>
              <a:spLocks noChangeShapeType="1"/>
            </p:cNvSpPr>
            <p:nvPr/>
          </p:nvSpPr>
          <p:spPr bwMode="auto">
            <a:xfrm>
              <a:off x="3886200" y="3048000"/>
              <a:ext cx="1752600" cy="0"/>
            </a:xfrm>
            <a:prstGeom prst="line">
              <a:avLst/>
            </a:prstGeom>
            <a:noFill/>
            <a:ln w="38100">
              <a:solidFill>
                <a:schemeClr val="accent2">
                  <a:lumMod val="75000"/>
                </a:schemeClr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sz="2000" b="1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3578" name="Line 16"/>
            <p:cNvSpPr>
              <a:spLocks noChangeShapeType="1"/>
            </p:cNvSpPr>
            <p:nvPr/>
          </p:nvSpPr>
          <p:spPr bwMode="auto">
            <a:xfrm>
              <a:off x="4343400" y="3048000"/>
              <a:ext cx="152400" cy="0"/>
            </a:xfrm>
            <a:prstGeom prst="line">
              <a:avLst/>
            </a:prstGeom>
            <a:noFill/>
            <a:ln w="38100">
              <a:solidFill>
                <a:schemeClr val="accent2">
                  <a:lumMod val="75000"/>
                </a:schemeClr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sz="2000" b="1"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8" name="Group 58"/>
          <p:cNvGrpSpPr>
            <a:grpSpLocks/>
          </p:cNvGrpSpPr>
          <p:nvPr/>
        </p:nvGrpSpPr>
        <p:grpSpPr bwMode="auto">
          <a:xfrm>
            <a:off x="7088189" y="2571750"/>
            <a:ext cx="3165475" cy="2011362"/>
            <a:chOff x="5638800" y="3048000"/>
            <a:chExt cx="3166238" cy="1158766"/>
          </a:xfrm>
        </p:grpSpPr>
        <p:sp>
          <p:nvSpPr>
            <p:cNvPr id="23575" name="Line 17"/>
            <p:cNvSpPr>
              <a:spLocks noChangeShapeType="1"/>
            </p:cNvSpPr>
            <p:nvPr/>
          </p:nvSpPr>
          <p:spPr bwMode="auto">
            <a:xfrm>
              <a:off x="5680838" y="3063766"/>
              <a:ext cx="3124200" cy="1143000"/>
            </a:xfrm>
            <a:prstGeom prst="line">
              <a:avLst/>
            </a:prstGeom>
            <a:noFill/>
            <a:ln w="38100">
              <a:solidFill>
                <a:schemeClr val="accent2">
                  <a:lumMod val="75000"/>
                </a:schemeClr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sz="2000" b="1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3576" name="Line 18"/>
            <p:cNvSpPr>
              <a:spLocks noChangeShapeType="1"/>
            </p:cNvSpPr>
            <p:nvPr/>
          </p:nvSpPr>
          <p:spPr bwMode="auto">
            <a:xfrm>
              <a:off x="5638800" y="3048000"/>
              <a:ext cx="1676400" cy="609600"/>
            </a:xfrm>
            <a:prstGeom prst="line">
              <a:avLst/>
            </a:prstGeom>
            <a:noFill/>
            <a:ln w="38100">
              <a:solidFill>
                <a:schemeClr val="accent2">
                  <a:lumMod val="75000"/>
                </a:schemeClr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sz="2000" b="1"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9" name="Group 31"/>
          <p:cNvGrpSpPr>
            <a:grpSpLocks/>
          </p:cNvGrpSpPr>
          <p:nvPr/>
        </p:nvGrpSpPr>
        <p:grpSpPr bwMode="auto">
          <a:xfrm>
            <a:off x="4419600" y="2568576"/>
            <a:ext cx="6248400" cy="2014537"/>
            <a:chOff x="3886200" y="3027363"/>
            <a:chExt cx="3886200" cy="1981200"/>
          </a:xfrm>
        </p:grpSpPr>
        <p:grpSp>
          <p:nvGrpSpPr>
            <p:cNvPr id="10" name="Group 61"/>
            <p:cNvGrpSpPr>
              <a:grpSpLocks/>
            </p:cNvGrpSpPr>
            <p:nvPr/>
          </p:nvGrpSpPr>
          <p:grpSpPr bwMode="auto">
            <a:xfrm>
              <a:off x="3886200" y="3027363"/>
              <a:ext cx="3886200" cy="1981200"/>
              <a:chOff x="3886200" y="3027799"/>
              <a:chExt cx="3886200" cy="1981200"/>
            </a:xfrm>
          </p:grpSpPr>
          <p:grpSp>
            <p:nvGrpSpPr>
              <p:cNvPr id="11" name="Group 59"/>
              <p:cNvGrpSpPr>
                <a:grpSpLocks/>
              </p:cNvGrpSpPr>
              <p:nvPr/>
            </p:nvGrpSpPr>
            <p:grpSpPr bwMode="auto">
              <a:xfrm>
                <a:off x="3886200" y="3027799"/>
                <a:ext cx="3886200" cy="1981200"/>
                <a:chOff x="3886200" y="3027799"/>
                <a:chExt cx="3886200" cy="1981200"/>
              </a:xfrm>
            </p:grpSpPr>
            <p:sp>
              <p:nvSpPr>
                <p:cNvPr id="38" name="Line 19"/>
                <p:cNvSpPr>
                  <a:spLocks noChangeShapeType="1"/>
                </p:cNvSpPr>
                <p:nvPr/>
              </p:nvSpPr>
              <p:spPr bwMode="auto">
                <a:xfrm>
                  <a:off x="3886200" y="3027799"/>
                  <a:ext cx="3886200" cy="1981200"/>
                </a:xfrm>
                <a:prstGeom prst="line">
                  <a:avLst/>
                </a:prstGeom>
                <a:noFill/>
                <a:ln w="28575">
                  <a:solidFill>
                    <a:srgbClr val="07450D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eaLnBrk="1" hangingPunct="1">
                    <a:defRPr/>
                  </a:pPr>
                  <a:endParaRPr lang="en-US" sz="2000" b="1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39" name="Line 20"/>
                <p:cNvSpPr>
                  <a:spLocks noChangeShapeType="1"/>
                </p:cNvSpPr>
                <p:nvPr/>
              </p:nvSpPr>
              <p:spPr bwMode="auto">
                <a:xfrm>
                  <a:off x="3886200" y="3048094"/>
                  <a:ext cx="1066335" cy="533941"/>
                </a:xfrm>
                <a:prstGeom prst="line">
                  <a:avLst/>
                </a:prstGeom>
                <a:noFill/>
                <a:ln w="28575">
                  <a:solidFill>
                    <a:srgbClr val="07450D"/>
                  </a:solidFill>
                  <a:round/>
                  <a:headEnd/>
                  <a:tailEnd type="arrow" w="med" len="med"/>
                </a:ln>
              </p:spPr>
              <p:txBody>
                <a:bodyPr/>
                <a:lstStyle/>
                <a:p>
                  <a:pPr eaLnBrk="1" hangingPunct="1">
                    <a:defRPr/>
                  </a:pPr>
                  <a:endParaRPr lang="en-US" sz="2000" b="1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</p:grpSp>
          <p:sp>
            <p:nvSpPr>
              <p:cNvPr id="37" name="Line 20"/>
              <p:cNvSpPr>
                <a:spLocks noChangeShapeType="1"/>
              </p:cNvSpPr>
              <p:nvPr/>
            </p:nvSpPr>
            <p:spPr bwMode="auto">
              <a:xfrm>
                <a:off x="5638742" y="3931751"/>
                <a:ext cx="1067322" cy="532380"/>
              </a:xfrm>
              <a:prstGeom prst="line">
                <a:avLst/>
              </a:prstGeom>
              <a:noFill/>
              <a:ln w="28575">
                <a:solidFill>
                  <a:srgbClr val="07450D"/>
                </a:solidFill>
                <a:round/>
                <a:headEnd/>
                <a:tailEnd type="arrow" w="med" len="med"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en-US" sz="2000" b="1"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sp>
          <p:nvSpPr>
            <p:cNvPr id="34" name="Line 20"/>
            <p:cNvSpPr>
              <a:spLocks noChangeShapeType="1"/>
            </p:cNvSpPr>
            <p:nvPr/>
          </p:nvSpPr>
          <p:spPr bwMode="auto">
            <a:xfrm>
              <a:off x="4038252" y="3124159"/>
              <a:ext cx="1067323" cy="533941"/>
            </a:xfrm>
            <a:prstGeom prst="line">
              <a:avLst/>
            </a:prstGeom>
            <a:noFill/>
            <a:ln w="28575">
              <a:solidFill>
                <a:srgbClr val="07450D"/>
              </a:solidFill>
              <a:round/>
              <a:headEnd/>
              <a:tailEnd type="arrow" w="med" len="med"/>
            </a:ln>
          </p:spPr>
          <p:txBody>
            <a:bodyPr/>
            <a:lstStyle/>
            <a:p>
              <a:pPr eaLnBrk="1" hangingPunct="1">
                <a:defRPr/>
              </a:pPr>
              <a:endParaRPr lang="en-US" sz="2000" b="1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5" name="Line 20"/>
            <p:cNvSpPr>
              <a:spLocks noChangeShapeType="1"/>
            </p:cNvSpPr>
            <p:nvPr/>
          </p:nvSpPr>
          <p:spPr bwMode="auto">
            <a:xfrm>
              <a:off x="5829300" y="4039040"/>
              <a:ext cx="1066335" cy="532379"/>
            </a:xfrm>
            <a:prstGeom prst="line">
              <a:avLst/>
            </a:prstGeom>
            <a:noFill/>
            <a:ln w="28575">
              <a:solidFill>
                <a:srgbClr val="07450D"/>
              </a:solidFill>
              <a:round/>
              <a:headEnd/>
              <a:tailEnd type="arrow" w="med" len="med"/>
            </a:ln>
          </p:spPr>
          <p:txBody>
            <a:bodyPr/>
            <a:lstStyle/>
            <a:p>
              <a:pPr eaLnBrk="1" hangingPunct="1">
                <a:defRPr/>
              </a:pPr>
              <a:endParaRPr lang="en-US" sz="2000" b="1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40" name="Line 50"/>
          <p:cNvSpPr>
            <a:spLocks noChangeShapeType="1"/>
          </p:cNvSpPr>
          <p:nvPr/>
        </p:nvSpPr>
        <p:spPr bwMode="auto">
          <a:xfrm>
            <a:off x="9906000" y="3455988"/>
            <a:ext cx="0" cy="862013"/>
          </a:xfrm>
          <a:prstGeom prst="line">
            <a:avLst/>
          </a:prstGeom>
          <a:ln w="57150">
            <a:solidFill>
              <a:srgbClr val="0000FF"/>
            </a:solidFill>
            <a:headEnd/>
            <a:tailEnd type="stealth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/>
          <a:lstStyle/>
          <a:p>
            <a:pPr eaLnBrk="1" hangingPunct="1">
              <a:defRPr/>
            </a:pPr>
            <a:endParaRPr lang="en-US" sz="20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" name="Text Box 48"/>
          <p:cNvSpPr txBox="1">
            <a:spLocks noChangeArrowheads="1"/>
          </p:cNvSpPr>
          <p:nvPr/>
        </p:nvSpPr>
        <p:spPr bwMode="auto">
          <a:xfrm>
            <a:off x="9601200" y="4324290"/>
            <a:ext cx="5334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altLang="en-US" sz="2000" b="1" baseline="300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endParaRPr lang="en-US" altLang="en-US" sz="20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2" name="Text Box 51"/>
          <p:cNvSpPr txBox="1">
            <a:spLocks noChangeArrowheads="1"/>
          </p:cNvSpPr>
          <p:nvPr/>
        </p:nvSpPr>
        <p:spPr bwMode="auto">
          <a:xfrm>
            <a:off x="9747250" y="3105090"/>
            <a:ext cx="9906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altLang="en-US" sz="2000" b="1" baseline="300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endParaRPr lang="en-US" altLang="en-US" sz="20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3" name="Text Box 39"/>
          <p:cNvSpPr txBox="1">
            <a:spLocks noChangeArrowheads="1"/>
          </p:cNvSpPr>
          <p:nvPr/>
        </p:nvSpPr>
        <p:spPr bwMode="auto">
          <a:xfrm>
            <a:off x="7086600" y="2284412"/>
            <a:ext cx="12954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I</a:t>
            </a:r>
          </a:p>
        </p:txBody>
      </p:sp>
      <p:sp>
        <p:nvSpPr>
          <p:cNvPr id="36" name="TextBox 1"/>
          <p:cNvSpPr txBox="1">
            <a:spLocks noChangeArrowheads="1"/>
          </p:cNvSpPr>
          <p:nvPr/>
        </p:nvSpPr>
        <p:spPr bwMode="auto">
          <a:xfrm>
            <a:off x="1752601" y="3070523"/>
            <a:ext cx="60007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4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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65612404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4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7" presetID="18" presetClass="entr" presetSubtype="9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Left)">
                                      <p:cBhvr>
                                        <p:cTn id="29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1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3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0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5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3" grpId="0" animBg="1"/>
      <p:bldP spid="14" grpId="0"/>
      <p:bldP spid="15" grpId="0"/>
      <p:bldP spid="40" grpId="0" animBg="1"/>
      <p:bldP spid="41" grpId="0"/>
      <p:bldP spid="42" grpId="0"/>
      <p:bldP spid="43" grpId="0"/>
      <p:bldP spid="3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auto">
          <a:xfrm>
            <a:off x="2667000" y="3352800"/>
            <a:ext cx="914400" cy="914400"/>
          </a:xfrm>
          <a:prstGeom prst="rect">
            <a:avLst/>
          </a:prstGeom>
          <a:noFill/>
          <a:effectLst>
            <a:glow rad="127000">
              <a:srgbClr val="0000FF"/>
            </a:glow>
          </a:effectLst>
        </p:spPr>
        <p:txBody>
          <a:bodyPr spcFirstLastPara="1" wrap="none" fromWordArt="1" anchor="ctr">
            <a:prstTxWarp prst="textArchUp">
              <a:avLst>
                <a:gd name="adj" fmla="val 10800004"/>
              </a:avLst>
            </a:prstTxWarp>
            <a:scene3d>
              <a:camera prst="legacyPerspectiveBottom"/>
              <a:lightRig rig="legacyFlat3" dir="t"/>
            </a:scene3d>
            <a:sp3d extrusionH="887400" prstMaterial="legacyMatte">
              <a:extrusionClr>
                <a:srgbClr val="CCCCFF"/>
              </a:extrusionClr>
            </a:sp3d>
          </a:bodyPr>
          <a:lstStyle/>
          <a:p>
            <a:pPr algn="ctr">
              <a:defRPr/>
            </a:pPr>
            <a:endParaRPr lang="en-US" sz="3600" kern="10" dirty="0" err="1">
              <a:ln w="9525">
                <a:round/>
                <a:headEnd/>
                <a:tailEnd/>
              </a:ln>
              <a:gradFill rotWithShape="1">
                <a:gsLst>
                  <a:gs pos="0">
                    <a:srgbClr val="CCCCFF"/>
                  </a:gs>
                  <a:gs pos="100000">
                    <a:srgbClr val="0000FF"/>
                  </a:gs>
                </a:gsLst>
                <a:path path="rect">
                  <a:fillToRect l="50000" t="50000" r="50000" b="50000"/>
                </a:path>
              </a:gradFill>
              <a:latin typeface="Times New Roman"/>
              <a:cs typeface="Times New Roman"/>
            </a:endParaRPr>
          </a:p>
        </p:txBody>
      </p:sp>
      <p:pic>
        <p:nvPicPr>
          <p:cNvPr id="4103" name="Picture 23" descr="feuerwerk_137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10800000">
            <a:off x="1450975" y="0"/>
            <a:ext cx="2179638" cy="167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4" name="Picture 23" descr="feuerwerk_137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637589" y="5116513"/>
            <a:ext cx="2179637" cy="167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5" name="Picture 23" descr="feuerwerk_137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576389" y="5181600"/>
            <a:ext cx="2181225" cy="167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6" name="Picture 23" descr="feuerwerk_137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10800000">
            <a:off x="8443914" y="58738"/>
            <a:ext cx="2179637" cy="167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Rectangle 7"/>
          <p:cNvSpPr/>
          <p:nvPr/>
        </p:nvSpPr>
        <p:spPr>
          <a:xfrm>
            <a:off x="1524000" y="1600201"/>
            <a:ext cx="9144000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vi-VN" sz="66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30361"/>
                </a:solidFill>
                <a:latin typeface="Times New Roman" pitchFamily="18" charset="0"/>
                <a:cs typeface="Times New Roman" pitchFamily="18" charset="0"/>
              </a:rPr>
              <a:t>KIỂM TRA BÀI CŨ:</a:t>
            </a:r>
            <a:endParaRPr lang="en-US" sz="66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03036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46920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97"/>
          <p:cNvGrpSpPr>
            <a:grpSpLocks/>
          </p:cNvGrpSpPr>
          <p:nvPr/>
        </p:nvGrpSpPr>
        <p:grpSpPr bwMode="auto">
          <a:xfrm>
            <a:off x="5708650" y="2273300"/>
            <a:ext cx="2901950" cy="2835275"/>
            <a:chOff x="4444782" y="2981107"/>
            <a:chExt cx="1758950" cy="1981200"/>
          </a:xfrm>
        </p:grpSpPr>
        <p:sp>
          <p:nvSpPr>
            <p:cNvPr id="3" name="Line 42"/>
            <p:cNvSpPr>
              <a:spLocks noChangeShapeType="1"/>
            </p:cNvSpPr>
            <p:nvPr/>
          </p:nvSpPr>
          <p:spPr bwMode="auto">
            <a:xfrm>
              <a:off x="4451518" y="2981107"/>
              <a:ext cx="1752214" cy="1981200"/>
            </a:xfrm>
            <a:prstGeom prst="line">
              <a:avLst/>
            </a:prstGeom>
            <a:ln w="38100">
              <a:headEnd/>
              <a:tailEnd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  <p:txBody>
            <a:bodyPr/>
            <a:lstStyle/>
            <a:p>
              <a:pPr eaLnBrk="1" hangingPunct="1">
                <a:defRPr/>
              </a:pPr>
              <a:endParaRPr lang="en-US" sz="2000" b="1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" name="Line 45"/>
            <p:cNvSpPr>
              <a:spLocks noChangeShapeType="1"/>
            </p:cNvSpPr>
            <p:nvPr/>
          </p:nvSpPr>
          <p:spPr bwMode="auto">
            <a:xfrm>
              <a:off x="4444782" y="2981107"/>
              <a:ext cx="686068" cy="762086"/>
            </a:xfrm>
            <a:prstGeom prst="line">
              <a:avLst/>
            </a:prstGeom>
            <a:ln w="38100">
              <a:headEnd/>
              <a:tailEnd type="arrow" w="med" len="med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  <p:txBody>
            <a:bodyPr/>
            <a:lstStyle/>
            <a:p>
              <a:pPr eaLnBrk="1" hangingPunct="1">
                <a:defRPr/>
              </a:pPr>
              <a:endParaRPr lang="en-US" sz="2000" b="1"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5" name="Group 96"/>
          <p:cNvGrpSpPr>
            <a:grpSpLocks/>
          </p:cNvGrpSpPr>
          <p:nvPr/>
        </p:nvGrpSpPr>
        <p:grpSpPr bwMode="auto">
          <a:xfrm>
            <a:off x="4251325" y="2243138"/>
            <a:ext cx="1462088" cy="9525"/>
            <a:chOff x="1682532" y="2981107"/>
            <a:chExt cx="2768600" cy="44924360"/>
          </a:xfrm>
        </p:grpSpPr>
        <p:sp>
          <p:nvSpPr>
            <p:cNvPr id="6" name="Line 41"/>
            <p:cNvSpPr>
              <a:spLocks noChangeShapeType="1"/>
            </p:cNvSpPr>
            <p:nvPr/>
          </p:nvSpPr>
          <p:spPr bwMode="auto">
            <a:xfrm>
              <a:off x="1682532" y="2981107"/>
              <a:ext cx="913848" cy="0"/>
            </a:xfrm>
            <a:prstGeom prst="line">
              <a:avLst/>
            </a:prstGeom>
            <a:ln w="38100">
              <a:headEnd/>
              <a:tailEnd type="arrow" w="med" len="med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  <p:txBody>
            <a:bodyPr/>
            <a:lstStyle/>
            <a:p>
              <a:pPr eaLnBrk="1" hangingPunct="1">
                <a:defRPr/>
              </a:pPr>
              <a:endParaRPr lang="en-US" sz="2000" b="1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7" name="Line 40"/>
            <p:cNvSpPr>
              <a:spLocks noChangeShapeType="1"/>
            </p:cNvSpPr>
            <p:nvPr/>
          </p:nvSpPr>
          <p:spPr bwMode="auto">
            <a:xfrm>
              <a:off x="1706581" y="47905467"/>
              <a:ext cx="2744551" cy="0"/>
            </a:xfrm>
            <a:prstGeom prst="line">
              <a:avLst/>
            </a:prstGeom>
            <a:ln w="38100">
              <a:headEnd/>
              <a:tailEnd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  <p:txBody>
            <a:bodyPr/>
            <a:lstStyle/>
            <a:p>
              <a:pPr eaLnBrk="1" hangingPunct="1">
                <a:defRPr/>
              </a:pPr>
              <a:endParaRPr lang="en-US" sz="2000" b="1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15" name="TextBox 80"/>
          <p:cNvSpPr txBox="1">
            <a:spLocks noChangeArrowheads="1"/>
          </p:cNvSpPr>
          <p:nvPr/>
        </p:nvSpPr>
        <p:spPr bwMode="auto">
          <a:xfrm>
            <a:off x="964408" y="452440"/>
            <a:ext cx="11227592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r>
              <a:rPr lang="en-US" altLang="en-US" sz="3600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c)</a:t>
            </a:r>
            <a:r>
              <a:rPr lang="en-US" altLang="en-US" sz="3600" i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Trường</a:t>
            </a:r>
            <a:r>
              <a:rPr lang="en-US" altLang="en-US" sz="3600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hợp3:</a:t>
            </a:r>
            <a:r>
              <a:rPr lang="en-US" alt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Vật </a:t>
            </a:r>
            <a:r>
              <a:rPr lang="en-US" altLang="en-US" sz="36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đặt</a:t>
            </a:r>
            <a:r>
              <a:rPr lang="en-US" alt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ngoài</a:t>
            </a:r>
            <a:r>
              <a:rPr lang="en-US" alt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khoảng</a:t>
            </a:r>
            <a:r>
              <a:rPr lang="en-US" alt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tiêu</a:t>
            </a:r>
            <a:r>
              <a:rPr lang="en-US" alt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cự</a:t>
            </a:r>
            <a:r>
              <a:rPr lang="en-US" alt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(f &lt; d &lt; 2f)</a:t>
            </a:r>
            <a:endParaRPr lang="en-US" altLang="en-US" sz="36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8" name="Group 99"/>
          <p:cNvGrpSpPr>
            <a:grpSpLocks/>
          </p:cNvGrpSpPr>
          <p:nvPr/>
        </p:nvGrpSpPr>
        <p:grpSpPr bwMode="auto">
          <a:xfrm>
            <a:off x="2438400" y="1787524"/>
            <a:ext cx="6934200" cy="2667000"/>
            <a:chOff x="1174532" y="2545608"/>
            <a:chExt cx="6934200" cy="2667524"/>
          </a:xfrm>
        </p:grpSpPr>
        <p:sp>
          <p:nvSpPr>
            <p:cNvPr id="22555" name="Text Box 31"/>
            <p:cNvSpPr txBox="1">
              <a:spLocks noChangeArrowheads="1"/>
            </p:cNvSpPr>
            <p:nvPr/>
          </p:nvSpPr>
          <p:spPr bwMode="auto">
            <a:xfrm>
              <a:off x="3438307" y="3720882"/>
              <a:ext cx="1219200" cy="396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000" b="1">
                  <a:latin typeface="Times New Roman" pitchFamily="18" charset="0"/>
                  <a:cs typeface="Times New Roman" pitchFamily="18" charset="0"/>
                  <a:sym typeface="Wingdings" pitchFamily="2" charset="2"/>
                </a:rPr>
                <a:t></a:t>
              </a:r>
            </a:p>
          </p:txBody>
        </p:sp>
        <p:sp>
          <p:nvSpPr>
            <p:cNvPr id="22556" name="Text Box 32"/>
            <p:cNvSpPr txBox="1">
              <a:spLocks noChangeArrowheads="1"/>
            </p:cNvSpPr>
            <p:nvPr/>
          </p:nvSpPr>
          <p:spPr bwMode="auto">
            <a:xfrm>
              <a:off x="5136932" y="3720882"/>
              <a:ext cx="1219200" cy="396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000" b="1" dirty="0">
                  <a:latin typeface="Times New Roman" pitchFamily="18" charset="0"/>
                  <a:cs typeface="Times New Roman" pitchFamily="18" charset="0"/>
                  <a:sym typeface="Wingdings" pitchFamily="2" charset="2"/>
                </a:rPr>
                <a:t> </a:t>
              </a:r>
            </a:p>
          </p:txBody>
        </p:sp>
        <p:grpSp>
          <p:nvGrpSpPr>
            <p:cNvPr id="9" name="Group 98"/>
            <p:cNvGrpSpPr>
              <a:grpSpLocks/>
            </p:cNvGrpSpPr>
            <p:nvPr/>
          </p:nvGrpSpPr>
          <p:grpSpPr bwMode="auto">
            <a:xfrm>
              <a:off x="1174532" y="2545608"/>
              <a:ext cx="6934200" cy="2667524"/>
              <a:chOff x="1174532" y="4101140"/>
              <a:chExt cx="6934200" cy="2667524"/>
            </a:xfrm>
          </p:grpSpPr>
          <p:grpSp>
            <p:nvGrpSpPr>
              <p:cNvPr id="10" name="Group 93"/>
              <p:cNvGrpSpPr>
                <a:grpSpLocks/>
              </p:cNvGrpSpPr>
              <p:nvPr/>
            </p:nvGrpSpPr>
            <p:grpSpPr bwMode="auto">
              <a:xfrm>
                <a:off x="1174532" y="4101140"/>
                <a:ext cx="6934200" cy="2667524"/>
                <a:chOff x="1174532" y="4101140"/>
                <a:chExt cx="6934200" cy="2667524"/>
              </a:xfrm>
            </p:grpSpPr>
            <p:sp>
              <p:nvSpPr>
                <p:cNvPr id="22" name="Line 29"/>
                <p:cNvSpPr>
                  <a:spLocks noChangeShapeType="1"/>
                </p:cNvSpPr>
                <p:nvPr/>
              </p:nvSpPr>
              <p:spPr bwMode="auto">
                <a:xfrm>
                  <a:off x="1174532" y="5485712"/>
                  <a:ext cx="6934200" cy="0"/>
                </a:xfrm>
                <a:prstGeom prst="line">
                  <a:avLst/>
                </a:prstGeom>
                <a:ln>
                  <a:headEnd/>
                  <a:tailEnd/>
                </a:ln>
              </p:spPr>
              <p:style>
                <a:lnRef idx="2">
                  <a:schemeClr val="dk1"/>
                </a:lnRef>
                <a:fillRef idx="0">
                  <a:schemeClr val="dk1"/>
                </a:fillRef>
                <a:effectRef idx="1">
                  <a:schemeClr val="dk1"/>
                </a:effectRef>
                <a:fontRef idx="minor">
                  <a:schemeClr val="tx1"/>
                </a:fontRef>
              </p:style>
              <p:txBody>
                <a:bodyPr/>
                <a:lstStyle/>
                <a:p>
                  <a:pPr eaLnBrk="1" hangingPunct="1">
                    <a:defRPr/>
                  </a:pPr>
                  <a:endParaRPr lang="en-US" sz="2000" b="1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23" name="Line 30"/>
                <p:cNvSpPr>
                  <a:spLocks noChangeShapeType="1"/>
                </p:cNvSpPr>
                <p:nvPr/>
              </p:nvSpPr>
              <p:spPr bwMode="auto">
                <a:xfrm>
                  <a:off x="4451132" y="4101140"/>
                  <a:ext cx="0" cy="2667524"/>
                </a:xfrm>
                <a:prstGeom prst="line">
                  <a:avLst/>
                </a:prstGeom>
                <a:ln>
                  <a:headEnd type="stealth" w="lg" len="lg"/>
                  <a:tailEnd type="stealth" w="lg" len="lg"/>
                </a:ln>
              </p:spPr>
              <p:style>
                <a:lnRef idx="2">
                  <a:schemeClr val="dk1"/>
                </a:lnRef>
                <a:fillRef idx="0">
                  <a:schemeClr val="dk1"/>
                </a:fillRef>
                <a:effectRef idx="1">
                  <a:schemeClr val="dk1"/>
                </a:effectRef>
                <a:fontRef idx="minor">
                  <a:schemeClr val="tx1"/>
                </a:fontRef>
              </p:style>
              <p:txBody>
                <a:bodyPr/>
                <a:lstStyle/>
                <a:p>
                  <a:pPr eaLnBrk="1" hangingPunct="1">
                    <a:defRPr/>
                  </a:pPr>
                  <a:endParaRPr lang="en-US" sz="2000" b="1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22562" name="Text Box 33"/>
                <p:cNvSpPr txBox="1">
                  <a:spLocks noChangeArrowheads="1"/>
                </p:cNvSpPr>
                <p:nvPr/>
              </p:nvSpPr>
              <p:spPr bwMode="auto">
                <a:xfrm>
                  <a:off x="3384332" y="5438079"/>
                  <a:ext cx="1219200" cy="400189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>
                    <a:defRPr sz="3200"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>
                    <a:defRPr sz="2800"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>
                    <a:defRPr sz="2400"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>
                    <a:defRPr sz="2000"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>
                    <a:defRPr sz="2000"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eaLnBrk="0" fontAlgn="base" hangingPunct="0"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eaLnBrk="0" fontAlgn="base" hangingPunct="0"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eaLnBrk="0" fontAlgn="base" hangingPunct="0"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eaLnBrk="0" fontAlgn="base" hangingPunct="0"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</a:pPr>
                  <a:r>
                    <a:rPr lang="en-US" altLang="en-US" sz="2000" b="1" dirty="0">
                      <a:latin typeface="Times New Roman" pitchFamily="18" charset="0"/>
                      <a:cs typeface="Times New Roman" pitchFamily="18" charset="0"/>
                      <a:sym typeface="Wingdings" pitchFamily="2" charset="2"/>
                    </a:rPr>
                    <a:t>F</a:t>
                  </a:r>
                </a:p>
              </p:txBody>
            </p:sp>
            <p:sp>
              <p:nvSpPr>
                <p:cNvPr id="22563" name="Text Box 34"/>
                <p:cNvSpPr txBox="1">
                  <a:spLocks noChangeArrowheads="1"/>
                </p:cNvSpPr>
                <p:nvPr/>
              </p:nvSpPr>
              <p:spPr bwMode="auto">
                <a:xfrm>
                  <a:off x="5289332" y="5116407"/>
                  <a:ext cx="760072" cy="400189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>
                    <a:defRPr sz="3200"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>
                    <a:defRPr sz="2800"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>
                    <a:defRPr sz="2400"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>
                    <a:defRPr sz="2000"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>
                    <a:defRPr sz="2000"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eaLnBrk="0" fontAlgn="base" hangingPunct="0"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eaLnBrk="0" fontAlgn="base" hangingPunct="0"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eaLnBrk="0" fontAlgn="base" hangingPunct="0"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eaLnBrk="0" fontAlgn="base" hangingPunct="0"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</a:pPr>
                  <a:r>
                    <a:rPr lang="en-US" altLang="en-US" sz="2000" b="1" dirty="0">
                      <a:latin typeface="Times New Roman" pitchFamily="18" charset="0"/>
                      <a:cs typeface="Times New Roman" pitchFamily="18" charset="0"/>
                      <a:sym typeface="Wingdings" pitchFamily="2" charset="2"/>
                    </a:rPr>
                    <a:t>F</a:t>
                  </a:r>
                  <a:r>
                    <a:rPr lang="en-US" altLang="en-US" sz="2000" b="1" baseline="30000" dirty="0">
                      <a:latin typeface="Times New Roman" pitchFamily="18" charset="0"/>
                      <a:cs typeface="Times New Roman" pitchFamily="18" charset="0"/>
                      <a:sym typeface="Wingdings" pitchFamily="2" charset="2"/>
                    </a:rPr>
                    <a:t>/</a:t>
                  </a:r>
                  <a:endParaRPr lang="en-US" altLang="en-US" sz="2000" b="1" dirty="0">
                    <a:latin typeface="Times New Roman" pitchFamily="18" charset="0"/>
                    <a:cs typeface="Times New Roman" pitchFamily="18" charset="0"/>
                    <a:sym typeface="Wingdings" pitchFamily="2" charset="2"/>
                  </a:endParaRPr>
                </a:p>
              </p:txBody>
            </p:sp>
          </p:grpSp>
          <p:sp>
            <p:nvSpPr>
              <p:cNvPr id="22559" name="Text Box 35"/>
              <p:cNvSpPr txBox="1">
                <a:spLocks noChangeArrowheads="1"/>
              </p:cNvSpPr>
              <p:nvPr/>
            </p:nvSpPr>
            <p:spPr bwMode="auto">
              <a:xfrm>
                <a:off x="4146332" y="5418965"/>
                <a:ext cx="741362" cy="40018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defRPr sz="3200"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>
                  <a:defRPr sz="2800"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>
                  <a:defRPr sz="2400"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eaLnBrk="0" fontAlgn="base" hangingPunct="0"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eaLnBrk="0" fontAlgn="base" hangingPunct="0"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eaLnBrk="0" fontAlgn="base" hangingPunct="0"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eaLnBrk="0" fontAlgn="base" hangingPunct="0"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en-US" sz="2000" b="1" dirty="0">
                    <a:latin typeface="Times New Roman" pitchFamily="18" charset="0"/>
                    <a:cs typeface="Times New Roman" pitchFamily="18" charset="0"/>
                    <a:sym typeface="Wingdings" pitchFamily="2" charset="2"/>
                  </a:rPr>
                  <a:t>O</a:t>
                </a:r>
              </a:p>
            </p:txBody>
          </p:sp>
        </p:grpSp>
      </p:grpSp>
      <p:sp>
        <p:nvSpPr>
          <p:cNvPr id="26" name="Text Box 38"/>
          <p:cNvSpPr txBox="1">
            <a:spLocks noChangeArrowheads="1"/>
          </p:cNvSpPr>
          <p:nvPr/>
        </p:nvSpPr>
        <p:spPr bwMode="auto">
          <a:xfrm>
            <a:off x="4051301" y="3124200"/>
            <a:ext cx="441325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A</a:t>
            </a:r>
          </a:p>
        </p:txBody>
      </p:sp>
      <p:sp>
        <p:nvSpPr>
          <p:cNvPr id="27" name="Text Box 39"/>
          <p:cNvSpPr txBox="1">
            <a:spLocks noChangeArrowheads="1"/>
          </p:cNvSpPr>
          <p:nvPr/>
        </p:nvSpPr>
        <p:spPr bwMode="auto">
          <a:xfrm>
            <a:off x="3962400" y="1962090"/>
            <a:ext cx="12954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</a:t>
            </a:r>
          </a:p>
        </p:txBody>
      </p:sp>
      <p:sp>
        <p:nvSpPr>
          <p:cNvPr id="28" name="Text Box 48"/>
          <p:cNvSpPr txBox="1">
            <a:spLocks noChangeArrowheads="1"/>
          </p:cNvSpPr>
          <p:nvPr/>
        </p:nvSpPr>
        <p:spPr bwMode="auto">
          <a:xfrm>
            <a:off x="7772400" y="4552890"/>
            <a:ext cx="10668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altLang="en-US" sz="2000" b="1" baseline="300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endParaRPr lang="en-US" altLang="en-US" sz="20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" name="Line 50"/>
          <p:cNvSpPr>
            <a:spLocks noChangeShapeType="1"/>
          </p:cNvSpPr>
          <p:nvPr/>
        </p:nvSpPr>
        <p:spPr bwMode="auto">
          <a:xfrm>
            <a:off x="8121650" y="3148013"/>
            <a:ext cx="0" cy="1463675"/>
          </a:xfrm>
          <a:prstGeom prst="line">
            <a:avLst/>
          </a:prstGeom>
          <a:ln w="76200">
            <a:solidFill>
              <a:srgbClr val="0000FF"/>
            </a:solidFill>
            <a:headEnd/>
            <a:tailEnd type="stealth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/>
          <a:lstStyle/>
          <a:p>
            <a:pPr eaLnBrk="1" hangingPunct="1">
              <a:defRPr/>
            </a:pPr>
            <a:endParaRPr lang="en-US" sz="20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" name="Text Box 51"/>
          <p:cNvSpPr txBox="1">
            <a:spLocks noChangeArrowheads="1"/>
          </p:cNvSpPr>
          <p:nvPr/>
        </p:nvSpPr>
        <p:spPr bwMode="auto">
          <a:xfrm>
            <a:off x="7924800" y="2800290"/>
            <a:ext cx="9906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altLang="en-US" sz="2000" b="1" baseline="300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endParaRPr lang="en-US" altLang="en-US" sz="20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5" name="Line 37"/>
          <p:cNvSpPr>
            <a:spLocks noChangeShapeType="1"/>
          </p:cNvSpPr>
          <p:nvPr/>
        </p:nvSpPr>
        <p:spPr bwMode="auto">
          <a:xfrm flipV="1">
            <a:off x="4251325" y="2233612"/>
            <a:ext cx="0" cy="914400"/>
          </a:xfrm>
          <a:prstGeom prst="line">
            <a:avLst/>
          </a:prstGeom>
          <a:ln w="57150">
            <a:solidFill>
              <a:srgbClr val="0000FF"/>
            </a:solidFill>
            <a:headEnd/>
            <a:tailEnd type="stealth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/>
          <a:lstStyle/>
          <a:p>
            <a:pPr eaLnBrk="1" hangingPunct="1">
              <a:defRPr/>
            </a:pPr>
            <a:endParaRPr lang="en-US" sz="2000" b="1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1" name="Group 39"/>
          <p:cNvGrpSpPr>
            <a:grpSpLocks/>
          </p:cNvGrpSpPr>
          <p:nvPr/>
        </p:nvGrpSpPr>
        <p:grpSpPr bwMode="auto">
          <a:xfrm>
            <a:off x="4241800" y="2273300"/>
            <a:ext cx="4673600" cy="2835275"/>
            <a:chOff x="1682021" y="2981325"/>
            <a:chExt cx="4648200" cy="1555750"/>
          </a:xfrm>
        </p:grpSpPr>
        <p:grpSp>
          <p:nvGrpSpPr>
            <p:cNvPr id="12" name="Group 95"/>
            <p:cNvGrpSpPr>
              <a:grpSpLocks/>
            </p:cNvGrpSpPr>
            <p:nvPr/>
          </p:nvGrpSpPr>
          <p:grpSpPr bwMode="auto">
            <a:xfrm>
              <a:off x="1682021" y="2981325"/>
              <a:ext cx="4648200" cy="1555750"/>
              <a:chOff x="1707932" y="2993807"/>
              <a:chExt cx="4648200" cy="1555750"/>
            </a:xfrm>
          </p:grpSpPr>
          <p:sp>
            <p:nvSpPr>
              <p:cNvPr id="32" name="Line 46"/>
              <p:cNvSpPr>
                <a:spLocks noChangeShapeType="1"/>
              </p:cNvSpPr>
              <p:nvPr/>
            </p:nvSpPr>
            <p:spPr bwMode="auto">
              <a:xfrm>
                <a:off x="1707932" y="2993807"/>
                <a:ext cx="4648200" cy="1555750"/>
              </a:xfrm>
              <a:prstGeom prst="line">
                <a:avLst/>
              </a:prstGeom>
              <a:ln>
                <a:solidFill>
                  <a:srgbClr val="07450D"/>
                </a:solidFill>
                <a:headEnd/>
                <a:tailEnd/>
              </a:ln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  <p:txBody>
              <a:bodyPr/>
              <a:lstStyle/>
              <a:p>
                <a:pPr eaLnBrk="1" hangingPunct="1">
                  <a:defRPr/>
                </a:pPr>
                <a:endParaRPr lang="en-US" sz="2000" b="1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33" name="Line 47"/>
              <p:cNvSpPr>
                <a:spLocks noChangeShapeType="1"/>
              </p:cNvSpPr>
              <p:nvPr/>
            </p:nvSpPr>
            <p:spPr bwMode="auto">
              <a:xfrm>
                <a:off x="3124181" y="3460706"/>
                <a:ext cx="609445" cy="212544"/>
              </a:xfrm>
              <a:prstGeom prst="line">
                <a:avLst/>
              </a:prstGeom>
              <a:ln>
                <a:solidFill>
                  <a:srgbClr val="07450D"/>
                </a:solidFill>
                <a:headEnd/>
                <a:tailEnd type="arrow" w="med" len="med"/>
              </a:ln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  <p:txBody>
              <a:bodyPr/>
              <a:lstStyle/>
              <a:p>
                <a:pPr eaLnBrk="1" hangingPunct="1">
                  <a:defRPr/>
                </a:pPr>
                <a:endParaRPr lang="en-US" sz="2000" b="1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34" name="Line 47"/>
              <p:cNvSpPr>
                <a:spLocks noChangeShapeType="1"/>
              </p:cNvSpPr>
              <p:nvPr/>
            </p:nvSpPr>
            <p:spPr bwMode="auto">
              <a:xfrm>
                <a:off x="4496220" y="3930219"/>
                <a:ext cx="609445" cy="212544"/>
              </a:xfrm>
              <a:prstGeom prst="line">
                <a:avLst/>
              </a:prstGeom>
              <a:ln>
                <a:solidFill>
                  <a:srgbClr val="07450D"/>
                </a:solidFill>
                <a:headEnd/>
                <a:tailEnd type="arrow" w="med" len="med"/>
              </a:ln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  <p:txBody>
              <a:bodyPr/>
              <a:lstStyle/>
              <a:p>
                <a:pPr eaLnBrk="1" hangingPunct="1">
                  <a:defRPr/>
                </a:pPr>
                <a:endParaRPr lang="en-US" sz="2000" b="1"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sp>
          <p:nvSpPr>
            <p:cNvPr id="36" name="Line 47"/>
            <p:cNvSpPr>
              <a:spLocks noChangeShapeType="1"/>
            </p:cNvSpPr>
            <p:nvPr/>
          </p:nvSpPr>
          <p:spPr bwMode="auto">
            <a:xfrm>
              <a:off x="3276682" y="3508329"/>
              <a:ext cx="609445" cy="212544"/>
            </a:xfrm>
            <a:prstGeom prst="line">
              <a:avLst/>
            </a:prstGeom>
            <a:ln>
              <a:solidFill>
                <a:srgbClr val="07450D"/>
              </a:solidFill>
              <a:headEnd/>
              <a:tailEnd type="arrow" w="med" len="med"/>
            </a:ln>
          </p:spPr>
          <p:style>
            <a:lnRef idx="2">
              <a:schemeClr val="accent3"/>
            </a:lnRef>
            <a:fillRef idx="0">
              <a:schemeClr val="accent3"/>
            </a:fillRef>
            <a:effectRef idx="1">
              <a:schemeClr val="accent3"/>
            </a:effectRef>
            <a:fontRef idx="minor">
              <a:schemeClr val="tx1"/>
            </a:fontRef>
          </p:style>
          <p:txBody>
            <a:bodyPr/>
            <a:lstStyle/>
            <a:p>
              <a:pPr eaLnBrk="1" hangingPunct="1">
                <a:defRPr/>
              </a:pPr>
              <a:endParaRPr lang="en-US" sz="2000" b="1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7" name="Line 47"/>
            <p:cNvSpPr>
              <a:spLocks noChangeShapeType="1"/>
            </p:cNvSpPr>
            <p:nvPr/>
          </p:nvSpPr>
          <p:spPr bwMode="auto">
            <a:xfrm>
              <a:off x="4648723" y="3977841"/>
              <a:ext cx="609445" cy="213415"/>
            </a:xfrm>
            <a:prstGeom prst="line">
              <a:avLst/>
            </a:prstGeom>
            <a:ln>
              <a:solidFill>
                <a:srgbClr val="07450D"/>
              </a:solidFill>
              <a:headEnd/>
              <a:tailEnd type="arrow" w="med" len="med"/>
            </a:ln>
          </p:spPr>
          <p:style>
            <a:lnRef idx="2">
              <a:schemeClr val="accent3"/>
            </a:lnRef>
            <a:fillRef idx="0">
              <a:schemeClr val="accent3"/>
            </a:fillRef>
            <a:effectRef idx="1">
              <a:schemeClr val="accent3"/>
            </a:effectRef>
            <a:fontRef idx="minor">
              <a:schemeClr val="tx1"/>
            </a:fontRef>
          </p:style>
          <p:txBody>
            <a:bodyPr/>
            <a:lstStyle/>
            <a:p>
              <a:pPr eaLnBrk="1" hangingPunct="1">
                <a:defRPr/>
              </a:pPr>
              <a:endParaRPr lang="en-US" sz="2000" b="1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39" name="Text Box 39"/>
          <p:cNvSpPr txBox="1">
            <a:spLocks noChangeArrowheads="1"/>
          </p:cNvSpPr>
          <p:nvPr/>
        </p:nvSpPr>
        <p:spPr bwMode="auto">
          <a:xfrm>
            <a:off x="5715000" y="1981200"/>
            <a:ext cx="12954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I</a:t>
            </a:r>
          </a:p>
        </p:txBody>
      </p:sp>
      <p:sp>
        <p:nvSpPr>
          <p:cNvPr id="41" name="Rectangle 40"/>
          <p:cNvSpPr/>
          <p:nvPr/>
        </p:nvSpPr>
        <p:spPr>
          <a:xfrm>
            <a:off x="964408" y="5771025"/>
            <a:ext cx="10784681" cy="646331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 eaLnBrk="1" hangingPunct="1">
              <a:defRPr/>
            </a:pPr>
            <a:r>
              <a:rPr lang="en-US" sz="36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 </a:t>
            </a:r>
            <a:r>
              <a:rPr lang="en-US" sz="36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Ảnh</a:t>
            </a:r>
            <a:r>
              <a:rPr lang="en-US" sz="36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vi-VN" sz="36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36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’</a:t>
            </a:r>
            <a:r>
              <a:rPr lang="vi-VN" sz="36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sz="3600" baseline="300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’</a:t>
            </a:r>
            <a:r>
              <a:rPr lang="vi-VN" sz="36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là ảnh</a:t>
            </a:r>
            <a:r>
              <a:rPr lang="en-US" sz="36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thật</a:t>
            </a:r>
            <a:r>
              <a:rPr lang="en-US" sz="36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ngược</a:t>
            </a:r>
            <a:r>
              <a:rPr lang="en-US" sz="36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chiều</a:t>
            </a:r>
            <a:r>
              <a:rPr lang="en-US" sz="36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6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lớn</a:t>
            </a:r>
            <a:r>
              <a:rPr lang="en-US" sz="36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hơn</a:t>
            </a:r>
            <a:r>
              <a:rPr lang="en-US" sz="36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US" sz="36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vi-VN" sz="36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8" name="TextBox 1"/>
          <p:cNvSpPr txBox="1">
            <a:spLocks noChangeArrowheads="1"/>
          </p:cNvSpPr>
          <p:nvPr/>
        </p:nvSpPr>
        <p:spPr bwMode="auto">
          <a:xfrm>
            <a:off x="2371726" y="2738438"/>
            <a:ext cx="60007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4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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5528009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6" presetID="18" presetClass="entr" presetSubtype="9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Left)">
                                      <p:cBhvr>
                                        <p:cTn id="28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0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34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54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utoUpdateAnimBg="0"/>
      <p:bldP spid="26" grpId="0"/>
      <p:bldP spid="27" grpId="0"/>
      <p:bldP spid="28" grpId="0" autoUpdateAnimBg="0"/>
      <p:bldP spid="29" grpId="0" animBg="1"/>
      <p:bldP spid="30" grpId="0"/>
      <p:bldP spid="35" grpId="0" animBg="1"/>
      <p:bldP spid="39" grpId="0" autoUpdateAnimBg="0"/>
      <p:bldP spid="38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ext Box 10"/>
          <p:cNvSpPr txBox="1">
            <a:spLocks noChangeArrowheads="1"/>
          </p:cNvSpPr>
          <p:nvPr/>
        </p:nvSpPr>
        <p:spPr bwMode="auto">
          <a:xfrm>
            <a:off x="2286000" y="887413"/>
            <a:ext cx="50292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endParaRPr lang="en-US" altLang="en-US" sz="20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152525" y="5819973"/>
            <a:ext cx="9570244" cy="646331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eaLnBrk="1" hangingPunct="1">
              <a:defRPr/>
            </a:pPr>
            <a:r>
              <a:rPr lang="en-US" sz="36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 </a:t>
            </a:r>
            <a:r>
              <a:rPr lang="en-US" sz="36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Ảnh</a:t>
            </a:r>
            <a:r>
              <a:rPr lang="en-US" sz="36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vi-VN" sz="36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36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’</a:t>
            </a:r>
            <a:r>
              <a:rPr lang="vi-VN" sz="36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sz="3600" baseline="300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’</a:t>
            </a:r>
            <a:r>
              <a:rPr lang="vi-VN" sz="36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là ảnh </a:t>
            </a:r>
            <a:r>
              <a:rPr lang="en-US" sz="36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ảo</a:t>
            </a:r>
            <a:r>
              <a:rPr lang="en-US" sz="36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cùng</a:t>
            </a:r>
            <a:r>
              <a:rPr lang="en-US" sz="36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chiều</a:t>
            </a:r>
            <a:r>
              <a:rPr lang="en-US" sz="36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6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lớn</a:t>
            </a:r>
            <a:r>
              <a:rPr lang="en-US" sz="36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hơn</a:t>
            </a:r>
            <a:r>
              <a:rPr lang="en-US" sz="36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US" sz="36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vi-VN" sz="36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80"/>
          <p:cNvSpPr txBox="1">
            <a:spLocks noChangeArrowheads="1"/>
          </p:cNvSpPr>
          <p:nvPr/>
        </p:nvSpPr>
        <p:spPr bwMode="auto">
          <a:xfrm>
            <a:off x="923925" y="-7422"/>
            <a:ext cx="106680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 eaLnBrk="1" hangingPunct="1"/>
            <a:r>
              <a:rPr lang="en-US" altLang="en-US" sz="3600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d) </a:t>
            </a:r>
            <a:r>
              <a:rPr lang="en-US" altLang="en-US" sz="3600" i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Trường</a:t>
            </a:r>
            <a:r>
              <a:rPr lang="en-US" altLang="en-US" sz="3600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i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altLang="en-US" sz="3600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4: </a:t>
            </a:r>
            <a:r>
              <a:rPr lang="en-US" altLang="en-US" sz="36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US" alt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đặt</a:t>
            </a:r>
            <a:r>
              <a:rPr lang="en-US" alt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alt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khoảng</a:t>
            </a:r>
            <a:r>
              <a:rPr lang="en-US" alt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tiêu</a:t>
            </a:r>
            <a:r>
              <a:rPr lang="en-US" alt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cự</a:t>
            </a:r>
            <a:r>
              <a:rPr lang="en-US" alt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(d &lt; f)</a:t>
            </a:r>
            <a:endParaRPr lang="en-US" altLang="en-US" sz="36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2" name="Group 56"/>
          <p:cNvGrpSpPr>
            <a:grpSpLocks/>
          </p:cNvGrpSpPr>
          <p:nvPr/>
        </p:nvGrpSpPr>
        <p:grpSpPr bwMode="auto">
          <a:xfrm>
            <a:off x="1905000" y="2574925"/>
            <a:ext cx="8458200" cy="2514600"/>
            <a:chOff x="381000" y="2590800"/>
            <a:chExt cx="8458200" cy="2514600"/>
          </a:xfrm>
        </p:grpSpPr>
        <p:sp>
          <p:nvSpPr>
            <p:cNvPr id="6" name="Line 5"/>
            <p:cNvSpPr>
              <a:spLocks noChangeShapeType="1"/>
            </p:cNvSpPr>
            <p:nvPr/>
          </p:nvSpPr>
          <p:spPr bwMode="auto">
            <a:xfrm>
              <a:off x="381000" y="3962400"/>
              <a:ext cx="8305800" cy="0"/>
            </a:xfrm>
            <a:prstGeom prst="line">
              <a:avLst/>
            </a:prstGeom>
            <a:ln>
              <a:headEnd/>
              <a:tailEnd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  <p:txBody>
            <a:bodyPr/>
            <a:lstStyle/>
            <a:p>
              <a:pPr eaLnBrk="1" hangingPunct="1">
                <a:defRPr/>
              </a:pPr>
              <a:endParaRPr lang="en-US" sz="2000" b="1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7" name="Line 6"/>
            <p:cNvSpPr>
              <a:spLocks noChangeShapeType="1"/>
            </p:cNvSpPr>
            <p:nvPr/>
          </p:nvSpPr>
          <p:spPr bwMode="auto">
            <a:xfrm>
              <a:off x="5638800" y="2590800"/>
              <a:ext cx="0" cy="2514600"/>
            </a:xfrm>
            <a:prstGeom prst="line">
              <a:avLst/>
            </a:prstGeom>
            <a:ln>
              <a:headEnd type="triangle" w="med" len="med"/>
              <a:tailEnd type="triangle" w="med" len="med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  <p:txBody>
            <a:bodyPr/>
            <a:lstStyle/>
            <a:p>
              <a:pPr eaLnBrk="1" hangingPunct="1">
                <a:defRPr/>
              </a:pPr>
              <a:endParaRPr lang="en-US" sz="2000" b="1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4607" name="Text Box 7"/>
            <p:cNvSpPr txBox="1">
              <a:spLocks noChangeArrowheads="1"/>
            </p:cNvSpPr>
            <p:nvPr/>
          </p:nvSpPr>
          <p:spPr bwMode="auto">
            <a:xfrm>
              <a:off x="2832100" y="3769985"/>
              <a:ext cx="1295400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000" b="1">
                  <a:latin typeface="Times New Roman" pitchFamily="18" charset="0"/>
                  <a:cs typeface="Times New Roman" pitchFamily="18" charset="0"/>
                  <a:sym typeface="Wingdings" pitchFamily="2" charset="2"/>
                </a:rPr>
                <a:t></a:t>
              </a:r>
            </a:p>
          </p:txBody>
        </p:sp>
        <p:sp>
          <p:nvSpPr>
            <p:cNvPr id="24608" name="Text Box 8"/>
            <p:cNvSpPr txBox="1">
              <a:spLocks noChangeArrowheads="1"/>
            </p:cNvSpPr>
            <p:nvPr/>
          </p:nvSpPr>
          <p:spPr bwMode="auto">
            <a:xfrm>
              <a:off x="7981950" y="3769985"/>
              <a:ext cx="857250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000" b="1">
                  <a:latin typeface="Times New Roman" pitchFamily="18" charset="0"/>
                  <a:cs typeface="Times New Roman" pitchFamily="18" charset="0"/>
                  <a:sym typeface="Wingdings" pitchFamily="2" charset="2"/>
                </a:rPr>
                <a:t></a:t>
              </a:r>
            </a:p>
          </p:txBody>
        </p:sp>
        <p:sp>
          <p:nvSpPr>
            <p:cNvPr id="24609" name="Text Box 9"/>
            <p:cNvSpPr txBox="1">
              <a:spLocks noChangeArrowheads="1"/>
            </p:cNvSpPr>
            <p:nvPr/>
          </p:nvSpPr>
          <p:spPr bwMode="auto">
            <a:xfrm>
              <a:off x="2819400" y="3959165"/>
              <a:ext cx="1447800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000" b="1" dirty="0">
                  <a:latin typeface="Times New Roman" pitchFamily="18" charset="0"/>
                  <a:cs typeface="Times New Roman" pitchFamily="18" charset="0"/>
                </a:rPr>
                <a:t>F</a:t>
              </a:r>
            </a:p>
          </p:txBody>
        </p:sp>
        <p:sp>
          <p:nvSpPr>
            <p:cNvPr id="24610" name="Text Box 10"/>
            <p:cNvSpPr txBox="1">
              <a:spLocks noChangeArrowheads="1"/>
            </p:cNvSpPr>
            <p:nvPr/>
          </p:nvSpPr>
          <p:spPr bwMode="auto">
            <a:xfrm>
              <a:off x="8001000" y="3597275"/>
              <a:ext cx="533400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000" b="1" dirty="0">
                  <a:latin typeface="Times New Roman" pitchFamily="18" charset="0"/>
                  <a:cs typeface="Times New Roman" pitchFamily="18" charset="0"/>
                </a:rPr>
                <a:t>F</a:t>
              </a:r>
              <a:r>
                <a:rPr lang="en-US" altLang="en-US" sz="2000" b="1" baseline="30000" dirty="0">
                  <a:latin typeface="Times New Roman" pitchFamily="18" charset="0"/>
                  <a:cs typeface="Times New Roman" pitchFamily="18" charset="0"/>
                </a:rPr>
                <a:t>/</a:t>
              </a:r>
              <a:endParaRPr lang="en-US" altLang="en-US" sz="2000" b="1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4611" name="Text Box 11"/>
            <p:cNvSpPr txBox="1">
              <a:spLocks noChangeArrowheads="1"/>
            </p:cNvSpPr>
            <p:nvPr/>
          </p:nvSpPr>
          <p:spPr bwMode="auto">
            <a:xfrm>
              <a:off x="5334000" y="3882965"/>
              <a:ext cx="1371600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000" b="1" dirty="0">
                  <a:latin typeface="Times New Roman" pitchFamily="18" charset="0"/>
                  <a:cs typeface="Times New Roman" pitchFamily="18" charset="0"/>
                </a:rPr>
                <a:t>O</a:t>
              </a:r>
            </a:p>
          </p:txBody>
        </p:sp>
      </p:grpSp>
      <p:sp>
        <p:nvSpPr>
          <p:cNvPr id="13" name="Line 12"/>
          <p:cNvSpPr>
            <a:spLocks noChangeShapeType="1"/>
          </p:cNvSpPr>
          <p:nvPr/>
        </p:nvSpPr>
        <p:spPr bwMode="auto">
          <a:xfrm flipV="1">
            <a:off x="5400675" y="3048000"/>
            <a:ext cx="0" cy="914400"/>
          </a:xfrm>
          <a:prstGeom prst="line">
            <a:avLst/>
          </a:prstGeom>
          <a:noFill/>
          <a:ln w="57150">
            <a:solidFill>
              <a:srgbClr val="0000FF"/>
            </a:solidFill>
            <a:round/>
            <a:headEnd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20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 Box 13"/>
          <p:cNvSpPr txBox="1">
            <a:spLocks noChangeArrowheads="1"/>
          </p:cNvSpPr>
          <p:nvPr/>
        </p:nvSpPr>
        <p:spPr bwMode="auto">
          <a:xfrm>
            <a:off x="5207000" y="3886200"/>
            <a:ext cx="12954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A</a:t>
            </a:r>
          </a:p>
        </p:txBody>
      </p:sp>
      <p:sp>
        <p:nvSpPr>
          <p:cNvPr id="15" name="Text Box 14"/>
          <p:cNvSpPr txBox="1">
            <a:spLocks noChangeArrowheads="1"/>
          </p:cNvSpPr>
          <p:nvPr/>
        </p:nvSpPr>
        <p:spPr bwMode="auto">
          <a:xfrm>
            <a:off x="5257800" y="2667000"/>
            <a:ext cx="12954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</a:t>
            </a:r>
          </a:p>
        </p:txBody>
      </p:sp>
      <p:grpSp>
        <p:nvGrpSpPr>
          <p:cNvPr id="5" name="Group 57"/>
          <p:cNvGrpSpPr>
            <a:grpSpLocks/>
          </p:cNvGrpSpPr>
          <p:nvPr/>
        </p:nvGrpSpPr>
        <p:grpSpPr bwMode="auto">
          <a:xfrm>
            <a:off x="5410200" y="3048000"/>
            <a:ext cx="1752600" cy="0"/>
            <a:chOff x="3886200" y="3048000"/>
            <a:chExt cx="1752600" cy="0"/>
          </a:xfrm>
        </p:grpSpPr>
        <p:sp>
          <p:nvSpPr>
            <p:cNvPr id="24603" name="Line 15"/>
            <p:cNvSpPr>
              <a:spLocks noChangeShapeType="1"/>
            </p:cNvSpPr>
            <p:nvPr/>
          </p:nvSpPr>
          <p:spPr bwMode="auto">
            <a:xfrm>
              <a:off x="3886200" y="3048000"/>
              <a:ext cx="1752600" cy="0"/>
            </a:xfrm>
            <a:prstGeom prst="line">
              <a:avLst/>
            </a:prstGeom>
            <a:noFill/>
            <a:ln w="38100">
              <a:solidFill>
                <a:schemeClr val="accent2">
                  <a:lumMod val="75000"/>
                </a:schemeClr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sz="2000" b="1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4604" name="Line 16"/>
            <p:cNvSpPr>
              <a:spLocks noChangeShapeType="1"/>
            </p:cNvSpPr>
            <p:nvPr/>
          </p:nvSpPr>
          <p:spPr bwMode="auto">
            <a:xfrm>
              <a:off x="4343400" y="3048000"/>
              <a:ext cx="152400" cy="0"/>
            </a:xfrm>
            <a:prstGeom prst="line">
              <a:avLst/>
            </a:prstGeom>
            <a:noFill/>
            <a:ln w="38100">
              <a:solidFill>
                <a:schemeClr val="accent2">
                  <a:lumMod val="75000"/>
                </a:schemeClr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sz="2000" b="1"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8" name="Group 58"/>
          <p:cNvGrpSpPr>
            <a:grpSpLocks/>
          </p:cNvGrpSpPr>
          <p:nvPr/>
        </p:nvGrpSpPr>
        <p:grpSpPr bwMode="auto">
          <a:xfrm>
            <a:off x="7162801" y="3048001"/>
            <a:ext cx="3165475" cy="1158875"/>
            <a:chOff x="5638800" y="3048000"/>
            <a:chExt cx="3166238" cy="1158766"/>
          </a:xfrm>
        </p:grpSpPr>
        <p:sp>
          <p:nvSpPr>
            <p:cNvPr id="24601" name="Line 17"/>
            <p:cNvSpPr>
              <a:spLocks noChangeShapeType="1"/>
            </p:cNvSpPr>
            <p:nvPr/>
          </p:nvSpPr>
          <p:spPr bwMode="auto">
            <a:xfrm>
              <a:off x="5680838" y="3063766"/>
              <a:ext cx="3124200" cy="1143000"/>
            </a:xfrm>
            <a:prstGeom prst="line">
              <a:avLst/>
            </a:prstGeom>
            <a:noFill/>
            <a:ln w="38100">
              <a:solidFill>
                <a:schemeClr val="accent2">
                  <a:lumMod val="75000"/>
                </a:schemeClr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sz="2000" b="1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4602" name="Line 18"/>
            <p:cNvSpPr>
              <a:spLocks noChangeShapeType="1"/>
            </p:cNvSpPr>
            <p:nvPr/>
          </p:nvSpPr>
          <p:spPr bwMode="auto">
            <a:xfrm>
              <a:off x="5638800" y="3048000"/>
              <a:ext cx="1676400" cy="609600"/>
            </a:xfrm>
            <a:prstGeom prst="line">
              <a:avLst/>
            </a:prstGeom>
            <a:noFill/>
            <a:ln w="38100">
              <a:solidFill>
                <a:schemeClr val="accent2">
                  <a:lumMod val="75000"/>
                </a:schemeClr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sz="2000" b="1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22" name="Line 21"/>
          <p:cNvSpPr>
            <a:spLocks noChangeShapeType="1"/>
          </p:cNvSpPr>
          <p:nvPr/>
        </p:nvSpPr>
        <p:spPr bwMode="auto">
          <a:xfrm flipH="1" flipV="1">
            <a:off x="2209800" y="1295400"/>
            <a:ext cx="4953000" cy="1752600"/>
          </a:xfrm>
          <a:prstGeom prst="line">
            <a:avLst/>
          </a:prstGeom>
          <a:noFill/>
          <a:ln w="38100">
            <a:solidFill>
              <a:schemeClr val="accent2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20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Line 22"/>
          <p:cNvSpPr>
            <a:spLocks noChangeShapeType="1"/>
          </p:cNvSpPr>
          <p:nvPr/>
        </p:nvSpPr>
        <p:spPr bwMode="auto">
          <a:xfrm flipH="1" flipV="1">
            <a:off x="2133600" y="1219199"/>
            <a:ext cx="3276600" cy="1828800"/>
          </a:xfrm>
          <a:prstGeom prst="line">
            <a:avLst/>
          </a:prstGeom>
          <a:noFill/>
          <a:ln w="38100">
            <a:solidFill>
              <a:srgbClr val="07450D"/>
            </a:solidFill>
            <a:prstDash val="dash"/>
            <a:round/>
            <a:headEnd/>
            <a:tailEnd/>
          </a:ln>
        </p:spPr>
        <p:txBody>
          <a:bodyPr/>
          <a:lstStyle/>
          <a:p>
            <a:pPr eaLnBrk="1" hangingPunct="1">
              <a:defRPr/>
            </a:pPr>
            <a:endParaRPr lang="en-US" sz="20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Line 24"/>
          <p:cNvSpPr>
            <a:spLocks noChangeShapeType="1"/>
          </p:cNvSpPr>
          <p:nvPr/>
        </p:nvSpPr>
        <p:spPr bwMode="auto">
          <a:xfrm flipV="1">
            <a:off x="2317750" y="1295400"/>
            <a:ext cx="0" cy="2667000"/>
          </a:xfrm>
          <a:prstGeom prst="line">
            <a:avLst/>
          </a:prstGeom>
          <a:noFill/>
          <a:ln w="76200">
            <a:solidFill>
              <a:srgbClr val="0000FF"/>
            </a:solidFill>
            <a:prstDash val="dash"/>
            <a:round/>
            <a:headEnd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20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" name="Text Box 14"/>
          <p:cNvSpPr txBox="1">
            <a:spLocks noChangeArrowheads="1"/>
          </p:cNvSpPr>
          <p:nvPr/>
        </p:nvSpPr>
        <p:spPr bwMode="auto">
          <a:xfrm>
            <a:off x="2133600" y="895290"/>
            <a:ext cx="12954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B’</a:t>
            </a:r>
          </a:p>
        </p:txBody>
      </p:sp>
      <p:sp>
        <p:nvSpPr>
          <p:cNvPr id="31" name="Text Box 13"/>
          <p:cNvSpPr txBox="1">
            <a:spLocks noChangeArrowheads="1"/>
          </p:cNvSpPr>
          <p:nvPr/>
        </p:nvSpPr>
        <p:spPr bwMode="auto">
          <a:xfrm>
            <a:off x="2133600" y="3943290"/>
            <a:ext cx="12954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A’</a:t>
            </a:r>
          </a:p>
        </p:txBody>
      </p:sp>
      <p:grpSp>
        <p:nvGrpSpPr>
          <p:cNvPr id="9" name="Group 33"/>
          <p:cNvGrpSpPr>
            <a:grpSpLocks/>
          </p:cNvGrpSpPr>
          <p:nvPr/>
        </p:nvGrpSpPr>
        <p:grpSpPr bwMode="auto">
          <a:xfrm>
            <a:off x="5410200" y="3027363"/>
            <a:ext cx="3886200" cy="1981200"/>
            <a:chOff x="3886200" y="3027363"/>
            <a:chExt cx="3886200" cy="1981200"/>
          </a:xfrm>
        </p:grpSpPr>
        <p:grpSp>
          <p:nvGrpSpPr>
            <p:cNvPr id="10" name="Group 61"/>
            <p:cNvGrpSpPr>
              <a:grpSpLocks/>
            </p:cNvGrpSpPr>
            <p:nvPr/>
          </p:nvGrpSpPr>
          <p:grpSpPr bwMode="auto">
            <a:xfrm>
              <a:off x="3886200" y="3027363"/>
              <a:ext cx="3886200" cy="1981200"/>
              <a:chOff x="3886200" y="3027799"/>
              <a:chExt cx="3886200" cy="1981200"/>
            </a:xfrm>
          </p:grpSpPr>
          <p:grpSp>
            <p:nvGrpSpPr>
              <p:cNvPr id="11" name="Group 59"/>
              <p:cNvGrpSpPr>
                <a:grpSpLocks/>
              </p:cNvGrpSpPr>
              <p:nvPr/>
            </p:nvGrpSpPr>
            <p:grpSpPr bwMode="auto">
              <a:xfrm>
                <a:off x="3886200" y="3027799"/>
                <a:ext cx="3886200" cy="1981200"/>
                <a:chOff x="3886200" y="3027799"/>
                <a:chExt cx="3886200" cy="1981200"/>
              </a:xfrm>
            </p:grpSpPr>
            <p:sp>
              <p:nvSpPr>
                <p:cNvPr id="28" name="Line 19"/>
                <p:cNvSpPr>
                  <a:spLocks noChangeShapeType="1"/>
                </p:cNvSpPr>
                <p:nvPr/>
              </p:nvSpPr>
              <p:spPr bwMode="auto">
                <a:xfrm>
                  <a:off x="3886200" y="3027799"/>
                  <a:ext cx="3886200" cy="1981200"/>
                </a:xfrm>
                <a:prstGeom prst="line">
                  <a:avLst/>
                </a:prstGeom>
                <a:noFill/>
                <a:ln w="38100">
                  <a:solidFill>
                    <a:srgbClr val="07450D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eaLnBrk="1" hangingPunct="1">
                    <a:defRPr/>
                  </a:pPr>
                  <a:endParaRPr lang="en-US" sz="2000" b="1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29" name="Line 20"/>
                <p:cNvSpPr>
                  <a:spLocks noChangeShapeType="1"/>
                </p:cNvSpPr>
                <p:nvPr/>
              </p:nvSpPr>
              <p:spPr bwMode="auto">
                <a:xfrm>
                  <a:off x="3886200" y="3048436"/>
                  <a:ext cx="1066800" cy="533400"/>
                </a:xfrm>
                <a:prstGeom prst="line">
                  <a:avLst/>
                </a:prstGeom>
                <a:noFill/>
                <a:ln w="38100">
                  <a:solidFill>
                    <a:srgbClr val="07450D"/>
                  </a:solidFill>
                  <a:round/>
                  <a:headEnd/>
                  <a:tailEnd type="arrow" w="med" len="med"/>
                </a:ln>
              </p:spPr>
              <p:txBody>
                <a:bodyPr/>
                <a:lstStyle/>
                <a:p>
                  <a:pPr eaLnBrk="1" hangingPunct="1">
                    <a:defRPr/>
                  </a:pPr>
                  <a:endParaRPr lang="en-US" sz="2000" b="1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</p:grpSp>
          <p:sp>
            <p:nvSpPr>
              <p:cNvPr id="27" name="Line 20"/>
              <p:cNvSpPr>
                <a:spLocks noChangeShapeType="1"/>
              </p:cNvSpPr>
              <p:nvPr/>
            </p:nvSpPr>
            <p:spPr bwMode="auto">
              <a:xfrm>
                <a:off x="5638800" y="3931086"/>
                <a:ext cx="1066800" cy="533400"/>
              </a:xfrm>
              <a:prstGeom prst="line">
                <a:avLst/>
              </a:prstGeom>
              <a:noFill/>
              <a:ln w="38100">
                <a:solidFill>
                  <a:srgbClr val="07450D"/>
                </a:solidFill>
                <a:round/>
                <a:headEnd/>
                <a:tailEnd type="arrow" w="med" len="med"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en-US" sz="2000" b="1"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sp>
          <p:nvSpPr>
            <p:cNvPr id="32" name="Line 20"/>
            <p:cNvSpPr>
              <a:spLocks noChangeShapeType="1"/>
            </p:cNvSpPr>
            <p:nvPr/>
          </p:nvSpPr>
          <p:spPr bwMode="auto">
            <a:xfrm>
              <a:off x="4038600" y="3124200"/>
              <a:ext cx="1066800" cy="533400"/>
            </a:xfrm>
            <a:prstGeom prst="line">
              <a:avLst/>
            </a:prstGeom>
            <a:noFill/>
            <a:ln w="38100">
              <a:solidFill>
                <a:srgbClr val="07450D"/>
              </a:solidFill>
              <a:round/>
              <a:headEnd/>
              <a:tailEnd type="arrow" w="med" len="med"/>
            </a:ln>
          </p:spPr>
          <p:txBody>
            <a:bodyPr/>
            <a:lstStyle/>
            <a:p>
              <a:pPr eaLnBrk="1" hangingPunct="1">
                <a:defRPr/>
              </a:pPr>
              <a:endParaRPr lang="en-US" sz="2000" b="1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3" name="Line 20"/>
            <p:cNvSpPr>
              <a:spLocks noChangeShapeType="1"/>
            </p:cNvSpPr>
            <p:nvPr/>
          </p:nvSpPr>
          <p:spPr bwMode="auto">
            <a:xfrm>
              <a:off x="5829300" y="4038600"/>
              <a:ext cx="1066800" cy="533400"/>
            </a:xfrm>
            <a:prstGeom prst="line">
              <a:avLst/>
            </a:prstGeom>
            <a:noFill/>
            <a:ln w="38100">
              <a:solidFill>
                <a:srgbClr val="07450D"/>
              </a:solidFill>
              <a:round/>
              <a:headEnd/>
              <a:tailEnd type="arrow" w="med" len="med"/>
            </a:ln>
          </p:spPr>
          <p:txBody>
            <a:bodyPr/>
            <a:lstStyle/>
            <a:p>
              <a:pPr eaLnBrk="1" hangingPunct="1">
                <a:defRPr/>
              </a:pPr>
              <a:endParaRPr lang="en-US" sz="2000" b="1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35" name="Text Box 39"/>
          <p:cNvSpPr txBox="1">
            <a:spLocks noChangeArrowheads="1"/>
          </p:cNvSpPr>
          <p:nvPr/>
        </p:nvSpPr>
        <p:spPr bwMode="auto">
          <a:xfrm>
            <a:off x="7162800" y="2724090"/>
            <a:ext cx="12954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I</a:t>
            </a:r>
          </a:p>
        </p:txBody>
      </p:sp>
      <p:sp>
        <p:nvSpPr>
          <p:cNvPr id="36" name="TextBox 80"/>
          <p:cNvSpPr txBox="1">
            <a:spLocks noChangeArrowheads="1"/>
          </p:cNvSpPr>
          <p:nvPr/>
        </p:nvSpPr>
        <p:spPr bwMode="auto">
          <a:xfrm>
            <a:off x="2816225" y="833439"/>
            <a:ext cx="655955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/>
            <a:r>
              <a:rPr lang="en-US" altLang="en-US" sz="36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C5:</a:t>
            </a:r>
            <a:r>
              <a:rPr lang="en-US" altLang="en-US" sz="3600" dirty="0">
                <a:latin typeface="Times New Roman" pitchFamily="18" charset="0"/>
                <a:cs typeface="Times New Roman" pitchFamily="18" charset="0"/>
              </a:rPr>
              <a:t> (f = 12cm; d = 8cm)</a:t>
            </a:r>
            <a:endParaRPr lang="en-US" altLang="en-US" sz="3600" u="sng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7" name="TextBox 1"/>
          <p:cNvSpPr txBox="1">
            <a:spLocks noChangeArrowheads="1"/>
          </p:cNvSpPr>
          <p:nvPr/>
        </p:nvSpPr>
        <p:spPr bwMode="auto">
          <a:xfrm>
            <a:off x="1752601" y="3576936"/>
            <a:ext cx="60007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4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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33965325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1" presetID="18" presetClass="entr" presetSubtype="9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Left)">
                                      <p:cBhvr>
                                        <p:cTn id="33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5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5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4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6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3" grpId="0" animBg="1"/>
      <p:bldP spid="14" grpId="0"/>
      <p:bldP spid="15" grpId="0"/>
      <p:bldP spid="22" grpId="0" animBg="1"/>
      <p:bldP spid="24" grpId="0" animBg="1"/>
      <p:bldP spid="30" grpId="0"/>
      <p:bldP spid="31" grpId="0"/>
      <p:bldP spid="35" grpId="0"/>
      <p:bldP spid="36" grpId="0"/>
      <p:bldP spid="37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ext Box 10"/>
          <p:cNvSpPr txBox="1">
            <a:spLocks noChangeArrowheads="1"/>
          </p:cNvSpPr>
          <p:nvPr/>
        </p:nvSpPr>
        <p:spPr bwMode="auto">
          <a:xfrm>
            <a:off x="2286000" y="887413"/>
            <a:ext cx="5029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endParaRPr lang="en-US" altLang="en-US" sz="1800">
              <a:latin typeface="Arial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0" y="5865614"/>
            <a:ext cx="12233671" cy="646331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 eaLnBrk="1" hangingPunct="1">
              <a:defRPr/>
            </a:pPr>
            <a:r>
              <a:rPr lang="en-US" sz="36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 </a:t>
            </a:r>
            <a:r>
              <a:rPr lang="en-US" sz="36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Không</a:t>
            </a:r>
            <a:r>
              <a:rPr lang="en-US" sz="36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36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thu</a:t>
            </a:r>
            <a:r>
              <a:rPr lang="en-US" sz="36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36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được</a:t>
            </a:r>
            <a:r>
              <a:rPr lang="en-US" sz="36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36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ảnh</a:t>
            </a:r>
            <a:r>
              <a:rPr lang="en-US" sz="36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A’B’, </a:t>
            </a:r>
            <a:r>
              <a:rPr lang="en-US" sz="36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ảnh</a:t>
            </a:r>
            <a:r>
              <a:rPr lang="en-US" sz="36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ở </a:t>
            </a:r>
            <a:r>
              <a:rPr lang="en-US" sz="36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vô</a:t>
            </a:r>
            <a:r>
              <a:rPr lang="en-US" sz="36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36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cực</a:t>
            </a:r>
            <a:r>
              <a:rPr lang="en-US" sz="36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(</a:t>
            </a:r>
            <a:r>
              <a:rPr lang="en-US" sz="36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nằm</a:t>
            </a:r>
            <a:r>
              <a:rPr lang="en-US" sz="36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36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rất</a:t>
            </a:r>
            <a:r>
              <a:rPr lang="en-US" sz="36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36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xa</a:t>
            </a:r>
            <a:r>
              <a:rPr lang="en-US" sz="36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36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thấu</a:t>
            </a:r>
            <a:r>
              <a:rPr lang="en-US" sz="36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36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kính</a:t>
            </a:r>
            <a:r>
              <a:rPr lang="en-US" sz="36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).</a:t>
            </a:r>
            <a:endParaRPr lang="vi-VN" sz="36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80"/>
          <p:cNvSpPr txBox="1">
            <a:spLocks noChangeArrowheads="1"/>
          </p:cNvSpPr>
          <p:nvPr/>
        </p:nvSpPr>
        <p:spPr bwMode="auto">
          <a:xfrm>
            <a:off x="1752600" y="304801"/>
            <a:ext cx="86868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 eaLnBrk="1" hangingPunct="1"/>
            <a:r>
              <a:rPr lang="en-US" altLang="en-US" sz="3600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e)</a:t>
            </a:r>
            <a:r>
              <a:rPr lang="en-US" altLang="en-US" sz="3600" i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Trường</a:t>
            </a:r>
            <a:r>
              <a:rPr lang="en-US" altLang="en-US" sz="3600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i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altLang="en-US" sz="3600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5:</a:t>
            </a:r>
            <a:r>
              <a:rPr lang="en-US" alt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Vật </a:t>
            </a:r>
            <a:r>
              <a:rPr lang="en-US" altLang="en-US" sz="36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đặt</a:t>
            </a:r>
            <a:r>
              <a:rPr lang="en-US" alt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tại</a:t>
            </a:r>
            <a:r>
              <a:rPr lang="en-US" alt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tiêu</a:t>
            </a:r>
            <a:r>
              <a:rPr lang="en-US" alt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alt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(d = f)</a:t>
            </a:r>
            <a:endParaRPr lang="en-US" altLang="en-US" sz="36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2" name="Group 56"/>
          <p:cNvGrpSpPr>
            <a:grpSpLocks/>
          </p:cNvGrpSpPr>
          <p:nvPr/>
        </p:nvGrpSpPr>
        <p:grpSpPr bwMode="auto">
          <a:xfrm>
            <a:off x="1731963" y="2762250"/>
            <a:ext cx="8305800" cy="2514600"/>
            <a:chOff x="381000" y="2759075"/>
            <a:chExt cx="8305800" cy="2514600"/>
          </a:xfrm>
        </p:grpSpPr>
        <p:sp>
          <p:nvSpPr>
            <p:cNvPr id="6" name="Line 5"/>
            <p:cNvSpPr>
              <a:spLocks noChangeShapeType="1"/>
            </p:cNvSpPr>
            <p:nvPr/>
          </p:nvSpPr>
          <p:spPr bwMode="auto">
            <a:xfrm>
              <a:off x="381000" y="3962400"/>
              <a:ext cx="8305800" cy="0"/>
            </a:xfrm>
            <a:prstGeom prst="line">
              <a:avLst/>
            </a:prstGeom>
            <a:ln>
              <a:headEnd/>
              <a:tailEnd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  <p:txBody>
            <a:bodyPr/>
            <a:lstStyle/>
            <a:p>
              <a:pPr eaLnBrk="1" hangingPunct="1">
                <a:defRPr/>
              </a:pPr>
              <a:endParaRPr lang="en-US" sz="2000" b="1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7" name="Line 6"/>
            <p:cNvSpPr>
              <a:spLocks noChangeShapeType="1"/>
            </p:cNvSpPr>
            <p:nvPr/>
          </p:nvSpPr>
          <p:spPr bwMode="auto">
            <a:xfrm>
              <a:off x="5226050" y="2759075"/>
              <a:ext cx="0" cy="2514600"/>
            </a:xfrm>
            <a:prstGeom prst="line">
              <a:avLst/>
            </a:prstGeom>
            <a:ln>
              <a:headEnd type="triangle" w="med" len="med"/>
              <a:tailEnd type="triangle" w="med" len="med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  <p:txBody>
            <a:bodyPr/>
            <a:lstStyle/>
            <a:p>
              <a:pPr eaLnBrk="1" hangingPunct="1">
                <a:defRPr/>
              </a:pPr>
              <a:endParaRPr lang="en-US" sz="2000" b="1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5629" name="Text Box 7"/>
            <p:cNvSpPr txBox="1">
              <a:spLocks noChangeArrowheads="1"/>
            </p:cNvSpPr>
            <p:nvPr/>
          </p:nvSpPr>
          <p:spPr bwMode="auto">
            <a:xfrm>
              <a:off x="4172010" y="3740845"/>
              <a:ext cx="1295400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endParaRPr lang="en-US" altLang="en-US" sz="2000" b="1">
                <a:latin typeface="Times New Roman" pitchFamily="18" charset="0"/>
                <a:cs typeface="Times New Roman" pitchFamily="18" charset="0"/>
                <a:sym typeface="Wingdings" pitchFamily="2" charset="2"/>
              </a:endParaRPr>
            </a:p>
          </p:txBody>
        </p:sp>
        <p:sp>
          <p:nvSpPr>
            <p:cNvPr id="25630" name="Text Box 8"/>
            <p:cNvSpPr txBox="1">
              <a:spLocks noChangeArrowheads="1"/>
            </p:cNvSpPr>
            <p:nvPr/>
          </p:nvSpPr>
          <p:spPr bwMode="auto">
            <a:xfrm>
              <a:off x="7208248" y="3785955"/>
              <a:ext cx="857250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000" b="1">
                  <a:latin typeface="Times New Roman" pitchFamily="18" charset="0"/>
                  <a:cs typeface="Times New Roman" pitchFamily="18" charset="0"/>
                  <a:sym typeface="Wingdings" pitchFamily="2" charset="2"/>
                </a:rPr>
                <a:t></a:t>
              </a:r>
            </a:p>
          </p:txBody>
        </p:sp>
        <p:sp>
          <p:nvSpPr>
            <p:cNvPr id="25631" name="Text Box 9"/>
            <p:cNvSpPr txBox="1">
              <a:spLocks noChangeArrowheads="1"/>
            </p:cNvSpPr>
            <p:nvPr/>
          </p:nvSpPr>
          <p:spPr bwMode="auto">
            <a:xfrm>
              <a:off x="3144837" y="4019670"/>
              <a:ext cx="1447800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000" b="1" dirty="0">
                  <a:latin typeface="Times New Roman" pitchFamily="18" charset="0"/>
                  <a:cs typeface="Times New Roman" pitchFamily="18" charset="0"/>
                </a:rPr>
                <a:t>F</a:t>
              </a:r>
            </a:p>
          </p:txBody>
        </p:sp>
        <p:sp>
          <p:nvSpPr>
            <p:cNvPr id="25632" name="Text Box 10"/>
            <p:cNvSpPr txBox="1">
              <a:spLocks noChangeArrowheads="1"/>
            </p:cNvSpPr>
            <p:nvPr/>
          </p:nvSpPr>
          <p:spPr bwMode="auto">
            <a:xfrm>
              <a:off x="7107237" y="3959225"/>
              <a:ext cx="533400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000" b="1" dirty="0">
                  <a:latin typeface="Times New Roman" pitchFamily="18" charset="0"/>
                  <a:cs typeface="Times New Roman" pitchFamily="18" charset="0"/>
                </a:rPr>
                <a:t>F</a:t>
              </a:r>
              <a:r>
                <a:rPr lang="en-US" altLang="en-US" sz="2000" b="1" baseline="30000" dirty="0">
                  <a:latin typeface="Times New Roman" pitchFamily="18" charset="0"/>
                  <a:cs typeface="Times New Roman" pitchFamily="18" charset="0"/>
                </a:rPr>
                <a:t>/</a:t>
              </a:r>
              <a:endParaRPr lang="en-US" altLang="en-US" sz="2000" b="1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5633" name="Text Box 11"/>
            <p:cNvSpPr txBox="1">
              <a:spLocks noChangeArrowheads="1"/>
            </p:cNvSpPr>
            <p:nvPr/>
          </p:nvSpPr>
          <p:spPr bwMode="auto">
            <a:xfrm>
              <a:off x="4897437" y="3927475"/>
              <a:ext cx="1371600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000" b="1" dirty="0">
                  <a:latin typeface="Times New Roman" pitchFamily="18" charset="0"/>
                  <a:cs typeface="Times New Roman" pitchFamily="18" charset="0"/>
                </a:rPr>
                <a:t>O</a:t>
              </a:r>
            </a:p>
          </p:txBody>
        </p:sp>
      </p:grpSp>
      <p:sp>
        <p:nvSpPr>
          <p:cNvPr id="13" name="Line 12"/>
          <p:cNvSpPr>
            <a:spLocks noChangeShapeType="1"/>
          </p:cNvSpPr>
          <p:nvPr/>
        </p:nvSpPr>
        <p:spPr bwMode="auto">
          <a:xfrm flipV="1">
            <a:off x="4419600" y="3048000"/>
            <a:ext cx="0" cy="914400"/>
          </a:xfrm>
          <a:prstGeom prst="line">
            <a:avLst/>
          </a:prstGeom>
          <a:noFill/>
          <a:ln w="57150">
            <a:solidFill>
              <a:srgbClr val="0000FF"/>
            </a:solidFill>
            <a:round/>
            <a:headEnd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20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 Box 13"/>
          <p:cNvSpPr txBox="1">
            <a:spLocks noChangeArrowheads="1"/>
          </p:cNvSpPr>
          <p:nvPr/>
        </p:nvSpPr>
        <p:spPr bwMode="auto">
          <a:xfrm>
            <a:off x="4038600" y="4019550"/>
            <a:ext cx="625477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A ≡  </a:t>
            </a:r>
          </a:p>
        </p:txBody>
      </p:sp>
      <p:sp>
        <p:nvSpPr>
          <p:cNvPr id="15" name="Text Box 14"/>
          <p:cNvSpPr txBox="1">
            <a:spLocks noChangeArrowheads="1"/>
          </p:cNvSpPr>
          <p:nvPr/>
        </p:nvSpPr>
        <p:spPr bwMode="auto">
          <a:xfrm>
            <a:off x="4267200" y="2724090"/>
            <a:ext cx="12954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</a:t>
            </a:r>
          </a:p>
        </p:txBody>
      </p:sp>
      <p:grpSp>
        <p:nvGrpSpPr>
          <p:cNvPr id="5" name="Group 57"/>
          <p:cNvGrpSpPr>
            <a:grpSpLocks/>
          </p:cNvGrpSpPr>
          <p:nvPr/>
        </p:nvGrpSpPr>
        <p:grpSpPr bwMode="auto">
          <a:xfrm>
            <a:off x="4405314" y="3078164"/>
            <a:ext cx="2193925" cy="339725"/>
            <a:chOff x="3886200" y="3048000"/>
            <a:chExt cx="1752600" cy="0"/>
          </a:xfrm>
        </p:grpSpPr>
        <p:sp>
          <p:nvSpPr>
            <p:cNvPr id="25625" name="Line 15"/>
            <p:cNvSpPr>
              <a:spLocks noChangeShapeType="1"/>
            </p:cNvSpPr>
            <p:nvPr/>
          </p:nvSpPr>
          <p:spPr bwMode="auto">
            <a:xfrm>
              <a:off x="3886200" y="3048000"/>
              <a:ext cx="1752600" cy="0"/>
            </a:xfrm>
            <a:prstGeom prst="line">
              <a:avLst/>
            </a:prstGeom>
            <a:noFill/>
            <a:ln w="38100">
              <a:solidFill>
                <a:schemeClr val="accent2">
                  <a:lumMod val="75000"/>
                </a:schemeClr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sz="2000" b="1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5626" name="Line 16"/>
            <p:cNvSpPr>
              <a:spLocks noChangeShapeType="1"/>
            </p:cNvSpPr>
            <p:nvPr/>
          </p:nvSpPr>
          <p:spPr bwMode="auto">
            <a:xfrm>
              <a:off x="4343400" y="3048000"/>
              <a:ext cx="152400" cy="0"/>
            </a:xfrm>
            <a:prstGeom prst="line">
              <a:avLst/>
            </a:prstGeom>
            <a:noFill/>
            <a:ln w="38100">
              <a:solidFill>
                <a:schemeClr val="accent2">
                  <a:lumMod val="75000"/>
                </a:schemeClr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sz="2000" b="1"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8" name="Group 58"/>
          <p:cNvGrpSpPr>
            <a:grpSpLocks/>
          </p:cNvGrpSpPr>
          <p:nvPr/>
        </p:nvGrpSpPr>
        <p:grpSpPr bwMode="auto">
          <a:xfrm>
            <a:off x="6604000" y="3078164"/>
            <a:ext cx="3835400" cy="1601787"/>
            <a:chOff x="5638800" y="3048000"/>
            <a:chExt cx="3166238" cy="1158766"/>
          </a:xfrm>
        </p:grpSpPr>
        <p:sp>
          <p:nvSpPr>
            <p:cNvPr id="25623" name="Line 17"/>
            <p:cNvSpPr>
              <a:spLocks noChangeShapeType="1"/>
            </p:cNvSpPr>
            <p:nvPr/>
          </p:nvSpPr>
          <p:spPr bwMode="auto">
            <a:xfrm>
              <a:off x="5680838" y="3063766"/>
              <a:ext cx="3124200" cy="1143000"/>
            </a:xfrm>
            <a:prstGeom prst="line">
              <a:avLst/>
            </a:prstGeom>
            <a:noFill/>
            <a:ln w="38100">
              <a:solidFill>
                <a:schemeClr val="accent2">
                  <a:lumMod val="75000"/>
                </a:schemeClr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sz="2000" b="1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5624" name="Line 18"/>
            <p:cNvSpPr>
              <a:spLocks noChangeShapeType="1"/>
            </p:cNvSpPr>
            <p:nvPr/>
          </p:nvSpPr>
          <p:spPr bwMode="auto">
            <a:xfrm>
              <a:off x="5638800" y="3048000"/>
              <a:ext cx="1676400" cy="609600"/>
            </a:xfrm>
            <a:prstGeom prst="line">
              <a:avLst/>
            </a:prstGeom>
            <a:noFill/>
            <a:ln w="38100">
              <a:solidFill>
                <a:schemeClr val="accent2">
                  <a:lumMod val="75000"/>
                </a:schemeClr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sz="2000" b="1"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9" name="Group 31"/>
          <p:cNvGrpSpPr>
            <a:grpSpLocks/>
          </p:cNvGrpSpPr>
          <p:nvPr/>
        </p:nvGrpSpPr>
        <p:grpSpPr bwMode="auto">
          <a:xfrm>
            <a:off x="4419600" y="3074988"/>
            <a:ext cx="6248400" cy="2487612"/>
            <a:chOff x="3886200" y="3027363"/>
            <a:chExt cx="3886200" cy="1981200"/>
          </a:xfrm>
        </p:grpSpPr>
        <p:grpSp>
          <p:nvGrpSpPr>
            <p:cNvPr id="10" name="Group 61"/>
            <p:cNvGrpSpPr>
              <a:grpSpLocks/>
            </p:cNvGrpSpPr>
            <p:nvPr/>
          </p:nvGrpSpPr>
          <p:grpSpPr bwMode="auto">
            <a:xfrm>
              <a:off x="3886200" y="3027363"/>
              <a:ext cx="3886200" cy="1981200"/>
              <a:chOff x="3886200" y="3027799"/>
              <a:chExt cx="3886200" cy="1981200"/>
            </a:xfrm>
          </p:grpSpPr>
          <p:grpSp>
            <p:nvGrpSpPr>
              <p:cNvPr id="11" name="Group 59"/>
              <p:cNvGrpSpPr>
                <a:grpSpLocks/>
              </p:cNvGrpSpPr>
              <p:nvPr/>
            </p:nvGrpSpPr>
            <p:grpSpPr bwMode="auto">
              <a:xfrm>
                <a:off x="3886200" y="3027799"/>
                <a:ext cx="3886200" cy="1981200"/>
                <a:chOff x="3886200" y="3027799"/>
                <a:chExt cx="3886200" cy="1981200"/>
              </a:xfrm>
            </p:grpSpPr>
            <p:sp>
              <p:nvSpPr>
                <p:cNvPr id="38" name="Line 19"/>
                <p:cNvSpPr>
                  <a:spLocks noChangeShapeType="1"/>
                </p:cNvSpPr>
                <p:nvPr/>
              </p:nvSpPr>
              <p:spPr bwMode="auto">
                <a:xfrm>
                  <a:off x="3886200" y="3027799"/>
                  <a:ext cx="3886200" cy="1981200"/>
                </a:xfrm>
                <a:prstGeom prst="line">
                  <a:avLst/>
                </a:prstGeom>
                <a:noFill/>
                <a:ln w="28575">
                  <a:solidFill>
                    <a:srgbClr val="07450D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eaLnBrk="1" hangingPunct="1">
                    <a:defRPr/>
                  </a:pPr>
                  <a:endParaRPr lang="en-US" sz="2000" b="1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39" name="Line 20"/>
                <p:cNvSpPr>
                  <a:spLocks noChangeShapeType="1"/>
                </p:cNvSpPr>
                <p:nvPr/>
              </p:nvSpPr>
              <p:spPr bwMode="auto">
                <a:xfrm>
                  <a:off x="3886200" y="3048028"/>
                  <a:ext cx="1066335" cy="533546"/>
                </a:xfrm>
                <a:prstGeom prst="line">
                  <a:avLst/>
                </a:prstGeom>
                <a:noFill/>
                <a:ln w="28575">
                  <a:solidFill>
                    <a:srgbClr val="07450D"/>
                  </a:solidFill>
                  <a:round/>
                  <a:headEnd/>
                  <a:tailEnd type="arrow" w="med" len="med"/>
                </a:ln>
              </p:spPr>
              <p:txBody>
                <a:bodyPr/>
                <a:lstStyle/>
                <a:p>
                  <a:pPr eaLnBrk="1" hangingPunct="1">
                    <a:defRPr/>
                  </a:pPr>
                  <a:endParaRPr lang="en-US" sz="2000" b="1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</p:grpSp>
          <p:sp>
            <p:nvSpPr>
              <p:cNvPr id="37" name="Line 20"/>
              <p:cNvSpPr>
                <a:spLocks noChangeShapeType="1"/>
              </p:cNvSpPr>
              <p:nvPr/>
            </p:nvSpPr>
            <p:spPr bwMode="auto">
              <a:xfrm>
                <a:off x="5638742" y="3930528"/>
                <a:ext cx="1067322" cy="533546"/>
              </a:xfrm>
              <a:prstGeom prst="line">
                <a:avLst/>
              </a:prstGeom>
              <a:noFill/>
              <a:ln w="28575">
                <a:solidFill>
                  <a:srgbClr val="07450D"/>
                </a:solidFill>
                <a:round/>
                <a:headEnd/>
                <a:tailEnd type="arrow" w="med" len="med"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en-US" sz="2000" b="1"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sp>
          <p:nvSpPr>
            <p:cNvPr id="34" name="Line 20"/>
            <p:cNvSpPr>
              <a:spLocks noChangeShapeType="1"/>
            </p:cNvSpPr>
            <p:nvPr/>
          </p:nvSpPr>
          <p:spPr bwMode="auto">
            <a:xfrm>
              <a:off x="4038252" y="3124716"/>
              <a:ext cx="1067323" cy="533546"/>
            </a:xfrm>
            <a:prstGeom prst="line">
              <a:avLst/>
            </a:prstGeom>
            <a:noFill/>
            <a:ln w="28575">
              <a:solidFill>
                <a:srgbClr val="07450D"/>
              </a:solidFill>
              <a:round/>
              <a:headEnd/>
              <a:tailEnd type="arrow" w="med" len="med"/>
            </a:ln>
          </p:spPr>
          <p:txBody>
            <a:bodyPr/>
            <a:lstStyle/>
            <a:p>
              <a:pPr eaLnBrk="1" hangingPunct="1">
                <a:defRPr/>
              </a:pPr>
              <a:endParaRPr lang="en-US" sz="2000" b="1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5" name="Line 20"/>
            <p:cNvSpPr>
              <a:spLocks noChangeShapeType="1"/>
            </p:cNvSpPr>
            <p:nvPr/>
          </p:nvSpPr>
          <p:spPr bwMode="auto">
            <a:xfrm>
              <a:off x="5829300" y="4038825"/>
              <a:ext cx="1066335" cy="533546"/>
            </a:xfrm>
            <a:prstGeom prst="line">
              <a:avLst/>
            </a:prstGeom>
            <a:noFill/>
            <a:ln w="28575">
              <a:solidFill>
                <a:srgbClr val="07450D"/>
              </a:solidFill>
              <a:round/>
              <a:headEnd/>
              <a:tailEnd type="arrow" w="med" len="med"/>
            </a:ln>
          </p:spPr>
          <p:txBody>
            <a:bodyPr/>
            <a:lstStyle/>
            <a:p>
              <a:pPr eaLnBrk="1" hangingPunct="1">
                <a:defRPr/>
              </a:pPr>
              <a:endParaRPr lang="en-US" sz="2000" b="1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43" name="Text Box 39"/>
          <p:cNvSpPr txBox="1">
            <a:spLocks noChangeArrowheads="1"/>
          </p:cNvSpPr>
          <p:nvPr/>
        </p:nvSpPr>
        <p:spPr bwMode="auto">
          <a:xfrm>
            <a:off x="6629400" y="2743200"/>
            <a:ext cx="12954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I</a:t>
            </a:r>
          </a:p>
        </p:txBody>
      </p:sp>
      <p:sp>
        <p:nvSpPr>
          <p:cNvPr id="40" name="Line 19"/>
          <p:cNvSpPr>
            <a:spLocks noChangeShapeType="1"/>
          </p:cNvSpPr>
          <p:nvPr/>
        </p:nvSpPr>
        <p:spPr bwMode="auto">
          <a:xfrm>
            <a:off x="2251076" y="2241551"/>
            <a:ext cx="2206625" cy="855663"/>
          </a:xfrm>
          <a:prstGeom prst="line">
            <a:avLst/>
          </a:prstGeom>
          <a:noFill/>
          <a:ln w="28575">
            <a:solidFill>
              <a:srgbClr val="07450D"/>
            </a:solidFill>
            <a:prstDash val="dash"/>
            <a:round/>
            <a:headEnd/>
            <a:tailEnd/>
          </a:ln>
        </p:spPr>
        <p:txBody>
          <a:bodyPr/>
          <a:lstStyle/>
          <a:p>
            <a:pPr eaLnBrk="1" hangingPunct="1">
              <a:defRPr/>
            </a:pPr>
            <a:endParaRPr lang="en-US" sz="20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" name="Line 17"/>
          <p:cNvSpPr>
            <a:spLocks noChangeShapeType="1"/>
          </p:cNvSpPr>
          <p:nvPr/>
        </p:nvSpPr>
        <p:spPr bwMode="auto">
          <a:xfrm>
            <a:off x="2795588" y="1468438"/>
            <a:ext cx="3784600" cy="1579562"/>
          </a:xfrm>
          <a:prstGeom prst="line">
            <a:avLst/>
          </a:prstGeom>
          <a:noFill/>
          <a:ln w="38100">
            <a:solidFill>
              <a:schemeClr val="accent2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20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2" name="Text Box 8"/>
          <p:cNvSpPr txBox="1">
            <a:spLocks noChangeArrowheads="1"/>
          </p:cNvSpPr>
          <p:nvPr/>
        </p:nvSpPr>
        <p:spPr bwMode="auto">
          <a:xfrm>
            <a:off x="4281488" y="3770313"/>
            <a:ext cx="85725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b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</a:t>
            </a:r>
          </a:p>
        </p:txBody>
      </p:sp>
      <p:sp>
        <p:nvSpPr>
          <p:cNvPr id="36" name="TextBox 1"/>
          <p:cNvSpPr txBox="1">
            <a:spLocks noChangeArrowheads="1"/>
          </p:cNvSpPr>
          <p:nvPr/>
        </p:nvSpPr>
        <p:spPr bwMode="auto">
          <a:xfrm>
            <a:off x="1676401" y="3576936"/>
            <a:ext cx="60007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4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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35570107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1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33" presetID="18" presetClass="entr" presetSubtype="9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Left)">
                                      <p:cBhvr>
                                        <p:cTn id="35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37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9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41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3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0" presetID="16" presetClass="entr" presetSubtype="2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52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5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0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3" grpId="0" animBg="1"/>
      <p:bldP spid="14" grpId="0"/>
      <p:bldP spid="15" grpId="0"/>
      <p:bldP spid="43" grpId="0"/>
      <p:bldP spid="41" grpId="0" animBg="1"/>
      <p:bldP spid="42" grpId="0"/>
      <p:bldP spid="36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ChangeArrowheads="1"/>
          </p:cNvSpPr>
          <p:nvPr/>
        </p:nvSpPr>
        <p:spPr bwMode="gray">
          <a:xfrm>
            <a:off x="4660612" y="302419"/>
            <a:ext cx="2271713" cy="461963"/>
          </a:xfrm>
          <a:prstGeom prst="rect">
            <a:avLst/>
          </a:prstGeom>
          <a:gradFill rotWithShape="1">
            <a:gsLst>
              <a:gs pos="0">
                <a:schemeClr val="accent2"/>
              </a:gs>
              <a:gs pos="100000">
                <a:schemeClr val="accent2">
                  <a:gamma/>
                  <a:tint val="69804"/>
                  <a:invGamma/>
                </a:schemeClr>
              </a:gs>
            </a:gsLst>
            <a:lin ang="0" scaled="1"/>
          </a:gradFill>
          <a:ln w="38100">
            <a:solidFill>
              <a:srgbClr val="0000FF"/>
            </a:solidFill>
            <a:miter lim="800000"/>
            <a:headEnd/>
            <a:tailEnd/>
          </a:ln>
          <a:effectLst>
            <a:outerShdw dist="109250" dir="3267739" algn="ctr" rotWithShape="0">
              <a:srgbClr val="333333">
                <a:alpha val="50000"/>
              </a:srgbClr>
            </a:outerShdw>
          </a:effectLst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en-US" sz="2400" b="1" dirty="0" err="1">
                <a:latin typeface="Times New Roman" pitchFamily="18" charset="0"/>
              </a:rPr>
              <a:t>Cách</a:t>
            </a:r>
            <a:r>
              <a:rPr lang="en-US" sz="2400" b="1" dirty="0">
                <a:latin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</a:rPr>
              <a:t>dựng</a:t>
            </a:r>
            <a:r>
              <a:rPr lang="en-US" sz="2400" b="1" dirty="0">
                <a:latin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</a:rPr>
              <a:t>ảnh</a:t>
            </a:r>
            <a:endParaRPr lang="en-US" sz="2400" b="1" dirty="0">
              <a:latin typeface="Times New Roman" pitchFamily="18" charset="0"/>
            </a:endParaRPr>
          </a:p>
        </p:txBody>
      </p:sp>
      <p:sp>
        <p:nvSpPr>
          <p:cNvPr id="64515" name="Rectangle 3"/>
          <p:cNvSpPr>
            <a:spLocks noChangeArrowheads="1"/>
          </p:cNvSpPr>
          <p:nvPr/>
        </p:nvSpPr>
        <p:spPr bwMode="gray">
          <a:xfrm>
            <a:off x="1676400" y="1295401"/>
            <a:ext cx="4267200" cy="954107"/>
          </a:xfrm>
          <a:prstGeom prst="rect">
            <a:avLst/>
          </a:prstGeom>
          <a:gradFill rotWithShape="1">
            <a:gsLst>
              <a:gs pos="0">
                <a:schemeClr val="accent2"/>
              </a:gs>
              <a:gs pos="100000">
                <a:schemeClr val="accent2">
                  <a:gamma/>
                  <a:tint val="69804"/>
                  <a:invGamma/>
                </a:schemeClr>
              </a:gs>
            </a:gsLst>
            <a:lin ang="0" scaled="1"/>
          </a:gradFill>
          <a:ln w="38100">
            <a:solidFill>
              <a:srgbClr val="0000FF"/>
            </a:solidFill>
            <a:miter lim="800000"/>
            <a:headEnd/>
            <a:tailEnd/>
          </a:ln>
          <a:effectLst>
            <a:outerShdw dist="109250" dir="3267739" algn="ctr" rotWithShape="0">
              <a:srgbClr val="333333">
                <a:alpha val="50000"/>
              </a:srgbClr>
            </a:outerShdw>
          </a:effectLst>
        </p:spPr>
        <p:txBody>
          <a:bodyPr wrap="square" anchor="ctr">
            <a:spAutoFit/>
          </a:bodyPr>
          <a:lstStyle/>
          <a:p>
            <a:pPr>
              <a:defRPr/>
            </a:pPr>
            <a:r>
              <a:rPr lang="en-US" sz="2800" dirty="0" err="1">
                <a:solidFill>
                  <a:srgbClr val="FFFF00"/>
                </a:solidFill>
                <a:latin typeface="Times New Roman" pitchFamily="18" charset="0"/>
              </a:rPr>
              <a:t>Dựng</a:t>
            </a:r>
            <a:r>
              <a:rPr lang="en-US" sz="2800" dirty="0">
                <a:solidFill>
                  <a:srgbClr val="FFFF00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FFFF00"/>
                </a:solidFill>
                <a:latin typeface="Times New Roman" pitchFamily="18" charset="0"/>
              </a:rPr>
              <a:t>ảnh</a:t>
            </a:r>
            <a:r>
              <a:rPr lang="en-US" sz="2800" dirty="0">
                <a:solidFill>
                  <a:srgbClr val="FFFF00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FFFF00"/>
                </a:solidFill>
                <a:latin typeface="Times New Roman" pitchFamily="18" charset="0"/>
              </a:rPr>
              <a:t>của</a:t>
            </a:r>
            <a:r>
              <a:rPr lang="en-US" sz="2800" dirty="0">
                <a:solidFill>
                  <a:srgbClr val="FFFF00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FFFF00"/>
                </a:solidFill>
                <a:latin typeface="Times New Roman" pitchFamily="18" charset="0"/>
              </a:rPr>
              <a:t>một</a:t>
            </a:r>
            <a:r>
              <a:rPr lang="en-US" sz="2800" dirty="0">
                <a:solidFill>
                  <a:srgbClr val="FFFF00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FFFF00"/>
                </a:solidFill>
                <a:latin typeface="Times New Roman" pitchFamily="18" charset="0"/>
              </a:rPr>
              <a:t>điểm</a:t>
            </a:r>
            <a:r>
              <a:rPr lang="en-US" sz="2800" dirty="0">
                <a:solidFill>
                  <a:srgbClr val="FFFF00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FFFF00"/>
                </a:solidFill>
                <a:latin typeface="Times New Roman" pitchFamily="18" charset="0"/>
              </a:rPr>
              <a:t>sáng</a:t>
            </a:r>
            <a:r>
              <a:rPr lang="en-US" sz="2800" dirty="0">
                <a:solidFill>
                  <a:srgbClr val="FFFF00"/>
                </a:solidFill>
                <a:latin typeface="Times New Roman" pitchFamily="18" charset="0"/>
              </a:rPr>
              <a:t> (</a:t>
            </a:r>
            <a:r>
              <a:rPr lang="en-US" sz="2800" dirty="0" err="1">
                <a:solidFill>
                  <a:srgbClr val="FFFF00"/>
                </a:solidFill>
                <a:latin typeface="Times New Roman" pitchFamily="18" charset="0"/>
              </a:rPr>
              <a:t>ngoài</a:t>
            </a:r>
            <a:r>
              <a:rPr lang="en-US" sz="2800" dirty="0">
                <a:solidFill>
                  <a:srgbClr val="FFFF00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FFFF00"/>
                </a:solidFill>
                <a:latin typeface="Times New Roman" pitchFamily="18" charset="0"/>
              </a:rPr>
              <a:t>trục</a:t>
            </a:r>
            <a:r>
              <a:rPr lang="en-US" sz="2800" dirty="0">
                <a:solidFill>
                  <a:srgbClr val="FFFF00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FFFF00"/>
                </a:solidFill>
                <a:latin typeface="Times New Roman" pitchFamily="18" charset="0"/>
              </a:rPr>
              <a:t>chính</a:t>
            </a:r>
            <a:r>
              <a:rPr lang="en-US" sz="2800" dirty="0">
                <a:solidFill>
                  <a:srgbClr val="FFFF00"/>
                </a:solidFill>
                <a:latin typeface="Times New Roman" pitchFamily="18" charset="0"/>
              </a:rPr>
              <a:t> d &gt; f)</a:t>
            </a:r>
          </a:p>
        </p:txBody>
      </p:sp>
      <p:sp>
        <p:nvSpPr>
          <p:cNvPr id="64516" name="Rectangle 4"/>
          <p:cNvSpPr>
            <a:spLocks noChangeArrowheads="1"/>
          </p:cNvSpPr>
          <p:nvPr/>
        </p:nvSpPr>
        <p:spPr bwMode="gray">
          <a:xfrm>
            <a:off x="6362990" y="1304925"/>
            <a:ext cx="4152611" cy="1815882"/>
          </a:xfrm>
          <a:prstGeom prst="rect">
            <a:avLst/>
          </a:prstGeom>
          <a:gradFill rotWithShape="1">
            <a:gsLst>
              <a:gs pos="0">
                <a:schemeClr val="accent2"/>
              </a:gs>
              <a:gs pos="100000">
                <a:schemeClr val="accent2">
                  <a:gamma/>
                  <a:tint val="69804"/>
                  <a:invGamma/>
                </a:schemeClr>
              </a:gs>
            </a:gsLst>
            <a:lin ang="0" scaled="1"/>
          </a:gradFill>
          <a:ln w="38100">
            <a:solidFill>
              <a:srgbClr val="0000FF"/>
            </a:solidFill>
            <a:miter lim="800000"/>
            <a:headEnd/>
            <a:tailEnd/>
          </a:ln>
          <a:effectLst>
            <a:outerShdw dist="109250" dir="3267739" algn="ctr" rotWithShape="0">
              <a:srgbClr val="333333">
                <a:alpha val="50000"/>
              </a:srgbClr>
            </a:outerShdw>
          </a:effectLst>
        </p:spPr>
        <p:txBody>
          <a:bodyPr wrap="square" anchor="ctr">
            <a:spAutoFit/>
          </a:bodyPr>
          <a:lstStyle/>
          <a:p>
            <a:pPr>
              <a:defRPr/>
            </a:pPr>
            <a:r>
              <a:rPr lang="en-US" sz="2800" dirty="0" err="1">
                <a:solidFill>
                  <a:srgbClr val="FFFF00"/>
                </a:solidFill>
                <a:latin typeface="Times New Roman" pitchFamily="18" charset="0"/>
              </a:rPr>
              <a:t>Dựng</a:t>
            </a:r>
            <a:r>
              <a:rPr lang="en-US" sz="2800" dirty="0">
                <a:solidFill>
                  <a:srgbClr val="FFFF00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FFFF00"/>
                </a:solidFill>
                <a:latin typeface="Times New Roman" pitchFamily="18" charset="0"/>
              </a:rPr>
              <a:t>ảnh</a:t>
            </a:r>
            <a:r>
              <a:rPr lang="en-US" sz="2800" dirty="0">
                <a:solidFill>
                  <a:srgbClr val="FFFF00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FFFF00"/>
                </a:solidFill>
                <a:latin typeface="Times New Roman" pitchFamily="18" charset="0"/>
              </a:rPr>
              <a:t>của</a:t>
            </a:r>
            <a:r>
              <a:rPr lang="en-US" sz="2800" dirty="0">
                <a:solidFill>
                  <a:srgbClr val="FFFF00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FFFF00"/>
                </a:solidFill>
                <a:latin typeface="Times New Roman" pitchFamily="18" charset="0"/>
              </a:rPr>
              <a:t>một</a:t>
            </a:r>
            <a:r>
              <a:rPr lang="en-US" sz="2800" dirty="0">
                <a:solidFill>
                  <a:srgbClr val="FFFF00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FFFF00"/>
                </a:solidFill>
                <a:latin typeface="Times New Roman" pitchFamily="18" charset="0"/>
              </a:rPr>
              <a:t>vật</a:t>
            </a:r>
            <a:r>
              <a:rPr lang="en-US" sz="2800" dirty="0">
                <a:solidFill>
                  <a:srgbClr val="FFFF00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FFFF00"/>
                </a:solidFill>
                <a:latin typeface="Times New Roman" pitchFamily="18" charset="0"/>
              </a:rPr>
              <a:t>sáng</a:t>
            </a:r>
            <a:r>
              <a:rPr lang="en-US" sz="2800" dirty="0">
                <a:solidFill>
                  <a:srgbClr val="FFFF00"/>
                </a:solidFill>
                <a:latin typeface="Times New Roman" pitchFamily="18" charset="0"/>
              </a:rPr>
              <a:t> AB     	</a:t>
            </a:r>
          </a:p>
          <a:p>
            <a:pPr>
              <a:defRPr/>
            </a:pPr>
            <a:r>
              <a:rPr lang="en-US" sz="2800" dirty="0">
                <a:solidFill>
                  <a:srgbClr val="FFFF00"/>
                </a:solidFill>
                <a:latin typeface="Times New Roman" pitchFamily="18" charset="0"/>
              </a:rPr>
              <a:t>+ A </a:t>
            </a:r>
            <a:r>
              <a:rPr lang="en-US" sz="2800" dirty="0">
                <a:solidFill>
                  <a:srgbClr val="FFFF00"/>
                </a:solidFill>
                <a:latin typeface="Times New Roman" pitchFamily="18" charset="0"/>
                <a:sym typeface="Symbol" pitchFamily="18" charset="2"/>
              </a:rPr>
              <a:t></a:t>
            </a:r>
            <a:r>
              <a:rPr lang="en-US" sz="2800" dirty="0">
                <a:solidFill>
                  <a:srgbClr val="FFFF00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FFFF00"/>
                </a:solidFill>
                <a:latin typeface="Times New Roman" pitchFamily="18" charset="0"/>
              </a:rPr>
              <a:t>trục</a:t>
            </a:r>
            <a:r>
              <a:rPr lang="en-US" sz="2800" dirty="0">
                <a:solidFill>
                  <a:srgbClr val="FFFF00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FFFF00"/>
                </a:solidFill>
                <a:latin typeface="Times New Roman" pitchFamily="18" charset="0"/>
              </a:rPr>
              <a:t>chính</a:t>
            </a:r>
            <a:endParaRPr lang="en-US" sz="2800" dirty="0">
              <a:solidFill>
                <a:srgbClr val="FFFF00"/>
              </a:solidFill>
              <a:latin typeface="Times New Roman" pitchFamily="18" charset="0"/>
            </a:endParaRPr>
          </a:p>
          <a:p>
            <a:pPr>
              <a:defRPr/>
            </a:pPr>
            <a:r>
              <a:rPr lang="en-US" sz="2800" dirty="0">
                <a:solidFill>
                  <a:srgbClr val="FFFF00"/>
                </a:solidFill>
                <a:latin typeface="Times New Roman" pitchFamily="18" charset="0"/>
              </a:rPr>
              <a:t>+ AB </a:t>
            </a:r>
            <a:r>
              <a:rPr lang="en-US" sz="2800" dirty="0">
                <a:solidFill>
                  <a:srgbClr val="FFFF00"/>
                </a:solidFill>
                <a:latin typeface="Times New Roman" pitchFamily="18" charset="0"/>
                <a:sym typeface="Symbol" pitchFamily="18" charset="2"/>
              </a:rPr>
              <a:t> </a:t>
            </a:r>
            <a:r>
              <a:rPr lang="en-US" sz="2800" dirty="0" err="1">
                <a:solidFill>
                  <a:srgbClr val="FFFF00"/>
                </a:solidFill>
                <a:latin typeface="Times New Roman" pitchFamily="18" charset="0"/>
                <a:sym typeface="Symbol" pitchFamily="18" charset="2"/>
              </a:rPr>
              <a:t>trục</a:t>
            </a:r>
            <a:r>
              <a:rPr lang="en-US" sz="2800" dirty="0">
                <a:solidFill>
                  <a:srgbClr val="FFFF00"/>
                </a:solidFill>
                <a:latin typeface="Times New Roman" pitchFamily="18" charset="0"/>
                <a:sym typeface="Symbol" pitchFamily="18" charset="2"/>
              </a:rPr>
              <a:t> </a:t>
            </a:r>
            <a:r>
              <a:rPr lang="en-US" sz="2800" dirty="0" err="1">
                <a:solidFill>
                  <a:srgbClr val="FFFF00"/>
                </a:solidFill>
                <a:latin typeface="Times New Roman" pitchFamily="18" charset="0"/>
                <a:sym typeface="Symbol" pitchFamily="18" charset="2"/>
              </a:rPr>
              <a:t>chính</a:t>
            </a:r>
            <a:endParaRPr lang="en-US" sz="2800" dirty="0">
              <a:solidFill>
                <a:srgbClr val="FFFF00"/>
              </a:solidFill>
              <a:latin typeface="Times New Roman" pitchFamily="18" charset="0"/>
              <a:sym typeface="Symbol" pitchFamily="18" charset="2"/>
            </a:endParaRPr>
          </a:p>
        </p:txBody>
      </p:sp>
      <p:sp>
        <p:nvSpPr>
          <p:cNvPr id="64517" name="Rectangle 5"/>
          <p:cNvSpPr>
            <a:spLocks noChangeArrowheads="1"/>
          </p:cNvSpPr>
          <p:nvPr/>
        </p:nvSpPr>
        <p:spPr bwMode="gray">
          <a:xfrm>
            <a:off x="1770713" y="3948114"/>
            <a:ext cx="4122737" cy="2554545"/>
          </a:xfrm>
          <a:prstGeom prst="rect">
            <a:avLst/>
          </a:prstGeom>
          <a:gradFill rotWithShape="1">
            <a:gsLst>
              <a:gs pos="0">
                <a:schemeClr val="accent2"/>
              </a:gs>
              <a:gs pos="100000">
                <a:schemeClr val="accent2">
                  <a:gamma/>
                  <a:tint val="69804"/>
                  <a:invGamma/>
                </a:schemeClr>
              </a:gs>
            </a:gsLst>
            <a:lin ang="0" scaled="1"/>
          </a:gradFill>
          <a:ln w="38100">
            <a:solidFill>
              <a:srgbClr val="0000FF"/>
            </a:solidFill>
            <a:miter lim="800000"/>
            <a:headEnd/>
            <a:tailEnd/>
          </a:ln>
          <a:effectLst>
            <a:outerShdw dist="109250" dir="3267739" algn="ctr" rotWithShape="0">
              <a:srgbClr val="333333">
                <a:alpha val="50000"/>
              </a:srgbClr>
            </a:outerShdw>
          </a:effectLst>
        </p:spPr>
        <p:txBody>
          <a:bodyPr wrap="square" anchor="ctr">
            <a:spAutoFit/>
          </a:bodyPr>
          <a:lstStyle/>
          <a:p>
            <a:pPr>
              <a:defRPr/>
            </a:pPr>
            <a:r>
              <a:rPr lang="en-US" sz="3200" dirty="0">
                <a:solidFill>
                  <a:srgbClr val="FFFF00"/>
                </a:solidFill>
                <a:latin typeface="Times New Roman" pitchFamily="18" charset="0"/>
              </a:rPr>
              <a:t>+ </a:t>
            </a:r>
            <a:r>
              <a:rPr lang="en-US" sz="3200" dirty="0" err="1">
                <a:solidFill>
                  <a:srgbClr val="FFFF00"/>
                </a:solidFill>
                <a:latin typeface="Times New Roman" pitchFamily="18" charset="0"/>
              </a:rPr>
              <a:t>Vẽ</a:t>
            </a:r>
            <a:r>
              <a:rPr lang="en-US" sz="3200" dirty="0">
                <a:solidFill>
                  <a:srgbClr val="FFFF00"/>
                </a:solidFill>
                <a:latin typeface="Times New Roman" pitchFamily="18" charset="0"/>
              </a:rPr>
              <a:t> 2 </a:t>
            </a:r>
            <a:r>
              <a:rPr lang="en-US" sz="3200" dirty="0" err="1">
                <a:solidFill>
                  <a:srgbClr val="FFFF00"/>
                </a:solidFill>
                <a:latin typeface="Times New Roman" pitchFamily="18" charset="0"/>
              </a:rPr>
              <a:t>tia</a:t>
            </a:r>
            <a:r>
              <a:rPr lang="en-US" sz="3200" dirty="0">
                <a:solidFill>
                  <a:srgbClr val="FFFF00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FFFF00"/>
                </a:solidFill>
                <a:latin typeface="Times New Roman" pitchFamily="18" charset="0"/>
              </a:rPr>
              <a:t>tới</a:t>
            </a:r>
            <a:r>
              <a:rPr lang="en-US" sz="3200" dirty="0">
                <a:solidFill>
                  <a:srgbClr val="FFFF00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FFFF00"/>
                </a:solidFill>
                <a:latin typeface="Times New Roman" pitchFamily="18" charset="0"/>
              </a:rPr>
              <a:t>đặc</a:t>
            </a:r>
            <a:r>
              <a:rPr lang="en-US" sz="3200" dirty="0">
                <a:solidFill>
                  <a:srgbClr val="FFFF00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FFFF00"/>
                </a:solidFill>
                <a:latin typeface="Times New Roman" pitchFamily="18" charset="0"/>
              </a:rPr>
              <a:t>biệt</a:t>
            </a:r>
            <a:endParaRPr lang="en-US" sz="3200" dirty="0">
              <a:solidFill>
                <a:srgbClr val="FFFF00"/>
              </a:solidFill>
              <a:latin typeface="Times New Roman" pitchFamily="18" charset="0"/>
            </a:endParaRPr>
          </a:p>
          <a:p>
            <a:pPr>
              <a:buFont typeface="Symbol" pitchFamily="18" charset="2"/>
              <a:buChar char="®"/>
              <a:defRPr/>
            </a:pPr>
            <a:r>
              <a:rPr lang="en-US" sz="3200" dirty="0">
                <a:solidFill>
                  <a:srgbClr val="FFFF00"/>
                </a:solidFill>
                <a:latin typeface="Times New Roman" pitchFamily="18" charset="0"/>
                <a:sym typeface="Symbol" pitchFamily="18" charset="2"/>
              </a:rPr>
              <a:t> </a:t>
            </a:r>
            <a:r>
              <a:rPr lang="en-US" sz="3200" dirty="0" err="1">
                <a:solidFill>
                  <a:srgbClr val="FFFF00"/>
                </a:solidFill>
                <a:latin typeface="Times New Roman" pitchFamily="18" charset="0"/>
                <a:sym typeface="Symbol" pitchFamily="18" charset="2"/>
              </a:rPr>
              <a:t>dựng</a:t>
            </a:r>
            <a:r>
              <a:rPr lang="en-US" sz="3200" dirty="0">
                <a:solidFill>
                  <a:srgbClr val="FFFF00"/>
                </a:solidFill>
                <a:latin typeface="Times New Roman" pitchFamily="18" charset="0"/>
                <a:sym typeface="Symbol" pitchFamily="18" charset="2"/>
              </a:rPr>
              <a:t> 2 </a:t>
            </a:r>
            <a:r>
              <a:rPr lang="en-US" sz="3200" dirty="0" err="1">
                <a:solidFill>
                  <a:srgbClr val="FFFF00"/>
                </a:solidFill>
                <a:latin typeface="Times New Roman" pitchFamily="18" charset="0"/>
                <a:sym typeface="Symbol" pitchFamily="18" charset="2"/>
              </a:rPr>
              <a:t>tia</a:t>
            </a:r>
            <a:r>
              <a:rPr lang="en-US" sz="3200" dirty="0">
                <a:solidFill>
                  <a:srgbClr val="FFFF00"/>
                </a:solidFill>
                <a:latin typeface="Times New Roman" pitchFamily="18" charset="0"/>
                <a:sym typeface="Symbol" pitchFamily="18" charset="2"/>
              </a:rPr>
              <a:t> </a:t>
            </a:r>
            <a:r>
              <a:rPr lang="en-US" sz="3200" dirty="0" err="1">
                <a:solidFill>
                  <a:srgbClr val="FFFF00"/>
                </a:solidFill>
                <a:latin typeface="Times New Roman" pitchFamily="18" charset="0"/>
                <a:sym typeface="Symbol" pitchFamily="18" charset="2"/>
              </a:rPr>
              <a:t>ló</a:t>
            </a:r>
            <a:r>
              <a:rPr lang="en-US" sz="3200" dirty="0">
                <a:solidFill>
                  <a:srgbClr val="FFFF00"/>
                </a:solidFill>
                <a:latin typeface="Times New Roman" pitchFamily="18" charset="0"/>
                <a:sym typeface="Symbol" pitchFamily="18" charset="2"/>
              </a:rPr>
              <a:t> </a:t>
            </a:r>
            <a:r>
              <a:rPr lang="en-US" sz="3200" dirty="0" err="1">
                <a:solidFill>
                  <a:srgbClr val="FFFF00"/>
                </a:solidFill>
                <a:latin typeface="Times New Roman" pitchFamily="18" charset="0"/>
                <a:sym typeface="Symbol" pitchFamily="18" charset="2"/>
              </a:rPr>
              <a:t>tương</a:t>
            </a:r>
            <a:r>
              <a:rPr lang="en-US" sz="3200" dirty="0">
                <a:solidFill>
                  <a:srgbClr val="FFFF00"/>
                </a:solidFill>
                <a:latin typeface="Times New Roman" pitchFamily="18" charset="0"/>
                <a:sym typeface="Symbol" pitchFamily="18" charset="2"/>
              </a:rPr>
              <a:t> </a:t>
            </a:r>
            <a:r>
              <a:rPr lang="en-US" sz="3200" dirty="0" err="1">
                <a:solidFill>
                  <a:srgbClr val="FFFF00"/>
                </a:solidFill>
                <a:latin typeface="Times New Roman" pitchFamily="18" charset="0"/>
                <a:sym typeface="Symbol" pitchFamily="18" charset="2"/>
              </a:rPr>
              <a:t>ứng</a:t>
            </a:r>
            <a:endParaRPr lang="en-US" sz="3200" dirty="0">
              <a:solidFill>
                <a:srgbClr val="FFFF00"/>
              </a:solidFill>
              <a:latin typeface="Times New Roman" pitchFamily="18" charset="0"/>
              <a:sym typeface="Symbol" pitchFamily="18" charset="2"/>
            </a:endParaRPr>
          </a:p>
          <a:p>
            <a:pPr>
              <a:buFont typeface="Symbol" pitchFamily="18" charset="2"/>
              <a:buChar char="®"/>
              <a:defRPr/>
            </a:pPr>
            <a:r>
              <a:rPr lang="en-US" sz="3200" dirty="0">
                <a:solidFill>
                  <a:srgbClr val="FFFF00"/>
                </a:solidFill>
                <a:latin typeface="Times New Roman" pitchFamily="18" charset="0"/>
                <a:sym typeface="Symbol" pitchFamily="18" charset="2"/>
              </a:rPr>
              <a:t> </a:t>
            </a:r>
            <a:r>
              <a:rPr lang="en-US" sz="3200" dirty="0" err="1">
                <a:solidFill>
                  <a:srgbClr val="FFFF00"/>
                </a:solidFill>
                <a:latin typeface="Times New Roman" pitchFamily="18" charset="0"/>
                <a:sym typeface="Symbol" pitchFamily="18" charset="2"/>
              </a:rPr>
              <a:t>giao</a:t>
            </a:r>
            <a:r>
              <a:rPr lang="en-US" sz="3200" dirty="0">
                <a:solidFill>
                  <a:srgbClr val="FFFF00"/>
                </a:solidFill>
                <a:latin typeface="Times New Roman" pitchFamily="18" charset="0"/>
                <a:sym typeface="Symbol" pitchFamily="18" charset="2"/>
              </a:rPr>
              <a:t> </a:t>
            </a:r>
            <a:r>
              <a:rPr lang="en-US" sz="3200" dirty="0" err="1">
                <a:solidFill>
                  <a:srgbClr val="FFFF00"/>
                </a:solidFill>
                <a:latin typeface="Times New Roman" pitchFamily="18" charset="0"/>
                <a:sym typeface="Symbol" pitchFamily="18" charset="2"/>
              </a:rPr>
              <a:t>điểm</a:t>
            </a:r>
            <a:r>
              <a:rPr lang="en-US" sz="3200" dirty="0">
                <a:solidFill>
                  <a:srgbClr val="FFFF00"/>
                </a:solidFill>
                <a:latin typeface="Times New Roman" pitchFamily="18" charset="0"/>
                <a:sym typeface="Symbol" pitchFamily="18" charset="2"/>
              </a:rPr>
              <a:t> </a:t>
            </a:r>
            <a:r>
              <a:rPr lang="en-US" sz="3200" dirty="0" err="1">
                <a:solidFill>
                  <a:srgbClr val="FFFF00"/>
                </a:solidFill>
                <a:latin typeface="Times New Roman" pitchFamily="18" charset="0"/>
                <a:sym typeface="Symbol" pitchFamily="18" charset="2"/>
              </a:rPr>
              <a:t>của</a:t>
            </a:r>
            <a:r>
              <a:rPr lang="en-US" sz="3200" dirty="0">
                <a:solidFill>
                  <a:srgbClr val="FFFF00"/>
                </a:solidFill>
                <a:latin typeface="Times New Roman" pitchFamily="18" charset="0"/>
                <a:sym typeface="Symbol" pitchFamily="18" charset="2"/>
              </a:rPr>
              <a:t> 2 </a:t>
            </a:r>
            <a:r>
              <a:rPr lang="en-US" sz="3200" dirty="0" err="1">
                <a:solidFill>
                  <a:srgbClr val="FFFF00"/>
                </a:solidFill>
                <a:latin typeface="Times New Roman" pitchFamily="18" charset="0"/>
                <a:sym typeface="Symbol" pitchFamily="18" charset="2"/>
              </a:rPr>
              <a:t>tia</a:t>
            </a:r>
            <a:r>
              <a:rPr lang="en-US" sz="3200" dirty="0">
                <a:solidFill>
                  <a:srgbClr val="FFFF00"/>
                </a:solidFill>
                <a:latin typeface="Times New Roman" pitchFamily="18" charset="0"/>
                <a:sym typeface="Symbol" pitchFamily="18" charset="2"/>
              </a:rPr>
              <a:t> </a:t>
            </a:r>
            <a:r>
              <a:rPr lang="en-US" sz="3200" dirty="0" err="1">
                <a:solidFill>
                  <a:srgbClr val="FFFF00"/>
                </a:solidFill>
                <a:latin typeface="Times New Roman" pitchFamily="18" charset="0"/>
                <a:sym typeface="Symbol" pitchFamily="18" charset="2"/>
              </a:rPr>
              <a:t>ló</a:t>
            </a:r>
            <a:r>
              <a:rPr lang="en-US" sz="3200" dirty="0">
                <a:solidFill>
                  <a:srgbClr val="FFFF00"/>
                </a:solidFill>
                <a:latin typeface="Times New Roman" pitchFamily="18" charset="0"/>
                <a:sym typeface="Symbol" pitchFamily="18" charset="2"/>
              </a:rPr>
              <a:t> </a:t>
            </a:r>
            <a:r>
              <a:rPr lang="en-US" sz="3200" dirty="0" err="1">
                <a:solidFill>
                  <a:srgbClr val="FFFF00"/>
                </a:solidFill>
                <a:latin typeface="Times New Roman" pitchFamily="18" charset="0"/>
                <a:sym typeface="Symbol" pitchFamily="18" charset="2"/>
              </a:rPr>
              <a:t>là</a:t>
            </a:r>
            <a:r>
              <a:rPr lang="en-US" sz="3200" dirty="0">
                <a:solidFill>
                  <a:srgbClr val="FFFF00"/>
                </a:solidFill>
                <a:latin typeface="Times New Roman" pitchFamily="18" charset="0"/>
                <a:sym typeface="Symbol" pitchFamily="18" charset="2"/>
              </a:rPr>
              <a:t> </a:t>
            </a:r>
            <a:r>
              <a:rPr lang="en-US" sz="3200" dirty="0" err="1">
                <a:solidFill>
                  <a:srgbClr val="FFFF00"/>
                </a:solidFill>
                <a:latin typeface="Times New Roman" pitchFamily="18" charset="0"/>
                <a:sym typeface="Symbol" pitchFamily="18" charset="2"/>
              </a:rPr>
              <a:t>ảnh</a:t>
            </a:r>
            <a:r>
              <a:rPr lang="en-US" sz="3200" dirty="0">
                <a:solidFill>
                  <a:srgbClr val="FFFF00"/>
                </a:solidFill>
                <a:latin typeface="Times New Roman" pitchFamily="18" charset="0"/>
                <a:sym typeface="Symbol" pitchFamily="18" charset="2"/>
              </a:rPr>
              <a:t> </a:t>
            </a:r>
            <a:r>
              <a:rPr lang="en-US" sz="3200" dirty="0" err="1">
                <a:solidFill>
                  <a:srgbClr val="FFFF00"/>
                </a:solidFill>
                <a:latin typeface="Times New Roman" pitchFamily="18" charset="0"/>
                <a:sym typeface="Symbol" pitchFamily="18" charset="2"/>
              </a:rPr>
              <a:t>của</a:t>
            </a:r>
            <a:r>
              <a:rPr lang="en-US" sz="3200" dirty="0">
                <a:solidFill>
                  <a:srgbClr val="FFFF00"/>
                </a:solidFill>
                <a:latin typeface="Times New Roman" pitchFamily="18" charset="0"/>
                <a:sym typeface="Symbol" pitchFamily="18" charset="2"/>
              </a:rPr>
              <a:t> </a:t>
            </a:r>
            <a:r>
              <a:rPr lang="en-US" sz="3200" dirty="0" err="1">
                <a:solidFill>
                  <a:srgbClr val="FFFF00"/>
                </a:solidFill>
                <a:latin typeface="Times New Roman" pitchFamily="18" charset="0"/>
                <a:sym typeface="Symbol" pitchFamily="18" charset="2"/>
              </a:rPr>
              <a:t>điểm</a:t>
            </a:r>
            <a:r>
              <a:rPr lang="en-US" sz="3200" dirty="0">
                <a:solidFill>
                  <a:srgbClr val="FFFF00"/>
                </a:solidFill>
                <a:latin typeface="Times New Roman" pitchFamily="18" charset="0"/>
                <a:sym typeface="Symbol" pitchFamily="18" charset="2"/>
              </a:rPr>
              <a:t> </a:t>
            </a:r>
            <a:r>
              <a:rPr lang="en-US" sz="3200" dirty="0" err="1">
                <a:solidFill>
                  <a:srgbClr val="FFFF00"/>
                </a:solidFill>
                <a:latin typeface="Times New Roman" pitchFamily="18" charset="0"/>
                <a:sym typeface="Symbol" pitchFamily="18" charset="2"/>
              </a:rPr>
              <a:t>sáng</a:t>
            </a:r>
            <a:r>
              <a:rPr lang="en-US" sz="3200" dirty="0">
                <a:solidFill>
                  <a:srgbClr val="FFFF00"/>
                </a:solidFill>
                <a:latin typeface="Times New Roman" pitchFamily="18" charset="0"/>
                <a:sym typeface="Symbol" pitchFamily="18" charset="2"/>
              </a:rPr>
              <a:t>.</a:t>
            </a:r>
          </a:p>
        </p:txBody>
      </p:sp>
      <p:sp>
        <p:nvSpPr>
          <p:cNvPr id="64518" name="Rectangle 6"/>
          <p:cNvSpPr>
            <a:spLocks noChangeArrowheads="1"/>
          </p:cNvSpPr>
          <p:nvPr/>
        </p:nvSpPr>
        <p:spPr bwMode="gray">
          <a:xfrm>
            <a:off x="6248400" y="4313238"/>
            <a:ext cx="4267200" cy="1569660"/>
          </a:xfrm>
          <a:prstGeom prst="rect">
            <a:avLst/>
          </a:prstGeom>
          <a:gradFill rotWithShape="1">
            <a:gsLst>
              <a:gs pos="0">
                <a:schemeClr val="accent2"/>
              </a:gs>
              <a:gs pos="100000">
                <a:schemeClr val="accent2">
                  <a:gamma/>
                  <a:tint val="69804"/>
                  <a:invGamma/>
                </a:schemeClr>
              </a:gs>
            </a:gsLst>
            <a:lin ang="0" scaled="1"/>
          </a:gradFill>
          <a:ln w="38100">
            <a:solidFill>
              <a:srgbClr val="0000FF"/>
            </a:solidFill>
            <a:miter lim="800000"/>
            <a:headEnd/>
            <a:tailEnd/>
          </a:ln>
          <a:effectLst>
            <a:outerShdw dist="109250" dir="3267739" algn="ctr" rotWithShape="0">
              <a:srgbClr val="333333">
                <a:alpha val="50000"/>
              </a:srgbClr>
            </a:outerShdw>
          </a:effectLst>
        </p:spPr>
        <p:txBody>
          <a:bodyPr wrap="square" anchor="ctr">
            <a:spAutoFit/>
          </a:bodyPr>
          <a:lstStyle/>
          <a:p>
            <a:pPr>
              <a:defRPr/>
            </a:pPr>
            <a:r>
              <a:rPr lang="en-US" sz="3200" dirty="0">
                <a:solidFill>
                  <a:srgbClr val="FFFF00"/>
                </a:solidFill>
                <a:latin typeface="Times New Roman" pitchFamily="18" charset="0"/>
              </a:rPr>
              <a:t>+ </a:t>
            </a:r>
            <a:r>
              <a:rPr lang="en-US" sz="3200" dirty="0" err="1">
                <a:solidFill>
                  <a:srgbClr val="FFFF00"/>
                </a:solidFill>
                <a:latin typeface="Times New Roman" pitchFamily="18" charset="0"/>
              </a:rPr>
              <a:t>Dựng</a:t>
            </a:r>
            <a:r>
              <a:rPr lang="en-US" sz="3200" dirty="0">
                <a:solidFill>
                  <a:srgbClr val="FFFF00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FFFF00"/>
                </a:solidFill>
                <a:latin typeface="Times New Roman" pitchFamily="18" charset="0"/>
              </a:rPr>
              <a:t>ảnh</a:t>
            </a:r>
            <a:r>
              <a:rPr lang="en-US" sz="3200" dirty="0">
                <a:solidFill>
                  <a:srgbClr val="FFFF00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FFFF00"/>
                </a:solidFill>
                <a:latin typeface="Times New Roman" pitchFamily="18" charset="0"/>
              </a:rPr>
              <a:t>của</a:t>
            </a:r>
            <a:r>
              <a:rPr lang="en-US" sz="3200" dirty="0">
                <a:solidFill>
                  <a:srgbClr val="FFFF00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FFFF00"/>
                </a:solidFill>
                <a:latin typeface="Times New Roman" pitchFamily="18" charset="0"/>
              </a:rPr>
              <a:t>điểm</a:t>
            </a:r>
            <a:r>
              <a:rPr lang="en-US" sz="3200" dirty="0">
                <a:solidFill>
                  <a:srgbClr val="FFFF00"/>
                </a:solidFill>
                <a:latin typeface="Times New Roman" pitchFamily="18" charset="0"/>
              </a:rPr>
              <a:t> B.</a:t>
            </a:r>
          </a:p>
          <a:p>
            <a:pPr>
              <a:defRPr/>
            </a:pPr>
            <a:r>
              <a:rPr lang="en-US" sz="3200" dirty="0">
                <a:solidFill>
                  <a:srgbClr val="FFFF00"/>
                </a:solidFill>
                <a:latin typeface="Times New Roman" pitchFamily="18" charset="0"/>
              </a:rPr>
              <a:t>+ </a:t>
            </a:r>
            <a:r>
              <a:rPr lang="en-US" sz="3200" dirty="0" err="1">
                <a:solidFill>
                  <a:srgbClr val="FFFF00"/>
                </a:solidFill>
                <a:latin typeface="Times New Roman" pitchFamily="18" charset="0"/>
              </a:rPr>
              <a:t>Từ</a:t>
            </a:r>
            <a:r>
              <a:rPr lang="en-US" sz="3200" dirty="0">
                <a:solidFill>
                  <a:srgbClr val="FFFF00"/>
                </a:solidFill>
                <a:latin typeface="Times New Roman" pitchFamily="18" charset="0"/>
              </a:rPr>
              <a:t> B’ </a:t>
            </a:r>
            <a:r>
              <a:rPr lang="en-US" sz="3200" dirty="0" err="1">
                <a:solidFill>
                  <a:srgbClr val="FFFF00"/>
                </a:solidFill>
                <a:latin typeface="Times New Roman" pitchFamily="18" charset="0"/>
              </a:rPr>
              <a:t>dựng</a:t>
            </a:r>
            <a:r>
              <a:rPr lang="en-US" sz="3200" dirty="0">
                <a:solidFill>
                  <a:srgbClr val="FFFF00"/>
                </a:solidFill>
                <a:latin typeface="Times New Roman" pitchFamily="18" charset="0"/>
              </a:rPr>
              <a:t> B’A’ </a:t>
            </a:r>
            <a:r>
              <a:rPr lang="en-US" sz="3200" dirty="0">
                <a:solidFill>
                  <a:srgbClr val="FFFF00"/>
                </a:solidFill>
                <a:latin typeface="Times New Roman" pitchFamily="18" charset="0"/>
                <a:sym typeface="Symbol" pitchFamily="18" charset="2"/>
              </a:rPr>
              <a:t> </a:t>
            </a:r>
            <a:r>
              <a:rPr lang="en-US" sz="3200" dirty="0" err="1">
                <a:solidFill>
                  <a:srgbClr val="FFFF00"/>
                </a:solidFill>
                <a:latin typeface="Times New Roman" pitchFamily="18" charset="0"/>
                <a:sym typeface="Symbol" pitchFamily="18" charset="2"/>
              </a:rPr>
              <a:t>trục</a:t>
            </a:r>
            <a:r>
              <a:rPr lang="en-US" sz="3200" dirty="0">
                <a:solidFill>
                  <a:srgbClr val="FFFF00"/>
                </a:solidFill>
                <a:latin typeface="Times New Roman" pitchFamily="18" charset="0"/>
                <a:sym typeface="Symbol" pitchFamily="18" charset="2"/>
              </a:rPr>
              <a:t> </a:t>
            </a:r>
            <a:r>
              <a:rPr lang="en-US" sz="3200" dirty="0" err="1">
                <a:solidFill>
                  <a:srgbClr val="FFFF00"/>
                </a:solidFill>
                <a:latin typeface="Times New Roman" pitchFamily="18" charset="0"/>
                <a:sym typeface="Symbol" pitchFamily="18" charset="2"/>
              </a:rPr>
              <a:t>chính</a:t>
            </a:r>
            <a:endParaRPr lang="en-US" sz="3200" dirty="0">
              <a:solidFill>
                <a:srgbClr val="FFFF00"/>
              </a:solidFill>
              <a:latin typeface="Times New Roman" pitchFamily="18" charset="0"/>
              <a:sym typeface="Symbol" pitchFamily="18" charset="2"/>
            </a:endParaRPr>
          </a:p>
        </p:txBody>
      </p:sp>
      <p:cxnSp>
        <p:nvCxnSpPr>
          <p:cNvPr id="64519" name="AutoShape 7"/>
          <p:cNvCxnSpPr>
            <a:cxnSpLocks noChangeShapeType="1"/>
            <a:stCxn id="64514" idx="2"/>
            <a:endCxn id="64515" idx="0"/>
          </p:cNvCxnSpPr>
          <p:nvPr/>
        </p:nvCxnSpPr>
        <p:spPr bwMode="auto">
          <a:xfrm rot="5400000">
            <a:off x="4537726" y="36656"/>
            <a:ext cx="531019" cy="1986468"/>
          </a:xfrm>
          <a:prstGeom prst="straightConnector1">
            <a:avLst/>
          </a:prstGeom>
          <a:noFill/>
          <a:ln w="19050">
            <a:solidFill>
              <a:srgbClr val="FF33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64521" name="AutoShape 9"/>
          <p:cNvCxnSpPr>
            <a:cxnSpLocks noChangeShapeType="1"/>
            <a:stCxn id="64516" idx="2"/>
            <a:endCxn id="64518" idx="0"/>
          </p:cNvCxnSpPr>
          <p:nvPr/>
        </p:nvCxnSpPr>
        <p:spPr bwMode="auto">
          <a:xfrm rot="5400000">
            <a:off x="7814434" y="3688376"/>
            <a:ext cx="1192431" cy="57295"/>
          </a:xfrm>
          <a:prstGeom prst="straightConnector1">
            <a:avLst/>
          </a:prstGeom>
          <a:noFill/>
          <a:ln w="19050">
            <a:solidFill>
              <a:srgbClr val="FF33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64522" name="AutoShape 10"/>
          <p:cNvCxnSpPr>
            <a:cxnSpLocks noChangeShapeType="1"/>
            <a:stCxn id="64515" idx="2"/>
            <a:endCxn id="64517" idx="0"/>
          </p:cNvCxnSpPr>
          <p:nvPr/>
        </p:nvCxnSpPr>
        <p:spPr bwMode="auto">
          <a:xfrm rot="16200000" flipH="1">
            <a:off x="2971737" y="3087770"/>
            <a:ext cx="1698606" cy="22081"/>
          </a:xfrm>
          <a:prstGeom prst="straightConnector1">
            <a:avLst/>
          </a:prstGeom>
          <a:noFill/>
          <a:ln w="19050">
            <a:solidFill>
              <a:srgbClr val="FF33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64524" name="Line 12"/>
          <p:cNvSpPr>
            <a:spLocks noChangeShapeType="1"/>
          </p:cNvSpPr>
          <p:nvPr/>
        </p:nvSpPr>
        <p:spPr bwMode="auto">
          <a:xfrm>
            <a:off x="6049385" y="764381"/>
            <a:ext cx="2027815" cy="538559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80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39653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7827"/>
    </mc:Choice>
    <mc:Fallback xmlns="">
      <p:transition spd="slow" advTm="17827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1000"/>
                                        <p:tgtEl>
                                          <p:spTgt spid="645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9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" dur="1000"/>
                                        <p:tgtEl>
                                          <p:spTgt spid="645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6" dur="500"/>
                                        <p:tgtEl>
                                          <p:spTgt spid="645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8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0" dur="1000"/>
                                        <p:tgtEl>
                                          <p:spTgt spid="645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8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25" dur="1000"/>
                                        <p:tgtEl>
                                          <p:spTgt spid="645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7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9" dur="1000"/>
                                        <p:tgtEl>
                                          <p:spTgt spid="645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4" dur="1000"/>
                                        <p:tgtEl>
                                          <p:spTgt spid="645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6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8" dur="1000"/>
                                        <p:tgtEl>
                                          <p:spTgt spid="645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515" grpId="0" animBg="1"/>
      <p:bldP spid="64516" grpId="0" animBg="1"/>
      <p:bldP spid="64517" grpId="0" animBg="1"/>
      <p:bldP spid="64518" grpId="0" animBg="1"/>
      <p:bldP spid="64524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7" name="Rectangle 77"/>
          <p:cNvSpPr>
            <a:spLocks noChangeArrowheads="1"/>
          </p:cNvSpPr>
          <p:nvPr/>
        </p:nvSpPr>
        <p:spPr bwMode="auto">
          <a:xfrm>
            <a:off x="1524000" y="457201"/>
            <a:ext cx="2719592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III. </a:t>
            </a:r>
            <a:r>
              <a:rPr lang="en-US" alt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Vận</a:t>
            </a:r>
            <a:r>
              <a:rPr lang="en-US" alt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alt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34" name="PubTriangle"/>
          <p:cNvSpPr>
            <a:spLocks noEditPoints="1" noChangeArrowheads="1"/>
          </p:cNvSpPr>
          <p:nvPr/>
        </p:nvSpPr>
        <p:spPr bwMode="auto">
          <a:xfrm rot="3213793">
            <a:off x="8751888" y="1760538"/>
            <a:ext cx="1247775" cy="1308100"/>
          </a:xfrm>
          <a:custGeom>
            <a:avLst/>
            <a:gdLst>
              <a:gd name="T0" fmla="*/ 891697 w 21600"/>
              <a:gd name="T1" fmla="*/ 0 h 21600"/>
              <a:gd name="T2" fmla="*/ 445848 w 21600"/>
              <a:gd name="T3" fmla="*/ 654050 h 21600"/>
              <a:gd name="T4" fmla="*/ 0 w 21600"/>
              <a:gd name="T5" fmla="*/ 1308100 h 21600"/>
              <a:gd name="T6" fmla="*/ 623888 w 21600"/>
              <a:gd name="T7" fmla="*/ 816351 h 21600"/>
              <a:gd name="T8" fmla="*/ 1247775 w 21600"/>
              <a:gd name="T9" fmla="*/ 324542 h 21600"/>
              <a:gd name="T10" fmla="*/ 1069736 w 21600"/>
              <a:gd name="T11" fmla="*/ 162301 h 2160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13521 w 21600"/>
              <a:gd name="T19" fmla="*/ 2679 h 21600"/>
              <a:gd name="T20" fmla="*/ 18518 w 21600"/>
              <a:gd name="T21" fmla="*/ 7676 h 21600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21600" h="21600">
                <a:moveTo>
                  <a:pt x="15436" y="0"/>
                </a:moveTo>
                <a:lnTo>
                  <a:pt x="0" y="21600"/>
                </a:lnTo>
                <a:lnTo>
                  <a:pt x="21600" y="5359"/>
                </a:lnTo>
                <a:lnTo>
                  <a:pt x="15436" y="0"/>
                </a:lnTo>
                <a:close/>
              </a:path>
            </a:pathLst>
          </a:custGeom>
          <a:solidFill>
            <a:srgbClr val="D8EBB3"/>
          </a:solidFill>
          <a:ln>
            <a:noFill/>
          </a:ln>
          <a:effectLst>
            <a:outerShdw dist="107763" sx="999" sy="999" algn="ctr" rotWithShape="0">
              <a:srgbClr val="808080"/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z="1800"/>
          </a:p>
        </p:txBody>
      </p:sp>
      <p:sp>
        <p:nvSpPr>
          <p:cNvPr id="35" name="PubTriangle"/>
          <p:cNvSpPr>
            <a:spLocks noEditPoints="1" noChangeArrowheads="1"/>
          </p:cNvSpPr>
          <p:nvPr/>
        </p:nvSpPr>
        <p:spPr bwMode="auto">
          <a:xfrm rot="14030014">
            <a:off x="8171657" y="1600994"/>
            <a:ext cx="1250950" cy="741363"/>
          </a:xfrm>
          <a:custGeom>
            <a:avLst/>
            <a:gdLst>
              <a:gd name="T0" fmla="*/ 579838 w 21600"/>
              <a:gd name="T1" fmla="*/ 0 h 21600"/>
              <a:gd name="T2" fmla="*/ 289919 w 21600"/>
              <a:gd name="T3" fmla="*/ 370682 h 21600"/>
              <a:gd name="T4" fmla="*/ 0 w 21600"/>
              <a:gd name="T5" fmla="*/ 741363 h 21600"/>
              <a:gd name="T6" fmla="*/ 625475 w 21600"/>
              <a:gd name="T7" fmla="*/ 612071 h 21600"/>
              <a:gd name="T8" fmla="*/ 1250950 w 21600"/>
              <a:gd name="T9" fmla="*/ 482744 h 21600"/>
              <a:gd name="T10" fmla="*/ 915394 w 21600"/>
              <a:gd name="T11" fmla="*/ 241389 h 2160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6752 w 21600"/>
              <a:gd name="T19" fmla="*/ 7032 h 21600"/>
              <a:gd name="T20" fmla="*/ 15806 w 21600"/>
              <a:gd name="T21" fmla="*/ 16086 h 21600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21600" h="21600">
                <a:moveTo>
                  <a:pt x="10012" y="0"/>
                </a:moveTo>
                <a:lnTo>
                  <a:pt x="0" y="21600"/>
                </a:lnTo>
                <a:lnTo>
                  <a:pt x="21600" y="14065"/>
                </a:lnTo>
                <a:lnTo>
                  <a:pt x="10012" y="0"/>
                </a:lnTo>
                <a:close/>
              </a:path>
            </a:pathLst>
          </a:custGeom>
          <a:solidFill>
            <a:srgbClr val="66FFFF"/>
          </a:solidFill>
          <a:ln>
            <a:noFill/>
          </a:ln>
          <a:effectLst>
            <a:outerShdw dist="107763" sx="999" sy="999" algn="ctr" rotWithShape="0">
              <a:srgbClr val="808080"/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z="1800"/>
          </a:p>
        </p:txBody>
      </p:sp>
      <p:sp>
        <p:nvSpPr>
          <p:cNvPr id="37" name="PubTriangle"/>
          <p:cNvSpPr>
            <a:spLocks noEditPoints="1" noChangeArrowheads="1"/>
          </p:cNvSpPr>
          <p:nvPr/>
        </p:nvSpPr>
        <p:spPr bwMode="auto">
          <a:xfrm rot="3298254">
            <a:off x="9569450" y="2141538"/>
            <a:ext cx="628650" cy="488950"/>
          </a:xfrm>
          <a:custGeom>
            <a:avLst/>
            <a:gdLst>
              <a:gd name="T0" fmla="*/ 359262 w 21600"/>
              <a:gd name="T1" fmla="*/ 0 h 21600"/>
              <a:gd name="T2" fmla="*/ 179631 w 21600"/>
              <a:gd name="T3" fmla="*/ 244475 h 21600"/>
              <a:gd name="T4" fmla="*/ 0 w 21600"/>
              <a:gd name="T5" fmla="*/ 488950 h 21600"/>
              <a:gd name="T6" fmla="*/ 314325 w 21600"/>
              <a:gd name="T7" fmla="*/ 399694 h 21600"/>
              <a:gd name="T8" fmla="*/ 628650 w 21600"/>
              <a:gd name="T9" fmla="*/ 310415 h 21600"/>
              <a:gd name="T10" fmla="*/ 493956 w 21600"/>
              <a:gd name="T11" fmla="*/ 155219 h 2160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8426 w 21600"/>
              <a:gd name="T19" fmla="*/ 6857 h 21600"/>
              <a:gd name="T20" fmla="*/ 16972 w 21600"/>
              <a:gd name="T21" fmla="*/ 15403 h 21600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21600" h="21600">
                <a:moveTo>
                  <a:pt x="12344" y="0"/>
                </a:moveTo>
                <a:lnTo>
                  <a:pt x="0" y="21600"/>
                </a:lnTo>
                <a:lnTo>
                  <a:pt x="21600" y="13713"/>
                </a:lnTo>
                <a:lnTo>
                  <a:pt x="12344" y="0"/>
                </a:lnTo>
                <a:close/>
              </a:path>
            </a:pathLst>
          </a:custGeom>
          <a:solidFill>
            <a:srgbClr val="66FFFF"/>
          </a:solidFill>
          <a:ln>
            <a:noFill/>
          </a:ln>
          <a:effectLst>
            <a:outerShdw dist="107763" dir="419999" sx="999" sy="999" algn="ctr" rotWithShape="0">
              <a:srgbClr val="808080"/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z="1800"/>
          </a:p>
        </p:txBody>
      </p:sp>
      <p:sp>
        <p:nvSpPr>
          <p:cNvPr id="38" name="Text Box 78"/>
          <p:cNvSpPr txBox="1">
            <a:spLocks noChangeArrowheads="1"/>
          </p:cNvSpPr>
          <p:nvPr/>
        </p:nvSpPr>
        <p:spPr bwMode="auto">
          <a:xfrm>
            <a:off x="1676400" y="1524000"/>
            <a:ext cx="3505200" cy="1815882"/>
          </a:xfrm>
          <a:prstGeom prst="rect">
            <a:avLst/>
          </a:prstGeom>
          <a:noFill/>
          <a:ln w="38100">
            <a:solidFill>
              <a:srgbClr val="CC33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AB = h = 1cm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OA = d = 36cm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OF=OF’= f = 12cm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A’B’ = h’=? cm</a:t>
            </a:r>
          </a:p>
        </p:txBody>
      </p:sp>
      <p:sp>
        <p:nvSpPr>
          <p:cNvPr id="18442" name="Rectangle 38"/>
          <p:cNvSpPr>
            <a:spLocks noChangeArrowheads="1"/>
          </p:cNvSpPr>
          <p:nvPr/>
        </p:nvSpPr>
        <p:spPr bwMode="auto">
          <a:xfrm>
            <a:off x="1524001" y="990601"/>
            <a:ext cx="62071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 b="1" i="1" u="sng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C6.</a:t>
            </a:r>
            <a:endParaRPr lang="en-US" altLang="en-US" sz="2400" b="1" dirty="0">
              <a:solidFill>
                <a:srgbClr val="0000FF"/>
              </a:solidFill>
            </a:endParaRPr>
          </a:p>
        </p:txBody>
      </p:sp>
      <p:sp>
        <p:nvSpPr>
          <p:cNvPr id="18443" name="Text Box 50"/>
          <p:cNvSpPr txBox="1">
            <a:spLocks noChangeArrowheads="1"/>
          </p:cNvSpPr>
          <p:nvPr/>
        </p:nvSpPr>
        <p:spPr bwMode="auto">
          <a:xfrm>
            <a:off x="6688139" y="4370388"/>
            <a:ext cx="1989137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2000"/>
          </a:p>
        </p:txBody>
      </p:sp>
      <p:graphicFrame>
        <p:nvGraphicFramePr>
          <p:cNvPr id="4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18237493"/>
              </p:ext>
            </p:extLst>
          </p:nvPr>
        </p:nvGraphicFramePr>
        <p:xfrm>
          <a:off x="2544763" y="5715001"/>
          <a:ext cx="1993900" cy="904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863225" imgH="393529" progId="Equation.3">
                  <p:embed/>
                </p:oleObj>
              </mc:Choice>
              <mc:Fallback>
                <p:oleObj name="Equation" r:id="rId5" imgW="863225" imgH="393529" progId="Equation.3">
                  <p:embed/>
                  <p:pic>
                    <p:nvPicPr>
                      <p:cNvPr id="41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44763" y="5715001"/>
                        <a:ext cx="1993900" cy="9048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2" name="Text Box 86"/>
          <p:cNvSpPr txBox="1">
            <a:spLocks noChangeArrowheads="1"/>
          </p:cNvSpPr>
          <p:nvPr/>
        </p:nvSpPr>
        <p:spPr bwMode="auto">
          <a:xfrm>
            <a:off x="6351589" y="3576638"/>
            <a:ext cx="405923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>
                <a:latin typeface="Times New Roman" pitchFamily="18" charset="0"/>
                <a:cs typeface="Times New Roman" pitchFamily="18" charset="0"/>
              </a:rPr>
              <a:t>Mà  OI = AB</a:t>
            </a:r>
          </a:p>
        </p:txBody>
      </p:sp>
      <p:sp>
        <p:nvSpPr>
          <p:cNvPr id="43" name="Line 91"/>
          <p:cNvSpPr>
            <a:spLocks noChangeShapeType="1"/>
          </p:cNvSpPr>
          <p:nvPr/>
        </p:nvSpPr>
        <p:spPr bwMode="auto">
          <a:xfrm>
            <a:off x="5989638" y="3790950"/>
            <a:ext cx="12700" cy="277018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800"/>
          </a:p>
        </p:txBody>
      </p:sp>
      <p:graphicFrame>
        <p:nvGraphicFramePr>
          <p:cNvPr id="44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69921230"/>
              </p:ext>
            </p:extLst>
          </p:nvPr>
        </p:nvGraphicFramePr>
        <p:xfrm>
          <a:off x="1871664" y="4114801"/>
          <a:ext cx="3303587" cy="823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1675673" imgH="393529" progId="Equation.3">
                  <p:embed/>
                </p:oleObj>
              </mc:Choice>
              <mc:Fallback>
                <p:oleObj name="Equation" r:id="rId7" imgW="1675673" imgH="393529" progId="Equation.3">
                  <p:embed/>
                  <p:pic>
                    <p:nvPicPr>
                      <p:cNvPr id="44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71664" y="4114801"/>
                        <a:ext cx="3303587" cy="8239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5" name="Text Box 92"/>
          <p:cNvSpPr txBox="1">
            <a:spLocks noChangeArrowheads="1"/>
          </p:cNvSpPr>
          <p:nvPr/>
        </p:nvSpPr>
        <p:spPr bwMode="auto">
          <a:xfrm>
            <a:off x="5491164" y="4267201"/>
            <a:ext cx="592137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000">
                <a:latin typeface="Times New Roman" pitchFamily="18" charset="0"/>
                <a:cs typeface="Times New Roman" pitchFamily="18" charset="0"/>
              </a:rPr>
              <a:t>(1)</a:t>
            </a:r>
          </a:p>
        </p:txBody>
      </p:sp>
      <p:grpSp>
        <p:nvGrpSpPr>
          <p:cNvPr id="2" name="Group 98"/>
          <p:cNvGrpSpPr>
            <a:grpSpLocks/>
          </p:cNvGrpSpPr>
          <p:nvPr/>
        </p:nvGrpSpPr>
        <p:grpSpPr bwMode="auto">
          <a:xfrm>
            <a:off x="7010400" y="4217989"/>
            <a:ext cx="3429000" cy="808037"/>
            <a:chOff x="3456" y="2657"/>
            <a:chExt cx="2304" cy="645"/>
          </a:xfrm>
        </p:grpSpPr>
        <p:graphicFrame>
          <p:nvGraphicFramePr>
            <p:cNvPr id="18489" name="Object 12"/>
            <p:cNvGraphicFramePr>
              <a:graphicFrameLocks noChangeAspect="1"/>
            </p:cNvGraphicFramePr>
            <p:nvPr/>
          </p:nvGraphicFramePr>
          <p:xfrm>
            <a:off x="3456" y="2657"/>
            <a:ext cx="1792" cy="64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9" imgW="1028254" imgH="393529" progId="">
                    <p:embed/>
                  </p:oleObj>
                </mc:Choice>
                <mc:Fallback>
                  <p:oleObj name="Equation" r:id="rId9" imgW="1028254" imgH="393529" progId="">
                    <p:embed/>
                    <p:pic>
                      <p:nvPicPr>
                        <p:cNvPr id="18489" name="Object 1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456" y="2657"/>
                          <a:ext cx="1792" cy="645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8490" name="Text Box 93"/>
            <p:cNvSpPr txBox="1">
              <a:spLocks noChangeArrowheads="1"/>
            </p:cNvSpPr>
            <p:nvPr/>
          </p:nvSpPr>
          <p:spPr bwMode="auto">
            <a:xfrm>
              <a:off x="5294" y="2838"/>
              <a:ext cx="466" cy="29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2000">
                  <a:latin typeface="Times New Roman" pitchFamily="18" charset="0"/>
                  <a:cs typeface="Times New Roman" pitchFamily="18" charset="0"/>
                </a:rPr>
                <a:t>(2)</a:t>
              </a:r>
            </a:p>
          </p:txBody>
        </p:sp>
      </p:grpSp>
      <p:graphicFrame>
        <p:nvGraphicFramePr>
          <p:cNvPr id="49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76904360"/>
              </p:ext>
            </p:extLst>
          </p:nvPr>
        </p:nvGraphicFramePr>
        <p:xfrm>
          <a:off x="6700838" y="5195888"/>
          <a:ext cx="3224212" cy="774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1637589" imgH="393529" progId="Equation.3">
                  <p:embed/>
                </p:oleObj>
              </mc:Choice>
              <mc:Fallback>
                <p:oleObj name="Equation" r:id="rId11" imgW="1637589" imgH="393529" progId="Equation.3">
                  <p:embed/>
                  <p:pic>
                    <p:nvPicPr>
                      <p:cNvPr id="49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00838" y="5195888"/>
                        <a:ext cx="3224212" cy="774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0" name="Text Box 99"/>
          <p:cNvSpPr txBox="1">
            <a:spLocks noChangeArrowheads="1"/>
          </p:cNvSpPr>
          <p:nvPr/>
        </p:nvSpPr>
        <p:spPr bwMode="auto">
          <a:xfrm>
            <a:off x="5957888" y="6184900"/>
            <a:ext cx="47101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 typeface="Symbol" pitchFamily="18" charset="2"/>
              <a:buChar char="Þ"/>
            </a:pPr>
            <a:r>
              <a:rPr lang="en-US" altLang="en-US" sz="2400">
                <a:latin typeface="Times New Roman" pitchFamily="18" charset="0"/>
                <a:cs typeface="Times New Roman" pitchFamily="18" charset="0"/>
              </a:rPr>
              <a:t>A’O = 18cm , A’B’ = h’ = 0,5cm</a:t>
            </a:r>
          </a:p>
        </p:txBody>
      </p:sp>
      <p:sp>
        <p:nvSpPr>
          <p:cNvPr id="51" name="PubTriangle"/>
          <p:cNvSpPr>
            <a:spLocks noEditPoints="1" noChangeArrowheads="1"/>
          </p:cNvSpPr>
          <p:nvPr/>
        </p:nvSpPr>
        <p:spPr bwMode="auto">
          <a:xfrm rot="13926947">
            <a:off x="5615782" y="864394"/>
            <a:ext cx="2378075" cy="2236788"/>
          </a:xfrm>
          <a:custGeom>
            <a:avLst/>
            <a:gdLst>
              <a:gd name="T0" fmla="*/ 1699443 w 21600"/>
              <a:gd name="T1" fmla="*/ 0 h 21600"/>
              <a:gd name="T2" fmla="*/ 849721 w 21600"/>
              <a:gd name="T3" fmla="*/ 1118394 h 21600"/>
              <a:gd name="T4" fmla="*/ 0 w 21600"/>
              <a:gd name="T5" fmla="*/ 2236788 h 21600"/>
              <a:gd name="T6" fmla="*/ 1189038 w 21600"/>
              <a:gd name="T7" fmla="*/ 1395921 h 21600"/>
              <a:gd name="T8" fmla="*/ 2378075 w 21600"/>
              <a:gd name="T9" fmla="*/ 554951 h 21600"/>
              <a:gd name="T10" fmla="*/ 2038759 w 21600"/>
              <a:gd name="T11" fmla="*/ 277527 h 2160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13521 w 21600"/>
              <a:gd name="T19" fmla="*/ 2680 h 21600"/>
              <a:gd name="T20" fmla="*/ 18518 w 21600"/>
              <a:gd name="T21" fmla="*/ 7676 h 21600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21600" h="21600">
                <a:moveTo>
                  <a:pt x="15436" y="0"/>
                </a:moveTo>
                <a:lnTo>
                  <a:pt x="0" y="21600"/>
                </a:lnTo>
                <a:lnTo>
                  <a:pt x="21600" y="5359"/>
                </a:lnTo>
                <a:lnTo>
                  <a:pt x="15436" y="0"/>
                </a:lnTo>
                <a:close/>
              </a:path>
            </a:pathLst>
          </a:custGeom>
          <a:solidFill>
            <a:srgbClr val="D8EBB3"/>
          </a:solidFill>
          <a:ln>
            <a:noFill/>
          </a:ln>
          <a:effectLst>
            <a:outerShdw dist="107763" sx="999" sy="999" algn="ctr" rotWithShape="0">
              <a:srgbClr val="808080">
                <a:alpha val="98999"/>
              </a:srgbClr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z="1800"/>
          </a:p>
        </p:txBody>
      </p:sp>
      <p:grpSp>
        <p:nvGrpSpPr>
          <p:cNvPr id="3" name="Group 64"/>
          <p:cNvGrpSpPr>
            <a:grpSpLocks/>
          </p:cNvGrpSpPr>
          <p:nvPr/>
        </p:nvGrpSpPr>
        <p:grpSpPr bwMode="auto">
          <a:xfrm>
            <a:off x="5334000" y="914401"/>
            <a:ext cx="5786438" cy="2257425"/>
            <a:chOff x="2895600" y="1095375"/>
            <a:chExt cx="5786438" cy="2257425"/>
          </a:xfrm>
        </p:grpSpPr>
        <p:sp>
          <p:nvSpPr>
            <p:cNvPr id="18460" name="Text Box 23"/>
            <p:cNvSpPr txBox="1">
              <a:spLocks noChangeArrowheads="1"/>
            </p:cNvSpPr>
            <p:nvPr/>
          </p:nvSpPr>
          <p:spPr bwMode="auto">
            <a:xfrm>
              <a:off x="2895600" y="2397125"/>
              <a:ext cx="762000" cy="396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381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2000" b="1">
                  <a:latin typeface="Times New Roman" pitchFamily="18" charset="0"/>
                  <a:cs typeface="Times New Roman" pitchFamily="18" charset="0"/>
                </a:rPr>
                <a:t>A</a:t>
              </a:r>
            </a:p>
          </p:txBody>
        </p:sp>
        <p:grpSp>
          <p:nvGrpSpPr>
            <p:cNvPr id="4" name="Group 63"/>
            <p:cNvGrpSpPr>
              <a:grpSpLocks/>
            </p:cNvGrpSpPr>
            <p:nvPr/>
          </p:nvGrpSpPr>
          <p:grpSpPr bwMode="auto">
            <a:xfrm>
              <a:off x="3048001" y="1095375"/>
              <a:ext cx="5634037" cy="2257425"/>
              <a:chOff x="3048001" y="1095375"/>
              <a:chExt cx="5634037" cy="2257425"/>
            </a:xfrm>
          </p:grpSpPr>
          <p:grpSp>
            <p:nvGrpSpPr>
              <p:cNvPr id="5" name="Group 5"/>
              <p:cNvGrpSpPr>
                <a:grpSpLocks/>
              </p:cNvGrpSpPr>
              <p:nvPr/>
            </p:nvGrpSpPr>
            <p:grpSpPr bwMode="auto">
              <a:xfrm>
                <a:off x="3151188" y="1522413"/>
                <a:ext cx="2895600" cy="0"/>
                <a:chOff x="3151188" y="1522413"/>
                <a:chExt cx="2895600" cy="0"/>
              </a:xfrm>
            </p:grpSpPr>
            <p:sp>
              <p:nvSpPr>
                <p:cNvPr id="18487" name="Line 6"/>
                <p:cNvSpPr>
                  <a:spLocks noChangeShapeType="1"/>
                </p:cNvSpPr>
                <p:nvPr/>
              </p:nvSpPr>
              <p:spPr bwMode="auto">
                <a:xfrm>
                  <a:off x="999" y="2315"/>
                  <a:ext cx="182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 sz="1800"/>
                </a:p>
              </p:txBody>
            </p:sp>
            <p:sp>
              <p:nvSpPr>
                <p:cNvPr id="18488" name="Line 7"/>
                <p:cNvSpPr>
                  <a:spLocks noChangeShapeType="1"/>
                </p:cNvSpPr>
                <p:nvPr/>
              </p:nvSpPr>
              <p:spPr bwMode="auto">
                <a:xfrm>
                  <a:off x="999" y="2315"/>
                  <a:ext cx="489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 sz="1800"/>
                </a:p>
              </p:txBody>
            </p:sp>
          </p:grpSp>
          <p:grpSp>
            <p:nvGrpSpPr>
              <p:cNvPr id="6" name="Group 8"/>
              <p:cNvGrpSpPr>
                <a:grpSpLocks/>
              </p:cNvGrpSpPr>
              <p:nvPr/>
            </p:nvGrpSpPr>
            <p:grpSpPr bwMode="auto">
              <a:xfrm>
                <a:off x="6034088" y="1536700"/>
                <a:ext cx="1614487" cy="1435100"/>
                <a:chOff x="2784" y="1872"/>
                <a:chExt cx="2256" cy="1440"/>
              </a:xfrm>
            </p:grpSpPr>
            <p:sp>
              <p:nvSpPr>
                <p:cNvPr id="18485" name="Line 9"/>
                <p:cNvSpPr>
                  <a:spLocks noChangeShapeType="1"/>
                </p:cNvSpPr>
                <p:nvPr/>
              </p:nvSpPr>
              <p:spPr bwMode="auto">
                <a:xfrm>
                  <a:off x="2784" y="1872"/>
                  <a:ext cx="2256" cy="1440"/>
                </a:xfrm>
                <a:prstGeom prst="line">
                  <a:avLst/>
                </a:prstGeom>
                <a:noFill/>
                <a:ln w="28575">
                  <a:solidFill>
                    <a:srgbClr val="00B05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 sz="1800"/>
                </a:p>
              </p:txBody>
            </p:sp>
            <p:sp>
              <p:nvSpPr>
                <p:cNvPr id="18486" name="Line 10"/>
                <p:cNvSpPr>
                  <a:spLocks noChangeShapeType="1"/>
                </p:cNvSpPr>
                <p:nvPr/>
              </p:nvSpPr>
              <p:spPr bwMode="auto">
                <a:xfrm>
                  <a:off x="3098" y="2080"/>
                  <a:ext cx="96" cy="96"/>
                </a:xfrm>
                <a:prstGeom prst="line">
                  <a:avLst/>
                </a:prstGeom>
                <a:noFill/>
                <a:ln w="28575">
                  <a:solidFill>
                    <a:srgbClr val="00B050"/>
                  </a:solidFill>
                  <a:round/>
                  <a:headEnd/>
                  <a:tailEnd type="arrow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 sz="1800"/>
                </a:p>
              </p:txBody>
            </p:sp>
          </p:grpSp>
          <p:sp>
            <p:nvSpPr>
              <p:cNvPr id="18464" name="Line 22"/>
              <p:cNvSpPr>
                <a:spLocks noChangeShapeType="1"/>
              </p:cNvSpPr>
              <p:nvPr/>
            </p:nvSpPr>
            <p:spPr bwMode="auto">
              <a:xfrm flipV="1">
                <a:off x="3152775" y="1524000"/>
                <a:ext cx="0" cy="914400"/>
              </a:xfrm>
              <a:prstGeom prst="line">
                <a:avLst/>
              </a:prstGeom>
              <a:noFill/>
              <a:ln w="57150">
                <a:solidFill>
                  <a:srgbClr val="0000FF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800"/>
              </a:p>
            </p:txBody>
          </p:sp>
          <p:sp>
            <p:nvSpPr>
              <p:cNvPr id="18465" name="Text Box 20"/>
              <p:cNvSpPr txBox="1">
                <a:spLocks noChangeArrowheads="1"/>
              </p:cNvSpPr>
              <p:nvPr/>
            </p:nvSpPr>
            <p:spPr bwMode="auto">
              <a:xfrm>
                <a:off x="4930775" y="2501900"/>
                <a:ext cx="1285875" cy="51911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buFontTx/>
                  <a:buNone/>
                </a:pPr>
                <a:r>
                  <a:rPr lang="en-US" altLang="en-US" sz="2800" b="1">
                    <a:latin typeface="Times New Roman" pitchFamily="18" charset="0"/>
                    <a:cs typeface="Times New Roman" pitchFamily="18" charset="0"/>
                  </a:rPr>
                  <a:t>F</a:t>
                </a:r>
              </a:p>
            </p:txBody>
          </p:sp>
          <p:sp>
            <p:nvSpPr>
              <p:cNvPr id="18466" name="Text Box 21"/>
              <p:cNvSpPr txBox="1">
                <a:spLocks noChangeArrowheads="1"/>
              </p:cNvSpPr>
              <p:nvPr/>
            </p:nvSpPr>
            <p:spPr bwMode="auto">
              <a:xfrm>
                <a:off x="6732588" y="1744663"/>
                <a:ext cx="841375" cy="51911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buFontTx/>
                  <a:buNone/>
                </a:pPr>
                <a:r>
                  <a:rPr lang="en-US" altLang="en-US" sz="2800" b="1">
                    <a:latin typeface="Times New Roman" pitchFamily="18" charset="0"/>
                    <a:cs typeface="Times New Roman" pitchFamily="18" charset="0"/>
                  </a:rPr>
                  <a:t>F’</a:t>
                </a:r>
              </a:p>
            </p:txBody>
          </p:sp>
          <p:sp>
            <p:nvSpPr>
              <p:cNvPr id="18467" name="Line 15"/>
              <p:cNvSpPr>
                <a:spLocks noChangeShapeType="1"/>
              </p:cNvSpPr>
              <p:nvPr/>
            </p:nvSpPr>
            <p:spPr bwMode="auto">
              <a:xfrm>
                <a:off x="3048001" y="2438400"/>
                <a:ext cx="4846320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800"/>
              </a:p>
            </p:txBody>
          </p:sp>
          <p:sp>
            <p:nvSpPr>
              <p:cNvPr id="18468" name="Line 16"/>
              <p:cNvSpPr>
                <a:spLocks noChangeShapeType="1"/>
              </p:cNvSpPr>
              <p:nvPr/>
            </p:nvSpPr>
            <p:spPr bwMode="auto">
              <a:xfrm flipH="1">
                <a:off x="6019798" y="1219200"/>
                <a:ext cx="45719" cy="213360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 type="triangle" w="med" len="med"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800"/>
              </a:p>
            </p:txBody>
          </p:sp>
          <p:sp>
            <p:nvSpPr>
              <p:cNvPr id="18469" name="Line 17"/>
              <p:cNvSpPr>
                <a:spLocks noChangeShapeType="1"/>
              </p:cNvSpPr>
              <p:nvPr/>
            </p:nvSpPr>
            <p:spPr bwMode="auto">
              <a:xfrm>
                <a:off x="5091113" y="2325688"/>
                <a:ext cx="0" cy="22860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800"/>
              </a:p>
            </p:txBody>
          </p:sp>
          <p:sp>
            <p:nvSpPr>
              <p:cNvPr id="18470" name="Line 18"/>
              <p:cNvSpPr>
                <a:spLocks noChangeShapeType="1"/>
              </p:cNvSpPr>
              <p:nvPr/>
            </p:nvSpPr>
            <p:spPr bwMode="auto">
              <a:xfrm>
                <a:off x="7062788" y="2312988"/>
                <a:ext cx="0" cy="22860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800"/>
              </a:p>
            </p:txBody>
          </p:sp>
          <p:sp>
            <p:nvSpPr>
              <p:cNvPr id="18471" name="Text Box 24"/>
              <p:cNvSpPr txBox="1">
                <a:spLocks noChangeArrowheads="1"/>
              </p:cNvSpPr>
              <p:nvPr/>
            </p:nvSpPr>
            <p:spPr bwMode="auto">
              <a:xfrm>
                <a:off x="5591175" y="2514600"/>
                <a:ext cx="533400" cy="51911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2857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buFontTx/>
                  <a:buNone/>
                </a:pPr>
                <a:r>
                  <a:rPr lang="en-US" altLang="en-US" sz="2800" b="1">
                    <a:latin typeface="Times New Roman" pitchFamily="18" charset="0"/>
                    <a:cs typeface="Times New Roman" pitchFamily="18" charset="0"/>
                  </a:rPr>
                  <a:t>0</a:t>
                </a:r>
              </a:p>
            </p:txBody>
          </p:sp>
          <p:sp>
            <p:nvSpPr>
              <p:cNvPr id="18472" name="Line 33"/>
              <p:cNvSpPr>
                <a:spLocks noChangeShapeType="1"/>
              </p:cNvSpPr>
              <p:nvPr/>
            </p:nvSpPr>
            <p:spPr bwMode="auto">
              <a:xfrm flipH="1">
                <a:off x="7635875" y="2459038"/>
                <a:ext cx="14288" cy="492125"/>
              </a:xfrm>
              <a:prstGeom prst="line">
                <a:avLst/>
              </a:prstGeom>
              <a:noFill/>
              <a:ln w="57150">
                <a:solidFill>
                  <a:srgbClr val="0000FF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800"/>
              </a:p>
            </p:txBody>
          </p:sp>
          <p:sp>
            <p:nvSpPr>
              <p:cNvPr id="18473" name="Text Box 19"/>
              <p:cNvSpPr txBox="1">
                <a:spLocks noChangeArrowheads="1"/>
              </p:cNvSpPr>
              <p:nvPr/>
            </p:nvSpPr>
            <p:spPr bwMode="auto">
              <a:xfrm>
                <a:off x="3049588" y="1095375"/>
                <a:ext cx="1143000" cy="39687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381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buFontTx/>
                  <a:buNone/>
                </a:pPr>
                <a:r>
                  <a:rPr lang="en-US" altLang="en-US" sz="2000" b="1">
                    <a:latin typeface="Times New Roman" pitchFamily="18" charset="0"/>
                    <a:cs typeface="Times New Roman" pitchFamily="18" charset="0"/>
                  </a:rPr>
                  <a:t>B</a:t>
                </a:r>
              </a:p>
            </p:txBody>
          </p:sp>
          <p:sp>
            <p:nvSpPr>
              <p:cNvPr id="18474" name="Text Box 34"/>
              <p:cNvSpPr txBox="1">
                <a:spLocks noChangeArrowheads="1"/>
              </p:cNvSpPr>
              <p:nvPr/>
            </p:nvSpPr>
            <p:spPr bwMode="auto">
              <a:xfrm>
                <a:off x="7539038" y="1998663"/>
                <a:ext cx="1143000" cy="36671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381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buFontTx/>
                  <a:buNone/>
                </a:pPr>
                <a:r>
                  <a:rPr lang="en-US" altLang="en-US" sz="2000" b="1">
                    <a:latin typeface="Times New Roman" pitchFamily="18" charset="0"/>
                    <a:cs typeface="Times New Roman" pitchFamily="18" charset="0"/>
                  </a:rPr>
                  <a:t>A’</a:t>
                </a:r>
              </a:p>
            </p:txBody>
          </p:sp>
          <p:sp>
            <p:nvSpPr>
              <p:cNvPr id="18475" name="Text Box 35"/>
              <p:cNvSpPr txBox="1">
                <a:spLocks noChangeArrowheads="1"/>
              </p:cNvSpPr>
              <p:nvPr/>
            </p:nvSpPr>
            <p:spPr bwMode="auto">
              <a:xfrm>
                <a:off x="7470775" y="2974975"/>
                <a:ext cx="806450" cy="36671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381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buFontTx/>
                  <a:buNone/>
                </a:pPr>
                <a:r>
                  <a:rPr lang="en-US" altLang="en-US" sz="2000" b="1">
                    <a:latin typeface="Times New Roman" pitchFamily="18" charset="0"/>
                    <a:cs typeface="Times New Roman" pitchFamily="18" charset="0"/>
                  </a:rPr>
                  <a:t>B’</a:t>
                </a:r>
              </a:p>
            </p:txBody>
          </p:sp>
          <p:grpSp>
            <p:nvGrpSpPr>
              <p:cNvPr id="7" name="Group 52"/>
              <p:cNvGrpSpPr>
                <a:grpSpLocks/>
              </p:cNvGrpSpPr>
              <p:nvPr/>
            </p:nvGrpSpPr>
            <p:grpSpPr bwMode="auto">
              <a:xfrm>
                <a:off x="3152775" y="1522413"/>
                <a:ext cx="4495800" cy="1449387"/>
                <a:chOff x="3152775" y="1509713"/>
                <a:chExt cx="4495800" cy="1449387"/>
              </a:xfrm>
            </p:grpSpPr>
            <p:grpSp>
              <p:nvGrpSpPr>
                <p:cNvPr id="8" name="Group 26"/>
                <p:cNvGrpSpPr>
                  <a:grpSpLocks/>
                </p:cNvGrpSpPr>
                <p:nvPr/>
              </p:nvGrpSpPr>
              <p:grpSpPr bwMode="auto">
                <a:xfrm>
                  <a:off x="3152775" y="1509713"/>
                  <a:ext cx="4495800" cy="1449387"/>
                  <a:chOff x="960" y="1872"/>
                  <a:chExt cx="4320" cy="1392"/>
                </a:xfrm>
              </p:grpSpPr>
              <p:sp>
                <p:nvSpPr>
                  <p:cNvPr id="18483" name="Line 27"/>
                  <p:cNvSpPr>
                    <a:spLocks noChangeShapeType="1"/>
                  </p:cNvSpPr>
                  <p:nvPr/>
                </p:nvSpPr>
                <p:spPr bwMode="auto">
                  <a:xfrm>
                    <a:off x="960" y="1872"/>
                    <a:ext cx="4320" cy="1392"/>
                  </a:xfrm>
                  <a:prstGeom prst="line">
                    <a:avLst/>
                  </a:prstGeom>
                  <a:noFill/>
                  <a:ln w="28575">
                    <a:solidFill>
                      <a:srgbClr val="FF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 sz="1800"/>
                  </a:p>
                </p:txBody>
              </p:sp>
              <p:sp>
                <p:nvSpPr>
                  <p:cNvPr id="18484" name="Line 28"/>
                  <p:cNvSpPr>
                    <a:spLocks noChangeShapeType="1"/>
                  </p:cNvSpPr>
                  <p:nvPr/>
                </p:nvSpPr>
                <p:spPr bwMode="auto">
                  <a:xfrm>
                    <a:off x="1872" y="2160"/>
                    <a:ext cx="144" cy="48"/>
                  </a:xfrm>
                  <a:prstGeom prst="line">
                    <a:avLst/>
                  </a:prstGeom>
                  <a:noFill/>
                  <a:ln w="28575">
                    <a:solidFill>
                      <a:srgbClr val="FF0000"/>
                    </a:solidFill>
                    <a:round/>
                    <a:headEnd/>
                    <a:tailEnd type="arrow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 sz="1800"/>
                  </a:p>
                </p:txBody>
              </p:sp>
            </p:grpSp>
            <p:sp>
              <p:nvSpPr>
                <p:cNvPr id="18482" name="Line 28"/>
                <p:cNvSpPr>
                  <a:spLocks noChangeShapeType="1"/>
                </p:cNvSpPr>
                <p:nvPr/>
              </p:nvSpPr>
              <p:spPr bwMode="auto">
                <a:xfrm>
                  <a:off x="6403340" y="2559268"/>
                  <a:ext cx="149860" cy="49979"/>
                </a:xfrm>
                <a:prstGeom prst="line">
                  <a:avLst/>
                </a:prstGeom>
                <a:noFill/>
                <a:ln w="28575">
                  <a:solidFill>
                    <a:srgbClr val="FF0000"/>
                  </a:solidFill>
                  <a:round/>
                  <a:headEnd/>
                  <a:tailEnd type="arrow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 sz="1800"/>
                </a:p>
              </p:txBody>
            </p:sp>
          </p:grpSp>
          <p:grpSp>
            <p:nvGrpSpPr>
              <p:cNvPr id="9" name="Group 62"/>
              <p:cNvGrpSpPr>
                <a:grpSpLocks/>
              </p:cNvGrpSpPr>
              <p:nvPr/>
            </p:nvGrpSpPr>
            <p:grpSpPr bwMode="auto">
              <a:xfrm>
                <a:off x="3152775" y="1538178"/>
                <a:ext cx="2867025" cy="3176"/>
                <a:chOff x="3152775" y="1538178"/>
                <a:chExt cx="2867025" cy="3176"/>
              </a:xfrm>
            </p:grpSpPr>
            <p:cxnSp>
              <p:nvCxnSpPr>
                <p:cNvPr id="62" name="Straight Connector 61"/>
                <p:cNvCxnSpPr/>
                <p:nvPr/>
              </p:nvCxnSpPr>
              <p:spPr>
                <a:xfrm>
                  <a:off x="4114800" y="1539875"/>
                  <a:ext cx="228600" cy="1588"/>
                </a:xfrm>
                <a:prstGeom prst="line">
                  <a:avLst/>
                </a:prstGeom>
                <a:ln w="28575">
                  <a:solidFill>
                    <a:srgbClr val="00B050"/>
                  </a:solidFill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0" name="Straight Connector 59"/>
                <p:cNvCxnSpPr/>
                <p:nvPr/>
              </p:nvCxnSpPr>
              <p:spPr>
                <a:xfrm rot="16200000" flipH="1">
                  <a:off x="4585494" y="105569"/>
                  <a:ext cx="1587" cy="2867025"/>
                </a:xfrm>
                <a:prstGeom prst="line">
                  <a:avLst/>
                </a:prstGeom>
                <a:ln w="28575">
                  <a:solidFill>
                    <a:srgbClr val="00B05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18478" name="Text Box 19"/>
              <p:cNvSpPr txBox="1">
                <a:spLocks noChangeArrowheads="1"/>
              </p:cNvSpPr>
              <p:nvPr/>
            </p:nvSpPr>
            <p:spPr bwMode="auto">
              <a:xfrm>
                <a:off x="5791201" y="1155700"/>
                <a:ext cx="533400" cy="39687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381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buFontTx/>
                  <a:buNone/>
                </a:pPr>
                <a:r>
                  <a:rPr lang="en-US" altLang="en-US" sz="2000" b="1">
                    <a:latin typeface="Times New Roman" pitchFamily="18" charset="0"/>
                    <a:cs typeface="Times New Roman" pitchFamily="18" charset="0"/>
                  </a:rPr>
                  <a:t>I</a:t>
                </a:r>
              </a:p>
            </p:txBody>
          </p:sp>
        </p:grpSp>
      </p:grpSp>
      <p:grpSp>
        <p:nvGrpSpPr>
          <p:cNvPr id="10" name="Group 81"/>
          <p:cNvGrpSpPr>
            <a:grpSpLocks/>
          </p:cNvGrpSpPr>
          <p:nvPr/>
        </p:nvGrpSpPr>
        <p:grpSpPr bwMode="auto">
          <a:xfrm>
            <a:off x="1836738" y="3617914"/>
            <a:ext cx="2049462" cy="420687"/>
            <a:chOff x="80963" y="3617913"/>
            <a:chExt cx="2049462" cy="449262"/>
          </a:xfrm>
        </p:grpSpPr>
        <p:graphicFrame>
          <p:nvGraphicFramePr>
            <p:cNvPr id="18458" name="Object 14"/>
            <p:cNvGraphicFramePr>
              <a:graphicFrameLocks noChangeAspect="1"/>
            </p:cNvGraphicFramePr>
            <p:nvPr/>
          </p:nvGraphicFramePr>
          <p:xfrm>
            <a:off x="80963" y="3617913"/>
            <a:ext cx="2049462" cy="44926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13" imgW="1079032" imgH="203112" progId="">
                    <p:embed/>
                  </p:oleObj>
                </mc:Choice>
                <mc:Fallback>
                  <p:oleObj name="Equation" r:id="rId13" imgW="1079032" imgH="203112" progId="">
                    <p:embed/>
                    <p:pic>
                      <p:nvPicPr>
                        <p:cNvPr id="18458" name="Object 1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80963" y="3617913"/>
                          <a:ext cx="2049462" cy="449262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70" name="Wave 69"/>
            <p:cNvSpPr/>
            <p:nvPr/>
          </p:nvSpPr>
          <p:spPr>
            <a:xfrm flipV="1">
              <a:off x="930275" y="3762016"/>
              <a:ext cx="228600" cy="76290"/>
            </a:xfrm>
            <a:prstGeom prst="wave">
              <a:avLst>
                <a:gd name="adj1" fmla="val 20000"/>
                <a:gd name="adj2" fmla="val 1"/>
              </a:avLst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1800"/>
            </a:p>
          </p:txBody>
        </p:sp>
      </p:grpSp>
      <p:grpSp>
        <p:nvGrpSpPr>
          <p:cNvPr id="11" name="Group 82"/>
          <p:cNvGrpSpPr>
            <a:grpSpLocks/>
          </p:cNvGrpSpPr>
          <p:nvPr/>
        </p:nvGrpSpPr>
        <p:grpSpPr bwMode="auto">
          <a:xfrm>
            <a:off x="1981201" y="5181600"/>
            <a:ext cx="2170113" cy="420688"/>
            <a:chOff x="20638" y="3617913"/>
            <a:chExt cx="2170113" cy="449263"/>
          </a:xfrm>
        </p:grpSpPr>
        <p:graphicFrame>
          <p:nvGraphicFramePr>
            <p:cNvPr id="18456" name="Object 15"/>
            <p:cNvGraphicFramePr>
              <a:graphicFrameLocks noChangeAspect="1"/>
            </p:cNvGraphicFramePr>
            <p:nvPr/>
          </p:nvGraphicFramePr>
          <p:xfrm>
            <a:off x="20638" y="3617913"/>
            <a:ext cx="2170113" cy="44926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15" imgW="1143000" imgH="203200" progId="">
                    <p:embed/>
                  </p:oleObj>
                </mc:Choice>
                <mc:Fallback>
                  <p:oleObj name="Equation" r:id="rId15" imgW="1143000" imgH="203200" progId="">
                    <p:embed/>
                    <p:pic>
                      <p:nvPicPr>
                        <p:cNvPr id="18456" name="Object 1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0638" y="3617913"/>
                          <a:ext cx="2170113" cy="449263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85" name="Wave 84"/>
            <p:cNvSpPr/>
            <p:nvPr/>
          </p:nvSpPr>
          <p:spPr>
            <a:xfrm flipV="1">
              <a:off x="835026" y="3812876"/>
              <a:ext cx="228600" cy="76289"/>
            </a:xfrm>
            <a:prstGeom prst="wave">
              <a:avLst>
                <a:gd name="adj1" fmla="val 20000"/>
                <a:gd name="adj2" fmla="val 1"/>
              </a:avLst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1800"/>
            </a:p>
          </p:txBody>
        </p:sp>
      </p:grpSp>
    </p:spTree>
    <p:custDataLst>
      <p:tags r:id="rId1"/>
    </p:custDataLst>
    <p:extLst>
      <p:ext uri="{BB962C8B-B14F-4D97-AF65-F5344CB8AC3E}">
        <p14:creationId xmlns:p14="http://schemas.microsoft.com/office/powerpoint/2010/main" val="22384992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36180"/>
    </mc:Choice>
    <mc:Fallback xmlns="">
      <p:transition spd="slow" advTm="33618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" dur="2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3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5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6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3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6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0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3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8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1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9" dur="2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51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53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58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6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68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3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 animBg="1"/>
      <p:bldP spid="34" grpId="1" animBg="1"/>
      <p:bldP spid="35" grpId="0" animBg="1"/>
      <p:bldP spid="37" grpId="0" animBg="1"/>
      <p:bldP spid="38" grpId="0" animBg="1"/>
      <p:bldP spid="42" grpId="0"/>
      <p:bldP spid="43" grpId="0" animBg="1"/>
      <p:bldP spid="45" grpId="0"/>
      <p:bldP spid="50" grpId="0"/>
      <p:bldP spid="51" grpId="0" animBg="1"/>
      <p:bldP spid="51" grpId="1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451" name="PubTriangle"/>
          <p:cNvSpPr>
            <a:spLocks noEditPoints="1" noChangeArrowheads="1"/>
          </p:cNvSpPr>
          <p:nvPr/>
        </p:nvSpPr>
        <p:spPr bwMode="auto">
          <a:xfrm rot="14065125">
            <a:off x="4431507" y="-289719"/>
            <a:ext cx="4649788" cy="4041775"/>
          </a:xfrm>
          <a:custGeom>
            <a:avLst/>
            <a:gdLst>
              <a:gd name="T0" fmla="*/ 2998467 w 21600"/>
              <a:gd name="T1" fmla="*/ 0 h 21600"/>
              <a:gd name="T2" fmla="*/ 1499341 w 21600"/>
              <a:gd name="T3" fmla="*/ 2020888 h 21600"/>
              <a:gd name="T4" fmla="*/ 0 w 21600"/>
              <a:gd name="T5" fmla="*/ 4041775 h 21600"/>
              <a:gd name="T6" fmla="*/ 2324894 w 21600"/>
              <a:gd name="T7" fmla="*/ 2682167 h 21600"/>
              <a:gd name="T8" fmla="*/ 4649788 w 21600"/>
              <a:gd name="T9" fmla="*/ 1322559 h 21600"/>
              <a:gd name="T10" fmla="*/ 3824235 w 21600"/>
              <a:gd name="T11" fmla="*/ 661279 h 2160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11650 w 21600"/>
              <a:gd name="T19" fmla="*/ 3534 h 21600"/>
              <a:gd name="T20" fmla="*/ 17765 w 21600"/>
              <a:gd name="T21" fmla="*/ 9648 h 21600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21600" h="21600">
                <a:moveTo>
                  <a:pt x="13929" y="0"/>
                </a:moveTo>
                <a:lnTo>
                  <a:pt x="0" y="21600"/>
                </a:lnTo>
                <a:lnTo>
                  <a:pt x="21600" y="7068"/>
                </a:lnTo>
                <a:lnTo>
                  <a:pt x="13929" y="0"/>
                </a:lnTo>
                <a:close/>
              </a:path>
            </a:pathLst>
          </a:custGeom>
          <a:solidFill>
            <a:srgbClr val="66FFFF"/>
          </a:solidFill>
          <a:ln>
            <a:noFill/>
          </a:ln>
          <a:effectLst>
            <a:outerShdw dist="107763" sx="999" sy="999" algn="ctr" rotWithShape="0">
              <a:srgbClr val="808080"/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z="1800"/>
          </a:p>
        </p:txBody>
      </p:sp>
      <p:sp>
        <p:nvSpPr>
          <p:cNvPr id="58401" name="PubTriangle"/>
          <p:cNvSpPr>
            <a:spLocks noEditPoints="1" noChangeArrowheads="1"/>
          </p:cNvSpPr>
          <p:nvPr/>
        </p:nvSpPr>
        <p:spPr bwMode="auto">
          <a:xfrm rot="13977135">
            <a:off x="4143376" y="328613"/>
            <a:ext cx="3657600" cy="2847975"/>
          </a:xfrm>
          <a:custGeom>
            <a:avLst/>
            <a:gdLst>
              <a:gd name="T0" fmla="*/ 2085171 w 21600"/>
              <a:gd name="T1" fmla="*/ 0 h 21600"/>
              <a:gd name="T2" fmla="*/ 1042585 w 21600"/>
              <a:gd name="T3" fmla="*/ 1423988 h 21600"/>
              <a:gd name="T4" fmla="*/ 0 w 21600"/>
              <a:gd name="T5" fmla="*/ 2847975 h 21600"/>
              <a:gd name="T6" fmla="*/ 1828800 w 21600"/>
              <a:gd name="T7" fmla="*/ 2083505 h 21600"/>
              <a:gd name="T8" fmla="*/ 3657600 w 21600"/>
              <a:gd name="T9" fmla="*/ 1318902 h 21600"/>
              <a:gd name="T10" fmla="*/ 2871385 w 21600"/>
              <a:gd name="T11" fmla="*/ 659517 h 2160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9463 w 21600"/>
              <a:gd name="T19" fmla="*/ 5001 h 21600"/>
              <a:gd name="T20" fmla="*/ 16957 w 21600"/>
              <a:gd name="T21" fmla="*/ 12496 h 21600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21600" h="21600">
                <a:moveTo>
                  <a:pt x="12314" y="0"/>
                </a:moveTo>
                <a:lnTo>
                  <a:pt x="0" y="21600"/>
                </a:lnTo>
                <a:lnTo>
                  <a:pt x="21600" y="10003"/>
                </a:lnTo>
                <a:lnTo>
                  <a:pt x="12314" y="0"/>
                </a:lnTo>
                <a:close/>
              </a:path>
            </a:pathLst>
          </a:custGeom>
          <a:solidFill>
            <a:srgbClr val="D8EBB3"/>
          </a:solidFill>
          <a:ln>
            <a:noFill/>
          </a:ln>
          <a:effectLst>
            <a:outerShdw dist="107763" sx="999" sy="999" algn="ctr" rotWithShape="0">
              <a:srgbClr val="808080"/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z="1800"/>
          </a:p>
        </p:txBody>
      </p:sp>
      <p:sp>
        <p:nvSpPr>
          <p:cNvPr id="19460" name="Text Box 37"/>
          <p:cNvSpPr txBox="1">
            <a:spLocks noChangeArrowheads="1"/>
          </p:cNvSpPr>
          <p:nvPr/>
        </p:nvSpPr>
        <p:spPr bwMode="auto">
          <a:xfrm>
            <a:off x="6688139" y="4370388"/>
            <a:ext cx="1989137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2000"/>
          </a:p>
        </p:txBody>
      </p:sp>
      <p:sp>
        <p:nvSpPr>
          <p:cNvPr id="58406" name="Text Box 38"/>
          <p:cNvSpPr txBox="1">
            <a:spLocks noChangeArrowheads="1"/>
          </p:cNvSpPr>
          <p:nvPr/>
        </p:nvSpPr>
        <p:spPr bwMode="auto">
          <a:xfrm>
            <a:off x="1692276" y="609600"/>
            <a:ext cx="2651125" cy="1570038"/>
          </a:xfrm>
          <a:prstGeom prst="rect">
            <a:avLst/>
          </a:prstGeom>
          <a:noFill/>
          <a:ln w="38100">
            <a:solidFill>
              <a:srgbClr val="CC33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AB = h = 1cm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OA = d = 8cm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OF=OF’= f = 12cm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A’B’ = h’=? cm</a:t>
            </a:r>
          </a:p>
        </p:txBody>
      </p:sp>
      <p:graphicFrame>
        <p:nvGraphicFramePr>
          <p:cNvPr id="58407" name="Object 2"/>
          <p:cNvGraphicFramePr>
            <a:graphicFrameLocks noGrp="1" noChangeAspect="1"/>
          </p:cNvGraphicFramePr>
          <p:nvPr>
            <p:ph sz="quarter" idx="2"/>
            <p:extLst>
              <p:ext uri="{D42A27DB-BD31-4B8C-83A1-F6EECF244321}">
                <p14:modId xmlns:p14="http://schemas.microsoft.com/office/powerpoint/2010/main" val="2236428916"/>
              </p:ext>
            </p:extLst>
          </p:nvPr>
        </p:nvGraphicFramePr>
        <p:xfrm>
          <a:off x="1981200" y="5135563"/>
          <a:ext cx="1993900" cy="711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104900" imgH="393700" progId="">
                  <p:embed/>
                </p:oleObj>
              </mc:Choice>
              <mc:Fallback>
                <p:oleObj name="Equation" r:id="rId5" imgW="1104900" imgH="393700" progId="">
                  <p:embed/>
                  <p:pic>
                    <p:nvPicPr>
                      <p:cNvPr id="58407" name="Object 2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1200" y="5135563"/>
                        <a:ext cx="1993900" cy="711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8408" name="Text Box 40"/>
          <p:cNvSpPr txBox="1">
            <a:spLocks noChangeArrowheads="1"/>
          </p:cNvSpPr>
          <p:nvPr/>
        </p:nvSpPr>
        <p:spPr bwMode="auto">
          <a:xfrm>
            <a:off x="1884364" y="6096000"/>
            <a:ext cx="405923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>
                <a:latin typeface="Times New Roman" pitchFamily="18" charset="0"/>
                <a:cs typeface="Times New Roman" pitchFamily="18" charset="0"/>
              </a:rPr>
              <a:t>Mà  OI = AB </a:t>
            </a:r>
          </a:p>
        </p:txBody>
      </p:sp>
      <p:sp>
        <p:nvSpPr>
          <p:cNvPr id="58409" name="Line 41"/>
          <p:cNvSpPr>
            <a:spLocks noChangeShapeType="1"/>
          </p:cNvSpPr>
          <p:nvPr/>
        </p:nvSpPr>
        <p:spPr bwMode="auto">
          <a:xfrm>
            <a:off x="6243638" y="3886200"/>
            <a:ext cx="0" cy="27432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800"/>
          </a:p>
        </p:txBody>
      </p:sp>
      <p:grpSp>
        <p:nvGrpSpPr>
          <p:cNvPr id="2" name="Group 82"/>
          <p:cNvGrpSpPr>
            <a:grpSpLocks/>
          </p:cNvGrpSpPr>
          <p:nvPr/>
        </p:nvGrpSpPr>
        <p:grpSpPr bwMode="auto">
          <a:xfrm>
            <a:off x="1790701" y="3382963"/>
            <a:ext cx="4373563" cy="823912"/>
            <a:chOff x="168" y="2131"/>
            <a:chExt cx="2755" cy="519"/>
          </a:xfrm>
        </p:grpSpPr>
        <p:graphicFrame>
          <p:nvGraphicFramePr>
            <p:cNvPr id="19510" name="Object 5"/>
            <p:cNvGraphicFramePr>
              <a:graphicFrameLocks noChangeAspect="1"/>
            </p:cNvGraphicFramePr>
            <p:nvPr/>
          </p:nvGraphicFramePr>
          <p:xfrm>
            <a:off x="168" y="2131"/>
            <a:ext cx="2286" cy="51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7" imgW="1841500" imgH="393700" progId="">
                    <p:embed/>
                  </p:oleObj>
                </mc:Choice>
                <mc:Fallback>
                  <p:oleObj name="Equation" r:id="rId7" imgW="1841500" imgH="393700" progId="">
                    <p:embed/>
                    <p:pic>
                      <p:nvPicPr>
                        <p:cNvPr id="19510" name="Object 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68" y="2131"/>
                          <a:ext cx="2286" cy="519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9511" name="Text Box 44"/>
            <p:cNvSpPr txBox="1">
              <a:spLocks noChangeArrowheads="1"/>
            </p:cNvSpPr>
            <p:nvPr/>
          </p:nvSpPr>
          <p:spPr bwMode="auto">
            <a:xfrm>
              <a:off x="2550" y="2271"/>
              <a:ext cx="373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2000"/>
                <a:t>(1)</a:t>
              </a:r>
            </a:p>
          </p:txBody>
        </p:sp>
      </p:grpSp>
      <p:grpSp>
        <p:nvGrpSpPr>
          <p:cNvPr id="3" name="Group 84"/>
          <p:cNvGrpSpPr>
            <a:grpSpLocks/>
          </p:cNvGrpSpPr>
          <p:nvPr/>
        </p:nvGrpSpPr>
        <p:grpSpPr bwMode="auto">
          <a:xfrm>
            <a:off x="7010400" y="4217989"/>
            <a:ext cx="3429000" cy="808037"/>
            <a:chOff x="3456" y="2657"/>
            <a:chExt cx="2160" cy="509"/>
          </a:xfrm>
        </p:grpSpPr>
        <p:graphicFrame>
          <p:nvGraphicFramePr>
            <p:cNvPr id="19508" name="Object 4"/>
            <p:cNvGraphicFramePr>
              <a:graphicFrameLocks noChangeAspect="1"/>
            </p:cNvGraphicFramePr>
            <p:nvPr/>
          </p:nvGraphicFramePr>
          <p:xfrm>
            <a:off x="3456" y="2657"/>
            <a:ext cx="1680" cy="50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9" imgW="1028254" imgH="393529" progId="Equation.3">
                    <p:embed/>
                  </p:oleObj>
                </mc:Choice>
                <mc:Fallback>
                  <p:oleObj name="Equation" r:id="rId9" imgW="1028254" imgH="393529" progId="Equation.3">
                    <p:embed/>
                    <p:pic>
                      <p:nvPicPr>
                        <p:cNvPr id="19508" name="Object 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456" y="2657"/>
                          <a:ext cx="1680" cy="509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9509" name="Text Box 47"/>
            <p:cNvSpPr txBox="1">
              <a:spLocks noChangeArrowheads="1"/>
            </p:cNvSpPr>
            <p:nvPr/>
          </p:nvSpPr>
          <p:spPr bwMode="auto">
            <a:xfrm>
              <a:off x="5179" y="2800"/>
              <a:ext cx="437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2000"/>
                <a:t>(2)</a:t>
              </a:r>
            </a:p>
          </p:txBody>
        </p:sp>
      </p:grpSp>
      <p:graphicFrame>
        <p:nvGraphicFramePr>
          <p:cNvPr id="58416" name="Object 3"/>
          <p:cNvGraphicFramePr>
            <a:graphicFrameLocks noGrp="1" noChangeAspect="1"/>
          </p:cNvGraphicFramePr>
          <p:nvPr>
            <p:ph sz="quarter" idx="4"/>
            <p:extLst>
              <p:ext uri="{D42A27DB-BD31-4B8C-83A1-F6EECF244321}">
                <p14:modId xmlns:p14="http://schemas.microsoft.com/office/powerpoint/2010/main" val="761941992"/>
              </p:ext>
            </p:extLst>
          </p:nvPr>
        </p:nvGraphicFramePr>
        <p:xfrm>
          <a:off x="6700838" y="5200650"/>
          <a:ext cx="3224212" cy="763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1663700" imgH="393700" progId="">
                  <p:embed/>
                </p:oleObj>
              </mc:Choice>
              <mc:Fallback>
                <p:oleObj name="Equation" r:id="rId11" imgW="1663700" imgH="393700" progId="">
                  <p:embed/>
                  <p:pic>
                    <p:nvPicPr>
                      <p:cNvPr id="58416" name="Object 3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00838" y="5200650"/>
                        <a:ext cx="3224212" cy="7635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8417" name="Text Box 49"/>
          <p:cNvSpPr txBox="1">
            <a:spLocks noChangeArrowheads="1"/>
          </p:cNvSpPr>
          <p:nvPr/>
        </p:nvSpPr>
        <p:spPr bwMode="auto">
          <a:xfrm>
            <a:off x="6200776" y="6184900"/>
            <a:ext cx="44672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 typeface="Symbol" pitchFamily="18" charset="2"/>
              <a:buChar char="Þ"/>
            </a:pPr>
            <a:r>
              <a:rPr lang="en-US" altLang="en-US" sz="2400">
                <a:latin typeface="Times New Roman" pitchFamily="18" charset="0"/>
                <a:cs typeface="Times New Roman" pitchFamily="18" charset="0"/>
              </a:rPr>
              <a:t>A’O = 24cm , A’B’ = h’ = 3cm</a:t>
            </a:r>
          </a:p>
        </p:txBody>
      </p:sp>
      <p:sp>
        <p:nvSpPr>
          <p:cNvPr id="19469" name="Text Box 50"/>
          <p:cNvSpPr txBox="1">
            <a:spLocks noChangeArrowheads="1"/>
          </p:cNvSpPr>
          <p:nvPr/>
        </p:nvSpPr>
        <p:spPr bwMode="auto">
          <a:xfrm>
            <a:off x="4270375" y="1"/>
            <a:ext cx="73025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B’</a:t>
            </a:r>
          </a:p>
        </p:txBody>
      </p:sp>
      <p:sp>
        <p:nvSpPr>
          <p:cNvPr id="19470" name="Text Box 51"/>
          <p:cNvSpPr txBox="1">
            <a:spLocks noChangeArrowheads="1"/>
          </p:cNvSpPr>
          <p:nvPr/>
        </p:nvSpPr>
        <p:spPr bwMode="auto">
          <a:xfrm>
            <a:off x="4291013" y="2366964"/>
            <a:ext cx="817562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 b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A’</a:t>
            </a:r>
          </a:p>
        </p:txBody>
      </p:sp>
      <p:grpSp>
        <p:nvGrpSpPr>
          <p:cNvPr id="5" name="Group 52"/>
          <p:cNvGrpSpPr>
            <a:grpSpLocks/>
          </p:cNvGrpSpPr>
          <p:nvPr/>
        </p:nvGrpSpPr>
        <p:grpSpPr bwMode="auto">
          <a:xfrm>
            <a:off x="3633788" y="827088"/>
            <a:ext cx="7034212" cy="2982912"/>
            <a:chOff x="864" y="2441"/>
            <a:chExt cx="4431" cy="1879"/>
          </a:xfrm>
        </p:grpSpPr>
        <p:sp>
          <p:nvSpPr>
            <p:cNvPr id="19497" name="Line 53"/>
            <p:cNvSpPr>
              <a:spLocks noChangeShapeType="1"/>
            </p:cNvSpPr>
            <p:nvPr/>
          </p:nvSpPr>
          <p:spPr bwMode="auto">
            <a:xfrm>
              <a:off x="3663" y="2441"/>
              <a:ext cx="0" cy="1879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sz="1800"/>
            </a:p>
          </p:txBody>
        </p:sp>
        <p:grpSp>
          <p:nvGrpSpPr>
            <p:cNvPr id="6" name="Group 54"/>
            <p:cNvGrpSpPr>
              <a:grpSpLocks/>
            </p:cNvGrpSpPr>
            <p:nvPr/>
          </p:nvGrpSpPr>
          <p:grpSpPr bwMode="auto">
            <a:xfrm>
              <a:off x="864" y="3014"/>
              <a:ext cx="4431" cy="797"/>
              <a:chOff x="864" y="3014"/>
              <a:chExt cx="4431" cy="797"/>
            </a:xfrm>
          </p:grpSpPr>
          <p:sp>
            <p:nvSpPr>
              <p:cNvPr id="19499" name="Text Box 55"/>
              <p:cNvSpPr txBox="1">
                <a:spLocks noChangeArrowheads="1"/>
              </p:cNvSpPr>
              <p:nvPr/>
            </p:nvSpPr>
            <p:spPr bwMode="auto">
              <a:xfrm>
                <a:off x="4623" y="3449"/>
                <a:ext cx="672" cy="29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buFontTx/>
                  <a:buNone/>
                </a:pPr>
                <a:r>
                  <a:rPr lang="en-US" altLang="en-US" sz="2400">
                    <a:solidFill>
                      <a:srgbClr val="C00000"/>
                    </a:solidFill>
                    <a:latin typeface="Times New Roman" pitchFamily="18" charset="0"/>
                    <a:cs typeface="Times New Roman" pitchFamily="18" charset="0"/>
                  </a:rPr>
                  <a:t>F’</a:t>
                </a:r>
              </a:p>
            </p:txBody>
          </p:sp>
          <p:grpSp>
            <p:nvGrpSpPr>
              <p:cNvPr id="7" name="Group 56"/>
              <p:cNvGrpSpPr>
                <a:grpSpLocks/>
              </p:cNvGrpSpPr>
              <p:nvPr/>
            </p:nvGrpSpPr>
            <p:grpSpPr bwMode="auto">
              <a:xfrm>
                <a:off x="864" y="3014"/>
                <a:ext cx="4347" cy="797"/>
                <a:chOff x="864" y="3014"/>
                <a:chExt cx="4347" cy="797"/>
              </a:xfrm>
            </p:grpSpPr>
            <p:sp>
              <p:nvSpPr>
                <p:cNvPr id="19501" name="Line 57"/>
                <p:cNvSpPr>
                  <a:spLocks noChangeShapeType="1"/>
                </p:cNvSpPr>
                <p:nvPr/>
              </p:nvSpPr>
              <p:spPr bwMode="auto">
                <a:xfrm>
                  <a:off x="864" y="3443"/>
                  <a:ext cx="4347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 sz="1800"/>
                </a:p>
              </p:txBody>
            </p:sp>
            <p:sp>
              <p:nvSpPr>
                <p:cNvPr id="19502" name="Line 58"/>
                <p:cNvSpPr>
                  <a:spLocks noChangeShapeType="1"/>
                </p:cNvSpPr>
                <p:nvPr/>
              </p:nvSpPr>
              <p:spPr bwMode="auto">
                <a:xfrm>
                  <a:off x="2537" y="3360"/>
                  <a:ext cx="0" cy="165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 sz="1800"/>
                </a:p>
              </p:txBody>
            </p:sp>
            <p:sp>
              <p:nvSpPr>
                <p:cNvPr id="19503" name="Line 59"/>
                <p:cNvSpPr>
                  <a:spLocks noChangeShapeType="1"/>
                </p:cNvSpPr>
                <p:nvPr/>
              </p:nvSpPr>
              <p:spPr bwMode="auto">
                <a:xfrm>
                  <a:off x="4796" y="3356"/>
                  <a:ext cx="0" cy="165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 sz="1800"/>
                </a:p>
              </p:txBody>
            </p:sp>
            <p:sp>
              <p:nvSpPr>
                <p:cNvPr id="19504" name="Text Box 60"/>
                <p:cNvSpPr txBox="1">
                  <a:spLocks noChangeArrowheads="1"/>
                </p:cNvSpPr>
                <p:nvPr/>
              </p:nvSpPr>
              <p:spPr bwMode="auto">
                <a:xfrm>
                  <a:off x="2346" y="3484"/>
                  <a:ext cx="768" cy="327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  <a:buFontTx/>
                    <a:buNone/>
                  </a:pPr>
                  <a:r>
                    <a:rPr lang="en-US" altLang="en-US" sz="2800">
                      <a:solidFill>
                        <a:srgbClr val="C00000"/>
                      </a:solidFill>
                      <a:latin typeface="Times New Roman" pitchFamily="18" charset="0"/>
                      <a:cs typeface="Times New Roman" pitchFamily="18" charset="0"/>
                    </a:rPr>
                    <a:t>F</a:t>
                  </a:r>
                </a:p>
              </p:txBody>
            </p:sp>
            <p:sp>
              <p:nvSpPr>
                <p:cNvPr id="19505" name="Text Box 61"/>
                <p:cNvSpPr txBox="1">
                  <a:spLocks noChangeArrowheads="1"/>
                </p:cNvSpPr>
                <p:nvPr/>
              </p:nvSpPr>
              <p:spPr bwMode="auto">
                <a:xfrm>
                  <a:off x="3333" y="3456"/>
                  <a:ext cx="630" cy="29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  <a:buFontTx/>
                    <a:buNone/>
                  </a:pPr>
                  <a:r>
                    <a:rPr lang="en-US" altLang="en-US" sz="2400">
                      <a:solidFill>
                        <a:srgbClr val="C00000"/>
                      </a:solidFill>
                      <a:latin typeface="Times New Roman" pitchFamily="18" charset="0"/>
                      <a:cs typeface="Times New Roman" pitchFamily="18" charset="0"/>
                    </a:rPr>
                    <a:t>O</a:t>
                  </a:r>
                </a:p>
              </p:txBody>
            </p:sp>
            <p:sp>
              <p:nvSpPr>
                <p:cNvPr id="19506" name="Text Box 63"/>
                <p:cNvSpPr txBox="1">
                  <a:spLocks noChangeArrowheads="1"/>
                </p:cNvSpPr>
                <p:nvPr/>
              </p:nvSpPr>
              <p:spPr bwMode="auto">
                <a:xfrm>
                  <a:off x="2703" y="3357"/>
                  <a:ext cx="384" cy="29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  <a:buFontTx/>
                    <a:buNone/>
                  </a:pPr>
                  <a:r>
                    <a:rPr lang="en-US" altLang="en-US" sz="2400">
                      <a:solidFill>
                        <a:srgbClr val="C00000"/>
                      </a:solidFill>
                      <a:latin typeface="Times New Roman" pitchFamily="18" charset="0"/>
                      <a:cs typeface="Times New Roman" pitchFamily="18" charset="0"/>
                    </a:rPr>
                    <a:t>A</a:t>
                  </a:r>
                </a:p>
              </p:txBody>
            </p:sp>
            <p:sp>
              <p:nvSpPr>
                <p:cNvPr id="19507" name="Line 62"/>
                <p:cNvSpPr>
                  <a:spLocks noChangeShapeType="1"/>
                </p:cNvSpPr>
                <p:nvPr/>
              </p:nvSpPr>
              <p:spPr bwMode="auto">
                <a:xfrm flipV="1">
                  <a:off x="2935" y="3014"/>
                  <a:ext cx="0" cy="421"/>
                </a:xfrm>
                <a:prstGeom prst="line">
                  <a:avLst/>
                </a:prstGeom>
                <a:noFill/>
                <a:ln w="101600">
                  <a:solidFill>
                    <a:srgbClr val="0000FF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 sz="1800"/>
                </a:p>
              </p:txBody>
            </p:sp>
          </p:grpSp>
        </p:grpSp>
      </p:grpSp>
      <p:sp>
        <p:nvSpPr>
          <p:cNvPr id="19472" name="Text Box 64"/>
          <p:cNvSpPr txBox="1">
            <a:spLocks noChangeArrowheads="1"/>
          </p:cNvSpPr>
          <p:nvPr/>
        </p:nvSpPr>
        <p:spPr bwMode="auto">
          <a:xfrm>
            <a:off x="6553201" y="1412876"/>
            <a:ext cx="69691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</a:t>
            </a:r>
          </a:p>
        </p:txBody>
      </p:sp>
      <p:grpSp>
        <p:nvGrpSpPr>
          <p:cNvPr id="8" name="Group 65"/>
          <p:cNvGrpSpPr>
            <a:grpSpLocks/>
          </p:cNvGrpSpPr>
          <p:nvPr/>
        </p:nvGrpSpPr>
        <p:grpSpPr bwMode="auto">
          <a:xfrm>
            <a:off x="6935789" y="1730376"/>
            <a:ext cx="1176337" cy="3175"/>
            <a:chOff x="2921" y="3001"/>
            <a:chExt cx="741" cy="2"/>
          </a:xfrm>
        </p:grpSpPr>
        <p:sp>
          <p:nvSpPr>
            <p:cNvPr id="19495" name="Line 66"/>
            <p:cNvSpPr>
              <a:spLocks noChangeShapeType="1"/>
            </p:cNvSpPr>
            <p:nvPr/>
          </p:nvSpPr>
          <p:spPr bwMode="auto">
            <a:xfrm>
              <a:off x="2921" y="3003"/>
              <a:ext cx="741" cy="0"/>
            </a:xfrm>
            <a:prstGeom prst="line">
              <a:avLst/>
            </a:prstGeom>
            <a:noFill/>
            <a:ln w="57150">
              <a:solidFill>
                <a:srgbClr val="CC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sz="1800"/>
            </a:p>
          </p:txBody>
        </p:sp>
        <p:sp>
          <p:nvSpPr>
            <p:cNvPr id="19496" name="Line 67"/>
            <p:cNvSpPr>
              <a:spLocks noChangeShapeType="1"/>
            </p:cNvSpPr>
            <p:nvPr/>
          </p:nvSpPr>
          <p:spPr bwMode="auto">
            <a:xfrm>
              <a:off x="2947" y="3001"/>
              <a:ext cx="480" cy="0"/>
            </a:xfrm>
            <a:prstGeom prst="line">
              <a:avLst/>
            </a:prstGeom>
            <a:noFill/>
            <a:ln w="57150">
              <a:solidFill>
                <a:srgbClr val="CC33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sz="1800"/>
            </a:p>
          </p:txBody>
        </p:sp>
      </p:grpSp>
      <p:grpSp>
        <p:nvGrpSpPr>
          <p:cNvPr id="9" name="Group 68"/>
          <p:cNvGrpSpPr>
            <a:grpSpLocks/>
          </p:cNvGrpSpPr>
          <p:nvPr/>
        </p:nvGrpSpPr>
        <p:grpSpPr bwMode="auto">
          <a:xfrm>
            <a:off x="8118476" y="1744664"/>
            <a:ext cx="2549525" cy="962025"/>
            <a:chOff x="3660" y="3001"/>
            <a:chExt cx="1606" cy="606"/>
          </a:xfrm>
        </p:grpSpPr>
        <p:sp>
          <p:nvSpPr>
            <p:cNvPr id="19493" name="Line 69"/>
            <p:cNvSpPr>
              <a:spLocks noChangeShapeType="1"/>
            </p:cNvSpPr>
            <p:nvPr/>
          </p:nvSpPr>
          <p:spPr bwMode="auto">
            <a:xfrm>
              <a:off x="3662" y="3003"/>
              <a:ext cx="1604" cy="604"/>
            </a:xfrm>
            <a:prstGeom prst="line">
              <a:avLst/>
            </a:prstGeom>
            <a:noFill/>
            <a:ln w="57150">
              <a:solidFill>
                <a:srgbClr val="CC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sz="1800"/>
            </a:p>
          </p:txBody>
        </p:sp>
        <p:sp>
          <p:nvSpPr>
            <p:cNvPr id="19494" name="Line 70"/>
            <p:cNvSpPr>
              <a:spLocks noChangeShapeType="1"/>
            </p:cNvSpPr>
            <p:nvPr/>
          </p:nvSpPr>
          <p:spPr bwMode="auto">
            <a:xfrm>
              <a:off x="3660" y="3001"/>
              <a:ext cx="809" cy="305"/>
            </a:xfrm>
            <a:prstGeom prst="line">
              <a:avLst/>
            </a:prstGeom>
            <a:noFill/>
            <a:ln w="57150">
              <a:solidFill>
                <a:srgbClr val="CC33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sz="1800"/>
            </a:p>
          </p:txBody>
        </p:sp>
      </p:grpSp>
      <p:grpSp>
        <p:nvGrpSpPr>
          <p:cNvPr id="10" name="Group 71"/>
          <p:cNvGrpSpPr>
            <a:grpSpLocks/>
          </p:cNvGrpSpPr>
          <p:nvPr/>
        </p:nvGrpSpPr>
        <p:grpSpPr bwMode="auto">
          <a:xfrm>
            <a:off x="6964364" y="1727201"/>
            <a:ext cx="1157287" cy="657225"/>
            <a:chOff x="2933" y="3016"/>
            <a:chExt cx="729" cy="414"/>
          </a:xfrm>
        </p:grpSpPr>
        <p:sp>
          <p:nvSpPr>
            <p:cNvPr id="19491" name="Line 72"/>
            <p:cNvSpPr>
              <a:spLocks noChangeShapeType="1"/>
            </p:cNvSpPr>
            <p:nvPr/>
          </p:nvSpPr>
          <p:spPr bwMode="auto">
            <a:xfrm>
              <a:off x="2935" y="3018"/>
              <a:ext cx="727" cy="412"/>
            </a:xfrm>
            <a:prstGeom prst="line">
              <a:avLst/>
            </a:prstGeom>
            <a:noFill/>
            <a:ln w="57150">
              <a:solidFill>
                <a:srgbClr val="CC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sz="1800"/>
            </a:p>
          </p:txBody>
        </p:sp>
        <p:sp>
          <p:nvSpPr>
            <p:cNvPr id="19492" name="Line 73"/>
            <p:cNvSpPr>
              <a:spLocks noChangeShapeType="1"/>
            </p:cNvSpPr>
            <p:nvPr/>
          </p:nvSpPr>
          <p:spPr bwMode="auto">
            <a:xfrm>
              <a:off x="2933" y="3016"/>
              <a:ext cx="356" cy="202"/>
            </a:xfrm>
            <a:prstGeom prst="line">
              <a:avLst/>
            </a:prstGeom>
            <a:noFill/>
            <a:ln w="57150">
              <a:solidFill>
                <a:srgbClr val="CC00FF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sz="1800"/>
            </a:p>
          </p:txBody>
        </p:sp>
      </p:grpSp>
      <p:grpSp>
        <p:nvGrpSpPr>
          <p:cNvPr id="11" name="Group 74"/>
          <p:cNvGrpSpPr>
            <a:grpSpLocks/>
          </p:cNvGrpSpPr>
          <p:nvPr/>
        </p:nvGrpSpPr>
        <p:grpSpPr bwMode="auto">
          <a:xfrm>
            <a:off x="8121650" y="2389189"/>
            <a:ext cx="2001838" cy="1089025"/>
            <a:chOff x="3662" y="3442"/>
            <a:chExt cx="1261" cy="686"/>
          </a:xfrm>
        </p:grpSpPr>
        <p:sp>
          <p:nvSpPr>
            <p:cNvPr id="19489" name="Line 75"/>
            <p:cNvSpPr>
              <a:spLocks noChangeShapeType="1"/>
            </p:cNvSpPr>
            <p:nvPr/>
          </p:nvSpPr>
          <p:spPr bwMode="auto">
            <a:xfrm>
              <a:off x="3662" y="3442"/>
              <a:ext cx="1261" cy="686"/>
            </a:xfrm>
            <a:prstGeom prst="line">
              <a:avLst/>
            </a:prstGeom>
            <a:noFill/>
            <a:ln w="57150">
              <a:solidFill>
                <a:srgbClr val="CC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sz="1800"/>
            </a:p>
          </p:txBody>
        </p:sp>
        <p:sp>
          <p:nvSpPr>
            <p:cNvPr id="19490" name="Line 76"/>
            <p:cNvSpPr>
              <a:spLocks noChangeShapeType="1"/>
            </p:cNvSpPr>
            <p:nvPr/>
          </p:nvSpPr>
          <p:spPr bwMode="auto">
            <a:xfrm>
              <a:off x="3674" y="3454"/>
              <a:ext cx="581" cy="316"/>
            </a:xfrm>
            <a:prstGeom prst="line">
              <a:avLst/>
            </a:prstGeom>
            <a:noFill/>
            <a:ln w="57150">
              <a:solidFill>
                <a:srgbClr val="CC00FF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sz="1800"/>
            </a:p>
          </p:txBody>
        </p:sp>
      </p:grpSp>
      <p:sp>
        <p:nvSpPr>
          <p:cNvPr id="19477" name="Line 77"/>
          <p:cNvSpPr>
            <a:spLocks noChangeShapeType="1"/>
          </p:cNvSpPr>
          <p:nvPr/>
        </p:nvSpPr>
        <p:spPr bwMode="auto">
          <a:xfrm flipH="1" flipV="1">
            <a:off x="4678363" y="285750"/>
            <a:ext cx="3441700" cy="1449388"/>
          </a:xfrm>
          <a:prstGeom prst="line">
            <a:avLst/>
          </a:prstGeom>
          <a:noFill/>
          <a:ln w="57150">
            <a:solidFill>
              <a:srgbClr val="CC330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800"/>
          </a:p>
        </p:txBody>
      </p:sp>
      <p:sp>
        <p:nvSpPr>
          <p:cNvPr id="19478" name="Line 78"/>
          <p:cNvSpPr>
            <a:spLocks noChangeShapeType="1"/>
          </p:cNvSpPr>
          <p:nvPr/>
        </p:nvSpPr>
        <p:spPr bwMode="auto">
          <a:xfrm flipH="1" flipV="1">
            <a:off x="4595813" y="265114"/>
            <a:ext cx="2406650" cy="1449387"/>
          </a:xfrm>
          <a:prstGeom prst="line">
            <a:avLst/>
          </a:prstGeom>
          <a:noFill/>
          <a:ln w="57150">
            <a:solidFill>
              <a:srgbClr val="CC00FF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800"/>
          </a:p>
        </p:txBody>
      </p:sp>
      <p:sp>
        <p:nvSpPr>
          <p:cNvPr id="19479" name="Line 79"/>
          <p:cNvSpPr>
            <a:spLocks noChangeShapeType="1"/>
          </p:cNvSpPr>
          <p:nvPr/>
        </p:nvSpPr>
        <p:spPr bwMode="auto">
          <a:xfrm flipV="1">
            <a:off x="4713288" y="269875"/>
            <a:ext cx="0" cy="2178050"/>
          </a:xfrm>
          <a:prstGeom prst="line">
            <a:avLst/>
          </a:prstGeom>
          <a:noFill/>
          <a:ln w="101600">
            <a:solidFill>
              <a:srgbClr val="0000FF"/>
            </a:solidFill>
            <a:prstDash val="sysDot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800"/>
          </a:p>
        </p:txBody>
      </p:sp>
      <p:sp>
        <p:nvSpPr>
          <p:cNvPr id="19480" name="Text Box 80"/>
          <p:cNvSpPr txBox="1">
            <a:spLocks noChangeArrowheads="1"/>
          </p:cNvSpPr>
          <p:nvPr/>
        </p:nvSpPr>
        <p:spPr bwMode="auto">
          <a:xfrm>
            <a:off x="8162926" y="1163638"/>
            <a:ext cx="73977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I</a:t>
            </a:r>
          </a:p>
        </p:txBody>
      </p:sp>
      <p:sp>
        <p:nvSpPr>
          <p:cNvPr id="58403" name="PubTriangle"/>
          <p:cNvSpPr>
            <a:spLocks noEditPoints="1" noChangeArrowheads="1"/>
          </p:cNvSpPr>
          <p:nvPr/>
        </p:nvSpPr>
        <p:spPr bwMode="auto">
          <a:xfrm rot="13926947">
            <a:off x="8063707" y="1570832"/>
            <a:ext cx="1431925" cy="1246188"/>
          </a:xfrm>
          <a:custGeom>
            <a:avLst/>
            <a:gdLst>
              <a:gd name="T0" fmla="*/ 968207 w 21600"/>
              <a:gd name="T1" fmla="*/ 0 h 21600"/>
              <a:gd name="T2" fmla="*/ 484136 w 21600"/>
              <a:gd name="T3" fmla="*/ 623094 h 21600"/>
              <a:gd name="T4" fmla="*/ 0 w 21600"/>
              <a:gd name="T5" fmla="*/ 1246188 h 21600"/>
              <a:gd name="T6" fmla="*/ 715963 w 21600"/>
              <a:gd name="T7" fmla="*/ 806445 h 21600"/>
              <a:gd name="T8" fmla="*/ 1431925 w 21600"/>
              <a:gd name="T9" fmla="*/ 366702 h 21600"/>
              <a:gd name="T10" fmla="*/ 1200099 w 21600"/>
              <a:gd name="T11" fmla="*/ 183351 h 2160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12456 w 21600"/>
              <a:gd name="T19" fmla="*/ 3178 h 21600"/>
              <a:gd name="T20" fmla="*/ 18103 w 21600"/>
              <a:gd name="T21" fmla="*/ 8824 h 21600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21600" h="21600">
                <a:moveTo>
                  <a:pt x="14605" y="0"/>
                </a:moveTo>
                <a:lnTo>
                  <a:pt x="0" y="21600"/>
                </a:lnTo>
                <a:lnTo>
                  <a:pt x="21600" y="6356"/>
                </a:lnTo>
                <a:lnTo>
                  <a:pt x="14605" y="0"/>
                </a:lnTo>
                <a:close/>
              </a:path>
            </a:pathLst>
          </a:custGeom>
          <a:solidFill>
            <a:srgbClr val="FFFFCC"/>
          </a:solidFill>
          <a:ln>
            <a:noFill/>
          </a:ln>
          <a:effectLst>
            <a:outerShdw dist="107763" sx="999" sy="999" algn="ctr" rotWithShape="0">
              <a:srgbClr val="808080"/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z="1800"/>
          </a:p>
        </p:txBody>
      </p:sp>
      <p:sp>
        <p:nvSpPr>
          <p:cNvPr id="19482" name="Rectangle 50"/>
          <p:cNvSpPr>
            <a:spLocks noChangeArrowheads="1"/>
          </p:cNvSpPr>
          <p:nvPr/>
        </p:nvSpPr>
        <p:spPr bwMode="auto">
          <a:xfrm>
            <a:off x="1752601" y="152401"/>
            <a:ext cx="62071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 b="1" i="1" u="sng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C6.</a:t>
            </a:r>
            <a:endParaRPr lang="en-US" altLang="en-US" sz="2400" b="1">
              <a:solidFill>
                <a:srgbClr val="0000FF"/>
              </a:solidFill>
            </a:endParaRPr>
          </a:p>
        </p:txBody>
      </p:sp>
      <p:sp>
        <p:nvSpPr>
          <p:cNvPr id="58449" name="PubTriangle"/>
          <p:cNvSpPr>
            <a:spLocks noEditPoints="1" noChangeArrowheads="1"/>
          </p:cNvSpPr>
          <p:nvPr/>
        </p:nvSpPr>
        <p:spPr bwMode="auto">
          <a:xfrm rot="13926947">
            <a:off x="6761163" y="1746251"/>
            <a:ext cx="1182688" cy="871537"/>
          </a:xfrm>
          <a:custGeom>
            <a:avLst/>
            <a:gdLst>
              <a:gd name="T0" fmla="*/ 704959 w 21600"/>
              <a:gd name="T1" fmla="*/ 0 h 21600"/>
              <a:gd name="T2" fmla="*/ 352507 w 21600"/>
              <a:gd name="T3" fmla="*/ 435769 h 21600"/>
              <a:gd name="T4" fmla="*/ 0 w 21600"/>
              <a:gd name="T5" fmla="*/ 871537 h 21600"/>
              <a:gd name="T6" fmla="*/ 591344 w 21600"/>
              <a:gd name="T7" fmla="*/ 619639 h 21600"/>
              <a:gd name="T8" fmla="*/ 1182688 w 21600"/>
              <a:gd name="T9" fmla="*/ 367740 h 21600"/>
              <a:gd name="T10" fmla="*/ 943851 w 21600"/>
              <a:gd name="T11" fmla="*/ 183870 h 2160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10159 w 21600"/>
              <a:gd name="T19" fmla="*/ 4557 h 21600"/>
              <a:gd name="T20" fmla="*/ 17237 w 21600"/>
              <a:gd name="T21" fmla="*/ 11636 h 21600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21600" h="21600">
                <a:moveTo>
                  <a:pt x="12875" y="0"/>
                </a:moveTo>
                <a:lnTo>
                  <a:pt x="0" y="21600"/>
                </a:lnTo>
                <a:lnTo>
                  <a:pt x="21600" y="9114"/>
                </a:lnTo>
                <a:lnTo>
                  <a:pt x="12875" y="0"/>
                </a:lnTo>
                <a:close/>
              </a:path>
            </a:pathLst>
          </a:custGeom>
          <a:solidFill>
            <a:srgbClr val="92D050"/>
          </a:solidFill>
          <a:ln>
            <a:noFill/>
          </a:ln>
          <a:effectLst>
            <a:outerShdw dist="107763" dir="8100000" algn="ctr" rotWithShape="0">
              <a:srgbClr val="808080">
                <a:alpha val="50000"/>
              </a:srgbClr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z="1800"/>
          </a:p>
        </p:txBody>
      </p:sp>
      <p:graphicFrame>
        <p:nvGraphicFramePr>
          <p:cNvPr id="19484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07827863"/>
              </p:ext>
            </p:extLst>
          </p:nvPr>
        </p:nvGraphicFramePr>
        <p:xfrm>
          <a:off x="1912938" y="2743200"/>
          <a:ext cx="2049462" cy="420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1079032" imgH="203112" progId="">
                  <p:embed/>
                </p:oleObj>
              </mc:Choice>
              <mc:Fallback>
                <p:oleObj name="Equation" r:id="rId13" imgW="1079032" imgH="203112" progId="">
                  <p:embed/>
                  <p:pic>
                    <p:nvPicPr>
                      <p:cNvPr id="19484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12938" y="2743200"/>
                        <a:ext cx="2049462" cy="4206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4" name="Wave 53"/>
          <p:cNvSpPr/>
          <p:nvPr/>
        </p:nvSpPr>
        <p:spPr bwMode="auto">
          <a:xfrm flipV="1">
            <a:off x="2762250" y="2878139"/>
            <a:ext cx="228600" cy="71437"/>
          </a:xfrm>
          <a:prstGeom prst="wave">
            <a:avLst>
              <a:gd name="adj1" fmla="val 20000"/>
              <a:gd name="adj2" fmla="val 1"/>
            </a:avLst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800"/>
          </a:p>
        </p:txBody>
      </p:sp>
      <p:grpSp>
        <p:nvGrpSpPr>
          <p:cNvPr id="12" name="Group 54"/>
          <p:cNvGrpSpPr>
            <a:grpSpLocks/>
          </p:cNvGrpSpPr>
          <p:nvPr/>
        </p:nvGrpSpPr>
        <p:grpSpPr bwMode="auto">
          <a:xfrm>
            <a:off x="2097088" y="4532314"/>
            <a:ext cx="2170112" cy="420687"/>
            <a:chOff x="20638" y="3617913"/>
            <a:chExt cx="2170113" cy="449263"/>
          </a:xfrm>
        </p:grpSpPr>
        <p:graphicFrame>
          <p:nvGraphicFramePr>
            <p:cNvPr id="19487" name="Object 7"/>
            <p:cNvGraphicFramePr>
              <a:graphicFrameLocks noChangeAspect="1"/>
            </p:cNvGraphicFramePr>
            <p:nvPr/>
          </p:nvGraphicFramePr>
          <p:xfrm>
            <a:off x="20638" y="3617913"/>
            <a:ext cx="2170113" cy="44926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15" imgW="1143000" imgH="203200" progId="">
                    <p:embed/>
                  </p:oleObj>
                </mc:Choice>
                <mc:Fallback>
                  <p:oleObj name="Equation" r:id="rId15" imgW="1143000" imgH="203200" progId="">
                    <p:embed/>
                    <p:pic>
                      <p:nvPicPr>
                        <p:cNvPr id="19487" name="Object 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0638" y="3617913"/>
                          <a:ext cx="2170113" cy="449263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57" name="Wave 56"/>
            <p:cNvSpPr/>
            <p:nvPr/>
          </p:nvSpPr>
          <p:spPr>
            <a:xfrm flipV="1">
              <a:off x="835025" y="3812876"/>
              <a:ext cx="228600" cy="76291"/>
            </a:xfrm>
            <a:prstGeom prst="wave">
              <a:avLst>
                <a:gd name="adj1" fmla="val 20000"/>
                <a:gd name="adj2" fmla="val 1"/>
              </a:avLst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1800"/>
            </a:p>
          </p:txBody>
        </p:sp>
      </p:grpSp>
      <p:pic>
        <p:nvPicPr>
          <p:cNvPr id="4" name="Audio 3">
            <a:hlinkClick r:id="" action="ppaction://media"/>
          </p:cNvPr>
          <p:cNvPicPr>
            <a:picLocks noChangeAspect="1"/>
          </p:cNvPicPr>
          <p:nvPr>
            <a:videoFile r:link="rId2"/>
            <p:extLst>
              <p:ext uri="{DAA4B4D4-6D71-4841-9C94-3DE7FCFB9230}">
                <p14:media xmlns:p14="http://schemas.microsoft.com/office/powerpoint/2010/main"/>
              </p:ext>
            </p:extLst>
          </p:nvPr>
        </p:nvPicPr>
        <p:blipFill>
          <a:blip r:embed="rId17" cstate="print"/>
          <a:stretch>
            <a:fillRect/>
          </a:stretch>
        </p:blipFill>
        <p:spPr>
          <a:xfrm>
            <a:off x="9906000" y="6096000"/>
            <a:ext cx="609600" cy="609600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385193323"/>
      </p:ext>
    </p:extLst>
  </p:cSld>
  <p:clrMapOvr>
    <a:masterClrMapping/>
  </p:clrMapOvr>
  <p:transition spd="slow" advTm="47059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1" dur="500"/>
                                        <p:tgtEl>
                                          <p:spTgt spid="584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6" dur="500"/>
                                        <p:tgtEl>
                                          <p:spTgt spid="584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1" dur="500"/>
                                        <p:tgtEl>
                                          <p:spTgt spid="584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5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30" dur="500"/>
                                        <p:tgtEl>
                                          <p:spTgt spid="584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4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5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33" dur="500"/>
                                        <p:tgtEl>
                                          <p:spTgt spid="5840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4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6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8" dur="2000"/>
                                        <p:tgtEl>
                                          <p:spTgt spid="584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40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2" dur="2000"/>
                                        <p:tgtEl>
                                          <p:spTgt spid="584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50" dur="500"/>
                                        <p:tgtEl>
                                          <p:spTgt spid="584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55" dur="500"/>
                                        <p:tgtEl>
                                          <p:spTgt spid="584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7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9" dur="500"/>
                                        <p:tgtEl>
                                          <p:spTgt spid="584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6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69" dur="500"/>
                                        <p:tgtEl>
                                          <p:spTgt spid="584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 nodeType="clickPar">
                      <p:stCondLst>
                        <p:cond delay="indefinite"/>
                      </p:stCondLst>
                      <p:childTnLst>
                        <p:par>
                          <p:cTn id="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2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4" dur="500"/>
                                        <p:tgtEl>
                                          <p:spTgt spid="584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75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video>
          </p:childTnLst>
        </p:cTn>
      </p:par>
    </p:tnLst>
    <p:bldLst>
      <p:bldP spid="58451" grpId="0" animBg="1"/>
      <p:bldP spid="58401" grpId="0" animBg="1"/>
      <p:bldP spid="58401" grpId="1" animBg="1"/>
      <p:bldP spid="58406" grpId="0" animBg="1"/>
      <p:bldP spid="58408" grpId="0"/>
      <p:bldP spid="58409" grpId="0" animBg="1"/>
      <p:bldP spid="58417" grpId="0"/>
      <p:bldP spid="58403" grpId="0" animBg="1"/>
      <p:bldP spid="58449" grpId="0" animBg="1"/>
      <p:bldP spid="58449" grpId="1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Text Box 2"/>
          <p:cNvSpPr txBox="1">
            <a:spLocks noChangeArrowheads="1"/>
          </p:cNvSpPr>
          <p:nvPr/>
        </p:nvSpPr>
        <p:spPr bwMode="auto">
          <a:xfrm>
            <a:off x="1752600" y="1905001"/>
            <a:ext cx="8305800" cy="3693319"/>
          </a:xfrm>
          <a:prstGeom prst="rect">
            <a:avLst/>
          </a:prstGeom>
          <a:noFill/>
          <a:ln w="9525">
            <a:solidFill>
              <a:srgbClr val="FF3300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3600" b="1" dirty="0">
                <a:solidFill>
                  <a:srgbClr val="030361"/>
                </a:solidFill>
                <a:latin typeface="Times New Roman" pitchFamily="18" charset="0"/>
                <a:cs typeface="Times New Roman" pitchFamily="18" charset="0"/>
              </a:rPr>
              <a:t> * </a:t>
            </a:r>
            <a:r>
              <a:rPr lang="en-US" sz="3600" b="1" dirty="0" err="1">
                <a:solidFill>
                  <a:srgbClr val="030361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3600" b="1" dirty="0">
                <a:solidFill>
                  <a:srgbClr val="03036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30361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600" b="1" dirty="0">
                <a:solidFill>
                  <a:srgbClr val="03036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spcBef>
                <a:spcPct val="50000"/>
              </a:spcBef>
            </a:pPr>
            <a:r>
              <a:rPr lang="en-US" sz="3600" b="1" dirty="0">
                <a:solidFill>
                  <a:srgbClr val="030361"/>
                </a:solidFill>
                <a:latin typeface="Times New Roman" pitchFamily="18" charset="0"/>
                <a:cs typeface="Times New Roman" pitchFamily="18" charset="0"/>
              </a:rPr>
              <a:t>* </a:t>
            </a:r>
            <a:r>
              <a:rPr lang="en-US" sz="3600" b="1" dirty="0" err="1">
                <a:solidFill>
                  <a:srgbClr val="030361"/>
                </a:solidFill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US" sz="3600" b="1" dirty="0">
                <a:solidFill>
                  <a:srgbClr val="030361"/>
                </a:solidFill>
                <a:latin typeface="Times New Roman" pitchFamily="18" charset="0"/>
                <a:cs typeface="Times New Roman" pitchFamily="18" charset="0"/>
              </a:rPr>
              <a:t> “</a:t>
            </a:r>
            <a:r>
              <a:rPr lang="en-US" sz="3600" b="1" dirty="0" err="1">
                <a:solidFill>
                  <a:srgbClr val="030361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600" b="1" dirty="0">
                <a:solidFill>
                  <a:srgbClr val="03036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30361"/>
                </a:solidFill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3600" b="1" dirty="0">
                <a:solidFill>
                  <a:srgbClr val="03036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30361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3600" b="1" dirty="0">
                <a:solidFill>
                  <a:srgbClr val="03036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30361"/>
                </a:solidFill>
                <a:latin typeface="Times New Roman" pitchFamily="18" charset="0"/>
                <a:cs typeface="Times New Roman" pitchFamily="18" charset="0"/>
              </a:rPr>
              <a:t>chưa</a:t>
            </a:r>
            <a:r>
              <a:rPr lang="en-US" sz="3600" b="1" dirty="0">
                <a:solidFill>
                  <a:srgbClr val="03036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30361"/>
                </a:solidFill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3600" b="1" dirty="0">
                <a:solidFill>
                  <a:srgbClr val="030361"/>
                </a:solidFill>
                <a:latin typeface="Times New Roman" pitchFamily="18" charset="0"/>
                <a:cs typeface="Times New Roman" pitchFamily="18" charset="0"/>
              </a:rPr>
              <a:t>”.</a:t>
            </a:r>
          </a:p>
          <a:p>
            <a:pPr algn="just">
              <a:spcBef>
                <a:spcPct val="50000"/>
              </a:spcBef>
            </a:pPr>
            <a:r>
              <a:rPr lang="en-US" sz="3600" b="1" dirty="0">
                <a:solidFill>
                  <a:srgbClr val="030361"/>
                </a:solidFill>
                <a:latin typeface="Times New Roman" pitchFamily="18" charset="0"/>
                <a:cs typeface="Times New Roman" pitchFamily="18" charset="0"/>
              </a:rPr>
              <a:t> * </a:t>
            </a:r>
            <a:r>
              <a:rPr lang="en-US" sz="3600" b="1" dirty="0" err="1">
                <a:solidFill>
                  <a:srgbClr val="030361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3600" b="1" dirty="0">
                <a:solidFill>
                  <a:srgbClr val="03036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30361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600" b="1" dirty="0">
                <a:solidFill>
                  <a:srgbClr val="03036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30361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3600" b="1" dirty="0">
                <a:solidFill>
                  <a:srgbClr val="030361"/>
                </a:solidFill>
                <a:latin typeface="Times New Roman" pitchFamily="18" charset="0"/>
                <a:cs typeface="Times New Roman" pitchFamily="18" charset="0"/>
              </a:rPr>
              <a:t> C7 </a:t>
            </a:r>
            <a:r>
              <a:rPr lang="en-US" sz="3600" b="1" dirty="0" err="1">
                <a:solidFill>
                  <a:srgbClr val="030361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600" b="1" dirty="0">
                <a:solidFill>
                  <a:srgbClr val="030361"/>
                </a:solidFill>
                <a:latin typeface="Times New Roman" pitchFamily="18" charset="0"/>
                <a:cs typeface="Times New Roman" pitchFamily="18" charset="0"/>
              </a:rPr>
              <a:t> SGK </a:t>
            </a:r>
            <a:r>
              <a:rPr lang="en-US" sz="3600" b="1" dirty="0" err="1">
                <a:solidFill>
                  <a:srgbClr val="030361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600" b="1" dirty="0">
                <a:solidFill>
                  <a:srgbClr val="03036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30361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600" b="1" dirty="0">
                <a:solidFill>
                  <a:srgbClr val="03036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30361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3600" b="1" dirty="0">
                <a:solidFill>
                  <a:srgbClr val="030361"/>
                </a:solidFill>
                <a:latin typeface="Times New Roman" pitchFamily="18" charset="0"/>
                <a:cs typeface="Times New Roman" pitchFamily="18" charset="0"/>
              </a:rPr>
              <a:t> 42-43.1 =&gt; 42-43.4 SBT.</a:t>
            </a:r>
          </a:p>
          <a:p>
            <a:pPr algn="just">
              <a:spcBef>
                <a:spcPct val="50000"/>
              </a:spcBef>
            </a:pPr>
            <a:r>
              <a:rPr lang="en-US" sz="3600" b="1" dirty="0">
                <a:solidFill>
                  <a:srgbClr val="030361"/>
                </a:solidFill>
                <a:latin typeface="Times New Roman" pitchFamily="18" charset="0"/>
                <a:cs typeface="Times New Roman" pitchFamily="18" charset="0"/>
              </a:rPr>
              <a:t> * </a:t>
            </a:r>
            <a:r>
              <a:rPr lang="en-US" sz="3600" b="1" dirty="0" err="1">
                <a:solidFill>
                  <a:srgbClr val="030361"/>
                </a:solidFill>
                <a:latin typeface="Times New Roman" pitchFamily="18" charset="0"/>
                <a:cs typeface="Times New Roman" pitchFamily="18" charset="0"/>
              </a:rPr>
              <a:t>Nghiên</a:t>
            </a:r>
            <a:r>
              <a:rPr lang="en-US" sz="3600" b="1" dirty="0">
                <a:solidFill>
                  <a:srgbClr val="03036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30361"/>
                </a:solidFill>
                <a:latin typeface="Times New Roman" pitchFamily="18" charset="0"/>
                <a:cs typeface="Times New Roman" pitchFamily="18" charset="0"/>
              </a:rPr>
              <a:t>cứu</a:t>
            </a:r>
            <a:r>
              <a:rPr lang="en-US" sz="3600" b="1" dirty="0">
                <a:solidFill>
                  <a:srgbClr val="03036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30361"/>
                </a:solidFill>
                <a:latin typeface="Times New Roman" pitchFamily="18" charset="0"/>
                <a:cs typeface="Times New Roman" pitchFamily="18" charset="0"/>
              </a:rPr>
              <a:t>trước</a:t>
            </a:r>
            <a:r>
              <a:rPr lang="en-US" sz="3600" b="1" dirty="0">
                <a:solidFill>
                  <a:srgbClr val="03036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30361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600" b="1" dirty="0">
                <a:solidFill>
                  <a:srgbClr val="030361"/>
                </a:solidFill>
                <a:latin typeface="Times New Roman" pitchFamily="18" charset="0"/>
                <a:cs typeface="Times New Roman" pitchFamily="18" charset="0"/>
              </a:rPr>
              <a:t> 44, 45.</a:t>
            </a:r>
          </a:p>
        </p:txBody>
      </p:sp>
      <p:sp>
        <p:nvSpPr>
          <p:cNvPr id="5" name="Text Box 13"/>
          <p:cNvSpPr txBox="1">
            <a:spLocks noChangeArrowheads="1"/>
          </p:cNvSpPr>
          <p:nvPr/>
        </p:nvSpPr>
        <p:spPr bwMode="auto">
          <a:xfrm>
            <a:off x="1524000" y="685800"/>
            <a:ext cx="9144000" cy="823752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HƯỚNG DẪN VỀ NHÀ</a:t>
            </a:r>
            <a:endParaRPr lang="en-US" sz="36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03595717"/>
      </p:ext>
    </p:extLst>
  </p:cSld>
  <p:clrMapOvr>
    <a:masterClrMapping/>
  </p:clrMapOvr>
  <p:transition>
    <p:split orient="vert" dir="in"/>
  </p:transition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auto">
          <a:xfrm>
            <a:off x="2667000" y="3352800"/>
            <a:ext cx="914400" cy="914400"/>
          </a:xfrm>
          <a:prstGeom prst="rect">
            <a:avLst/>
          </a:prstGeom>
          <a:noFill/>
          <a:effectLst>
            <a:glow rad="127000">
              <a:srgbClr val="0000FF"/>
            </a:glow>
          </a:effectLst>
        </p:spPr>
        <p:txBody>
          <a:bodyPr spcFirstLastPara="1" wrap="none" fromWordArt="1" anchor="ctr">
            <a:prstTxWarp prst="textArchUp">
              <a:avLst>
                <a:gd name="adj" fmla="val 10800004"/>
              </a:avLst>
            </a:prstTxWarp>
            <a:scene3d>
              <a:camera prst="legacyPerspectiveBottom"/>
              <a:lightRig rig="legacyFlat3" dir="t"/>
            </a:scene3d>
            <a:sp3d extrusionH="887400" prstMaterial="legacyMatte">
              <a:extrusionClr>
                <a:srgbClr val="CCCCFF"/>
              </a:extrusionClr>
            </a:sp3d>
          </a:bodyPr>
          <a:lstStyle/>
          <a:p>
            <a:pPr algn="ctr">
              <a:defRPr/>
            </a:pPr>
            <a:endParaRPr lang="en-US" sz="3600" kern="10" dirty="0" err="1">
              <a:ln w="9525">
                <a:round/>
                <a:headEnd/>
                <a:tailEnd/>
              </a:ln>
              <a:gradFill rotWithShape="1">
                <a:gsLst>
                  <a:gs pos="0">
                    <a:srgbClr val="CCCCFF"/>
                  </a:gs>
                  <a:gs pos="100000">
                    <a:srgbClr val="0000FF"/>
                  </a:gs>
                </a:gsLst>
                <a:path path="rect">
                  <a:fillToRect l="50000" t="50000" r="50000" b="50000"/>
                </a:path>
              </a:gradFill>
              <a:latin typeface="Times New Roman"/>
              <a:cs typeface="Times New Roman"/>
            </a:endParaRPr>
          </a:p>
        </p:txBody>
      </p:sp>
      <p:pic>
        <p:nvPicPr>
          <p:cNvPr id="4103" name="Picture 23" descr="feuerwerk_137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10800000">
            <a:off x="1450975" y="0"/>
            <a:ext cx="2179638" cy="167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4" name="Picture 23" descr="feuerwerk_137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637589" y="5116513"/>
            <a:ext cx="2179637" cy="167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5" name="Picture 23" descr="feuerwerk_137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576389" y="5181600"/>
            <a:ext cx="2181225" cy="167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6" name="Picture 23" descr="feuerwerk_137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10800000">
            <a:off x="8443914" y="58738"/>
            <a:ext cx="2179637" cy="167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Rectangle 7"/>
          <p:cNvSpPr/>
          <p:nvPr/>
        </p:nvSpPr>
        <p:spPr>
          <a:xfrm>
            <a:off x="1524000" y="1600201"/>
            <a:ext cx="9144000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66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30361"/>
                </a:solidFill>
                <a:latin typeface="Times New Roman" pitchFamily="18" charset="0"/>
                <a:cs typeface="Times New Roman" pitchFamily="18" charset="0"/>
              </a:rPr>
              <a:t>BÀI HỌC KẾT THÚC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66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30361"/>
                </a:solidFill>
                <a:latin typeface="Times New Roman" pitchFamily="18" charset="0"/>
                <a:cs typeface="Times New Roman" pitchFamily="18" charset="0"/>
              </a:rPr>
              <a:t>XIN CHÂN THÀNH CẢM ƠN!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0" dur="20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698" name="Picture 2" descr="Trọn Bộ 11 Chủ Đề Hình Nền Powerpoint 2010 Đẹp, 100+ Hình Nền Slide Đẹp  2021 - luxury-inside.vn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24000" y="0"/>
            <a:ext cx="9144000" cy="6858000"/>
          </a:xfrm>
          <a:prstGeom prst="rect">
            <a:avLst/>
          </a:prstGeom>
          <a:noFill/>
        </p:spPr>
      </p:pic>
      <p:sp>
        <p:nvSpPr>
          <p:cNvPr id="5" name="WordArt 2"/>
          <p:cNvSpPr>
            <a:spLocks noChangeArrowheads="1" noChangeShapeType="1" noTextEdit="1"/>
          </p:cNvSpPr>
          <p:nvPr/>
        </p:nvSpPr>
        <p:spPr bwMode="auto">
          <a:xfrm>
            <a:off x="1752600" y="0"/>
            <a:ext cx="8382000" cy="2362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dirty="0">
                <a:ln w="28575">
                  <a:solidFill>
                    <a:srgbClr val="FEF800"/>
                  </a:solidFill>
                  <a:round/>
                  <a:headEnd/>
                  <a:tailEnd/>
                </a:ln>
                <a:effectLst>
                  <a:outerShdw dist="107763" dir="18900000" algn="ctr" rotWithShape="0">
                    <a:srgbClr val="868686">
                      <a:alpha val="5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 HỌC ĐẾN ĐÂY KẾT THÚC</a:t>
            </a:r>
            <a:r>
              <a:rPr lang="en-US" sz="3600" b="1" kern="10" dirty="0">
                <a:ln w="28575">
                  <a:solidFill>
                    <a:srgbClr val="FEF8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FFFFFF"/>
                    </a:gs>
                    <a:gs pos="50000">
                      <a:srgbClr val="FF0000"/>
                    </a:gs>
                    <a:gs pos="100000">
                      <a:srgbClr val="FFFFFF"/>
                    </a:gs>
                  </a:gsLst>
                  <a:lin ang="5400000" scaled="1"/>
                </a:gradFill>
                <a:effectLst>
                  <a:outerShdw dist="107763" dir="18900000" algn="ctr" rotWithShape="0">
                    <a:srgbClr val="868686">
                      <a:alpha val="5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6" name="WordArt 2"/>
          <p:cNvSpPr>
            <a:spLocks noChangeArrowheads="1" noChangeShapeType="1" noTextEdit="1"/>
          </p:cNvSpPr>
          <p:nvPr/>
        </p:nvSpPr>
        <p:spPr bwMode="auto">
          <a:xfrm>
            <a:off x="1524000" y="2362200"/>
            <a:ext cx="9144000" cy="3048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600" b="1" kern="10" dirty="0">
                <a:ln w="28575">
                  <a:solidFill>
                    <a:srgbClr val="FEF8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107763" dir="18900000" algn="ctr" rotWithShape="0">
                    <a:srgbClr val="868686">
                      <a:alpha val="5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CẢM ƠN CÁC EM HỌC SINH</a:t>
            </a:r>
          </a:p>
          <a:p>
            <a:pPr algn="ctr"/>
            <a:r>
              <a:rPr lang="vi-VN" sz="3600" b="1" kern="10" dirty="0">
                <a:ln w="28575">
                  <a:solidFill>
                    <a:srgbClr val="FEF8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107763" dir="18900000" algn="ctr" rotWithShape="0">
                    <a:srgbClr val="868686">
                      <a:alpha val="5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CHÚC CÁC EM CÓ MỘT NĂM HỌC ĐẠT KẾT QUẢ TỐT</a:t>
            </a:r>
            <a:r>
              <a:rPr lang="en-US" sz="3600" b="1" kern="10" dirty="0">
                <a:ln w="28575">
                  <a:solidFill>
                    <a:srgbClr val="FEF8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107763" dir="18900000" algn="ctr" rotWithShape="0">
                    <a:srgbClr val="868686">
                      <a:alpha val="5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6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" dur="500" tmFilter="0, 0; .2, .5; .8, .5; 1, 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1" dur="250" autoRev="1" fill="hold"/>
                                        <p:tgtEl>
                                          <p:spTgt spid="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5" grpId="1" animBg="1"/>
      <p:bldP spid="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8"/>
          <p:cNvSpPr>
            <a:spLocks noChangeArrowheads="1"/>
          </p:cNvSpPr>
          <p:nvPr/>
        </p:nvSpPr>
        <p:spPr bwMode="gray">
          <a:xfrm rot="3419336">
            <a:off x="2439194" y="81757"/>
            <a:ext cx="808038" cy="1127125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anchor="ctr">
            <a:flatTx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400" b="1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2" name="Group 9"/>
          <p:cNvGrpSpPr>
            <a:grpSpLocks/>
          </p:cNvGrpSpPr>
          <p:nvPr/>
        </p:nvGrpSpPr>
        <p:grpSpPr bwMode="auto">
          <a:xfrm>
            <a:off x="3328988" y="503239"/>
            <a:ext cx="1363662" cy="136525"/>
            <a:chOff x="2003" y="3439"/>
            <a:chExt cx="468" cy="244"/>
          </a:xfrm>
        </p:grpSpPr>
        <p:sp>
          <p:nvSpPr>
            <p:cNvPr id="12" name="Oval 10"/>
            <p:cNvSpPr>
              <a:spLocks noChangeArrowheads="1"/>
            </p:cNvSpPr>
            <p:nvPr/>
          </p:nvSpPr>
          <p:spPr bwMode="gray">
            <a:xfrm>
              <a:off x="2003" y="3439"/>
              <a:ext cx="79" cy="241"/>
            </a:xfrm>
            <a:prstGeom prst="ellipse">
              <a:avLst/>
            </a:prstGeom>
            <a:ln>
              <a:headEnd/>
              <a:tailEnd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24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3" name="Rectangle 11"/>
            <p:cNvSpPr>
              <a:spLocks noChangeArrowheads="1"/>
            </p:cNvSpPr>
            <p:nvPr/>
          </p:nvSpPr>
          <p:spPr bwMode="gray">
            <a:xfrm>
              <a:off x="2048" y="3442"/>
              <a:ext cx="388" cy="241"/>
            </a:xfrm>
            <a:prstGeom prst="rect">
              <a:avLst/>
            </a:prstGeom>
            <a:ln>
              <a:headEnd/>
              <a:tailEnd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24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4" name="Oval 12"/>
            <p:cNvSpPr>
              <a:spLocks noChangeArrowheads="1"/>
            </p:cNvSpPr>
            <p:nvPr/>
          </p:nvSpPr>
          <p:spPr bwMode="gray">
            <a:xfrm>
              <a:off x="2400" y="3442"/>
              <a:ext cx="71" cy="235"/>
            </a:xfrm>
            <a:prstGeom prst="ellipse">
              <a:avLst/>
            </a:prstGeom>
            <a:ln>
              <a:headEnd/>
              <a:tailEnd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24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5" name="Oval 13"/>
            <p:cNvSpPr>
              <a:spLocks noChangeArrowheads="1"/>
            </p:cNvSpPr>
            <p:nvPr/>
          </p:nvSpPr>
          <p:spPr bwMode="gray">
            <a:xfrm>
              <a:off x="2438" y="3518"/>
              <a:ext cx="20" cy="71"/>
            </a:xfrm>
            <a:prstGeom prst="ellipse">
              <a:avLst/>
            </a:prstGeom>
            <a:ln>
              <a:headEnd/>
              <a:tailEnd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24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16" name="Rectangle 14"/>
          <p:cNvSpPr>
            <a:spLocks noChangeArrowheads="1"/>
          </p:cNvSpPr>
          <p:nvPr/>
        </p:nvSpPr>
        <p:spPr bwMode="gray">
          <a:xfrm rot="3419336">
            <a:off x="4733132" y="91282"/>
            <a:ext cx="796925" cy="1125538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none" anchor="ctr">
            <a:flatTx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400" b="1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3" name="Group 15"/>
          <p:cNvGrpSpPr>
            <a:grpSpLocks/>
          </p:cNvGrpSpPr>
          <p:nvPr/>
        </p:nvGrpSpPr>
        <p:grpSpPr bwMode="auto">
          <a:xfrm>
            <a:off x="5619751" y="503239"/>
            <a:ext cx="1363663" cy="136525"/>
            <a:chOff x="2003" y="3439"/>
            <a:chExt cx="468" cy="244"/>
          </a:xfrm>
        </p:grpSpPr>
        <p:sp>
          <p:nvSpPr>
            <p:cNvPr id="18" name="Oval 16"/>
            <p:cNvSpPr>
              <a:spLocks noChangeArrowheads="1"/>
            </p:cNvSpPr>
            <p:nvPr/>
          </p:nvSpPr>
          <p:spPr bwMode="gray">
            <a:xfrm>
              <a:off x="2003" y="3439"/>
              <a:ext cx="79" cy="241"/>
            </a:xfrm>
            <a:prstGeom prst="ellipse">
              <a:avLst/>
            </a:prstGeom>
            <a:ln>
              <a:headEnd/>
              <a:tailEnd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24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9" name="Rectangle 17"/>
            <p:cNvSpPr>
              <a:spLocks noChangeArrowheads="1"/>
            </p:cNvSpPr>
            <p:nvPr/>
          </p:nvSpPr>
          <p:spPr bwMode="gray">
            <a:xfrm>
              <a:off x="2048" y="3442"/>
              <a:ext cx="388" cy="241"/>
            </a:xfrm>
            <a:prstGeom prst="rect">
              <a:avLst/>
            </a:prstGeom>
            <a:ln>
              <a:headEnd/>
              <a:tailEnd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24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0" name="Oval 18"/>
            <p:cNvSpPr>
              <a:spLocks noChangeArrowheads="1"/>
            </p:cNvSpPr>
            <p:nvPr/>
          </p:nvSpPr>
          <p:spPr bwMode="gray">
            <a:xfrm>
              <a:off x="2400" y="3442"/>
              <a:ext cx="71" cy="235"/>
            </a:xfrm>
            <a:prstGeom prst="ellipse">
              <a:avLst/>
            </a:prstGeom>
            <a:ln>
              <a:headEnd/>
              <a:tailEnd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24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1" name="Oval 19"/>
            <p:cNvSpPr>
              <a:spLocks noChangeArrowheads="1"/>
            </p:cNvSpPr>
            <p:nvPr/>
          </p:nvSpPr>
          <p:spPr bwMode="gray">
            <a:xfrm>
              <a:off x="2438" y="3518"/>
              <a:ext cx="20" cy="71"/>
            </a:xfrm>
            <a:prstGeom prst="ellipse">
              <a:avLst/>
            </a:prstGeom>
            <a:ln>
              <a:headEnd/>
              <a:tailEnd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24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22" name="Rectangle 20"/>
          <p:cNvSpPr>
            <a:spLocks noChangeArrowheads="1"/>
          </p:cNvSpPr>
          <p:nvPr/>
        </p:nvSpPr>
        <p:spPr bwMode="gray">
          <a:xfrm rot="3419336">
            <a:off x="6931820" y="97632"/>
            <a:ext cx="804862" cy="1114425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 anchor="ctr">
            <a:flatTx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400" b="1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4" name="Group 21"/>
          <p:cNvGrpSpPr>
            <a:grpSpLocks/>
          </p:cNvGrpSpPr>
          <p:nvPr/>
        </p:nvGrpSpPr>
        <p:grpSpPr bwMode="auto">
          <a:xfrm>
            <a:off x="7889876" y="503239"/>
            <a:ext cx="1789113" cy="136525"/>
            <a:chOff x="2003" y="3439"/>
            <a:chExt cx="468" cy="244"/>
          </a:xfrm>
        </p:grpSpPr>
        <p:sp>
          <p:nvSpPr>
            <p:cNvPr id="24" name="Oval 22"/>
            <p:cNvSpPr>
              <a:spLocks noChangeArrowheads="1"/>
            </p:cNvSpPr>
            <p:nvPr/>
          </p:nvSpPr>
          <p:spPr bwMode="gray">
            <a:xfrm>
              <a:off x="2003" y="3439"/>
              <a:ext cx="79" cy="241"/>
            </a:xfrm>
            <a:prstGeom prst="ellipse">
              <a:avLst/>
            </a:prstGeom>
            <a:ln>
              <a:headEnd/>
              <a:tailEnd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24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5" name="Rectangle 23"/>
            <p:cNvSpPr>
              <a:spLocks noChangeArrowheads="1"/>
            </p:cNvSpPr>
            <p:nvPr/>
          </p:nvSpPr>
          <p:spPr bwMode="gray">
            <a:xfrm>
              <a:off x="2048" y="3442"/>
              <a:ext cx="388" cy="241"/>
            </a:xfrm>
            <a:prstGeom prst="rect">
              <a:avLst/>
            </a:prstGeom>
            <a:ln>
              <a:headEnd/>
              <a:tailEnd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24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6" name="Oval 24"/>
            <p:cNvSpPr>
              <a:spLocks noChangeArrowheads="1"/>
            </p:cNvSpPr>
            <p:nvPr/>
          </p:nvSpPr>
          <p:spPr bwMode="gray">
            <a:xfrm>
              <a:off x="2400" y="3442"/>
              <a:ext cx="71" cy="235"/>
            </a:xfrm>
            <a:prstGeom prst="ellipse">
              <a:avLst/>
            </a:prstGeom>
            <a:ln>
              <a:headEnd/>
              <a:tailEnd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24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7" name="Oval 25"/>
            <p:cNvSpPr>
              <a:spLocks noChangeArrowheads="1"/>
            </p:cNvSpPr>
            <p:nvPr/>
          </p:nvSpPr>
          <p:spPr bwMode="gray">
            <a:xfrm>
              <a:off x="2438" y="3518"/>
              <a:ext cx="20" cy="71"/>
            </a:xfrm>
            <a:prstGeom prst="ellipse">
              <a:avLst/>
            </a:prstGeom>
            <a:ln>
              <a:headEnd/>
              <a:tailEnd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24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28" name="Rectangle 26"/>
          <p:cNvSpPr>
            <a:spLocks noChangeArrowheads="1"/>
          </p:cNvSpPr>
          <p:nvPr/>
        </p:nvSpPr>
        <p:spPr bwMode="gray">
          <a:xfrm rot="3419336">
            <a:off x="9220995" y="94458"/>
            <a:ext cx="803275" cy="1119187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none" anchor="ctr">
            <a:flatTx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400" b="1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81" name="Rectangle 27"/>
          <p:cNvSpPr>
            <a:spLocks noChangeArrowheads="1"/>
          </p:cNvSpPr>
          <p:nvPr/>
        </p:nvSpPr>
        <p:spPr bwMode="gray">
          <a:xfrm>
            <a:off x="2057400" y="381001"/>
            <a:ext cx="16002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en-US" sz="24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KIỂM</a:t>
            </a:r>
          </a:p>
        </p:txBody>
      </p:sp>
      <p:sp>
        <p:nvSpPr>
          <p:cNvPr id="3082" name="Rectangle 28"/>
          <p:cNvSpPr>
            <a:spLocks noChangeArrowheads="1"/>
          </p:cNvSpPr>
          <p:nvPr/>
        </p:nvSpPr>
        <p:spPr bwMode="gray">
          <a:xfrm>
            <a:off x="4551364" y="381001"/>
            <a:ext cx="1163637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en-US" sz="24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TRA</a:t>
            </a:r>
          </a:p>
        </p:txBody>
      </p:sp>
      <p:sp>
        <p:nvSpPr>
          <p:cNvPr id="3083" name="Rectangle 29"/>
          <p:cNvSpPr>
            <a:spLocks noChangeArrowheads="1"/>
          </p:cNvSpPr>
          <p:nvPr/>
        </p:nvSpPr>
        <p:spPr bwMode="gray">
          <a:xfrm>
            <a:off x="9123364" y="381001"/>
            <a:ext cx="1163637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r>
              <a:rPr lang="en-US" sz="24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 CŨ</a:t>
            </a:r>
          </a:p>
        </p:txBody>
      </p:sp>
      <p:sp>
        <p:nvSpPr>
          <p:cNvPr id="3084" name="Rectangle 30"/>
          <p:cNvSpPr>
            <a:spLocks noChangeArrowheads="1"/>
          </p:cNvSpPr>
          <p:nvPr/>
        </p:nvSpPr>
        <p:spPr bwMode="gray">
          <a:xfrm>
            <a:off x="6553201" y="381001"/>
            <a:ext cx="155892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en-US" sz="24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</a:p>
        </p:txBody>
      </p:sp>
      <p:sp>
        <p:nvSpPr>
          <p:cNvPr id="42" name="AutoShape 51"/>
          <p:cNvSpPr>
            <a:spLocks noChangeArrowheads="1"/>
          </p:cNvSpPr>
          <p:nvPr/>
        </p:nvSpPr>
        <p:spPr bwMode="gray">
          <a:xfrm>
            <a:off x="1416248" y="1334992"/>
            <a:ext cx="9359503" cy="832616"/>
          </a:xfrm>
          <a:prstGeom prst="roundRect">
            <a:avLst>
              <a:gd name="adj" fmla="val 50000"/>
            </a:avLst>
          </a:prstGeom>
          <a:ln>
            <a:headEnd/>
            <a:tailEnd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 anchor="ctr"/>
          <a:lstStyle/>
          <a:p>
            <a:pPr marL="457200" indent="-457200">
              <a:defRPr/>
            </a:pPr>
            <a:r>
              <a:rPr lang="en-US" sz="44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1.Nêu </a:t>
            </a:r>
            <a:r>
              <a:rPr lang="en-US" sz="4400" b="1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đặc</a:t>
            </a:r>
            <a:r>
              <a:rPr lang="en-US" sz="44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44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44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thấu</a:t>
            </a:r>
            <a:r>
              <a:rPr lang="en-US" sz="44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kính</a:t>
            </a:r>
            <a:r>
              <a:rPr lang="en-US" sz="44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hội</a:t>
            </a:r>
            <a:r>
              <a:rPr lang="en-US" sz="44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tụ</a:t>
            </a:r>
            <a:r>
              <a:rPr lang="en-US" sz="44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6" name="AutoShape 49">
            <a:extLst>
              <a:ext uri="{FF2B5EF4-FFF2-40B4-BE49-F238E27FC236}">
                <a16:creationId xmlns:a16="http://schemas.microsoft.com/office/drawing/2014/main" id="{CCE47324-DCF5-52CF-12F6-44E51FA1F941}"/>
              </a:ext>
            </a:extLst>
          </p:cNvPr>
          <p:cNvSpPr>
            <a:spLocks noChangeArrowheads="1"/>
          </p:cNvSpPr>
          <p:nvPr/>
        </p:nvSpPr>
        <p:spPr bwMode="gray">
          <a:xfrm>
            <a:off x="0" y="2659636"/>
            <a:ext cx="12192000" cy="1180130"/>
          </a:xfrm>
          <a:prstGeom prst="roundRect">
            <a:avLst>
              <a:gd name="adj" fmla="val 50000"/>
            </a:avLst>
          </a:prstGeom>
          <a:ln>
            <a:noFill/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pPr marL="457200" indent="-457200" algn="ctr">
              <a:defRPr/>
            </a:pPr>
            <a:r>
              <a:rPr lang="en-US" sz="44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2.Mô </a:t>
            </a:r>
            <a:r>
              <a:rPr lang="en-US" sz="4400" b="1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tả</a:t>
            </a:r>
            <a:r>
              <a:rPr lang="en-US" sz="44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44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truyền</a:t>
            </a:r>
            <a:r>
              <a:rPr lang="en-US" sz="44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44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3 </a:t>
            </a:r>
            <a:r>
              <a:rPr lang="en-US" sz="4400" b="1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tia</a:t>
            </a:r>
            <a:r>
              <a:rPr lang="en-US" sz="44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sáng</a:t>
            </a:r>
            <a:r>
              <a:rPr lang="en-US" sz="44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đặc</a:t>
            </a:r>
            <a:r>
              <a:rPr lang="en-US" sz="44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biệt</a:t>
            </a:r>
            <a:r>
              <a:rPr lang="en-US" sz="44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qua </a:t>
            </a:r>
          </a:p>
          <a:p>
            <a:pPr marL="457200" indent="-457200" algn="ctr">
              <a:defRPr/>
            </a:pPr>
            <a:r>
              <a:rPr lang="en-US" sz="4400" b="1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thấu</a:t>
            </a:r>
            <a:r>
              <a:rPr lang="en-US" sz="44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kính</a:t>
            </a:r>
            <a:r>
              <a:rPr lang="en-US" sz="44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hội</a:t>
            </a:r>
            <a:r>
              <a:rPr lang="en-US" sz="44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tụ</a:t>
            </a:r>
            <a:r>
              <a:rPr lang="en-US" sz="44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152242218"/>
      </p:ext>
    </p:extLst>
  </p:cSld>
  <p:clrMapOvr>
    <a:masterClrMapping/>
  </p:clrMapOvr>
  <p:transition spd="slow">
    <p:randomBar dir="vert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utoShape 51">
            <a:extLst>
              <a:ext uri="{FF2B5EF4-FFF2-40B4-BE49-F238E27FC236}">
                <a16:creationId xmlns:a16="http://schemas.microsoft.com/office/drawing/2014/main" id="{827A15E0-47F2-8AEB-F76E-531549BEAD78}"/>
              </a:ext>
            </a:extLst>
          </p:cNvPr>
          <p:cNvSpPr>
            <a:spLocks noChangeArrowheads="1"/>
          </p:cNvSpPr>
          <p:nvPr/>
        </p:nvSpPr>
        <p:spPr bwMode="gray">
          <a:xfrm>
            <a:off x="1719858" y="92075"/>
            <a:ext cx="9359503" cy="832616"/>
          </a:xfrm>
          <a:prstGeom prst="roundRect">
            <a:avLst>
              <a:gd name="adj" fmla="val 50000"/>
            </a:avLst>
          </a:prstGeom>
          <a:ln>
            <a:headEnd/>
            <a:tailEnd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 anchor="ctr"/>
          <a:lstStyle/>
          <a:p>
            <a:pPr marL="457200" indent="-457200">
              <a:defRPr/>
            </a:pPr>
            <a:r>
              <a:rPr lang="en-US" sz="44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1.Nêu </a:t>
            </a:r>
            <a:r>
              <a:rPr lang="en-US" sz="4400" b="1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đặc</a:t>
            </a:r>
            <a:r>
              <a:rPr lang="en-US" sz="44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44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44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thấu</a:t>
            </a:r>
            <a:r>
              <a:rPr lang="en-US" sz="44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kính</a:t>
            </a:r>
            <a:r>
              <a:rPr lang="en-US" sz="44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hội</a:t>
            </a:r>
            <a:r>
              <a:rPr lang="en-US" sz="44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tụ</a:t>
            </a:r>
            <a:r>
              <a:rPr lang="en-US" sz="44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7" name="Text Box 6">
            <a:extLst>
              <a:ext uri="{FF2B5EF4-FFF2-40B4-BE49-F238E27FC236}">
                <a16:creationId xmlns:a16="http://schemas.microsoft.com/office/drawing/2014/main" id="{9DEB0E8B-EEBD-3FA2-7BE7-DCA81D2B976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333137"/>
            <a:ext cx="11995150" cy="6524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4400" dirty="0" err="1">
                <a:solidFill>
                  <a:srgbClr val="0000CC"/>
                </a:solidFill>
              </a:rPr>
              <a:t>Trả</a:t>
            </a:r>
            <a:r>
              <a:rPr lang="en-US" sz="4400" dirty="0">
                <a:solidFill>
                  <a:srgbClr val="0000CC"/>
                </a:solidFill>
              </a:rPr>
              <a:t> </a:t>
            </a:r>
            <a:r>
              <a:rPr lang="en-US" sz="4400" dirty="0" err="1">
                <a:solidFill>
                  <a:srgbClr val="0000CC"/>
                </a:solidFill>
              </a:rPr>
              <a:t>lời</a:t>
            </a:r>
            <a:r>
              <a:rPr lang="en-US" sz="4400" dirty="0">
                <a:solidFill>
                  <a:srgbClr val="0000CC"/>
                </a:solidFill>
              </a:rPr>
              <a:t>:  </a:t>
            </a:r>
          </a:p>
          <a:p>
            <a:pPr>
              <a:spcBef>
                <a:spcPct val="50000"/>
              </a:spcBef>
            </a:pPr>
            <a:r>
              <a:rPr lang="en-US" sz="4400" dirty="0">
                <a:solidFill>
                  <a:srgbClr val="0000CC"/>
                </a:solidFill>
              </a:rPr>
              <a:t>-</a:t>
            </a:r>
            <a:r>
              <a:rPr lang="en-US" sz="4400" dirty="0">
                <a:solidFill>
                  <a:srgbClr val="0000CC"/>
                </a:solidFill>
                <a:cs typeface="Times New Roman" pitchFamily="18" charset="0"/>
              </a:rPr>
              <a:t> </a:t>
            </a:r>
            <a:r>
              <a:rPr lang="en-US" sz="4400" dirty="0" err="1">
                <a:solidFill>
                  <a:srgbClr val="0000CC"/>
                </a:solidFill>
                <a:cs typeface="Times New Roman" pitchFamily="18" charset="0"/>
              </a:rPr>
              <a:t>Thấu</a:t>
            </a:r>
            <a:r>
              <a:rPr lang="en-US" sz="4400" dirty="0">
                <a:solidFill>
                  <a:srgbClr val="0000CC"/>
                </a:solidFill>
                <a:cs typeface="Times New Roman" pitchFamily="18" charset="0"/>
              </a:rPr>
              <a:t> </a:t>
            </a:r>
            <a:r>
              <a:rPr lang="en-US" sz="4400" dirty="0" err="1">
                <a:solidFill>
                  <a:srgbClr val="0000CC"/>
                </a:solidFill>
                <a:cs typeface="Times New Roman" pitchFamily="18" charset="0"/>
              </a:rPr>
              <a:t>kính</a:t>
            </a:r>
            <a:r>
              <a:rPr lang="en-US" sz="4400" dirty="0">
                <a:solidFill>
                  <a:srgbClr val="0000CC"/>
                </a:solidFill>
                <a:cs typeface="Times New Roman" pitchFamily="18" charset="0"/>
              </a:rPr>
              <a:t> </a:t>
            </a:r>
            <a:r>
              <a:rPr lang="en-US" sz="4400" dirty="0" err="1">
                <a:solidFill>
                  <a:srgbClr val="0000CC"/>
                </a:solidFill>
                <a:cs typeface="Times New Roman" pitchFamily="18" charset="0"/>
              </a:rPr>
              <a:t>làm</a:t>
            </a:r>
            <a:r>
              <a:rPr lang="en-US" sz="4400" dirty="0">
                <a:solidFill>
                  <a:srgbClr val="0000CC"/>
                </a:solidFill>
                <a:cs typeface="Times New Roman" pitchFamily="18" charset="0"/>
              </a:rPr>
              <a:t> </a:t>
            </a:r>
            <a:r>
              <a:rPr lang="en-US" sz="4400" dirty="0" err="1">
                <a:solidFill>
                  <a:srgbClr val="0000CC"/>
                </a:solidFill>
                <a:cs typeface="Times New Roman" pitchFamily="18" charset="0"/>
              </a:rPr>
              <a:t>bằng</a:t>
            </a:r>
            <a:r>
              <a:rPr lang="en-US" sz="4400" dirty="0">
                <a:solidFill>
                  <a:srgbClr val="0000CC"/>
                </a:solidFill>
                <a:cs typeface="Times New Roman" pitchFamily="18" charset="0"/>
              </a:rPr>
              <a:t> </a:t>
            </a:r>
            <a:r>
              <a:rPr lang="en-US" sz="4400" dirty="0" err="1">
                <a:solidFill>
                  <a:srgbClr val="0000CC"/>
                </a:solidFill>
                <a:cs typeface="Times New Roman" pitchFamily="18" charset="0"/>
              </a:rPr>
              <a:t>vật</a:t>
            </a:r>
            <a:r>
              <a:rPr lang="en-US" sz="4400" dirty="0">
                <a:solidFill>
                  <a:srgbClr val="0000CC"/>
                </a:solidFill>
                <a:cs typeface="Times New Roman" pitchFamily="18" charset="0"/>
              </a:rPr>
              <a:t> </a:t>
            </a:r>
            <a:r>
              <a:rPr lang="en-US" sz="4400" dirty="0" err="1">
                <a:solidFill>
                  <a:srgbClr val="0000CC"/>
                </a:solidFill>
                <a:cs typeface="Times New Roman" pitchFamily="18" charset="0"/>
              </a:rPr>
              <a:t>liệu</a:t>
            </a:r>
            <a:r>
              <a:rPr lang="en-US" sz="4400" dirty="0">
                <a:solidFill>
                  <a:srgbClr val="0000CC"/>
                </a:solidFill>
                <a:cs typeface="Times New Roman" pitchFamily="18" charset="0"/>
              </a:rPr>
              <a:t> </a:t>
            </a:r>
            <a:r>
              <a:rPr lang="en-US" sz="4400" dirty="0" err="1">
                <a:solidFill>
                  <a:srgbClr val="0000CC"/>
                </a:solidFill>
                <a:cs typeface="Times New Roman" pitchFamily="18" charset="0"/>
              </a:rPr>
              <a:t>trong</a:t>
            </a:r>
            <a:r>
              <a:rPr lang="en-US" sz="4400" dirty="0">
                <a:solidFill>
                  <a:srgbClr val="0000CC"/>
                </a:solidFill>
                <a:cs typeface="Times New Roman" pitchFamily="18" charset="0"/>
              </a:rPr>
              <a:t> </a:t>
            </a:r>
            <a:r>
              <a:rPr lang="en-US" sz="4400" dirty="0" err="1">
                <a:solidFill>
                  <a:srgbClr val="0000CC"/>
                </a:solidFill>
                <a:cs typeface="Times New Roman" pitchFamily="18" charset="0"/>
              </a:rPr>
              <a:t>suốt</a:t>
            </a:r>
            <a:r>
              <a:rPr lang="en-US" sz="4400" dirty="0">
                <a:solidFill>
                  <a:srgbClr val="0000CC"/>
                </a:solidFill>
                <a:cs typeface="Times New Roman" pitchFamily="18" charset="0"/>
              </a:rPr>
              <a:t> (</a:t>
            </a:r>
            <a:r>
              <a:rPr lang="en-US" sz="4400" dirty="0" err="1">
                <a:solidFill>
                  <a:srgbClr val="0000CC"/>
                </a:solidFill>
                <a:cs typeface="Times New Roman" pitchFamily="18" charset="0"/>
              </a:rPr>
              <a:t>thủy</a:t>
            </a:r>
            <a:r>
              <a:rPr lang="en-US" sz="4400" dirty="0">
                <a:solidFill>
                  <a:srgbClr val="0000CC"/>
                </a:solidFill>
                <a:cs typeface="Times New Roman" pitchFamily="18" charset="0"/>
              </a:rPr>
              <a:t> </a:t>
            </a:r>
            <a:r>
              <a:rPr lang="en-US" sz="4400" dirty="0" err="1">
                <a:solidFill>
                  <a:srgbClr val="0000CC"/>
                </a:solidFill>
                <a:cs typeface="Times New Roman" pitchFamily="18" charset="0"/>
              </a:rPr>
              <a:t>tinh</a:t>
            </a:r>
            <a:r>
              <a:rPr lang="en-US" sz="4400" dirty="0">
                <a:solidFill>
                  <a:srgbClr val="0000CC"/>
                </a:solidFill>
                <a:cs typeface="Times New Roman" pitchFamily="18" charset="0"/>
              </a:rPr>
              <a:t>, </a:t>
            </a:r>
            <a:r>
              <a:rPr lang="en-US" sz="4400" dirty="0" err="1">
                <a:solidFill>
                  <a:srgbClr val="0000CC"/>
                </a:solidFill>
                <a:cs typeface="Times New Roman" pitchFamily="18" charset="0"/>
              </a:rPr>
              <a:t>nhựa</a:t>
            </a:r>
            <a:r>
              <a:rPr lang="en-US" sz="4400" dirty="0">
                <a:solidFill>
                  <a:srgbClr val="0000CC"/>
                </a:solidFill>
                <a:cs typeface="Times New Roman" pitchFamily="18" charset="0"/>
              </a:rPr>
              <a:t>…).</a:t>
            </a:r>
          </a:p>
          <a:p>
            <a:pPr>
              <a:spcBef>
                <a:spcPct val="50000"/>
              </a:spcBef>
            </a:pPr>
            <a:r>
              <a:rPr lang="en-US" sz="4400" dirty="0">
                <a:solidFill>
                  <a:srgbClr val="0000CC"/>
                </a:solidFill>
              </a:rPr>
              <a:t>- </a:t>
            </a:r>
            <a:r>
              <a:rPr lang="en-US" sz="4400" dirty="0" err="1">
                <a:solidFill>
                  <a:srgbClr val="0000CC"/>
                </a:solidFill>
              </a:rPr>
              <a:t>Thấu</a:t>
            </a:r>
            <a:r>
              <a:rPr lang="en-US" sz="4400" dirty="0">
                <a:solidFill>
                  <a:srgbClr val="0000CC"/>
                </a:solidFill>
              </a:rPr>
              <a:t> </a:t>
            </a:r>
            <a:r>
              <a:rPr lang="en-US" sz="4400" dirty="0" err="1">
                <a:solidFill>
                  <a:srgbClr val="0000CC"/>
                </a:solidFill>
              </a:rPr>
              <a:t>kính</a:t>
            </a:r>
            <a:r>
              <a:rPr lang="en-US" sz="4400" dirty="0">
                <a:solidFill>
                  <a:srgbClr val="0000CC"/>
                </a:solidFill>
              </a:rPr>
              <a:t> </a:t>
            </a:r>
            <a:r>
              <a:rPr lang="en-US" sz="4400" dirty="0" err="1">
                <a:solidFill>
                  <a:srgbClr val="0000CC"/>
                </a:solidFill>
              </a:rPr>
              <a:t>hội</a:t>
            </a:r>
            <a:r>
              <a:rPr lang="en-US" sz="4400" dirty="0">
                <a:solidFill>
                  <a:srgbClr val="0000CC"/>
                </a:solidFill>
              </a:rPr>
              <a:t> </a:t>
            </a:r>
            <a:r>
              <a:rPr lang="en-US" sz="4400" dirty="0" err="1">
                <a:solidFill>
                  <a:srgbClr val="0000CC"/>
                </a:solidFill>
              </a:rPr>
              <a:t>tụ</a:t>
            </a:r>
            <a:r>
              <a:rPr lang="en-US" sz="4400" dirty="0">
                <a:solidFill>
                  <a:srgbClr val="0000CC"/>
                </a:solidFill>
              </a:rPr>
              <a:t> </a:t>
            </a:r>
            <a:r>
              <a:rPr lang="en-US" sz="4400" dirty="0" err="1">
                <a:solidFill>
                  <a:srgbClr val="0000CC"/>
                </a:solidFill>
              </a:rPr>
              <a:t>thường</a:t>
            </a:r>
            <a:r>
              <a:rPr lang="en-US" sz="4400" dirty="0">
                <a:solidFill>
                  <a:srgbClr val="0000CC"/>
                </a:solidFill>
              </a:rPr>
              <a:t> </a:t>
            </a:r>
            <a:r>
              <a:rPr lang="en-US" sz="4400" dirty="0" err="1">
                <a:solidFill>
                  <a:srgbClr val="0000CC"/>
                </a:solidFill>
              </a:rPr>
              <a:t>dùng</a:t>
            </a:r>
            <a:r>
              <a:rPr lang="en-US" sz="4400" dirty="0">
                <a:solidFill>
                  <a:srgbClr val="0000CC"/>
                </a:solidFill>
              </a:rPr>
              <a:t> </a:t>
            </a:r>
            <a:r>
              <a:rPr lang="en-US" sz="4400" dirty="0" err="1">
                <a:solidFill>
                  <a:srgbClr val="0000CC"/>
                </a:solidFill>
              </a:rPr>
              <a:t>có</a:t>
            </a:r>
            <a:r>
              <a:rPr lang="en-US" sz="4400" dirty="0">
                <a:solidFill>
                  <a:srgbClr val="0000CC"/>
                </a:solidFill>
              </a:rPr>
              <a:t> </a:t>
            </a:r>
            <a:r>
              <a:rPr lang="en-US" sz="4400" dirty="0" err="1">
                <a:solidFill>
                  <a:srgbClr val="0000CC"/>
                </a:solidFill>
              </a:rPr>
              <a:t>phần</a:t>
            </a:r>
            <a:r>
              <a:rPr lang="en-US" sz="4400" dirty="0">
                <a:solidFill>
                  <a:srgbClr val="0000CC"/>
                </a:solidFill>
              </a:rPr>
              <a:t> </a:t>
            </a:r>
            <a:r>
              <a:rPr lang="en-US" sz="4400" dirty="0" err="1">
                <a:solidFill>
                  <a:srgbClr val="0000CC"/>
                </a:solidFill>
              </a:rPr>
              <a:t>rìa</a:t>
            </a:r>
            <a:r>
              <a:rPr lang="en-US" sz="4400" dirty="0">
                <a:solidFill>
                  <a:srgbClr val="0000CC"/>
                </a:solidFill>
              </a:rPr>
              <a:t> </a:t>
            </a:r>
            <a:r>
              <a:rPr lang="en-US" sz="4400" dirty="0" err="1">
                <a:solidFill>
                  <a:srgbClr val="0000CC"/>
                </a:solidFill>
              </a:rPr>
              <a:t>mỏng</a:t>
            </a:r>
            <a:r>
              <a:rPr lang="en-US" sz="4400" dirty="0">
                <a:solidFill>
                  <a:srgbClr val="0000CC"/>
                </a:solidFill>
              </a:rPr>
              <a:t> </a:t>
            </a:r>
            <a:r>
              <a:rPr lang="en-US" sz="4400" dirty="0" err="1">
                <a:solidFill>
                  <a:srgbClr val="0000CC"/>
                </a:solidFill>
              </a:rPr>
              <a:t>hơn</a:t>
            </a:r>
            <a:r>
              <a:rPr lang="en-US" sz="4400" dirty="0">
                <a:solidFill>
                  <a:srgbClr val="0000CC"/>
                </a:solidFill>
              </a:rPr>
              <a:t> </a:t>
            </a:r>
            <a:r>
              <a:rPr lang="en-US" sz="4400" dirty="0" err="1">
                <a:solidFill>
                  <a:srgbClr val="0000CC"/>
                </a:solidFill>
              </a:rPr>
              <a:t>phần</a:t>
            </a:r>
            <a:r>
              <a:rPr lang="en-US" sz="4400" dirty="0">
                <a:solidFill>
                  <a:srgbClr val="0000CC"/>
                </a:solidFill>
              </a:rPr>
              <a:t> </a:t>
            </a:r>
            <a:r>
              <a:rPr lang="en-US" sz="4400" dirty="0" err="1">
                <a:solidFill>
                  <a:srgbClr val="0000CC"/>
                </a:solidFill>
              </a:rPr>
              <a:t>giữa</a:t>
            </a:r>
            <a:r>
              <a:rPr lang="en-US" sz="4400" dirty="0">
                <a:solidFill>
                  <a:srgbClr val="0000CC"/>
                </a:solidFill>
              </a:rPr>
              <a:t>.</a:t>
            </a:r>
          </a:p>
          <a:p>
            <a:pPr>
              <a:spcBef>
                <a:spcPct val="50000"/>
              </a:spcBef>
            </a:pPr>
            <a:r>
              <a:rPr lang="en-US" sz="4400" dirty="0">
                <a:solidFill>
                  <a:srgbClr val="0000CC"/>
                </a:solidFill>
              </a:rPr>
              <a:t>- </a:t>
            </a:r>
            <a:r>
              <a:rPr lang="en-US" sz="4400" dirty="0" err="1">
                <a:solidFill>
                  <a:srgbClr val="0000CC"/>
                </a:solidFill>
              </a:rPr>
              <a:t>Một</a:t>
            </a:r>
            <a:r>
              <a:rPr lang="en-US" sz="4400" dirty="0">
                <a:solidFill>
                  <a:srgbClr val="0000CC"/>
                </a:solidFill>
              </a:rPr>
              <a:t> </a:t>
            </a:r>
            <a:r>
              <a:rPr lang="en-US" sz="4400" dirty="0" err="1">
                <a:solidFill>
                  <a:srgbClr val="0000CC"/>
                </a:solidFill>
              </a:rPr>
              <a:t>chùm</a:t>
            </a:r>
            <a:r>
              <a:rPr lang="en-US" sz="4400" dirty="0">
                <a:solidFill>
                  <a:srgbClr val="0000CC"/>
                </a:solidFill>
              </a:rPr>
              <a:t> </a:t>
            </a:r>
            <a:r>
              <a:rPr lang="en-US" sz="4400" dirty="0" err="1">
                <a:solidFill>
                  <a:srgbClr val="0000CC"/>
                </a:solidFill>
              </a:rPr>
              <a:t>tia</a:t>
            </a:r>
            <a:r>
              <a:rPr lang="en-US" sz="4400" dirty="0">
                <a:solidFill>
                  <a:srgbClr val="0000CC"/>
                </a:solidFill>
              </a:rPr>
              <a:t> </a:t>
            </a:r>
            <a:r>
              <a:rPr lang="en-US" sz="4400" dirty="0" err="1">
                <a:solidFill>
                  <a:srgbClr val="0000CC"/>
                </a:solidFill>
              </a:rPr>
              <a:t>tới</a:t>
            </a:r>
            <a:r>
              <a:rPr lang="en-US" sz="4400" dirty="0">
                <a:solidFill>
                  <a:srgbClr val="0000CC"/>
                </a:solidFill>
              </a:rPr>
              <a:t> song </a:t>
            </a:r>
            <a:r>
              <a:rPr lang="en-US" sz="4400" dirty="0" err="1">
                <a:solidFill>
                  <a:srgbClr val="0000CC"/>
                </a:solidFill>
              </a:rPr>
              <a:t>song</a:t>
            </a:r>
            <a:r>
              <a:rPr lang="en-US" sz="4400" dirty="0">
                <a:solidFill>
                  <a:srgbClr val="0000CC"/>
                </a:solidFill>
              </a:rPr>
              <a:t> </a:t>
            </a:r>
            <a:r>
              <a:rPr lang="en-US" sz="4400" dirty="0" err="1">
                <a:solidFill>
                  <a:srgbClr val="0000CC"/>
                </a:solidFill>
              </a:rPr>
              <a:t>với</a:t>
            </a:r>
            <a:r>
              <a:rPr lang="en-US" sz="4400" dirty="0">
                <a:solidFill>
                  <a:srgbClr val="0000CC"/>
                </a:solidFill>
              </a:rPr>
              <a:t> </a:t>
            </a:r>
            <a:r>
              <a:rPr lang="en-US" sz="4400" dirty="0" err="1">
                <a:solidFill>
                  <a:srgbClr val="0000CC"/>
                </a:solidFill>
              </a:rPr>
              <a:t>trục</a:t>
            </a:r>
            <a:r>
              <a:rPr lang="en-US" sz="4400" dirty="0">
                <a:solidFill>
                  <a:srgbClr val="0000CC"/>
                </a:solidFill>
              </a:rPr>
              <a:t> </a:t>
            </a:r>
            <a:r>
              <a:rPr lang="en-US" sz="4400" dirty="0" err="1">
                <a:solidFill>
                  <a:srgbClr val="0000CC"/>
                </a:solidFill>
              </a:rPr>
              <a:t>chính</a:t>
            </a:r>
            <a:r>
              <a:rPr lang="en-US" sz="4400" dirty="0">
                <a:solidFill>
                  <a:srgbClr val="0000CC"/>
                </a:solidFill>
              </a:rPr>
              <a:t> </a:t>
            </a:r>
            <a:r>
              <a:rPr lang="en-US" sz="4400" dirty="0" err="1">
                <a:solidFill>
                  <a:srgbClr val="0000CC"/>
                </a:solidFill>
              </a:rPr>
              <a:t>của</a:t>
            </a:r>
            <a:r>
              <a:rPr lang="en-US" sz="4400" dirty="0">
                <a:solidFill>
                  <a:srgbClr val="0000CC"/>
                </a:solidFill>
              </a:rPr>
              <a:t> </a:t>
            </a:r>
            <a:r>
              <a:rPr lang="en-US" sz="4400" dirty="0" err="1">
                <a:solidFill>
                  <a:srgbClr val="0000CC"/>
                </a:solidFill>
              </a:rPr>
              <a:t>thấu</a:t>
            </a:r>
            <a:r>
              <a:rPr lang="en-US" sz="4400" dirty="0">
                <a:solidFill>
                  <a:srgbClr val="0000CC"/>
                </a:solidFill>
              </a:rPr>
              <a:t> </a:t>
            </a:r>
            <a:r>
              <a:rPr lang="en-US" sz="4400" dirty="0" err="1">
                <a:solidFill>
                  <a:srgbClr val="0000CC"/>
                </a:solidFill>
              </a:rPr>
              <a:t>kính</a:t>
            </a:r>
            <a:r>
              <a:rPr lang="en-US" sz="4400" dirty="0">
                <a:solidFill>
                  <a:srgbClr val="0000CC"/>
                </a:solidFill>
              </a:rPr>
              <a:t> </a:t>
            </a:r>
            <a:r>
              <a:rPr lang="en-US" sz="4400" dirty="0" err="1">
                <a:solidFill>
                  <a:srgbClr val="0000CC"/>
                </a:solidFill>
              </a:rPr>
              <a:t>hội</a:t>
            </a:r>
            <a:r>
              <a:rPr lang="en-US" sz="4400" dirty="0">
                <a:solidFill>
                  <a:srgbClr val="0000CC"/>
                </a:solidFill>
              </a:rPr>
              <a:t> </a:t>
            </a:r>
            <a:r>
              <a:rPr lang="en-US" sz="4400" dirty="0" err="1">
                <a:solidFill>
                  <a:srgbClr val="0000CC"/>
                </a:solidFill>
              </a:rPr>
              <a:t>tụ</a:t>
            </a:r>
            <a:r>
              <a:rPr lang="en-US" sz="4400" dirty="0">
                <a:solidFill>
                  <a:srgbClr val="0000CC"/>
                </a:solidFill>
              </a:rPr>
              <a:t> </a:t>
            </a:r>
            <a:r>
              <a:rPr lang="en-US" sz="4400" dirty="0" err="1">
                <a:solidFill>
                  <a:srgbClr val="0000CC"/>
                </a:solidFill>
              </a:rPr>
              <a:t>cho</a:t>
            </a:r>
            <a:r>
              <a:rPr lang="en-US" sz="4400" dirty="0">
                <a:solidFill>
                  <a:srgbClr val="0000CC"/>
                </a:solidFill>
              </a:rPr>
              <a:t> </a:t>
            </a:r>
            <a:r>
              <a:rPr lang="en-US" sz="4400" dirty="0" err="1">
                <a:solidFill>
                  <a:srgbClr val="0000CC"/>
                </a:solidFill>
              </a:rPr>
              <a:t>chùm</a:t>
            </a:r>
            <a:r>
              <a:rPr lang="en-US" sz="4400" dirty="0">
                <a:solidFill>
                  <a:srgbClr val="0000CC"/>
                </a:solidFill>
              </a:rPr>
              <a:t> </a:t>
            </a:r>
            <a:r>
              <a:rPr lang="en-US" sz="4400" dirty="0" err="1">
                <a:solidFill>
                  <a:srgbClr val="0000CC"/>
                </a:solidFill>
              </a:rPr>
              <a:t>tia</a:t>
            </a:r>
            <a:r>
              <a:rPr lang="en-US" sz="4400" dirty="0">
                <a:solidFill>
                  <a:srgbClr val="0000CC"/>
                </a:solidFill>
              </a:rPr>
              <a:t> </a:t>
            </a:r>
            <a:r>
              <a:rPr lang="en-US" sz="4400" dirty="0" err="1">
                <a:solidFill>
                  <a:srgbClr val="0000CC"/>
                </a:solidFill>
              </a:rPr>
              <a:t>ló</a:t>
            </a:r>
            <a:r>
              <a:rPr lang="en-US" sz="4400" dirty="0">
                <a:solidFill>
                  <a:srgbClr val="0000CC"/>
                </a:solidFill>
              </a:rPr>
              <a:t> </a:t>
            </a:r>
            <a:r>
              <a:rPr lang="en-US" sz="4400" dirty="0" err="1">
                <a:solidFill>
                  <a:srgbClr val="0000CC"/>
                </a:solidFill>
              </a:rPr>
              <a:t>hội</a:t>
            </a:r>
            <a:r>
              <a:rPr lang="en-US" sz="4400" dirty="0">
                <a:solidFill>
                  <a:srgbClr val="0000CC"/>
                </a:solidFill>
              </a:rPr>
              <a:t> </a:t>
            </a:r>
            <a:r>
              <a:rPr lang="en-US" sz="4400" dirty="0" err="1">
                <a:solidFill>
                  <a:srgbClr val="0000CC"/>
                </a:solidFill>
              </a:rPr>
              <a:t>tụ</a:t>
            </a:r>
            <a:r>
              <a:rPr lang="en-US" sz="4400" dirty="0">
                <a:solidFill>
                  <a:srgbClr val="0000CC"/>
                </a:solidFill>
              </a:rPr>
              <a:t> </a:t>
            </a:r>
            <a:r>
              <a:rPr lang="en-US" sz="4400" dirty="0" err="1">
                <a:solidFill>
                  <a:srgbClr val="0000CC"/>
                </a:solidFill>
              </a:rPr>
              <a:t>tại</a:t>
            </a:r>
            <a:r>
              <a:rPr lang="en-US" sz="4400" dirty="0">
                <a:solidFill>
                  <a:srgbClr val="0000CC"/>
                </a:solidFill>
              </a:rPr>
              <a:t> </a:t>
            </a:r>
            <a:r>
              <a:rPr lang="en-US" sz="4400" dirty="0" err="1">
                <a:solidFill>
                  <a:srgbClr val="0000CC"/>
                </a:solidFill>
              </a:rPr>
              <a:t>tiêu</a:t>
            </a:r>
            <a:r>
              <a:rPr lang="en-US" sz="4400" dirty="0">
                <a:solidFill>
                  <a:srgbClr val="0000CC"/>
                </a:solidFill>
              </a:rPr>
              <a:t> </a:t>
            </a:r>
            <a:r>
              <a:rPr lang="en-US" sz="4400" dirty="0" err="1">
                <a:solidFill>
                  <a:srgbClr val="0000CC"/>
                </a:solidFill>
              </a:rPr>
              <a:t>điểm</a:t>
            </a:r>
            <a:r>
              <a:rPr lang="en-US" sz="4400" dirty="0">
                <a:solidFill>
                  <a:srgbClr val="0000CC"/>
                </a:solidFill>
              </a:rPr>
              <a:t> </a:t>
            </a:r>
            <a:r>
              <a:rPr lang="en-US" sz="4400" dirty="0" err="1">
                <a:solidFill>
                  <a:srgbClr val="0000CC"/>
                </a:solidFill>
              </a:rPr>
              <a:t>của</a:t>
            </a:r>
            <a:r>
              <a:rPr lang="en-US" sz="4400" dirty="0">
                <a:solidFill>
                  <a:srgbClr val="0000CC"/>
                </a:solidFill>
              </a:rPr>
              <a:t> </a:t>
            </a:r>
            <a:r>
              <a:rPr lang="en-US" sz="4400" dirty="0" err="1">
                <a:solidFill>
                  <a:srgbClr val="0000CC"/>
                </a:solidFill>
              </a:rPr>
              <a:t>thấu</a:t>
            </a:r>
            <a:r>
              <a:rPr lang="en-US" sz="4400" dirty="0">
                <a:solidFill>
                  <a:srgbClr val="0000CC"/>
                </a:solidFill>
              </a:rPr>
              <a:t> </a:t>
            </a:r>
            <a:r>
              <a:rPr lang="en-US" sz="4400" dirty="0" err="1">
                <a:solidFill>
                  <a:srgbClr val="0000CC"/>
                </a:solidFill>
              </a:rPr>
              <a:t>kính</a:t>
            </a:r>
            <a:r>
              <a:rPr lang="en-US" sz="4400" dirty="0">
                <a:solidFill>
                  <a:srgbClr val="0000CC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7431725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AutoShape 49"/>
          <p:cNvSpPr>
            <a:spLocks noChangeArrowheads="1"/>
          </p:cNvSpPr>
          <p:nvPr/>
        </p:nvSpPr>
        <p:spPr bwMode="gray">
          <a:xfrm>
            <a:off x="-80961" y="22227"/>
            <a:ext cx="11921728" cy="781942"/>
          </a:xfrm>
          <a:prstGeom prst="roundRect">
            <a:avLst>
              <a:gd name="adj" fmla="val 50000"/>
            </a:avLst>
          </a:prstGeom>
          <a:ln>
            <a:noFill/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pPr marL="457200" indent="-457200" algn="ctr">
              <a:defRPr/>
            </a:pPr>
            <a:r>
              <a:rPr lang="en-US" sz="32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2.Mô </a:t>
            </a:r>
            <a:r>
              <a:rPr lang="en-US" sz="3200" b="1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tả</a:t>
            </a:r>
            <a:r>
              <a:rPr lang="en-US" sz="32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32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truyền</a:t>
            </a:r>
            <a:r>
              <a:rPr lang="en-US" sz="32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3 </a:t>
            </a:r>
            <a:r>
              <a:rPr lang="en-US" sz="3200" b="1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tia</a:t>
            </a:r>
            <a:r>
              <a:rPr lang="en-US" sz="32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sáng</a:t>
            </a:r>
            <a:r>
              <a:rPr lang="en-US" sz="32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đặc</a:t>
            </a:r>
            <a:r>
              <a:rPr lang="en-US" sz="32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biệt</a:t>
            </a:r>
            <a:r>
              <a:rPr lang="en-US" sz="32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qua </a:t>
            </a:r>
            <a:r>
              <a:rPr lang="en-US" sz="3200" b="1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thấu</a:t>
            </a:r>
            <a:r>
              <a:rPr lang="en-US" sz="32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kính</a:t>
            </a:r>
            <a:r>
              <a:rPr lang="en-US" sz="32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hội</a:t>
            </a:r>
            <a:r>
              <a:rPr lang="en-US" sz="32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tụ</a:t>
            </a:r>
            <a:r>
              <a:rPr lang="en-US" sz="32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cxnSp>
        <p:nvCxnSpPr>
          <p:cNvPr id="31" name="Straight Connector 30"/>
          <p:cNvCxnSpPr>
            <a:cxnSpLocks noChangeShapeType="1"/>
          </p:cNvCxnSpPr>
          <p:nvPr/>
        </p:nvCxnSpPr>
        <p:spPr bwMode="auto">
          <a:xfrm rot="16200000" flipH="1">
            <a:off x="6645275" y="2724151"/>
            <a:ext cx="476250" cy="1123950"/>
          </a:xfrm>
          <a:prstGeom prst="line">
            <a:avLst/>
          </a:prstGeom>
          <a:noFill/>
          <a:ln w="2857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3" name="Rectangle 32"/>
          <p:cNvSpPr>
            <a:spLocks noChangeArrowheads="1"/>
          </p:cNvSpPr>
          <p:nvPr/>
        </p:nvSpPr>
        <p:spPr bwMode="auto">
          <a:xfrm>
            <a:off x="-399" y="1681858"/>
            <a:ext cx="11921721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/>
          <a:p>
            <a:pPr eaLnBrk="1" hangingPunct="1"/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+ Tia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tới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quang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tâm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tia</a:t>
            </a:r>
            <a:r>
              <a:rPr lang="en-US" sz="32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ló</a:t>
            </a:r>
            <a:r>
              <a:rPr lang="en-US" sz="32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tiếp</a:t>
            </a:r>
            <a:r>
              <a:rPr lang="en-US" sz="32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tục</a:t>
            </a:r>
            <a:r>
              <a:rPr lang="en-US" sz="32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truyền</a:t>
            </a:r>
            <a:r>
              <a:rPr lang="en-US" sz="32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thẳng</a:t>
            </a:r>
            <a:r>
              <a:rPr lang="en-US" sz="32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32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sz="32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tia</a:t>
            </a:r>
            <a:r>
              <a:rPr lang="en-US" sz="32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tới</a:t>
            </a:r>
            <a:r>
              <a:rPr lang="en-US" sz="32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34" name="Rectangle 33"/>
          <p:cNvSpPr>
            <a:spLocks noChangeArrowheads="1"/>
          </p:cNvSpPr>
          <p:nvPr/>
        </p:nvSpPr>
        <p:spPr bwMode="auto">
          <a:xfrm>
            <a:off x="108743" y="3464035"/>
            <a:ext cx="12425363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/>
          <a:p>
            <a:pPr eaLnBrk="1" hangingPunct="1"/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+ Tia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tới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song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song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trục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chính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tia</a:t>
            </a:r>
            <a:r>
              <a:rPr lang="en-US" sz="32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ló</a:t>
            </a:r>
            <a:r>
              <a:rPr lang="en-US" sz="32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qua </a:t>
            </a:r>
            <a:r>
              <a:rPr lang="en-US" sz="32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tiêu</a:t>
            </a:r>
            <a:r>
              <a:rPr lang="en-US" sz="32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32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35" name="Rectangle 34"/>
          <p:cNvSpPr>
            <a:spLocks noChangeArrowheads="1"/>
          </p:cNvSpPr>
          <p:nvPr/>
        </p:nvSpPr>
        <p:spPr bwMode="auto">
          <a:xfrm>
            <a:off x="108742" y="5070475"/>
            <a:ext cx="11812575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/>
          <a:p>
            <a:pPr eaLnBrk="1" hangingPunct="1"/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+ Tia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tới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qua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tiêu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tia</a:t>
            </a:r>
            <a:r>
              <a:rPr lang="en-US" sz="32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ló</a:t>
            </a:r>
            <a:r>
              <a:rPr lang="en-US" sz="32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song </a:t>
            </a:r>
            <a:r>
              <a:rPr lang="en-US" sz="32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song</a:t>
            </a:r>
            <a:r>
              <a:rPr lang="en-US" sz="32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32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trục</a:t>
            </a:r>
            <a:r>
              <a:rPr lang="en-US" sz="32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chính</a:t>
            </a:r>
            <a:r>
              <a:rPr lang="en-US" sz="32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3200" b="1" u="sng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/>
            <a:endParaRPr lang="en-US" sz="24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5" name="Group 109"/>
          <p:cNvGrpSpPr>
            <a:grpSpLocks/>
          </p:cNvGrpSpPr>
          <p:nvPr/>
        </p:nvGrpSpPr>
        <p:grpSpPr bwMode="auto">
          <a:xfrm>
            <a:off x="4267200" y="2590800"/>
            <a:ext cx="4037012" cy="914400"/>
            <a:chOff x="4878388" y="2235200"/>
            <a:chExt cx="4037012" cy="914400"/>
          </a:xfrm>
        </p:grpSpPr>
        <p:cxnSp>
          <p:nvCxnSpPr>
            <p:cNvPr id="37" name="Straight Connector 40"/>
            <p:cNvCxnSpPr>
              <a:cxnSpLocks noChangeShapeType="1"/>
            </p:cNvCxnSpPr>
            <p:nvPr/>
          </p:nvCxnSpPr>
          <p:spPr bwMode="auto">
            <a:xfrm>
              <a:off x="4892675" y="2705100"/>
              <a:ext cx="4022725" cy="0"/>
            </a:xfrm>
            <a:prstGeom prst="line">
              <a:avLst/>
            </a:prstGeom>
            <a:noFill/>
            <a:ln w="28575" algn="ctr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38" name="TextBox 1"/>
            <p:cNvSpPr txBox="1">
              <a:spLocks noChangeArrowheads="1"/>
            </p:cNvSpPr>
            <p:nvPr/>
          </p:nvSpPr>
          <p:spPr bwMode="auto">
            <a:xfrm>
              <a:off x="4878388" y="2324100"/>
              <a:ext cx="323850" cy="3667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sz="1800">
                  <a:latin typeface="Times New Roman" pitchFamily="18" charset="0"/>
                  <a:cs typeface="Times New Roman" pitchFamily="18" charset="0"/>
                  <a:sym typeface="Symbol" pitchFamily="18" charset="2"/>
                </a:rPr>
                <a:t></a:t>
              </a:r>
              <a:endParaRPr lang="en-US" sz="1800"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39" name="Straight Arrow Connector 44"/>
            <p:cNvCxnSpPr>
              <a:cxnSpLocks noChangeShapeType="1"/>
            </p:cNvCxnSpPr>
            <p:nvPr/>
          </p:nvCxnSpPr>
          <p:spPr bwMode="auto">
            <a:xfrm>
              <a:off x="6967538" y="2235200"/>
              <a:ext cx="0" cy="914400"/>
            </a:xfrm>
            <a:prstGeom prst="straightConnector1">
              <a:avLst/>
            </a:prstGeom>
            <a:noFill/>
            <a:ln w="28575" algn="ctr">
              <a:solidFill>
                <a:schemeClr val="tx1"/>
              </a:solidFill>
              <a:round/>
              <a:headEnd type="arrow" w="med" len="med"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grpSp>
          <p:nvGrpSpPr>
            <p:cNvPr id="6" name="Group 27"/>
            <p:cNvGrpSpPr>
              <a:grpSpLocks/>
            </p:cNvGrpSpPr>
            <p:nvPr/>
          </p:nvGrpSpPr>
          <p:grpSpPr bwMode="auto">
            <a:xfrm>
              <a:off x="6888480" y="2363788"/>
              <a:ext cx="463233" cy="446468"/>
              <a:chOff x="7248083" y="1501304"/>
              <a:chExt cx="463842" cy="446468"/>
            </a:xfrm>
          </p:grpSpPr>
          <p:sp>
            <p:nvSpPr>
              <p:cNvPr id="46" name="TextBox 32">
                <a:hlinkClick r:id="rId2" action="ppaction://hlinkfile"/>
              </p:cNvPr>
              <p:cNvSpPr txBox="1">
                <a:spLocks noChangeArrowheads="1"/>
              </p:cNvSpPr>
              <p:nvPr/>
            </p:nvSpPr>
            <p:spPr bwMode="auto">
              <a:xfrm>
                <a:off x="7330424" y="1501304"/>
                <a:ext cx="381501" cy="36671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r>
                  <a:rPr lang="en-US" sz="1800" b="1" dirty="0">
                    <a:latin typeface="Times New Roman" pitchFamily="18" charset="0"/>
                    <a:cs typeface="Times New Roman" pitchFamily="18" charset="0"/>
                  </a:rPr>
                  <a:t>O</a:t>
                </a:r>
              </a:p>
            </p:txBody>
          </p:sp>
          <p:sp>
            <p:nvSpPr>
              <p:cNvPr id="47" name="Oval 46"/>
              <p:cNvSpPr/>
              <p:nvPr/>
            </p:nvSpPr>
            <p:spPr>
              <a:xfrm>
                <a:off x="7304991" y="1814280"/>
                <a:ext cx="54864" cy="54864"/>
              </a:xfrm>
              <a:prstGeom prst="ellipse">
                <a:avLst/>
              </a:prstGeom>
              <a:ln>
                <a:solidFill>
                  <a:schemeClr val="tx1"/>
                </a:solidFill>
              </a:ln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anchor="ctr"/>
              <a:lstStyle>
                <a:lvl1pPr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algn="ctr" eaLnBrk="1" hangingPunct="1">
                  <a:defRPr/>
                </a:pPr>
                <a:endParaRPr lang="en-US" sz="1800"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sp>
          <p:nvSpPr>
            <p:cNvPr id="41" name="TextBox 77"/>
            <p:cNvSpPr txBox="1">
              <a:spLocks noChangeArrowheads="1"/>
            </p:cNvSpPr>
            <p:nvPr/>
          </p:nvSpPr>
          <p:spPr bwMode="auto">
            <a:xfrm>
              <a:off x="5938838" y="2743200"/>
              <a:ext cx="323850" cy="3667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sz="1800" b="1">
                  <a:latin typeface="Times New Roman" pitchFamily="18" charset="0"/>
                  <a:cs typeface="Times New Roman" pitchFamily="18" charset="0"/>
                </a:rPr>
                <a:t>F</a:t>
              </a:r>
            </a:p>
          </p:txBody>
        </p:sp>
        <p:cxnSp>
          <p:nvCxnSpPr>
            <p:cNvPr id="43" name="Straight Connector 64"/>
            <p:cNvCxnSpPr>
              <a:cxnSpLocks noChangeShapeType="1"/>
            </p:cNvCxnSpPr>
            <p:nvPr/>
          </p:nvCxnSpPr>
          <p:spPr bwMode="auto">
            <a:xfrm flipV="1">
              <a:off x="6118225" y="2660650"/>
              <a:ext cx="0" cy="90488"/>
            </a:xfrm>
            <a:prstGeom prst="line">
              <a:avLst/>
            </a:prstGeom>
            <a:noFill/>
            <a:ln w="38100" algn="ctr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4" name="Straight Connector 43"/>
            <p:cNvCxnSpPr/>
            <p:nvPr/>
          </p:nvCxnSpPr>
          <p:spPr>
            <a:xfrm flipV="1">
              <a:off x="7821613" y="2657475"/>
              <a:ext cx="0" cy="92075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5" name="TextBox 58"/>
            <p:cNvSpPr txBox="1">
              <a:spLocks noChangeArrowheads="1"/>
            </p:cNvSpPr>
            <p:nvPr/>
          </p:nvSpPr>
          <p:spPr bwMode="auto">
            <a:xfrm>
              <a:off x="7635875" y="2692400"/>
              <a:ext cx="389850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sz="1800" b="1">
                  <a:latin typeface="Times New Roman" pitchFamily="18" charset="0"/>
                  <a:cs typeface="Times New Roman" pitchFamily="18" charset="0"/>
                </a:rPr>
                <a:t>F'</a:t>
              </a:r>
            </a:p>
          </p:txBody>
        </p:sp>
      </p:grpSp>
      <p:cxnSp>
        <p:nvCxnSpPr>
          <p:cNvPr id="48" name="Straight Connector 47"/>
          <p:cNvCxnSpPr>
            <a:cxnSpLocks noChangeShapeType="1"/>
          </p:cNvCxnSpPr>
          <p:nvPr/>
        </p:nvCxnSpPr>
        <p:spPr bwMode="auto">
          <a:xfrm rot="60000">
            <a:off x="5187950" y="2580860"/>
            <a:ext cx="1143000" cy="457200"/>
          </a:xfrm>
          <a:prstGeom prst="line">
            <a:avLst/>
          </a:prstGeom>
          <a:noFill/>
          <a:ln w="2857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9" name="Straight Connector 48"/>
          <p:cNvCxnSpPr>
            <a:cxnSpLocks noChangeShapeType="1"/>
          </p:cNvCxnSpPr>
          <p:nvPr/>
        </p:nvCxnSpPr>
        <p:spPr bwMode="auto">
          <a:xfrm rot="10800000">
            <a:off x="4799013" y="4156075"/>
            <a:ext cx="1720850" cy="0"/>
          </a:xfrm>
          <a:prstGeom prst="line">
            <a:avLst/>
          </a:prstGeom>
          <a:noFill/>
          <a:ln w="2857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0" name="Straight Connector 49"/>
          <p:cNvCxnSpPr>
            <a:cxnSpLocks noChangeShapeType="1"/>
          </p:cNvCxnSpPr>
          <p:nvPr/>
        </p:nvCxnSpPr>
        <p:spPr bwMode="auto">
          <a:xfrm rot="10800000">
            <a:off x="6510339" y="4148138"/>
            <a:ext cx="1311275" cy="449262"/>
          </a:xfrm>
          <a:prstGeom prst="line">
            <a:avLst/>
          </a:prstGeom>
          <a:noFill/>
          <a:ln w="2857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" name="Straight Connector 50"/>
          <p:cNvCxnSpPr>
            <a:cxnSpLocks noChangeShapeType="1"/>
          </p:cNvCxnSpPr>
          <p:nvPr/>
        </p:nvCxnSpPr>
        <p:spPr bwMode="auto">
          <a:xfrm>
            <a:off x="6513513" y="6419850"/>
            <a:ext cx="1720850" cy="0"/>
          </a:xfrm>
          <a:prstGeom prst="line">
            <a:avLst/>
          </a:prstGeom>
          <a:noFill/>
          <a:ln w="2857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2" name="Straight Connector 51"/>
          <p:cNvCxnSpPr>
            <a:cxnSpLocks noChangeShapeType="1"/>
          </p:cNvCxnSpPr>
          <p:nvPr/>
        </p:nvCxnSpPr>
        <p:spPr bwMode="auto">
          <a:xfrm>
            <a:off x="5203826" y="5972176"/>
            <a:ext cx="1311275" cy="449263"/>
          </a:xfrm>
          <a:prstGeom prst="line">
            <a:avLst/>
          </a:prstGeom>
          <a:noFill/>
          <a:ln w="2857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grpSp>
        <p:nvGrpSpPr>
          <p:cNvPr id="7" name="Group 110"/>
          <p:cNvGrpSpPr>
            <a:grpSpLocks/>
          </p:cNvGrpSpPr>
          <p:nvPr/>
        </p:nvGrpSpPr>
        <p:grpSpPr bwMode="auto">
          <a:xfrm>
            <a:off x="4419601" y="4114800"/>
            <a:ext cx="4037013" cy="914400"/>
            <a:chOff x="4878388" y="2235200"/>
            <a:chExt cx="4037012" cy="914400"/>
          </a:xfrm>
        </p:grpSpPr>
        <p:cxnSp>
          <p:nvCxnSpPr>
            <p:cNvPr id="54" name="Straight Connector 111"/>
            <p:cNvCxnSpPr>
              <a:cxnSpLocks noChangeShapeType="1"/>
            </p:cNvCxnSpPr>
            <p:nvPr/>
          </p:nvCxnSpPr>
          <p:spPr bwMode="auto">
            <a:xfrm>
              <a:off x="4892676" y="2705100"/>
              <a:ext cx="4022724" cy="0"/>
            </a:xfrm>
            <a:prstGeom prst="line">
              <a:avLst/>
            </a:prstGeom>
            <a:noFill/>
            <a:ln w="28575" algn="ctr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55" name="TextBox 1"/>
            <p:cNvSpPr txBox="1">
              <a:spLocks noChangeArrowheads="1"/>
            </p:cNvSpPr>
            <p:nvPr/>
          </p:nvSpPr>
          <p:spPr bwMode="auto">
            <a:xfrm>
              <a:off x="4878388" y="2324100"/>
              <a:ext cx="323850" cy="3667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sz="1800">
                  <a:latin typeface="Times New Roman" pitchFamily="18" charset="0"/>
                  <a:cs typeface="Times New Roman" pitchFamily="18" charset="0"/>
                  <a:sym typeface="Symbol" pitchFamily="18" charset="2"/>
                </a:rPr>
                <a:t></a:t>
              </a:r>
              <a:endParaRPr lang="en-US" sz="1800"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56" name="Straight Arrow Connector 113"/>
            <p:cNvCxnSpPr>
              <a:cxnSpLocks noChangeShapeType="1"/>
            </p:cNvCxnSpPr>
            <p:nvPr/>
          </p:nvCxnSpPr>
          <p:spPr bwMode="auto">
            <a:xfrm>
              <a:off x="6967537" y="2235200"/>
              <a:ext cx="0" cy="914400"/>
            </a:xfrm>
            <a:prstGeom prst="straightConnector1">
              <a:avLst/>
            </a:prstGeom>
            <a:noFill/>
            <a:ln w="28575" algn="ctr">
              <a:solidFill>
                <a:schemeClr val="tx1"/>
              </a:solidFill>
              <a:round/>
              <a:headEnd type="arrow" w="med" len="med"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grpSp>
          <p:nvGrpSpPr>
            <p:cNvPr id="8" name="Group 27"/>
            <p:cNvGrpSpPr>
              <a:grpSpLocks/>
            </p:cNvGrpSpPr>
            <p:nvPr/>
          </p:nvGrpSpPr>
          <p:grpSpPr bwMode="auto">
            <a:xfrm>
              <a:off x="6907205" y="2381250"/>
              <a:ext cx="381000" cy="366712"/>
              <a:chOff x="7266833" y="1518766"/>
              <a:chExt cx="381501" cy="366712"/>
            </a:xfrm>
          </p:grpSpPr>
          <p:sp>
            <p:nvSpPr>
              <p:cNvPr id="62" name="TextBox 32">
                <a:hlinkClick r:id="rId2" action="ppaction://hlinkfile"/>
              </p:cNvPr>
              <p:cNvSpPr txBox="1">
                <a:spLocks noChangeArrowheads="1"/>
              </p:cNvSpPr>
              <p:nvPr/>
            </p:nvSpPr>
            <p:spPr bwMode="auto">
              <a:xfrm>
                <a:off x="7266833" y="1518766"/>
                <a:ext cx="381501" cy="36671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r>
                  <a:rPr lang="en-US" sz="1800" b="1">
                    <a:latin typeface="Times New Roman" pitchFamily="18" charset="0"/>
                    <a:cs typeface="Times New Roman" pitchFamily="18" charset="0"/>
                  </a:rPr>
                  <a:t>O</a:t>
                </a:r>
              </a:p>
            </p:txBody>
          </p:sp>
          <p:sp>
            <p:nvSpPr>
              <p:cNvPr id="63" name="Oval 62"/>
              <p:cNvSpPr/>
              <p:nvPr/>
            </p:nvSpPr>
            <p:spPr>
              <a:xfrm>
                <a:off x="7304991" y="1814280"/>
                <a:ext cx="54864" cy="54864"/>
              </a:xfrm>
              <a:prstGeom prst="ellipse">
                <a:avLst/>
              </a:prstGeom>
              <a:ln>
                <a:solidFill>
                  <a:schemeClr val="tx1"/>
                </a:solidFill>
              </a:ln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anchor="ctr"/>
              <a:lstStyle>
                <a:lvl1pPr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algn="ctr" eaLnBrk="1" hangingPunct="1">
                  <a:defRPr/>
                </a:pPr>
                <a:endParaRPr lang="en-US" sz="1800"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sp>
          <p:nvSpPr>
            <p:cNvPr id="58" name="TextBox 77"/>
            <p:cNvSpPr txBox="1">
              <a:spLocks noChangeArrowheads="1"/>
            </p:cNvSpPr>
            <p:nvPr/>
          </p:nvSpPr>
          <p:spPr bwMode="auto">
            <a:xfrm>
              <a:off x="5938838" y="2743200"/>
              <a:ext cx="323850" cy="3667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sz="1800" b="1">
                  <a:latin typeface="Times New Roman" pitchFamily="18" charset="0"/>
                  <a:cs typeface="Times New Roman" pitchFamily="18" charset="0"/>
                </a:rPr>
                <a:t>F</a:t>
              </a:r>
            </a:p>
          </p:txBody>
        </p:sp>
        <p:cxnSp>
          <p:nvCxnSpPr>
            <p:cNvPr id="59" name="Straight Connector 116"/>
            <p:cNvCxnSpPr>
              <a:cxnSpLocks noChangeShapeType="1"/>
            </p:cNvCxnSpPr>
            <p:nvPr/>
          </p:nvCxnSpPr>
          <p:spPr bwMode="auto">
            <a:xfrm flipV="1">
              <a:off x="6118226" y="2660650"/>
              <a:ext cx="0" cy="90487"/>
            </a:xfrm>
            <a:prstGeom prst="line">
              <a:avLst/>
            </a:prstGeom>
            <a:noFill/>
            <a:ln w="38100" algn="ctr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60" name="Straight Connector 59"/>
            <p:cNvCxnSpPr/>
            <p:nvPr/>
          </p:nvCxnSpPr>
          <p:spPr>
            <a:xfrm flipV="1">
              <a:off x="7821612" y="2657475"/>
              <a:ext cx="0" cy="92075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1" name="TextBox 58"/>
            <p:cNvSpPr txBox="1">
              <a:spLocks noChangeArrowheads="1"/>
            </p:cNvSpPr>
            <p:nvPr/>
          </p:nvSpPr>
          <p:spPr bwMode="auto">
            <a:xfrm>
              <a:off x="7635875" y="2692400"/>
              <a:ext cx="389850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sz="1800" b="1" dirty="0">
                  <a:latin typeface="Times New Roman" pitchFamily="18" charset="0"/>
                  <a:cs typeface="Times New Roman" pitchFamily="18" charset="0"/>
                </a:rPr>
                <a:t>F'</a:t>
              </a:r>
            </a:p>
          </p:txBody>
        </p:sp>
      </p:grpSp>
      <p:grpSp>
        <p:nvGrpSpPr>
          <p:cNvPr id="9" name="Group 121"/>
          <p:cNvGrpSpPr>
            <a:grpSpLocks/>
          </p:cNvGrpSpPr>
          <p:nvPr/>
        </p:nvGrpSpPr>
        <p:grpSpPr bwMode="auto">
          <a:xfrm>
            <a:off x="4416426" y="5651500"/>
            <a:ext cx="4037013" cy="914400"/>
            <a:chOff x="4878388" y="2235200"/>
            <a:chExt cx="4037012" cy="914400"/>
          </a:xfrm>
        </p:grpSpPr>
        <p:cxnSp>
          <p:nvCxnSpPr>
            <p:cNvPr id="65" name="Straight Connector 122"/>
            <p:cNvCxnSpPr>
              <a:cxnSpLocks noChangeShapeType="1"/>
            </p:cNvCxnSpPr>
            <p:nvPr/>
          </p:nvCxnSpPr>
          <p:spPr bwMode="auto">
            <a:xfrm>
              <a:off x="4892676" y="2705100"/>
              <a:ext cx="4022724" cy="0"/>
            </a:xfrm>
            <a:prstGeom prst="line">
              <a:avLst/>
            </a:prstGeom>
            <a:noFill/>
            <a:ln w="28575" algn="ctr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66" name="TextBox 1"/>
            <p:cNvSpPr txBox="1">
              <a:spLocks noChangeArrowheads="1"/>
            </p:cNvSpPr>
            <p:nvPr/>
          </p:nvSpPr>
          <p:spPr bwMode="auto">
            <a:xfrm>
              <a:off x="4878388" y="2324100"/>
              <a:ext cx="323850" cy="3667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sz="1800" dirty="0">
                  <a:latin typeface="Times New Roman" pitchFamily="18" charset="0"/>
                  <a:cs typeface="Times New Roman" pitchFamily="18" charset="0"/>
                  <a:sym typeface="Symbol" pitchFamily="18" charset="2"/>
                </a:rPr>
                <a:t></a:t>
              </a:r>
              <a:endParaRPr lang="en-US" sz="1800" dirty="0"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67" name="Straight Arrow Connector 124"/>
            <p:cNvCxnSpPr>
              <a:cxnSpLocks noChangeShapeType="1"/>
            </p:cNvCxnSpPr>
            <p:nvPr/>
          </p:nvCxnSpPr>
          <p:spPr bwMode="auto">
            <a:xfrm>
              <a:off x="6967537" y="2235200"/>
              <a:ext cx="0" cy="914400"/>
            </a:xfrm>
            <a:prstGeom prst="straightConnector1">
              <a:avLst/>
            </a:prstGeom>
            <a:noFill/>
            <a:ln w="28575" algn="ctr">
              <a:solidFill>
                <a:schemeClr val="tx1"/>
              </a:solidFill>
              <a:round/>
              <a:headEnd type="arrow" w="med" len="med"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grpSp>
          <p:nvGrpSpPr>
            <p:cNvPr id="11" name="Group 27"/>
            <p:cNvGrpSpPr>
              <a:grpSpLocks/>
            </p:cNvGrpSpPr>
            <p:nvPr/>
          </p:nvGrpSpPr>
          <p:grpSpPr bwMode="auto">
            <a:xfrm>
              <a:off x="6890067" y="2363788"/>
              <a:ext cx="461646" cy="445071"/>
              <a:chOff x="7249672" y="1501304"/>
              <a:chExt cx="462253" cy="445071"/>
            </a:xfrm>
          </p:grpSpPr>
          <p:sp>
            <p:nvSpPr>
              <p:cNvPr id="73" name="TextBox 32">
                <a:hlinkClick r:id="rId2" action="ppaction://hlinkfile"/>
              </p:cNvPr>
              <p:cNvSpPr txBox="1">
                <a:spLocks noChangeArrowheads="1"/>
              </p:cNvSpPr>
              <p:nvPr/>
            </p:nvSpPr>
            <p:spPr bwMode="auto">
              <a:xfrm>
                <a:off x="7330424" y="1501304"/>
                <a:ext cx="381501" cy="36671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r>
                  <a:rPr lang="en-US" sz="1800" b="1">
                    <a:latin typeface="Times New Roman" pitchFamily="18" charset="0"/>
                    <a:cs typeface="Times New Roman" pitchFamily="18" charset="0"/>
                  </a:rPr>
                  <a:t>O</a:t>
                </a:r>
              </a:p>
            </p:txBody>
          </p:sp>
          <p:sp>
            <p:nvSpPr>
              <p:cNvPr id="74" name="Oval 73"/>
              <p:cNvSpPr/>
              <p:nvPr/>
            </p:nvSpPr>
            <p:spPr>
              <a:xfrm>
                <a:off x="7304991" y="1814280"/>
                <a:ext cx="54864" cy="54864"/>
              </a:xfrm>
              <a:prstGeom prst="ellipse">
                <a:avLst/>
              </a:prstGeom>
              <a:ln>
                <a:solidFill>
                  <a:schemeClr val="tx1"/>
                </a:solidFill>
              </a:ln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anchor="ctr"/>
              <a:lstStyle>
                <a:lvl1pPr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algn="ctr" eaLnBrk="1" hangingPunct="1">
                  <a:defRPr/>
                </a:pPr>
                <a:endParaRPr lang="en-US" sz="1800"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sp>
          <p:nvSpPr>
            <p:cNvPr id="69" name="TextBox 77"/>
            <p:cNvSpPr txBox="1">
              <a:spLocks noChangeArrowheads="1"/>
            </p:cNvSpPr>
            <p:nvPr/>
          </p:nvSpPr>
          <p:spPr bwMode="auto">
            <a:xfrm>
              <a:off x="5938838" y="2743200"/>
              <a:ext cx="323850" cy="3667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sz="1800" b="1">
                  <a:latin typeface="Times New Roman" pitchFamily="18" charset="0"/>
                  <a:cs typeface="Times New Roman" pitchFamily="18" charset="0"/>
                </a:rPr>
                <a:t>F</a:t>
              </a:r>
            </a:p>
          </p:txBody>
        </p:sp>
        <p:cxnSp>
          <p:nvCxnSpPr>
            <p:cNvPr id="70" name="Straight Connector 127"/>
            <p:cNvCxnSpPr>
              <a:cxnSpLocks noChangeShapeType="1"/>
            </p:cNvCxnSpPr>
            <p:nvPr/>
          </p:nvCxnSpPr>
          <p:spPr bwMode="auto">
            <a:xfrm flipV="1">
              <a:off x="6118226" y="2660650"/>
              <a:ext cx="0" cy="90488"/>
            </a:xfrm>
            <a:prstGeom prst="line">
              <a:avLst/>
            </a:prstGeom>
            <a:noFill/>
            <a:ln w="38100" algn="ctr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71" name="Straight Connector 70"/>
            <p:cNvCxnSpPr/>
            <p:nvPr/>
          </p:nvCxnSpPr>
          <p:spPr>
            <a:xfrm flipV="1">
              <a:off x="7821612" y="2657475"/>
              <a:ext cx="0" cy="92075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2" name="TextBox 58"/>
            <p:cNvSpPr txBox="1">
              <a:spLocks noChangeArrowheads="1"/>
            </p:cNvSpPr>
            <p:nvPr/>
          </p:nvSpPr>
          <p:spPr bwMode="auto">
            <a:xfrm>
              <a:off x="7635875" y="2692400"/>
              <a:ext cx="389850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sz="1800" b="1">
                  <a:latin typeface="Times New Roman" pitchFamily="18" charset="0"/>
                  <a:cs typeface="Times New Roman" pitchFamily="18" charset="0"/>
                </a:rPr>
                <a:t>F'</a:t>
              </a:r>
            </a:p>
          </p:txBody>
        </p:sp>
      </p:grpSp>
      <p:cxnSp>
        <p:nvCxnSpPr>
          <p:cNvPr id="75" name="Straight Arrow Connector 74"/>
          <p:cNvCxnSpPr>
            <a:cxnSpLocks noChangeShapeType="1"/>
          </p:cNvCxnSpPr>
          <p:nvPr/>
        </p:nvCxnSpPr>
        <p:spPr bwMode="auto">
          <a:xfrm rot="12120000" flipH="1">
            <a:off x="5543551" y="2490788"/>
            <a:ext cx="92075" cy="0"/>
          </a:xfrm>
          <a:prstGeom prst="straightConnector1">
            <a:avLst/>
          </a:prstGeom>
          <a:noFill/>
          <a:ln w="28575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76" name="Straight Arrow Connector 75"/>
          <p:cNvCxnSpPr>
            <a:cxnSpLocks noChangeShapeType="1"/>
          </p:cNvCxnSpPr>
          <p:nvPr/>
        </p:nvCxnSpPr>
        <p:spPr bwMode="auto">
          <a:xfrm rot="16200000" flipH="1">
            <a:off x="6534944" y="3142458"/>
            <a:ext cx="115888" cy="79375"/>
          </a:xfrm>
          <a:prstGeom prst="straightConnector1">
            <a:avLst/>
          </a:prstGeom>
          <a:noFill/>
          <a:ln w="28575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77" name="Straight Arrow Connector 76"/>
          <p:cNvCxnSpPr>
            <a:cxnSpLocks noChangeShapeType="1"/>
          </p:cNvCxnSpPr>
          <p:nvPr/>
        </p:nvCxnSpPr>
        <p:spPr bwMode="auto">
          <a:xfrm rot="21480000">
            <a:off x="5522914" y="4154488"/>
            <a:ext cx="365125" cy="19050"/>
          </a:xfrm>
          <a:prstGeom prst="straightConnector1">
            <a:avLst/>
          </a:prstGeom>
          <a:noFill/>
          <a:ln w="28575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78" name="Straight Arrow Connector 77"/>
          <p:cNvCxnSpPr>
            <a:cxnSpLocks noChangeShapeType="1"/>
          </p:cNvCxnSpPr>
          <p:nvPr/>
        </p:nvCxnSpPr>
        <p:spPr bwMode="auto">
          <a:xfrm rot="1500000">
            <a:off x="6869114" y="4297363"/>
            <a:ext cx="111125" cy="0"/>
          </a:xfrm>
          <a:prstGeom prst="straightConnector1">
            <a:avLst/>
          </a:prstGeom>
          <a:noFill/>
          <a:ln w="28575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79" name="Straight Arrow Connector 78"/>
          <p:cNvCxnSpPr>
            <a:cxnSpLocks noChangeShapeType="1"/>
          </p:cNvCxnSpPr>
          <p:nvPr/>
        </p:nvCxnSpPr>
        <p:spPr bwMode="auto">
          <a:xfrm rot="21480000">
            <a:off x="6902451" y="6415088"/>
            <a:ext cx="365125" cy="19050"/>
          </a:xfrm>
          <a:prstGeom prst="straightConnector1">
            <a:avLst/>
          </a:prstGeom>
          <a:noFill/>
          <a:ln w="28575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80" name="Straight Arrow Connector 79"/>
          <p:cNvCxnSpPr>
            <a:cxnSpLocks noChangeShapeType="1"/>
          </p:cNvCxnSpPr>
          <p:nvPr/>
        </p:nvCxnSpPr>
        <p:spPr bwMode="auto">
          <a:xfrm rot="12300000" flipH="1">
            <a:off x="6026151" y="6280150"/>
            <a:ext cx="92075" cy="0"/>
          </a:xfrm>
          <a:prstGeom prst="straightConnector1">
            <a:avLst/>
          </a:prstGeom>
          <a:noFill/>
          <a:ln w="28575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82" name="Rectangle 81"/>
          <p:cNvSpPr>
            <a:spLocks noChangeArrowheads="1"/>
          </p:cNvSpPr>
          <p:nvPr/>
        </p:nvSpPr>
        <p:spPr bwMode="auto">
          <a:xfrm>
            <a:off x="-398" y="936180"/>
            <a:ext cx="11483975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/>
          <a:p>
            <a:pPr algn="ctr" eaLnBrk="1" hangingPunct="1"/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truyền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ba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tia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sáng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đặc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biệt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qua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thấu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kính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hội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tụ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en-US" sz="3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74620148"/>
      </p:ext>
    </p:extLst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8" presetClass="entr" presetSubtype="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5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8" presetClass="entr" presetSubtype="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1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4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8" presetClass="entr" presetSubtype="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5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8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8" presetClass="entr" presetSubtype="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51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4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18" presetClass="entr" presetSubtype="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65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8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18" presetClass="entr" presetSubtype="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1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4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 animBg="1"/>
      <p:bldP spid="29" grpId="1" animBg="1"/>
      <p:bldP spid="33" grpId="0"/>
      <p:bldP spid="34" grpId="0"/>
      <p:bldP spid="35" grpId="0"/>
      <p:bldP spid="8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Hình ảnh 1">
            <a:extLst>
              <a:ext uri="{FF2B5EF4-FFF2-40B4-BE49-F238E27FC236}">
                <a16:creationId xmlns:a16="http://schemas.microsoft.com/office/drawing/2014/main" id="{01425937-71BA-DF25-B9E7-251B1FEC2B5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WordArt 11"/>
          <p:cNvSpPr>
            <a:spLocks noChangeArrowheads="1" noChangeShapeType="1" noTextEdit="1"/>
          </p:cNvSpPr>
          <p:nvPr/>
        </p:nvSpPr>
        <p:spPr bwMode="auto">
          <a:xfrm>
            <a:off x="1828800" y="533400"/>
            <a:ext cx="3048000" cy="990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dirty="0" err="1">
                <a:ln w="12700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600" b="1" kern="10" dirty="0">
                <a:ln w="12700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43: </a:t>
            </a:r>
          </a:p>
        </p:txBody>
      </p:sp>
      <p:pic>
        <p:nvPicPr>
          <p:cNvPr id="4" name="Picture 2" descr="Mglas00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81800" y="0"/>
            <a:ext cx="3886200" cy="23724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WordArt 4"/>
          <p:cNvSpPr>
            <a:spLocks noChangeArrowheads="1" noChangeShapeType="1" noTextEdit="1"/>
          </p:cNvSpPr>
          <p:nvPr/>
        </p:nvSpPr>
        <p:spPr bwMode="auto">
          <a:xfrm>
            <a:off x="1828800" y="2514600"/>
            <a:ext cx="8534400" cy="3048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legacyObliqueRight"/>
              <a:lightRig rig="legacyHarsh3" dir="t"/>
            </a:scene3d>
            <a:sp3d extrusionH="100000" prstMaterial="legacyMatte">
              <a:extrusionClr>
                <a:srgbClr val="663300"/>
              </a:extrusionClr>
            </a:sp3d>
          </a:bodyPr>
          <a:lstStyle/>
          <a:p>
            <a:pPr algn="ctr"/>
            <a:r>
              <a:rPr lang="en-US" sz="3600" b="1" kern="10" dirty="0">
                <a:ln w="9525">
                  <a:round/>
                  <a:headEnd/>
                  <a:tailEnd/>
                </a:ln>
                <a:solidFill>
                  <a:srgbClr val="3366FF">
                    <a:alpha val="52156"/>
                  </a:srgbClr>
                </a:solidFill>
                <a:latin typeface="Times New Roman"/>
                <a:cs typeface="Times New Roman"/>
              </a:rPr>
              <a:t>ẢNH CỦA MỘT VẬT TẠO BỞI </a:t>
            </a:r>
          </a:p>
          <a:p>
            <a:pPr algn="ctr"/>
            <a:r>
              <a:rPr lang="en-US" sz="3600" b="1" kern="10" dirty="0">
                <a:ln w="9525">
                  <a:round/>
                  <a:headEnd/>
                  <a:tailEnd/>
                </a:ln>
                <a:solidFill>
                  <a:srgbClr val="3366FF">
                    <a:alpha val="52156"/>
                  </a:srgbClr>
                </a:solidFill>
                <a:latin typeface="Times New Roman"/>
                <a:cs typeface="Times New Roman"/>
              </a:rPr>
              <a:t>THẤU KÍNH HỘI TỤ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77"/>
          <p:cNvSpPr>
            <a:spLocks noChangeArrowheads="1"/>
          </p:cNvSpPr>
          <p:nvPr/>
        </p:nvSpPr>
        <p:spPr bwMode="auto">
          <a:xfrm>
            <a:off x="0" y="76200"/>
            <a:ext cx="11304984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 eaLnBrk="1" hangingPunct="1"/>
            <a:r>
              <a:rPr lang="en-US" altLang="en-US" sz="3200" b="1" dirty="0">
                <a:latin typeface="Times New Roman" pitchFamily="18" charset="0"/>
                <a:cs typeface="Times New Roman" pitchFamily="18" charset="0"/>
              </a:rPr>
              <a:t>I. </a:t>
            </a:r>
            <a:r>
              <a:rPr lang="en-US" altLang="en-US" sz="3200" b="1" dirty="0" err="1">
                <a:latin typeface="Times New Roman" pitchFamily="18" charset="0"/>
                <a:cs typeface="Times New Roman" pitchFamily="18" charset="0"/>
              </a:rPr>
              <a:t>Đặc</a:t>
            </a:r>
            <a:r>
              <a:rPr lang="en-US" alt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dirty="0" err="1"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alt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alt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dirty="0" err="1">
                <a:latin typeface="Times New Roman" pitchFamily="18" charset="0"/>
                <a:cs typeface="Times New Roman" pitchFamily="18" charset="0"/>
              </a:rPr>
              <a:t>ảnh</a:t>
            </a:r>
            <a:r>
              <a:rPr lang="en-US" alt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alt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alt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dirty="0" err="1"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US" alt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dirty="0" err="1">
                <a:latin typeface="Times New Roman" pitchFamily="18" charset="0"/>
                <a:cs typeface="Times New Roman" pitchFamily="18" charset="0"/>
              </a:rPr>
              <a:t>tạo</a:t>
            </a:r>
            <a:r>
              <a:rPr lang="en-US" alt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dirty="0" err="1">
                <a:latin typeface="Times New Roman" pitchFamily="18" charset="0"/>
                <a:cs typeface="Times New Roman" pitchFamily="18" charset="0"/>
              </a:rPr>
              <a:t>bởi</a:t>
            </a:r>
            <a:r>
              <a:rPr lang="en-US" alt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dirty="0" err="1">
                <a:latin typeface="Times New Roman" pitchFamily="18" charset="0"/>
                <a:cs typeface="Times New Roman" pitchFamily="18" charset="0"/>
              </a:rPr>
              <a:t>thấu</a:t>
            </a:r>
            <a:r>
              <a:rPr lang="en-US" alt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dirty="0" err="1">
                <a:latin typeface="Times New Roman" pitchFamily="18" charset="0"/>
                <a:cs typeface="Times New Roman" pitchFamily="18" charset="0"/>
              </a:rPr>
              <a:t>kính</a:t>
            </a:r>
            <a:r>
              <a:rPr lang="en-US" alt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dirty="0" err="1">
                <a:latin typeface="Times New Roman" pitchFamily="18" charset="0"/>
                <a:cs typeface="Times New Roman" pitchFamily="18" charset="0"/>
              </a:rPr>
              <a:t>hội</a:t>
            </a:r>
            <a:r>
              <a:rPr lang="en-US" alt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dirty="0" err="1">
                <a:latin typeface="Times New Roman" pitchFamily="18" charset="0"/>
                <a:cs typeface="Times New Roman" pitchFamily="18" charset="0"/>
              </a:rPr>
              <a:t>tụ</a:t>
            </a:r>
            <a:endParaRPr lang="en-US" altLang="en-US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717551" y="609600"/>
            <a:ext cx="7192962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marL="457200" indent="-457200" eaLnBrk="1" hangingPunct="1"/>
            <a:r>
              <a:rPr lang="en-US" altLang="en-US" sz="32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1.Thí </a:t>
            </a:r>
            <a:r>
              <a:rPr lang="en-US" altLang="en-US" sz="32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nghiệm</a:t>
            </a:r>
            <a:r>
              <a:rPr lang="en-US" altLang="en-US" sz="32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n-US" altLang="en-US" sz="3200" dirty="0">
                <a:latin typeface="Times New Roman" pitchFamily="18" charset="0"/>
                <a:cs typeface="Times New Roman" pitchFamily="18" charset="0"/>
              </a:rPr>
              <a:t> (SGK/116)</a:t>
            </a:r>
            <a:endParaRPr lang="en-US" altLang="en-US" sz="32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Picture 9" descr="D:\ANH LY 9\Namcham\IMG_0019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52600" y="1143000"/>
            <a:ext cx="8686800" cy="563880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  <p:extLst>
      <p:ext uri="{BB962C8B-B14F-4D97-AF65-F5344CB8AC3E}">
        <p14:creationId xmlns:p14="http://schemas.microsoft.com/office/powerpoint/2010/main" val="3912708659"/>
      </p:ext>
    </p:extLst>
  </p:cSld>
  <p:clrMapOvr>
    <a:masterClrMapping/>
  </p:clrMapOvr>
  <p:transition spd="slow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4" presetID="8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16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93289964"/>
              </p:ext>
            </p:extLst>
          </p:nvPr>
        </p:nvGraphicFramePr>
        <p:xfrm>
          <a:off x="138708" y="906724"/>
          <a:ext cx="11914584" cy="5951276"/>
        </p:xfrm>
        <a:graphic>
          <a:graphicData uri="http://schemas.openxmlformats.org/drawingml/2006/table">
            <a:tbl>
              <a:tblPr firstRow="1" bandRow="1">
                <a:tableStyleId>{E8B1032C-EA38-4F05-BA0D-38AFFFC7BED3}</a:tableStyleId>
              </a:tblPr>
              <a:tblGrid>
                <a:gridCol w="165768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180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9373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7210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59012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38291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620388">
                <a:tc rowSpan="2" gridSpan="2">
                  <a:txBody>
                    <a:bodyPr/>
                    <a:lstStyle/>
                    <a:p>
                      <a:pPr algn="ctr"/>
                      <a:r>
                        <a:rPr lang="en-US" sz="200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     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Kết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quả</a:t>
                      </a:r>
                      <a:endParaRPr lang="en-US" sz="2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l"/>
                      <a:endParaRPr lang="en-US" sz="20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l"/>
                      <a:endParaRPr lang="en-US" sz="20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l"/>
                      <a:r>
                        <a:rPr lang="en-US" sz="2800" dirty="0" err="1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Vị</a:t>
                      </a:r>
                      <a:r>
                        <a:rPr lang="en-US" sz="280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aseline="0" dirty="0" err="1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trí</a:t>
                      </a:r>
                      <a:r>
                        <a:rPr lang="en-US" sz="280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</a:p>
                    <a:p>
                      <a:pPr algn="l"/>
                      <a:r>
                        <a:rPr lang="en-US" sz="280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 </a:t>
                      </a:r>
                      <a:r>
                        <a:rPr lang="en-US" sz="2800" baseline="0" dirty="0" err="1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v</a:t>
                      </a:r>
                      <a:r>
                        <a:rPr lang="en-US" sz="2800" dirty="0" err="1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ật</a:t>
                      </a:r>
                      <a:endParaRPr lang="en-US" sz="28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6" marB="4572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solidFill>
                      <a:schemeClr val="bg1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endParaRPr lang="en-US" sz="20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en-US" sz="2800" b="1" dirty="0" err="1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Khoảng</a:t>
                      </a:r>
                      <a:r>
                        <a:rPr lang="en-US" sz="2800" b="1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="1" baseline="0" dirty="0" err="1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cách</a:t>
                      </a:r>
                      <a:r>
                        <a:rPr lang="en-US" sz="2800" b="1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="1" baseline="0" dirty="0" err="1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từ</a:t>
                      </a:r>
                      <a:r>
                        <a:rPr lang="en-US" sz="2800" b="1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="1" baseline="0" dirty="0" err="1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vật</a:t>
                      </a:r>
                      <a:r>
                        <a:rPr lang="en-US" sz="2800" b="1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="1" baseline="0" dirty="0" err="1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đến</a:t>
                      </a:r>
                      <a:r>
                        <a:rPr lang="en-US" sz="2800" b="1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="1" baseline="0" dirty="0" err="1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thấu</a:t>
                      </a:r>
                      <a:r>
                        <a:rPr lang="en-US" sz="2800" b="1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="1" baseline="0" dirty="0" err="1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kính</a:t>
                      </a:r>
                      <a:r>
                        <a:rPr lang="en-US" sz="2800" b="1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(d)</a:t>
                      </a:r>
                      <a:endParaRPr lang="en-US" sz="28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6" marB="4572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sz="2800" baseline="0" dirty="0" err="1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Đặc</a:t>
                      </a:r>
                      <a:r>
                        <a:rPr lang="en-US" sz="280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aseline="0" dirty="0" err="1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điểm</a:t>
                      </a:r>
                      <a:r>
                        <a:rPr lang="en-US" sz="280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aseline="0" dirty="0" err="1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của</a:t>
                      </a:r>
                      <a:r>
                        <a:rPr lang="en-US" sz="280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aseline="0" dirty="0" err="1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ảnh</a:t>
                      </a:r>
                      <a:endParaRPr lang="en-US" sz="2800" baseline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6" marB="4572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6" marB="45726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6" marB="45726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69888"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aseline="0" dirty="0" err="1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Ảnh</a:t>
                      </a:r>
                      <a:r>
                        <a:rPr lang="en-US" sz="280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aseline="0" dirty="0" err="1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thật</a:t>
                      </a:r>
                      <a:r>
                        <a:rPr lang="en-US" sz="280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hay </a:t>
                      </a:r>
                      <a:r>
                        <a:rPr lang="en-US" sz="2800" baseline="0" dirty="0" err="1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ảo</a:t>
                      </a:r>
                      <a:r>
                        <a:rPr lang="en-US" sz="280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?</a:t>
                      </a:r>
                    </a:p>
                    <a:p>
                      <a:pPr algn="ctr"/>
                      <a:endParaRPr lang="en-US" sz="2000" baseline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6" marB="4572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err="1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Cùng</a:t>
                      </a:r>
                      <a:r>
                        <a:rPr lang="en-US" sz="240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aseline="0" dirty="0" err="1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chiều</a:t>
                      </a:r>
                      <a:r>
                        <a:rPr lang="en-US" sz="240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hay </a:t>
                      </a:r>
                      <a:r>
                        <a:rPr lang="en-US" sz="2400" baseline="0" dirty="0" err="1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ngược</a:t>
                      </a:r>
                      <a:r>
                        <a:rPr lang="en-US" sz="240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aseline="0" dirty="0" err="1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chiều</a:t>
                      </a:r>
                      <a:r>
                        <a:rPr lang="en-US" sz="240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so </a:t>
                      </a:r>
                      <a:r>
                        <a:rPr lang="en-US" sz="2400" baseline="0" dirty="0" err="1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với</a:t>
                      </a:r>
                      <a:r>
                        <a:rPr lang="en-US" sz="240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aseline="0" dirty="0" err="1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vật</a:t>
                      </a:r>
                      <a:r>
                        <a:rPr lang="en-US" sz="240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?</a:t>
                      </a:r>
                      <a:endParaRPr lang="en-US" sz="2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6" marB="4572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 err="1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Lớn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hơn</a:t>
                      </a:r>
                      <a:r>
                        <a:rPr lang="en-US" sz="280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hay </a:t>
                      </a:r>
                      <a:r>
                        <a:rPr lang="en-US" sz="2800" baseline="0" dirty="0" err="1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nhỏ</a:t>
                      </a:r>
                      <a:r>
                        <a:rPr lang="en-US" sz="280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aseline="0" dirty="0" err="1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hơn</a:t>
                      </a:r>
                      <a:r>
                        <a:rPr lang="en-US" sz="280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aseline="0" dirty="0" err="1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vật</a:t>
                      </a:r>
                      <a:r>
                        <a:rPr lang="en-US" sz="280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?</a:t>
                      </a:r>
                      <a:endParaRPr lang="en-US" sz="28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6" marB="4572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15368">
                <a:tc rowSpan="4">
                  <a:txBody>
                    <a:bodyPr/>
                    <a:lstStyle/>
                    <a:p>
                      <a:pPr algn="ctr"/>
                      <a:r>
                        <a:rPr lang="en-US" sz="2400" b="1" baseline="0" dirty="0" err="1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Ngoài</a:t>
                      </a:r>
                      <a:r>
                        <a:rPr lang="en-US" sz="2400" b="1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="1" baseline="0" dirty="0" err="1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khoảng</a:t>
                      </a:r>
                      <a:r>
                        <a:rPr lang="en-US" sz="2400" b="1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="1" baseline="0" dirty="0" err="1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tiêu</a:t>
                      </a:r>
                      <a:r>
                        <a:rPr lang="en-US" sz="2400" b="1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="1" baseline="0" dirty="0" err="1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cự</a:t>
                      </a:r>
                      <a:r>
                        <a:rPr lang="en-US" sz="2400" b="1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(d &gt; f)</a:t>
                      </a:r>
                      <a:endParaRPr lang="en-US" sz="24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6" marB="4572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T="45726" marB="4572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Vật</a:t>
                      </a: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ở </a:t>
                      </a:r>
                      <a:r>
                        <a:rPr kumimoji="0" lang="en-US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rất</a:t>
                      </a: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xa</a:t>
                      </a: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TK</a:t>
                      </a:r>
                    </a:p>
                  </a:txBody>
                  <a:tcPr marT="45726" marB="4572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6" marB="4572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6" marB="4572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6" marB="4572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20388">
                <a:tc vMerge="1">
                  <a:txBody>
                    <a:bodyPr/>
                    <a:lstStyle/>
                    <a:p>
                      <a:pPr algn="ctr"/>
                      <a:endParaRPr lang="en-US" sz="24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 marT="45726" marB="4572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 &gt; 2f</a:t>
                      </a:r>
                    </a:p>
                  </a:txBody>
                  <a:tcPr marT="45726" marB="4572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6" marB="4572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6" marB="4572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6" marB="4572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20388">
                <a:tc vMerge="1">
                  <a:txBody>
                    <a:bodyPr/>
                    <a:lstStyle/>
                    <a:p>
                      <a:pPr algn="ctr"/>
                      <a:endParaRPr lang="en-US" sz="24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</a:p>
                  </a:txBody>
                  <a:tcPr marT="45726" marB="4572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 = 2f</a:t>
                      </a:r>
                    </a:p>
                  </a:txBody>
                  <a:tcPr marT="45726" marB="4572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6" marB="4572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6" marB="4572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6" marB="4572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20388">
                <a:tc vMerge="1"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6" marB="4572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</a:p>
                  </a:txBody>
                  <a:tcPr marT="45726" marB="4572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 &lt; d &lt; 2f</a:t>
                      </a:r>
                    </a:p>
                  </a:txBody>
                  <a:tcPr marT="45726" marB="4572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6" marB="4572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6" marB="4572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6" marB="4572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524395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baseline="0" dirty="0" err="1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Trong</a:t>
                      </a:r>
                      <a:r>
                        <a:rPr lang="en-US" sz="2400" b="1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="1" baseline="0" dirty="0" err="1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khoảng</a:t>
                      </a:r>
                      <a:r>
                        <a:rPr lang="en-US" sz="2400" b="1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="1" baseline="0" dirty="0" err="1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tiêu</a:t>
                      </a:r>
                      <a:r>
                        <a:rPr lang="en-US" sz="2400" b="1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="1" baseline="0" dirty="0" err="1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cự</a:t>
                      </a:r>
                      <a:r>
                        <a:rPr lang="en-US" sz="2400" b="1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(d &lt; f)</a:t>
                      </a:r>
                      <a:endParaRPr lang="en-US" sz="24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6" marB="4572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</a:p>
                  </a:txBody>
                  <a:tcPr marT="45726" marB="4572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 &lt; f</a:t>
                      </a:r>
                    </a:p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6" marB="4572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6" marB="4572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6" marB="4572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6" marB="4572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2" name="Hộp Văn bản 1">
            <a:extLst>
              <a:ext uri="{FF2B5EF4-FFF2-40B4-BE49-F238E27FC236}">
                <a16:creationId xmlns:a16="http://schemas.microsoft.com/office/drawing/2014/main" id="{839C537A-31DE-99B6-B920-5C47692188B2}"/>
              </a:ext>
            </a:extLst>
          </p:cNvPr>
          <p:cNvSpPr txBox="1"/>
          <p:nvPr/>
        </p:nvSpPr>
        <p:spPr>
          <a:xfrm>
            <a:off x="273247" y="207011"/>
            <a:ext cx="1146036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vi-VN" sz="2800" b="1" dirty="0">
                <a:latin typeface="+mj-lt"/>
              </a:rPr>
              <a:t>Quan </a:t>
            </a:r>
            <a:r>
              <a:rPr lang="vi-VN" sz="2800" b="1" dirty="0" err="1">
                <a:latin typeface="+mj-lt"/>
              </a:rPr>
              <a:t>sát</a:t>
            </a:r>
            <a:r>
              <a:rPr lang="vi-VN" sz="2800" b="1" dirty="0">
                <a:latin typeface="+mj-lt"/>
              </a:rPr>
              <a:t> </a:t>
            </a:r>
            <a:r>
              <a:rPr lang="vi-VN" sz="2800" b="1" dirty="0" err="1">
                <a:latin typeface="+mj-lt"/>
              </a:rPr>
              <a:t>thí</a:t>
            </a:r>
            <a:r>
              <a:rPr lang="vi-VN" sz="2800" b="1" dirty="0">
                <a:latin typeface="+mj-lt"/>
              </a:rPr>
              <a:t> </a:t>
            </a:r>
            <a:r>
              <a:rPr lang="vi-VN" sz="2800" b="1" dirty="0" err="1">
                <a:latin typeface="+mj-lt"/>
              </a:rPr>
              <a:t>nghiệm</a:t>
            </a:r>
            <a:r>
              <a:rPr lang="vi-VN" sz="2800" b="1" dirty="0">
                <a:latin typeface="+mj-lt"/>
              </a:rPr>
              <a:t> sau, </a:t>
            </a:r>
            <a:r>
              <a:rPr lang="vi-VN" sz="2800" b="1" dirty="0" err="1">
                <a:latin typeface="+mj-lt"/>
              </a:rPr>
              <a:t>lần</a:t>
            </a:r>
            <a:r>
              <a:rPr lang="vi-VN" sz="2800" b="1" dirty="0">
                <a:latin typeface="+mj-lt"/>
              </a:rPr>
              <a:t> </a:t>
            </a:r>
            <a:r>
              <a:rPr lang="vi-VN" sz="2800" b="1" dirty="0" err="1">
                <a:latin typeface="+mj-lt"/>
              </a:rPr>
              <a:t>lượt</a:t>
            </a:r>
            <a:r>
              <a:rPr lang="vi-VN" sz="2800" b="1" dirty="0">
                <a:latin typeface="+mj-lt"/>
              </a:rPr>
              <a:t> </a:t>
            </a:r>
            <a:r>
              <a:rPr lang="vi-VN" sz="2800" b="1" dirty="0" err="1">
                <a:latin typeface="+mj-lt"/>
              </a:rPr>
              <a:t>thảo</a:t>
            </a:r>
            <a:r>
              <a:rPr lang="vi-VN" sz="2800" b="1" dirty="0">
                <a:latin typeface="+mj-lt"/>
              </a:rPr>
              <a:t> </a:t>
            </a:r>
            <a:r>
              <a:rPr lang="vi-VN" sz="2800" b="1" dirty="0" err="1">
                <a:latin typeface="+mj-lt"/>
              </a:rPr>
              <a:t>luận</a:t>
            </a:r>
            <a:r>
              <a:rPr lang="vi-VN" sz="2800" b="1" dirty="0">
                <a:latin typeface="+mj-lt"/>
              </a:rPr>
              <a:t> </a:t>
            </a:r>
            <a:r>
              <a:rPr lang="vi-VN" sz="2800" b="1" dirty="0" err="1">
                <a:latin typeface="+mj-lt"/>
              </a:rPr>
              <a:t>nhóm</a:t>
            </a:r>
            <a:r>
              <a:rPr lang="vi-VN" sz="2800" b="1" dirty="0">
                <a:latin typeface="+mj-lt"/>
              </a:rPr>
              <a:t> </a:t>
            </a:r>
            <a:r>
              <a:rPr lang="vi-VN" sz="2800" b="1" dirty="0" err="1">
                <a:latin typeface="+mj-lt"/>
              </a:rPr>
              <a:t>điền</a:t>
            </a:r>
            <a:r>
              <a:rPr lang="vi-VN" sz="2800" b="1" dirty="0">
                <a:latin typeface="+mj-lt"/>
              </a:rPr>
              <a:t> </a:t>
            </a:r>
            <a:r>
              <a:rPr lang="vi-VN" sz="2800" b="1" dirty="0" err="1">
                <a:latin typeface="+mj-lt"/>
              </a:rPr>
              <a:t>vào</a:t>
            </a:r>
            <a:r>
              <a:rPr lang="vi-VN" sz="2800" b="1" dirty="0">
                <a:latin typeface="+mj-lt"/>
              </a:rPr>
              <a:t> </a:t>
            </a:r>
            <a:r>
              <a:rPr lang="vi-VN" sz="2800" b="1" dirty="0" err="1">
                <a:latin typeface="+mj-lt"/>
              </a:rPr>
              <a:t>bảng</a:t>
            </a:r>
            <a:endParaRPr lang="vi-VN" sz="2800" b="1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836810310"/>
      </p:ext>
    </p:extLst>
  </p:cSld>
  <p:clrMapOvr>
    <a:masterClrMapping/>
  </p:clrMapOvr>
  <p:transition spd="slow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9" name="TextBox 80"/>
          <p:cNvSpPr txBox="1">
            <a:spLocks noChangeArrowheads="1"/>
          </p:cNvSpPr>
          <p:nvPr/>
        </p:nvSpPr>
        <p:spPr bwMode="auto">
          <a:xfrm>
            <a:off x="129155" y="32699"/>
            <a:ext cx="86106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 eaLnBrk="1" hangingPunct="1"/>
            <a:r>
              <a:rPr lang="en-US" altLang="en-US" sz="36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a) </a:t>
            </a:r>
            <a:r>
              <a:rPr lang="en-US" altLang="en-US" sz="3600" b="1" i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Đặt</a:t>
            </a:r>
            <a:r>
              <a:rPr lang="en-US" altLang="en-US" sz="36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b="1" i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US" altLang="en-US" sz="36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b="1" i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ngoài</a:t>
            </a:r>
            <a:r>
              <a:rPr lang="en-US" altLang="en-US" sz="36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b="1" i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khoảng</a:t>
            </a:r>
            <a:r>
              <a:rPr lang="en-US" altLang="en-US" sz="36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b="1" i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tiêu</a:t>
            </a:r>
            <a:r>
              <a:rPr lang="en-US" altLang="en-US" sz="36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b="1" i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cự</a:t>
            </a:r>
            <a:r>
              <a:rPr lang="en-US" altLang="en-US" sz="36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b="1" i="1" dirty="0">
                <a:latin typeface="Times New Roman" pitchFamily="18" charset="0"/>
                <a:cs typeface="Times New Roman" pitchFamily="18" charset="0"/>
              </a:rPr>
              <a:t>(d &gt; f)</a:t>
            </a:r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129155" y="788348"/>
            <a:ext cx="64770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 eaLnBrk="1" hangingPunct="1">
              <a:buClr>
                <a:srgbClr val="FF0000"/>
              </a:buClr>
              <a:buFont typeface="Wingdings" pitchFamily="2" charset="2"/>
              <a:buChar char="Ø"/>
            </a:pPr>
            <a:r>
              <a:rPr lang="en-US" alt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Đặt</a:t>
            </a:r>
            <a:r>
              <a:rPr lang="en-US" alt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US" alt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altLang="en-US" sz="36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rất</a:t>
            </a:r>
            <a:r>
              <a:rPr lang="en-US" alt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xa</a:t>
            </a:r>
            <a:r>
              <a:rPr lang="en-US" alt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thấu</a:t>
            </a:r>
            <a:r>
              <a:rPr lang="en-US" alt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kính</a:t>
            </a:r>
            <a:r>
              <a:rPr lang="en-US" alt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11271" name="Line 2"/>
          <p:cNvSpPr>
            <a:spLocks noChangeShapeType="1"/>
          </p:cNvSpPr>
          <p:nvPr/>
        </p:nvSpPr>
        <p:spPr bwMode="auto">
          <a:xfrm>
            <a:off x="9458325" y="3200400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800"/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8969375" y="2133601"/>
            <a:ext cx="1557338" cy="2722563"/>
            <a:chOff x="4070" y="982"/>
            <a:chExt cx="981" cy="1574"/>
          </a:xfrm>
        </p:grpSpPr>
        <p:sp>
          <p:nvSpPr>
            <p:cNvPr id="11305" name="AutoShape 4"/>
            <p:cNvSpPr>
              <a:spLocks noChangeArrowheads="1"/>
            </p:cNvSpPr>
            <p:nvPr/>
          </p:nvSpPr>
          <p:spPr bwMode="auto">
            <a:xfrm rot="5400000">
              <a:off x="3973" y="1079"/>
              <a:ext cx="1176" cy="981"/>
            </a:xfrm>
            <a:prstGeom prst="flowChartInputOutpu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rot="10800000" vert="eaVert" wrap="none" anchor="ctr"/>
            <a:lstStyle/>
            <a:p>
              <a:pPr algn="ctr" eaLnBrk="1" hangingPunct="1"/>
              <a:endParaRPr lang="en-US" altLang="en-US" sz="1800"/>
            </a:p>
          </p:txBody>
        </p:sp>
        <p:sp>
          <p:nvSpPr>
            <p:cNvPr id="16" name="Line 5"/>
            <p:cNvSpPr>
              <a:spLocks noChangeShapeType="1"/>
            </p:cNvSpPr>
            <p:nvPr/>
          </p:nvSpPr>
          <p:spPr bwMode="auto">
            <a:xfrm>
              <a:off x="4550" y="2028"/>
              <a:ext cx="0" cy="528"/>
            </a:xfrm>
            <a:prstGeom prst="line">
              <a:avLst/>
            </a:prstGeom>
            <a:ln>
              <a:headEnd/>
              <a:tailEnd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  <p:txBody>
            <a:bodyPr/>
            <a:lstStyle/>
            <a:p>
              <a:pPr eaLnBrk="1" hangingPunct="1">
                <a:defRPr/>
              </a:pPr>
              <a:endParaRPr lang="en-US" sz="1800"/>
            </a:p>
          </p:txBody>
        </p:sp>
      </p:grpSp>
      <p:sp>
        <p:nvSpPr>
          <p:cNvPr id="11273" name="AutoShape 6"/>
          <p:cNvSpPr>
            <a:spLocks noChangeArrowheads="1"/>
          </p:cNvSpPr>
          <p:nvPr/>
        </p:nvSpPr>
        <p:spPr bwMode="auto">
          <a:xfrm rot="-5400000">
            <a:off x="6668295" y="2439195"/>
            <a:ext cx="1958975" cy="1557337"/>
          </a:xfrm>
          <a:prstGeom prst="flowChartInputOutpu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altLang="en-US" sz="1800"/>
          </a:p>
        </p:txBody>
      </p:sp>
      <p:sp>
        <p:nvSpPr>
          <p:cNvPr id="11274" name="Oval 7"/>
          <p:cNvSpPr>
            <a:spLocks noChangeArrowheads="1"/>
          </p:cNvSpPr>
          <p:nvPr/>
        </p:nvSpPr>
        <p:spPr bwMode="auto">
          <a:xfrm rot="8493751">
            <a:off x="7281864" y="2743201"/>
            <a:ext cx="687387" cy="976313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altLang="en-US" sz="1800"/>
          </a:p>
        </p:txBody>
      </p:sp>
      <p:sp>
        <p:nvSpPr>
          <p:cNvPr id="19" name="Line 8"/>
          <p:cNvSpPr>
            <a:spLocks noChangeShapeType="1"/>
          </p:cNvSpPr>
          <p:nvPr/>
        </p:nvSpPr>
        <p:spPr bwMode="auto">
          <a:xfrm flipH="1">
            <a:off x="7599363" y="3952875"/>
            <a:ext cx="0" cy="990600"/>
          </a:xfrm>
          <a:prstGeom prst="line">
            <a:avLst/>
          </a:prstGeom>
          <a:ln>
            <a:headEnd/>
            <a:tailEnd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/>
          <a:lstStyle/>
          <a:p>
            <a:pPr eaLnBrk="1" hangingPunct="1">
              <a:defRPr/>
            </a:pPr>
            <a:endParaRPr lang="en-US" sz="1800"/>
          </a:p>
        </p:txBody>
      </p:sp>
      <p:sp>
        <p:nvSpPr>
          <p:cNvPr id="11276" name="Line 9"/>
          <p:cNvSpPr>
            <a:spLocks noChangeShapeType="1"/>
          </p:cNvSpPr>
          <p:nvPr/>
        </p:nvSpPr>
        <p:spPr bwMode="auto">
          <a:xfrm flipV="1">
            <a:off x="2133600" y="4953000"/>
            <a:ext cx="7924800" cy="0"/>
          </a:xfrm>
          <a:prstGeom prst="line">
            <a:avLst/>
          </a:prstGeom>
          <a:noFill/>
          <a:ln w="9525">
            <a:solidFill>
              <a:srgbClr val="CCFFFF"/>
            </a:solidFill>
            <a:round/>
            <a:headEnd/>
            <a:tailEnd/>
          </a:ln>
          <a:scene3d>
            <a:camera prst="legacyObliqueTopLeft"/>
            <a:lightRig rig="legacyFlat3" dir="t"/>
          </a:scene3d>
          <a:sp3d extrusionH="430200" prstMaterial="legacyMatte">
            <a:bevelT w="13500" h="13500" prst="angle"/>
            <a:bevelB w="13500" h="13500" prst="angle"/>
            <a:extrusionClr>
              <a:srgbClr val="CCFFFF"/>
            </a:extrusionClr>
          </a:sp3d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flatTx/>
          </a:bodyPr>
          <a:lstStyle/>
          <a:p>
            <a:endParaRPr lang="en-US" sz="1800"/>
          </a:p>
        </p:txBody>
      </p:sp>
      <p:sp>
        <p:nvSpPr>
          <p:cNvPr id="22" name="Text Box 12"/>
          <p:cNvSpPr txBox="1">
            <a:spLocks noChangeArrowheads="1"/>
          </p:cNvSpPr>
          <p:nvPr/>
        </p:nvSpPr>
        <p:spPr bwMode="auto">
          <a:xfrm>
            <a:off x="1676400" y="5410200"/>
            <a:ext cx="8763000" cy="1077218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 eaLnBrk="1" hangingPunct="1">
              <a:spcBef>
                <a:spcPct val="50000"/>
              </a:spcBef>
              <a:defRPr/>
            </a:pPr>
            <a:r>
              <a:rPr lang="vi-VN" sz="2400" dirty="0">
                <a:solidFill>
                  <a:srgbClr val="C00000"/>
                </a:solidFill>
                <a:latin typeface="+mj-lt"/>
              </a:rPr>
              <a:t> </a:t>
            </a:r>
            <a:r>
              <a:rPr lang="vi-VN" sz="2400" dirty="0">
                <a:solidFill>
                  <a:srgbClr val="0000FF"/>
                </a:solidFill>
                <a:latin typeface="+mj-lt"/>
                <a:sym typeface="Wingdings"/>
              </a:rPr>
              <a:t></a:t>
            </a:r>
            <a:r>
              <a:rPr lang="en-US" sz="2400" dirty="0">
                <a:solidFill>
                  <a:srgbClr val="0000FF"/>
                </a:solidFill>
                <a:latin typeface="+mj-lt"/>
                <a:sym typeface="Wingdings"/>
              </a:rPr>
              <a:t> </a:t>
            </a:r>
            <a:r>
              <a:rPr lang="en-US" sz="32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  <a:sym typeface="Wingdings"/>
              </a:rPr>
              <a:t>Ảnh</a:t>
            </a:r>
            <a:r>
              <a:rPr lang="en-US" sz="32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  <a:sym typeface="Wingdings"/>
              </a:rPr>
              <a:t> </a:t>
            </a:r>
            <a:r>
              <a:rPr lang="vi-VN" sz="32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  <a:sym typeface="Wingdings"/>
              </a:rPr>
              <a:t>thật</a:t>
            </a:r>
            <a:r>
              <a:rPr lang="en-US" sz="32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  <a:sym typeface="Wingdings"/>
              </a:rPr>
              <a:t>,</a:t>
            </a:r>
            <a:r>
              <a:rPr lang="vi-VN" sz="32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  <a:sym typeface="Wingdings"/>
              </a:rPr>
              <a:t> ngược chiều</a:t>
            </a:r>
            <a:r>
              <a:rPr lang="en-US" sz="32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  <a:sym typeface="Wingdings"/>
              </a:rPr>
              <a:t> </a:t>
            </a:r>
            <a:r>
              <a:rPr lang="en-US" sz="32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  <a:sym typeface="Wingdings"/>
              </a:rPr>
              <a:t>và</a:t>
            </a:r>
            <a:r>
              <a:rPr lang="en-US" sz="32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  <a:sym typeface="Wingdings"/>
              </a:rPr>
              <a:t> </a:t>
            </a:r>
            <a:r>
              <a:rPr lang="en-US" sz="32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  <a:sym typeface="Wingdings"/>
              </a:rPr>
              <a:t>nhỏ</a:t>
            </a:r>
            <a:r>
              <a:rPr lang="en-US" sz="32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  <a:sym typeface="Wingdings"/>
              </a:rPr>
              <a:t> </a:t>
            </a:r>
            <a:r>
              <a:rPr lang="en-US" sz="32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  <a:sym typeface="Wingdings"/>
              </a:rPr>
              <a:t>hơn</a:t>
            </a:r>
            <a:r>
              <a:rPr lang="en-US" sz="32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  <a:sym typeface="Wingdings"/>
              </a:rPr>
              <a:t> </a:t>
            </a:r>
            <a:r>
              <a:rPr lang="en-US" sz="32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  <a:sym typeface="Wingdings"/>
              </a:rPr>
              <a:t>vật</a:t>
            </a:r>
            <a:r>
              <a:rPr lang="en-US" sz="32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  <a:sym typeface="Wingdings"/>
              </a:rPr>
              <a:t>, </a:t>
            </a:r>
            <a:r>
              <a:rPr lang="en-US" sz="32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  <a:sym typeface="Wingdings"/>
              </a:rPr>
              <a:t>có</a:t>
            </a:r>
            <a:r>
              <a:rPr lang="en-US" sz="32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  <a:sym typeface="Wingdings"/>
              </a:rPr>
              <a:t> </a:t>
            </a:r>
            <a:r>
              <a:rPr lang="en-US" sz="32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  <a:sym typeface="Wingdings"/>
              </a:rPr>
              <a:t>vị</a:t>
            </a:r>
            <a:r>
              <a:rPr lang="en-US" sz="32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  <a:sym typeface="Wingdings"/>
              </a:rPr>
              <a:t> </a:t>
            </a:r>
            <a:r>
              <a:rPr lang="en-US" sz="32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  <a:sym typeface="Wingdings"/>
              </a:rPr>
              <a:t>trí</a:t>
            </a:r>
            <a:r>
              <a:rPr lang="en-US" sz="32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  <a:sym typeface="Wingdings"/>
              </a:rPr>
              <a:t> </a:t>
            </a:r>
            <a:r>
              <a:rPr lang="en-US" sz="32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  <a:sym typeface="Wingdings"/>
              </a:rPr>
              <a:t>cách</a:t>
            </a:r>
            <a:r>
              <a:rPr lang="en-US" sz="32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  <a:sym typeface="Wingdings"/>
              </a:rPr>
              <a:t> </a:t>
            </a:r>
            <a:r>
              <a:rPr lang="en-US" sz="32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  <a:sym typeface="Wingdings"/>
              </a:rPr>
              <a:t>thấu</a:t>
            </a:r>
            <a:r>
              <a:rPr lang="en-US" sz="32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  <a:sym typeface="Wingdings"/>
              </a:rPr>
              <a:t> </a:t>
            </a:r>
            <a:r>
              <a:rPr lang="en-US" sz="32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  <a:sym typeface="Wingdings"/>
              </a:rPr>
              <a:t>kính</a:t>
            </a:r>
            <a:r>
              <a:rPr lang="en-US" sz="32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  <a:sym typeface="Wingdings"/>
              </a:rPr>
              <a:t> </a:t>
            </a:r>
            <a:r>
              <a:rPr lang="en-US" sz="32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  <a:sym typeface="Wingdings"/>
              </a:rPr>
              <a:t>một</a:t>
            </a:r>
            <a:r>
              <a:rPr lang="en-US" sz="32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  <a:sym typeface="Wingdings"/>
              </a:rPr>
              <a:t> </a:t>
            </a:r>
            <a:r>
              <a:rPr lang="en-US" sz="32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  <a:sym typeface="Wingdings"/>
              </a:rPr>
              <a:t>khoảng</a:t>
            </a:r>
            <a:r>
              <a:rPr lang="en-US" sz="32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  <a:sym typeface="Wingdings"/>
              </a:rPr>
              <a:t> </a:t>
            </a:r>
            <a:r>
              <a:rPr lang="en-US" sz="32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  <a:sym typeface="Wingdings"/>
              </a:rPr>
              <a:t>bằng</a:t>
            </a:r>
            <a:r>
              <a:rPr lang="en-US" sz="32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  <a:sym typeface="Wingdings"/>
              </a:rPr>
              <a:t> </a:t>
            </a:r>
            <a:r>
              <a:rPr lang="en-US" sz="32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  <a:sym typeface="Wingdings"/>
              </a:rPr>
              <a:t>tiêu</a:t>
            </a:r>
            <a:r>
              <a:rPr lang="en-US" sz="32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  <a:sym typeface="Wingdings"/>
              </a:rPr>
              <a:t> </a:t>
            </a:r>
            <a:r>
              <a:rPr lang="en-US" sz="32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  <a:sym typeface="Wingdings"/>
              </a:rPr>
              <a:t>cự</a:t>
            </a:r>
            <a:r>
              <a:rPr lang="en-US" sz="32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  <a:sym typeface="Wingdings"/>
              </a:rPr>
              <a:t>.</a:t>
            </a:r>
            <a:endParaRPr lang="en-US" sz="32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3" name="Group 13"/>
          <p:cNvGrpSpPr>
            <a:grpSpLocks/>
          </p:cNvGrpSpPr>
          <p:nvPr/>
        </p:nvGrpSpPr>
        <p:grpSpPr bwMode="auto">
          <a:xfrm>
            <a:off x="2333625" y="2470151"/>
            <a:ext cx="457200" cy="2455863"/>
            <a:chOff x="4800" y="1536"/>
            <a:chExt cx="170" cy="1019"/>
          </a:xfrm>
        </p:grpSpPr>
        <p:sp>
          <p:nvSpPr>
            <p:cNvPr id="11300" name="Freeform 14"/>
            <p:cNvSpPr>
              <a:spLocks noChangeAspect="1"/>
            </p:cNvSpPr>
            <p:nvPr/>
          </p:nvSpPr>
          <p:spPr bwMode="auto">
            <a:xfrm rot="5700000">
              <a:off x="4680" y="1664"/>
              <a:ext cx="417" cy="162"/>
            </a:xfrm>
            <a:custGeom>
              <a:avLst/>
              <a:gdLst>
                <a:gd name="T0" fmla="*/ 0 w 8000"/>
                <a:gd name="T1" fmla="*/ 0 h 3154"/>
                <a:gd name="T2" fmla="*/ 0 w 8000"/>
                <a:gd name="T3" fmla="*/ 0 h 3154"/>
                <a:gd name="T4" fmla="*/ 0 w 8000"/>
                <a:gd name="T5" fmla="*/ 0 h 3154"/>
                <a:gd name="T6" fmla="*/ 0 w 8000"/>
                <a:gd name="T7" fmla="*/ 0 h 3154"/>
                <a:gd name="T8" fmla="*/ 0 w 8000"/>
                <a:gd name="T9" fmla="*/ 0 h 3154"/>
                <a:gd name="T10" fmla="*/ 0 w 8000"/>
                <a:gd name="T11" fmla="*/ 0 h 3154"/>
                <a:gd name="T12" fmla="*/ 0 w 8000"/>
                <a:gd name="T13" fmla="*/ 0 h 3154"/>
                <a:gd name="T14" fmla="*/ 0 w 8000"/>
                <a:gd name="T15" fmla="*/ 0 h 3154"/>
                <a:gd name="T16" fmla="*/ 0 w 8000"/>
                <a:gd name="T17" fmla="*/ 0 h 3154"/>
                <a:gd name="T18" fmla="*/ 0 w 8000"/>
                <a:gd name="T19" fmla="*/ 0 h 3154"/>
                <a:gd name="T20" fmla="*/ 0 w 8000"/>
                <a:gd name="T21" fmla="*/ 0 h 3154"/>
                <a:gd name="T22" fmla="*/ 0 w 8000"/>
                <a:gd name="T23" fmla="*/ 0 h 3154"/>
                <a:gd name="T24" fmla="*/ 0 w 8000"/>
                <a:gd name="T25" fmla="*/ 0 h 3154"/>
                <a:gd name="T26" fmla="*/ 0 w 8000"/>
                <a:gd name="T27" fmla="*/ 0 h 3154"/>
                <a:gd name="T28" fmla="*/ 0 w 8000"/>
                <a:gd name="T29" fmla="*/ 0 h 3154"/>
                <a:gd name="T30" fmla="*/ 0 w 8000"/>
                <a:gd name="T31" fmla="*/ 0 h 3154"/>
                <a:gd name="T32" fmla="*/ 0 w 8000"/>
                <a:gd name="T33" fmla="*/ 0 h 3154"/>
                <a:gd name="T34" fmla="*/ 0 w 8000"/>
                <a:gd name="T35" fmla="*/ 0 h 3154"/>
                <a:gd name="T36" fmla="*/ 0 w 8000"/>
                <a:gd name="T37" fmla="*/ 0 h 3154"/>
                <a:gd name="T38" fmla="*/ 0 w 8000"/>
                <a:gd name="T39" fmla="*/ 0 h 3154"/>
                <a:gd name="T40" fmla="*/ 0 w 8000"/>
                <a:gd name="T41" fmla="*/ 0 h 3154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8000"/>
                <a:gd name="T64" fmla="*/ 0 h 3154"/>
                <a:gd name="T65" fmla="*/ 8000 w 8000"/>
                <a:gd name="T66" fmla="*/ 3154 h 3154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8000" h="3154">
                  <a:moveTo>
                    <a:pt x="8000" y="1577"/>
                  </a:moveTo>
                  <a:cubicBezTo>
                    <a:pt x="8000" y="1818"/>
                    <a:pt x="7931" y="2087"/>
                    <a:pt x="7804" y="2300"/>
                  </a:cubicBezTo>
                  <a:cubicBezTo>
                    <a:pt x="7677" y="2513"/>
                    <a:pt x="7478" y="2717"/>
                    <a:pt x="7236" y="2853"/>
                  </a:cubicBezTo>
                  <a:cubicBezTo>
                    <a:pt x="6994" y="2989"/>
                    <a:pt x="6684" y="3082"/>
                    <a:pt x="6351" y="3118"/>
                  </a:cubicBezTo>
                  <a:cubicBezTo>
                    <a:pt x="6018" y="3154"/>
                    <a:pt x="5628" y="3128"/>
                    <a:pt x="5236" y="3071"/>
                  </a:cubicBezTo>
                  <a:cubicBezTo>
                    <a:pt x="4844" y="3014"/>
                    <a:pt x="4412" y="2895"/>
                    <a:pt x="4000" y="2777"/>
                  </a:cubicBezTo>
                  <a:cubicBezTo>
                    <a:pt x="3588" y="2659"/>
                    <a:pt x="3156" y="2499"/>
                    <a:pt x="2764" y="2366"/>
                  </a:cubicBezTo>
                  <a:cubicBezTo>
                    <a:pt x="2372" y="2233"/>
                    <a:pt x="1982" y="2086"/>
                    <a:pt x="1649" y="1977"/>
                  </a:cubicBezTo>
                  <a:cubicBezTo>
                    <a:pt x="1316" y="1868"/>
                    <a:pt x="1006" y="1776"/>
                    <a:pt x="764" y="1712"/>
                  </a:cubicBezTo>
                  <a:cubicBezTo>
                    <a:pt x="522" y="1648"/>
                    <a:pt x="323" y="1617"/>
                    <a:pt x="196" y="1595"/>
                  </a:cubicBezTo>
                  <a:cubicBezTo>
                    <a:pt x="69" y="1573"/>
                    <a:pt x="0" y="1571"/>
                    <a:pt x="0" y="1577"/>
                  </a:cubicBezTo>
                  <a:cubicBezTo>
                    <a:pt x="0" y="1583"/>
                    <a:pt x="69" y="1581"/>
                    <a:pt x="196" y="1559"/>
                  </a:cubicBezTo>
                  <a:cubicBezTo>
                    <a:pt x="323" y="1537"/>
                    <a:pt x="522" y="1506"/>
                    <a:pt x="764" y="1442"/>
                  </a:cubicBezTo>
                  <a:cubicBezTo>
                    <a:pt x="1006" y="1378"/>
                    <a:pt x="1316" y="1286"/>
                    <a:pt x="1649" y="1177"/>
                  </a:cubicBezTo>
                  <a:cubicBezTo>
                    <a:pt x="1982" y="1068"/>
                    <a:pt x="2372" y="921"/>
                    <a:pt x="2764" y="788"/>
                  </a:cubicBezTo>
                  <a:cubicBezTo>
                    <a:pt x="3156" y="655"/>
                    <a:pt x="3588" y="495"/>
                    <a:pt x="4000" y="377"/>
                  </a:cubicBezTo>
                  <a:cubicBezTo>
                    <a:pt x="4412" y="259"/>
                    <a:pt x="4844" y="140"/>
                    <a:pt x="5236" y="83"/>
                  </a:cubicBezTo>
                  <a:cubicBezTo>
                    <a:pt x="5628" y="26"/>
                    <a:pt x="6018" y="0"/>
                    <a:pt x="6351" y="36"/>
                  </a:cubicBezTo>
                  <a:cubicBezTo>
                    <a:pt x="6684" y="72"/>
                    <a:pt x="6994" y="165"/>
                    <a:pt x="7236" y="301"/>
                  </a:cubicBezTo>
                  <a:cubicBezTo>
                    <a:pt x="7478" y="437"/>
                    <a:pt x="7677" y="641"/>
                    <a:pt x="7804" y="854"/>
                  </a:cubicBezTo>
                  <a:cubicBezTo>
                    <a:pt x="7931" y="1067"/>
                    <a:pt x="8000" y="1336"/>
                    <a:pt x="8000" y="1577"/>
                  </a:cubicBezTo>
                  <a:close/>
                </a:path>
              </a:pathLst>
            </a:custGeom>
            <a:gradFill rotWithShape="0">
              <a:gsLst>
                <a:gs pos="0">
                  <a:srgbClr val="EBF02E"/>
                </a:gs>
                <a:gs pos="100000">
                  <a:srgbClr val="FF9900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1800"/>
            </a:p>
          </p:txBody>
        </p:sp>
        <p:grpSp>
          <p:nvGrpSpPr>
            <p:cNvPr id="4" name="Group 15"/>
            <p:cNvGrpSpPr>
              <a:grpSpLocks/>
            </p:cNvGrpSpPr>
            <p:nvPr/>
          </p:nvGrpSpPr>
          <p:grpSpPr bwMode="auto">
            <a:xfrm>
              <a:off x="4800" y="1728"/>
              <a:ext cx="162" cy="827"/>
              <a:chOff x="4800" y="1730"/>
              <a:chExt cx="162" cy="827"/>
            </a:xfrm>
          </p:grpSpPr>
          <p:sp>
            <p:nvSpPr>
              <p:cNvPr id="11302" name="Freeform 16"/>
              <p:cNvSpPr>
                <a:spLocks noChangeAspect="1"/>
              </p:cNvSpPr>
              <p:nvPr/>
            </p:nvSpPr>
            <p:spPr bwMode="auto">
              <a:xfrm rot="5700000">
                <a:off x="4776" y="1798"/>
                <a:ext cx="221" cy="86"/>
              </a:xfrm>
              <a:custGeom>
                <a:avLst/>
                <a:gdLst>
                  <a:gd name="T0" fmla="*/ 0 w 8000"/>
                  <a:gd name="T1" fmla="*/ 0 h 3154"/>
                  <a:gd name="T2" fmla="*/ 0 w 8000"/>
                  <a:gd name="T3" fmla="*/ 0 h 3154"/>
                  <a:gd name="T4" fmla="*/ 0 w 8000"/>
                  <a:gd name="T5" fmla="*/ 0 h 3154"/>
                  <a:gd name="T6" fmla="*/ 0 w 8000"/>
                  <a:gd name="T7" fmla="*/ 0 h 3154"/>
                  <a:gd name="T8" fmla="*/ 0 w 8000"/>
                  <a:gd name="T9" fmla="*/ 0 h 3154"/>
                  <a:gd name="T10" fmla="*/ 0 w 8000"/>
                  <a:gd name="T11" fmla="*/ 0 h 3154"/>
                  <a:gd name="T12" fmla="*/ 0 w 8000"/>
                  <a:gd name="T13" fmla="*/ 0 h 3154"/>
                  <a:gd name="T14" fmla="*/ 0 w 8000"/>
                  <a:gd name="T15" fmla="*/ 0 h 3154"/>
                  <a:gd name="T16" fmla="*/ 0 w 8000"/>
                  <a:gd name="T17" fmla="*/ 0 h 3154"/>
                  <a:gd name="T18" fmla="*/ 0 w 8000"/>
                  <a:gd name="T19" fmla="*/ 0 h 3154"/>
                  <a:gd name="T20" fmla="*/ 0 w 8000"/>
                  <a:gd name="T21" fmla="*/ 0 h 3154"/>
                  <a:gd name="T22" fmla="*/ 0 w 8000"/>
                  <a:gd name="T23" fmla="*/ 0 h 3154"/>
                  <a:gd name="T24" fmla="*/ 0 w 8000"/>
                  <a:gd name="T25" fmla="*/ 0 h 3154"/>
                  <a:gd name="T26" fmla="*/ 0 w 8000"/>
                  <a:gd name="T27" fmla="*/ 0 h 3154"/>
                  <a:gd name="T28" fmla="*/ 0 w 8000"/>
                  <a:gd name="T29" fmla="*/ 0 h 3154"/>
                  <a:gd name="T30" fmla="*/ 0 w 8000"/>
                  <a:gd name="T31" fmla="*/ 0 h 3154"/>
                  <a:gd name="T32" fmla="*/ 0 w 8000"/>
                  <a:gd name="T33" fmla="*/ 0 h 3154"/>
                  <a:gd name="T34" fmla="*/ 0 w 8000"/>
                  <a:gd name="T35" fmla="*/ 0 h 3154"/>
                  <a:gd name="T36" fmla="*/ 0 w 8000"/>
                  <a:gd name="T37" fmla="*/ 0 h 3154"/>
                  <a:gd name="T38" fmla="*/ 0 w 8000"/>
                  <a:gd name="T39" fmla="*/ 0 h 3154"/>
                  <a:gd name="T40" fmla="*/ 0 w 8000"/>
                  <a:gd name="T41" fmla="*/ 0 h 3154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w 8000"/>
                  <a:gd name="T64" fmla="*/ 0 h 3154"/>
                  <a:gd name="T65" fmla="*/ 8000 w 8000"/>
                  <a:gd name="T66" fmla="*/ 3154 h 3154"/>
                </a:gdLst>
                <a:ahLst/>
                <a:cxnLst>
                  <a:cxn ang="T42">
                    <a:pos x="T0" y="T1"/>
                  </a:cxn>
                  <a:cxn ang="T43">
                    <a:pos x="T2" y="T3"/>
                  </a:cxn>
                  <a:cxn ang="T44">
                    <a:pos x="T4" y="T5"/>
                  </a:cxn>
                  <a:cxn ang="T45">
                    <a:pos x="T6" y="T7"/>
                  </a:cxn>
                  <a:cxn ang="T46">
                    <a:pos x="T8" y="T9"/>
                  </a:cxn>
                  <a:cxn ang="T47">
                    <a:pos x="T10" y="T11"/>
                  </a:cxn>
                  <a:cxn ang="T48">
                    <a:pos x="T12" y="T13"/>
                  </a:cxn>
                  <a:cxn ang="T49">
                    <a:pos x="T14" y="T15"/>
                  </a:cxn>
                  <a:cxn ang="T50">
                    <a:pos x="T16" y="T17"/>
                  </a:cxn>
                  <a:cxn ang="T51">
                    <a:pos x="T18" y="T19"/>
                  </a:cxn>
                  <a:cxn ang="T52">
                    <a:pos x="T20" y="T21"/>
                  </a:cxn>
                  <a:cxn ang="T53">
                    <a:pos x="T22" y="T23"/>
                  </a:cxn>
                  <a:cxn ang="T54">
                    <a:pos x="T24" y="T25"/>
                  </a:cxn>
                  <a:cxn ang="T55">
                    <a:pos x="T26" y="T27"/>
                  </a:cxn>
                  <a:cxn ang="T56">
                    <a:pos x="T28" y="T29"/>
                  </a:cxn>
                  <a:cxn ang="T57">
                    <a:pos x="T30" y="T31"/>
                  </a:cxn>
                  <a:cxn ang="T58">
                    <a:pos x="T32" y="T33"/>
                  </a:cxn>
                  <a:cxn ang="T59">
                    <a:pos x="T34" y="T35"/>
                  </a:cxn>
                  <a:cxn ang="T60">
                    <a:pos x="T36" y="T37"/>
                  </a:cxn>
                  <a:cxn ang="T61">
                    <a:pos x="T38" y="T39"/>
                  </a:cxn>
                  <a:cxn ang="T62">
                    <a:pos x="T40" y="T41"/>
                  </a:cxn>
                </a:cxnLst>
                <a:rect l="T63" t="T64" r="T65" b="T66"/>
                <a:pathLst>
                  <a:path w="8000" h="3154">
                    <a:moveTo>
                      <a:pt x="8000" y="1577"/>
                    </a:moveTo>
                    <a:cubicBezTo>
                      <a:pt x="8000" y="1818"/>
                      <a:pt x="7931" y="2087"/>
                      <a:pt x="7804" y="2300"/>
                    </a:cubicBezTo>
                    <a:cubicBezTo>
                      <a:pt x="7677" y="2513"/>
                      <a:pt x="7478" y="2717"/>
                      <a:pt x="7236" y="2853"/>
                    </a:cubicBezTo>
                    <a:cubicBezTo>
                      <a:pt x="6994" y="2989"/>
                      <a:pt x="6684" y="3082"/>
                      <a:pt x="6351" y="3118"/>
                    </a:cubicBezTo>
                    <a:cubicBezTo>
                      <a:pt x="6018" y="3154"/>
                      <a:pt x="5628" y="3128"/>
                      <a:pt x="5236" y="3071"/>
                    </a:cubicBezTo>
                    <a:cubicBezTo>
                      <a:pt x="4844" y="3014"/>
                      <a:pt x="4412" y="2895"/>
                      <a:pt x="4000" y="2777"/>
                    </a:cubicBezTo>
                    <a:cubicBezTo>
                      <a:pt x="3588" y="2659"/>
                      <a:pt x="3156" y="2499"/>
                      <a:pt x="2764" y="2366"/>
                    </a:cubicBezTo>
                    <a:cubicBezTo>
                      <a:pt x="2372" y="2233"/>
                      <a:pt x="1982" y="2086"/>
                      <a:pt x="1649" y="1977"/>
                    </a:cubicBezTo>
                    <a:cubicBezTo>
                      <a:pt x="1316" y="1868"/>
                      <a:pt x="1006" y="1776"/>
                      <a:pt x="764" y="1712"/>
                    </a:cubicBezTo>
                    <a:cubicBezTo>
                      <a:pt x="522" y="1648"/>
                      <a:pt x="323" y="1617"/>
                      <a:pt x="196" y="1595"/>
                    </a:cubicBezTo>
                    <a:cubicBezTo>
                      <a:pt x="69" y="1573"/>
                      <a:pt x="0" y="1571"/>
                      <a:pt x="0" y="1577"/>
                    </a:cubicBezTo>
                    <a:cubicBezTo>
                      <a:pt x="0" y="1583"/>
                      <a:pt x="69" y="1581"/>
                      <a:pt x="196" y="1559"/>
                    </a:cubicBezTo>
                    <a:cubicBezTo>
                      <a:pt x="323" y="1537"/>
                      <a:pt x="522" y="1506"/>
                      <a:pt x="764" y="1442"/>
                    </a:cubicBezTo>
                    <a:cubicBezTo>
                      <a:pt x="1006" y="1378"/>
                      <a:pt x="1316" y="1286"/>
                      <a:pt x="1649" y="1177"/>
                    </a:cubicBezTo>
                    <a:cubicBezTo>
                      <a:pt x="1982" y="1068"/>
                      <a:pt x="2372" y="921"/>
                      <a:pt x="2764" y="788"/>
                    </a:cubicBezTo>
                    <a:cubicBezTo>
                      <a:pt x="3156" y="655"/>
                      <a:pt x="3588" y="495"/>
                      <a:pt x="4000" y="377"/>
                    </a:cubicBezTo>
                    <a:cubicBezTo>
                      <a:pt x="4412" y="259"/>
                      <a:pt x="4844" y="140"/>
                      <a:pt x="5236" y="83"/>
                    </a:cubicBezTo>
                    <a:cubicBezTo>
                      <a:pt x="5628" y="26"/>
                      <a:pt x="6018" y="0"/>
                      <a:pt x="6351" y="36"/>
                    </a:cubicBezTo>
                    <a:cubicBezTo>
                      <a:pt x="6684" y="72"/>
                      <a:pt x="6994" y="165"/>
                      <a:pt x="7236" y="301"/>
                    </a:cubicBezTo>
                    <a:cubicBezTo>
                      <a:pt x="7478" y="437"/>
                      <a:pt x="7677" y="641"/>
                      <a:pt x="7804" y="854"/>
                    </a:cubicBezTo>
                    <a:cubicBezTo>
                      <a:pt x="7931" y="1067"/>
                      <a:pt x="8000" y="1336"/>
                      <a:pt x="8000" y="1577"/>
                    </a:cubicBezTo>
                    <a:close/>
                  </a:path>
                </a:pathLst>
              </a:custGeom>
              <a:gradFill rotWithShape="0">
                <a:gsLst>
                  <a:gs pos="0">
                    <a:srgbClr val="FF9900"/>
                  </a:gs>
                  <a:gs pos="100000">
                    <a:srgbClr val="993300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800"/>
              </a:p>
            </p:txBody>
          </p:sp>
          <p:sp>
            <p:nvSpPr>
              <p:cNvPr id="11303" name="Rectangle 17"/>
              <p:cNvSpPr>
                <a:spLocks noChangeAspect="1" noChangeArrowheads="1"/>
              </p:cNvSpPr>
              <p:nvPr/>
            </p:nvSpPr>
            <p:spPr bwMode="auto">
              <a:xfrm>
                <a:off x="4872" y="1895"/>
                <a:ext cx="14" cy="96"/>
              </a:xfrm>
              <a:prstGeom prst="rect">
                <a:avLst/>
              </a:prstGeom>
              <a:gradFill rotWithShape="0">
                <a:gsLst>
                  <a:gs pos="0">
                    <a:srgbClr val="000000"/>
                  </a:gs>
                  <a:gs pos="100000">
                    <a:srgbClr val="FFFFCC"/>
                  </a:gs>
                </a:gsLst>
                <a:lin ang="5400000" scaled="1"/>
              </a:gra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eaLnBrk="1" hangingPunct="1"/>
                <a:endParaRPr lang="en-US" altLang="en-US" sz="1800"/>
              </a:p>
            </p:txBody>
          </p:sp>
          <p:sp>
            <p:nvSpPr>
              <p:cNvPr id="11304" name="Rectangle 18"/>
              <p:cNvSpPr>
                <a:spLocks noChangeAspect="1" noChangeArrowheads="1"/>
              </p:cNvSpPr>
              <p:nvPr/>
            </p:nvSpPr>
            <p:spPr bwMode="auto">
              <a:xfrm>
                <a:off x="4800" y="1963"/>
                <a:ext cx="162" cy="594"/>
              </a:xfrm>
              <a:prstGeom prst="rect">
                <a:avLst/>
              </a:prstGeom>
              <a:solidFill>
                <a:srgbClr val="FFFFE1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eaLnBrk="1" hangingPunct="1"/>
                <a:endParaRPr lang="en-US" altLang="en-US" sz="1800"/>
              </a:p>
            </p:txBody>
          </p:sp>
        </p:grpSp>
      </p:grpSp>
      <p:grpSp>
        <p:nvGrpSpPr>
          <p:cNvPr id="5" name="Group 19"/>
          <p:cNvGrpSpPr>
            <a:grpSpLocks noChangeAspect="1"/>
          </p:cNvGrpSpPr>
          <p:nvPr/>
        </p:nvGrpSpPr>
        <p:grpSpPr bwMode="auto">
          <a:xfrm rot="10508945">
            <a:off x="8705548" y="3073330"/>
            <a:ext cx="174671" cy="450764"/>
            <a:chOff x="5760" y="1488"/>
            <a:chExt cx="811" cy="2081"/>
          </a:xfrm>
        </p:grpSpPr>
        <p:sp>
          <p:nvSpPr>
            <p:cNvPr id="11298" name="Freeform 20"/>
            <p:cNvSpPr>
              <a:spLocks noChangeAspect="1"/>
            </p:cNvSpPr>
            <p:nvPr/>
          </p:nvSpPr>
          <p:spPr bwMode="auto">
            <a:xfrm rot="5700000">
              <a:off x="5125" y="2123"/>
              <a:ext cx="2081" cy="811"/>
            </a:xfrm>
            <a:custGeom>
              <a:avLst/>
              <a:gdLst>
                <a:gd name="T0" fmla="*/ 0 w 8000"/>
                <a:gd name="T1" fmla="*/ 0 h 3154"/>
                <a:gd name="T2" fmla="*/ 0 w 8000"/>
                <a:gd name="T3" fmla="*/ 0 h 3154"/>
                <a:gd name="T4" fmla="*/ 0 w 8000"/>
                <a:gd name="T5" fmla="*/ 0 h 3154"/>
                <a:gd name="T6" fmla="*/ 0 w 8000"/>
                <a:gd name="T7" fmla="*/ 0 h 3154"/>
                <a:gd name="T8" fmla="*/ 0 w 8000"/>
                <a:gd name="T9" fmla="*/ 0 h 3154"/>
                <a:gd name="T10" fmla="*/ 0 w 8000"/>
                <a:gd name="T11" fmla="*/ 0 h 3154"/>
                <a:gd name="T12" fmla="*/ 0 w 8000"/>
                <a:gd name="T13" fmla="*/ 0 h 3154"/>
                <a:gd name="T14" fmla="*/ 0 w 8000"/>
                <a:gd name="T15" fmla="*/ 0 h 3154"/>
                <a:gd name="T16" fmla="*/ 0 w 8000"/>
                <a:gd name="T17" fmla="*/ 0 h 3154"/>
                <a:gd name="T18" fmla="*/ 0 w 8000"/>
                <a:gd name="T19" fmla="*/ 0 h 3154"/>
                <a:gd name="T20" fmla="*/ 0 w 8000"/>
                <a:gd name="T21" fmla="*/ 0 h 3154"/>
                <a:gd name="T22" fmla="*/ 0 w 8000"/>
                <a:gd name="T23" fmla="*/ 0 h 3154"/>
                <a:gd name="T24" fmla="*/ 0 w 8000"/>
                <a:gd name="T25" fmla="*/ 0 h 3154"/>
                <a:gd name="T26" fmla="*/ 0 w 8000"/>
                <a:gd name="T27" fmla="*/ 0 h 3154"/>
                <a:gd name="T28" fmla="*/ 0 w 8000"/>
                <a:gd name="T29" fmla="*/ 0 h 3154"/>
                <a:gd name="T30" fmla="*/ 0 w 8000"/>
                <a:gd name="T31" fmla="*/ 0 h 3154"/>
                <a:gd name="T32" fmla="*/ 0 w 8000"/>
                <a:gd name="T33" fmla="*/ 0 h 3154"/>
                <a:gd name="T34" fmla="*/ 0 w 8000"/>
                <a:gd name="T35" fmla="*/ 0 h 3154"/>
                <a:gd name="T36" fmla="*/ 0 w 8000"/>
                <a:gd name="T37" fmla="*/ 0 h 3154"/>
                <a:gd name="T38" fmla="*/ 0 w 8000"/>
                <a:gd name="T39" fmla="*/ 0 h 3154"/>
                <a:gd name="T40" fmla="*/ 0 w 8000"/>
                <a:gd name="T41" fmla="*/ 0 h 3154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8000"/>
                <a:gd name="T64" fmla="*/ 0 h 3154"/>
                <a:gd name="T65" fmla="*/ 8000 w 8000"/>
                <a:gd name="T66" fmla="*/ 3154 h 3154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8000" h="3154">
                  <a:moveTo>
                    <a:pt x="8000" y="1577"/>
                  </a:moveTo>
                  <a:cubicBezTo>
                    <a:pt x="8000" y="1818"/>
                    <a:pt x="7931" y="2087"/>
                    <a:pt x="7804" y="2300"/>
                  </a:cubicBezTo>
                  <a:cubicBezTo>
                    <a:pt x="7677" y="2513"/>
                    <a:pt x="7478" y="2717"/>
                    <a:pt x="7236" y="2853"/>
                  </a:cubicBezTo>
                  <a:cubicBezTo>
                    <a:pt x="6994" y="2989"/>
                    <a:pt x="6684" y="3082"/>
                    <a:pt x="6351" y="3118"/>
                  </a:cubicBezTo>
                  <a:cubicBezTo>
                    <a:pt x="6018" y="3154"/>
                    <a:pt x="5628" y="3128"/>
                    <a:pt x="5236" y="3071"/>
                  </a:cubicBezTo>
                  <a:cubicBezTo>
                    <a:pt x="4844" y="3014"/>
                    <a:pt x="4412" y="2895"/>
                    <a:pt x="4000" y="2777"/>
                  </a:cubicBezTo>
                  <a:cubicBezTo>
                    <a:pt x="3588" y="2659"/>
                    <a:pt x="3156" y="2499"/>
                    <a:pt x="2764" y="2366"/>
                  </a:cubicBezTo>
                  <a:cubicBezTo>
                    <a:pt x="2372" y="2233"/>
                    <a:pt x="1982" y="2086"/>
                    <a:pt x="1649" y="1977"/>
                  </a:cubicBezTo>
                  <a:cubicBezTo>
                    <a:pt x="1316" y="1868"/>
                    <a:pt x="1006" y="1776"/>
                    <a:pt x="764" y="1712"/>
                  </a:cubicBezTo>
                  <a:cubicBezTo>
                    <a:pt x="522" y="1648"/>
                    <a:pt x="323" y="1617"/>
                    <a:pt x="196" y="1595"/>
                  </a:cubicBezTo>
                  <a:cubicBezTo>
                    <a:pt x="69" y="1573"/>
                    <a:pt x="0" y="1571"/>
                    <a:pt x="0" y="1577"/>
                  </a:cubicBezTo>
                  <a:cubicBezTo>
                    <a:pt x="0" y="1583"/>
                    <a:pt x="69" y="1581"/>
                    <a:pt x="196" y="1559"/>
                  </a:cubicBezTo>
                  <a:cubicBezTo>
                    <a:pt x="323" y="1537"/>
                    <a:pt x="522" y="1506"/>
                    <a:pt x="764" y="1442"/>
                  </a:cubicBezTo>
                  <a:cubicBezTo>
                    <a:pt x="1006" y="1378"/>
                    <a:pt x="1316" y="1286"/>
                    <a:pt x="1649" y="1177"/>
                  </a:cubicBezTo>
                  <a:cubicBezTo>
                    <a:pt x="1982" y="1068"/>
                    <a:pt x="2372" y="921"/>
                    <a:pt x="2764" y="788"/>
                  </a:cubicBezTo>
                  <a:cubicBezTo>
                    <a:pt x="3156" y="655"/>
                    <a:pt x="3588" y="495"/>
                    <a:pt x="4000" y="377"/>
                  </a:cubicBezTo>
                  <a:cubicBezTo>
                    <a:pt x="4412" y="259"/>
                    <a:pt x="4844" y="140"/>
                    <a:pt x="5236" y="83"/>
                  </a:cubicBezTo>
                  <a:cubicBezTo>
                    <a:pt x="5628" y="26"/>
                    <a:pt x="6018" y="0"/>
                    <a:pt x="6351" y="36"/>
                  </a:cubicBezTo>
                  <a:cubicBezTo>
                    <a:pt x="6684" y="72"/>
                    <a:pt x="6994" y="165"/>
                    <a:pt x="7236" y="301"/>
                  </a:cubicBezTo>
                  <a:cubicBezTo>
                    <a:pt x="7478" y="437"/>
                    <a:pt x="7677" y="641"/>
                    <a:pt x="7804" y="854"/>
                  </a:cubicBezTo>
                  <a:cubicBezTo>
                    <a:pt x="7931" y="1067"/>
                    <a:pt x="8000" y="1336"/>
                    <a:pt x="8000" y="1577"/>
                  </a:cubicBezTo>
                  <a:close/>
                </a:path>
              </a:pathLst>
            </a:custGeom>
            <a:gradFill rotWithShape="0">
              <a:gsLst>
                <a:gs pos="0">
                  <a:srgbClr val="EBF02E"/>
                </a:gs>
                <a:gs pos="100000">
                  <a:srgbClr val="FF9900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1800"/>
            </a:p>
          </p:txBody>
        </p:sp>
        <p:sp>
          <p:nvSpPr>
            <p:cNvPr id="11299" name="Freeform 21"/>
            <p:cNvSpPr>
              <a:spLocks noChangeAspect="1"/>
            </p:cNvSpPr>
            <p:nvPr/>
          </p:nvSpPr>
          <p:spPr bwMode="auto">
            <a:xfrm rot="5700000">
              <a:off x="5604" y="2792"/>
              <a:ext cx="1102" cy="430"/>
            </a:xfrm>
            <a:custGeom>
              <a:avLst/>
              <a:gdLst>
                <a:gd name="T0" fmla="*/ 0 w 8000"/>
                <a:gd name="T1" fmla="*/ 0 h 3154"/>
                <a:gd name="T2" fmla="*/ 0 w 8000"/>
                <a:gd name="T3" fmla="*/ 0 h 3154"/>
                <a:gd name="T4" fmla="*/ 0 w 8000"/>
                <a:gd name="T5" fmla="*/ 0 h 3154"/>
                <a:gd name="T6" fmla="*/ 0 w 8000"/>
                <a:gd name="T7" fmla="*/ 0 h 3154"/>
                <a:gd name="T8" fmla="*/ 0 w 8000"/>
                <a:gd name="T9" fmla="*/ 0 h 3154"/>
                <a:gd name="T10" fmla="*/ 0 w 8000"/>
                <a:gd name="T11" fmla="*/ 0 h 3154"/>
                <a:gd name="T12" fmla="*/ 0 w 8000"/>
                <a:gd name="T13" fmla="*/ 0 h 3154"/>
                <a:gd name="T14" fmla="*/ 0 w 8000"/>
                <a:gd name="T15" fmla="*/ 0 h 3154"/>
                <a:gd name="T16" fmla="*/ 0 w 8000"/>
                <a:gd name="T17" fmla="*/ 0 h 3154"/>
                <a:gd name="T18" fmla="*/ 0 w 8000"/>
                <a:gd name="T19" fmla="*/ 0 h 3154"/>
                <a:gd name="T20" fmla="*/ 0 w 8000"/>
                <a:gd name="T21" fmla="*/ 0 h 3154"/>
                <a:gd name="T22" fmla="*/ 0 w 8000"/>
                <a:gd name="T23" fmla="*/ 0 h 3154"/>
                <a:gd name="T24" fmla="*/ 0 w 8000"/>
                <a:gd name="T25" fmla="*/ 0 h 3154"/>
                <a:gd name="T26" fmla="*/ 0 w 8000"/>
                <a:gd name="T27" fmla="*/ 0 h 3154"/>
                <a:gd name="T28" fmla="*/ 0 w 8000"/>
                <a:gd name="T29" fmla="*/ 0 h 3154"/>
                <a:gd name="T30" fmla="*/ 0 w 8000"/>
                <a:gd name="T31" fmla="*/ 0 h 3154"/>
                <a:gd name="T32" fmla="*/ 0 w 8000"/>
                <a:gd name="T33" fmla="*/ 0 h 3154"/>
                <a:gd name="T34" fmla="*/ 0 w 8000"/>
                <a:gd name="T35" fmla="*/ 0 h 3154"/>
                <a:gd name="T36" fmla="*/ 0 w 8000"/>
                <a:gd name="T37" fmla="*/ 0 h 3154"/>
                <a:gd name="T38" fmla="*/ 0 w 8000"/>
                <a:gd name="T39" fmla="*/ 0 h 3154"/>
                <a:gd name="T40" fmla="*/ 0 w 8000"/>
                <a:gd name="T41" fmla="*/ 0 h 3154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8000"/>
                <a:gd name="T64" fmla="*/ 0 h 3154"/>
                <a:gd name="T65" fmla="*/ 8000 w 8000"/>
                <a:gd name="T66" fmla="*/ 3154 h 3154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8000" h="3154">
                  <a:moveTo>
                    <a:pt x="8000" y="1577"/>
                  </a:moveTo>
                  <a:cubicBezTo>
                    <a:pt x="8000" y="1818"/>
                    <a:pt x="7931" y="2087"/>
                    <a:pt x="7804" y="2300"/>
                  </a:cubicBezTo>
                  <a:cubicBezTo>
                    <a:pt x="7677" y="2513"/>
                    <a:pt x="7478" y="2717"/>
                    <a:pt x="7236" y="2853"/>
                  </a:cubicBezTo>
                  <a:cubicBezTo>
                    <a:pt x="6994" y="2989"/>
                    <a:pt x="6684" y="3082"/>
                    <a:pt x="6351" y="3118"/>
                  </a:cubicBezTo>
                  <a:cubicBezTo>
                    <a:pt x="6018" y="3154"/>
                    <a:pt x="5628" y="3128"/>
                    <a:pt x="5236" y="3071"/>
                  </a:cubicBezTo>
                  <a:cubicBezTo>
                    <a:pt x="4844" y="3014"/>
                    <a:pt x="4412" y="2895"/>
                    <a:pt x="4000" y="2777"/>
                  </a:cubicBezTo>
                  <a:cubicBezTo>
                    <a:pt x="3588" y="2659"/>
                    <a:pt x="3156" y="2499"/>
                    <a:pt x="2764" y="2366"/>
                  </a:cubicBezTo>
                  <a:cubicBezTo>
                    <a:pt x="2372" y="2233"/>
                    <a:pt x="1982" y="2086"/>
                    <a:pt x="1649" y="1977"/>
                  </a:cubicBezTo>
                  <a:cubicBezTo>
                    <a:pt x="1316" y="1868"/>
                    <a:pt x="1006" y="1776"/>
                    <a:pt x="764" y="1712"/>
                  </a:cubicBezTo>
                  <a:cubicBezTo>
                    <a:pt x="522" y="1648"/>
                    <a:pt x="323" y="1617"/>
                    <a:pt x="196" y="1595"/>
                  </a:cubicBezTo>
                  <a:cubicBezTo>
                    <a:pt x="69" y="1573"/>
                    <a:pt x="0" y="1571"/>
                    <a:pt x="0" y="1577"/>
                  </a:cubicBezTo>
                  <a:cubicBezTo>
                    <a:pt x="0" y="1583"/>
                    <a:pt x="69" y="1581"/>
                    <a:pt x="196" y="1559"/>
                  </a:cubicBezTo>
                  <a:cubicBezTo>
                    <a:pt x="323" y="1537"/>
                    <a:pt x="522" y="1506"/>
                    <a:pt x="764" y="1442"/>
                  </a:cubicBezTo>
                  <a:cubicBezTo>
                    <a:pt x="1006" y="1378"/>
                    <a:pt x="1316" y="1286"/>
                    <a:pt x="1649" y="1177"/>
                  </a:cubicBezTo>
                  <a:cubicBezTo>
                    <a:pt x="1982" y="1068"/>
                    <a:pt x="2372" y="921"/>
                    <a:pt x="2764" y="788"/>
                  </a:cubicBezTo>
                  <a:cubicBezTo>
                    <a:pt x="3156" y="655"/>
                    <a:pt x="3588" y="495"/>
                    <a:pt x="4000" y="377"/>
                  </a:cubicBezTo>
                  <a:cubicBezTo>
                    <a:pt x="4412" y="259"/>
                    <a:pt x="4844" y="140"/>
                    <a:pt x="5236" y="83"/>
                  </a:cubicBezTo>
                  <a:cubicBezTo>
                    <a:pt x="5628" y="26"/>
                    <a:pt x="6018" y="0"/>
                    <a:pt x="6351" y="36"/>
                  </a:cubicBezTo>
                  <a:cubicBezTo>
                    <a:pt x="6684" y="72"/>
                    <a:pt x="6994" y="165"/>
                    <a:pt x="7236" y="301"/>
                  </a:cubicBezTo>
                  <a:cubicBezTo>
                    <a:pt x="7478" y="437"/>
                    <a:pt x="7677" y="641"/>
                    <a:pt x="7804" y="854"/>
                  </a:cubicBezTo>
                  <a:cubicBezTo>
                    <a:pt x="7931" y="1067"/>
                    <a:pt x="8000" y="1336"/>
                    <a:pt x="8000" y="1577"/>
                  </a:cubicBezTo>
                  <a:close/>
                </a:path>
              </a:pathLst>
            </a:custGeom>
            <a:gradFill rotWithShape="0">
              <a:gsLst>
                <a:gs pos="0">
                  <a:srgbClr val="FF9900"/>
                </a:gs>
                <a:gs pos="100000">
                  <a:srgbClr val="993300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1800"/>
            </a:p>
          </p:txBody>
        </p:sp>
      </p:grpSp>
      <p:sp>
        <p:nvSpPr>
          <p:cNvPr id="11281" name="Text Box 22"/>
          <p:cNvSpPr txBox="1">
            <a:spLocks noChangeArrowheads="1"/>
          </p:cNvSpPr>
          <p:nvPr/>
        </p:nvSpPr>
        <p:spPr bwMode="auto">
          <a:xfrm>
            <a:off x="6219826" y="2498726"/>
            <a:ext cx="530225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F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2000" dirty="0">
                <a:latin typeface="Arial" charset="0"/>
                <a:sym typeface="Wingdings" pitchFamily="2" charset="2"/>
              </a:rPr>
              <a:t></a:t>
            </a:r>
          </a:p>
        </p:txBody>
      </p:sp>
      <p:sp>
        <p:nvSpPr>
          <p:cNvPr id="11282" name="Text Box 23"/>
          <p:cNvSpPr txBox="1">
            <a:spLocks noChangeArrowheads="1"/>
          </p:cNvSpPr>
          <p:nvPr/>
        </p:nvSpPr>
        <p:spPr bwMode="auto">
          <a:xfrm>
            <a:off x="8578851" y="2505076"/>
            <a:ext cx="530225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F’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2000">
                <a:latin typeface="Arial" charset="0"/>
                <a:sym typeface="Wingdings" pitchFamily="2" charset="2"/>
              </a:rPr>
              <a:t></a:t>
            </a:r>
          </a:p>
        </p:txBody>
      </p:sp>
      <p:sp>
        <p:nvSpPr>
          <p:cNvPr id="11283" name="Line 24"/>
          <p:cNvSpPr>
            <a:spLocks noChangeShapeType="1"/>
          </p:cNvSpPr>
          <p:nvPr/>
        </p:nvSpPr>
        <p:spPr bwMode="auto">
          <a:xfrm flipH="1">
            <a:off x="2819400" y="3200400"/>
            <a:ext cx="4800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800"/>
          </a:p>
        </p:txBody>
      </p:sp>
      <p:sp>
        <p:nvSpPr>
          <p:cNvPr id="11284" name="Line 25"/>
          <p:cNvSpPr>
            <a:spLocks noChangeShapeType="1"/>
          </p:cNvSpPr>
          <p:nvPr/>
        </p:nvSpPr>
        <p:spPr bwMode="auto">
          <a:xfrm>
            <a:off x="8458200" y="3200400"/>
            <a:ext cx="30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800"/>
          </a:p>
        </p:txBody>
      </p:sp>
      <p:sp>
        <p:nvSpPr>
          <p:cNvPr id="36" name="Line 26"/>
          <p:cNvSpPr>
            <a:spLocks noChangeShapeType="1"/>
          </p:cNvSpPr>
          <p:nvPr/>
        </p:nvSpPr>
        <p:spPr bwMode="auto">
          <a:xfrm>
            <a:off x="8742363" y="3200400"/>
            <a:ext cx="990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800"/>
          </a:p>
        </p:txBody>
      </p:sp>
      <p:sp>
        <p:nvSpPr>
          <p:cNvPr id="11286" name="Line 27"/>
          <p:cNvSpPr>
            <a:spLocks noChangeShapeType="1"/>
          </p:cNvSpPr>
          <p:nvPr/>
        </p:nvSpPr>
        <p:spPr bwMode="auto">
          <a:xfrm>
            <a:off x="7578725" y="5060950"/>
            <a:ext cx="1219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800"/>
          </a:p>
        </p:txBody>
      </p:sp>
      <p:sp>
        <p:nvSpPr>
          <p:cNvPr id="11287" name="Line 28"/>
          <p:cNvSpPr>
            <a:spLocks noChangeShapeType="1"/>
          </p:cNvSpPr>
          <p:nvPr/>
        </p:nvSpPr>
        <p:spPr bwMode="auto">
          <a:xfrm flipH="1">
            <a:off x="6324601" y="5060950"/>
            <a:ext cx="12541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800"/>
          </a:p>
        </p:txBody>
      </p:sp>
      <p:sp>
        <p:nvSpPr>
          <p:cNvPr id="11288" name="Text Box 29"/>
          <p:cNvSpPr txBox="1">
            <a:spLocks noChangeArrowheads="1"/>
          </p:cNvSpPr>
          <p:nvPr/>
        </p:nvSpPr>
        <p:spPr bwMode="auto">
          <a:xfrm>
            <a:off x="7966075" y="4968876"/>
            <a:ext cx="4572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>
                <a:latin typeface="Times New Roman" pitchFamily="18" charset="0"/>
                <a:cs typeface="Times New Roman" pitchFamily="18" charset="0"/>
              </a:rPr>
              <a:t>f</a:t>
            </a:r>
            <a:endParaRPr lang="en-US" altLang="en-US" sz="18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289" name="Text Box 30"/>
          <p:cNvSpPr txBox="1">
            <a:spLocks noChangeArrowheads="1"/>
          </p:cNvSpPr>
          <p:nvPr/>
        </p:nvSpPr>
        <p:spPr bwMode="auto">
          <a:xfrm>
            <a:off x="6781800" y="4953001"/>
            <a:ext cx="4572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>
                <a:latin typeface="Times New Roman" pitchFamily="18" charset="0"/>
                <a:cs typeface="Times New Roman" pitchFamily="18" charset="0"/>
              </a:rPr>
              <a:t>f</a:t>
            </a:r>
          </a:p>
        </p:txBody>
      </p:sp>
      <p:sp>
        <p:nvSpPr>
          <p:cNvPr id="11290" name="Text Box 22"/>
          <p:cNvSpPr txBox="1">
            <a:spLocks noChangeArrowheads="1"/>
          </p:cNvSpPr>
          <p:nvPr/>
        </p:nvSpPr>
        <p:spPr bwMode="auto">
          <a:xfrm>
            <a:off x="7140576" y="4303714"/>
            <a:ext cx="754063" cy="892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O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1600">
                <a:solidFill>
                  <a:srgbClr val="FF0000"/>
                </a:solidFill>
                <a:latin typeface="Arial" charset="0"/>
                <a:sym typeface="Wingdings" pitchFamily="2" charset="2"/>
              </a:rPr>
              <a:t>   </a:t>
            </a:r>
          </a:p>
        </p:txBody>
      </p:sp>
      <p:sp>
        <p:nvSpPr>
          <p:cNvPr id="11291" name="Text Box 22"/>
          <p:cNvSpPr txBox="1">
            <a:spLocks noChangeArrowheads="1"/>
          </p:cNvSpPr>
          <p:nvPr/>
        </p:nvSpPr>
        <p:spPr bwMode="auto">
          <a:xfrm>
            <a:off x="6122988" y="4210051"/>
            <a:ext cx="754062" cy="892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F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1600">
                <a:solidFill>
                  <a:srgbClr val="FF0000"/>
                </a:solidFill>
                <a:latin typeface="Arial" charset="0"/>
                <a:sym typeface="Wingdings" pitchFamily="2" charset="2"/>
              </a:rPr>
              <a:t>   </a:t>
            </a:r>
          </a:p>
        </p:txBody>
      </p:sp>
      <p:sp>
        <p:nvSpPr>
          <p:cNvPr id="11292" name="Text Box 22"/>
          <p:cNvSpPr txBox="1">
            <a:spLocks noChangeArrowheads="1"/>
          </p:cNvSpPr>
          <p:nvPr/>
        </p:nvSpPr>
        <p:spPr bwMode="auto">
          <a:xfrm>
            <a:off x="8666163" y="4197351"/>
            <a:ext cx="754062" cy="892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F’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1600">
                <a:solidFill>
                  <a:srgbClr val="FF0000"/>
                </a:solidFill>
                <a:latin typeface="Arial" charset="0"/>
                <a:sym typeface="Wingdings" pitchFamily="2" charset="2"/>
              </a:rPr>
              <a:t>   </a:t>
            </a:r>
          </a:p>
        </p:txBody>
      </p:sp>
      <p:cxnSp>
        <p:nvCxnSpPr>
          <p:cNvPr id="45" name="Straight Connector 44"/>
          <p:cNvCxnSpPr/>
          <p:nvPr/>
        </p:nvCxnSpPr>
        <p:spPr>
          <a:xfrm>
            <a:off x="8763000" y="4768851"/>
            <a:ext cx="0" cy="258763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/>
          <p:cNvCxnSpPr/>
          <p:nvPr/>
        </p:nvCxnSpPr>
        <p:spPr>
          <a:xfrm>
            <a:off x="6361113" y="4749801"/>
            <a:ext cx="0" cy="257175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/>
          <p:cNvCxnSpPr/>
          <p:nvPr/>
        </p:nvCxnSpPr>
        <p:spPr>
          <a:xfrm>
            <a:off x="7600950" y="4711701"/>
            <a:ext cx="0" cy="257175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Line 15"/>
          <p:cNvSpPr>
            <a:spLocks noChangeShapeType="1"/>
          </p:cNvSpPr>
          <p:nvPr/>
        </p:nvSpPr>
        <p:spPr bwMode="auto">
          <a:xfrm flipV="1">
            <a:off x="2571639" y="4167188"/>
            <a:ext cx="5029312" cy="301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800"/>
          </a:p>
        </p:txBody>
      </p:sp>
      <p:sp>
        <p:nvSpPr>
          <p:cNvPr id="10273" name="Text Box 22"/>
          <p:cNvSpPr txBox="1">
            <a:spLocks noChangeArrowheads="1"/>
          </p:cNvSpPr>
          <p:nvPr/>
        </p:nvSpPr>
        <p:spPr bwMode="auto">
          <a:xfrm>
            <a:off x="4989514" y="3695701"/>
            <a:ext cx="530225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d</a:t>
            </a:r>
          </a:p>
        </p:txBody>
      </p:sp>
      <p:sp>
        <p:nvSpPr>
          <p:cNvPr id="40" name="TextBox 1"/>
          <p:cNvSpPr txBox="1">
            <a:spLocks noChangeArrowheads="1"/>
          </p:cNvSpPr>
          <p:nvPr/>
        </p:nvSpPr>
        <p:spPr bwMode="auto">
          <a:xfrm>
            <a:off x="2743201" y="2814936"/>
            <a:ext cx="60007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4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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82091641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4" dur="3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02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xit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Right)">
                                      <p:cBhvr>
                                        <p:cTn id="21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-3.85949E-6 L -0.10764 0.00255 " pathEditMode="relative" rAng="0" ptsTypes="AA">
                                      <p:cBhvr>
                                        <p:cTn id="24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382" y="11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 animBg="1"/>
      <p:bldP spid="48" grpId="0" animBg="1"/>
      <p:bldP spid="10273" grpId="0"/>
      <p:bldP spid="40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2|0.2|0.5|0.5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1.6|9.7|50.3|51.8|26.8|26.4|11.3|12.5|74.8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.5|0.1|0.1|0.7|0.5|0.1|0.1|0.5|0.9|0.5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52</TotalTime>
  <Words>1551</Words>
  <Application>Microsoft Office PowerPoint</Application>
  <PresentationFormat>Màn hình rộng</PresentationFormat>
  <Paragraphs>337</Paragraphs>
  <Slides>28</Slides>
  <Notes>5</Notes>
  <HiddenSlides>0</HiddenSlides>
  <MMClips>2</MMClips>
  <ScaleCrop>false</ScaleCrop>
  <HeadingPairs>
    <vt:vector size="4" baseType="variant">
      <vt:variant>
        <vt:lpstr>Chủ đề</vt:lpstr>
      </vt:variant>
      <vt:variant>
        <vt:i4>1</vt:i4>
      </vt:variant>
      <vt:variant>
        <vt:lpstr>Tiêu đề Bản chiếu</vt:lpstr>
      </vt:variant>
      <vt:variant>
        <vt:i4>28</vt:i4>
      </vt:variant>
    </vt:vector>
  </HeadingPairs>
  <TitlesOfParts>
    <vt:vector size="29" baseType="lpstr">
      <vt:lpstr>Office Theme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Đức Hồ</cp:lastModifiedBy>
  <cp:revision>18</cp:revision>
  <dcterms:created xsi:type="dcterms:W3CDTF">2022-12-04T05:56:23Z</dcterms:created>
  <dcterms:modified xsi:type="dcterms:W3CDTF">2024-02-25T02:03:34Z</dcterms:modified>
</cp:coreProperties>
</file>