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3" r:id="rId3"/>
    <p:sldMasterId id="2147483683" r:id="rId4"/>
    <p:sldMasterId id="2147483695" r:id="rId5"/>
    <p:sldMasterId id="2147483705" r:id="rId6"/>
  </p:sldMasterIdLst>
  <p:notesMasterIdLst>
    <p:notesMasterId r:id="rId36"/>
  </p:notesMasterIdLst>
  <p:sldIdLst>
    <p:sldId id="292" r:id="rId7"/>
    <p:sldId id="256" r:id="rId8"/>
    <p:sldId id="294" r:id="rId9"/>
    <p:sldId id="293" r:id="rId10"/>
    <p:sldId id="295" r:id="rId11"/>
    <p:sldId id="298" r:id="rId12"/>
    <p:sldId id="299" r:id="rId13"/>
    <p:sldId id="300" r:id="rId14"/>
    <p:sldId id="310" r:id="rId15"/>
    <p:sldId id="301" r:id="rId16"/>
    <p:sldId id="297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4" r:id="rId26"/>
    <p:sldId id="315" r:id="rId27"/>
    <p:sldId id="323" r:id="rId28"/>
    <p:sldId id="321" r:id="rId29"/>
    <p:sldId id="322" r:id="rId30"/>
    <p:sldId id="313" r:id="rId31"/>
    <p:sldId id="317" r:id="rId32"/>
    <p:sldId id="320" r:id="rId33"/>
    <p:sldId id="318" r:id="rId34"/>
    <p:sldId id="319" r:id="rId35"/>
  </p:sldIdLst>
  <p:sldSz cx="12192000" cy="6858000"/>
  <p:notesSz cx="6858000" cy="9144000"/>
  <p:embeddedFontLst>
    <p:embeddedFont>
      <p:font typeface="等线" panose="02010600030101010101" pitchFamily="2" charset="-122"/>
      <p:regular r:id="rId37"/>
    </p:embeddedFont>
    <p:embeddedFont>
      <p:font typeface="等线 Light" panose="02010600030101010101" pitchFamily="2" charset="-122"/>
      <p:regular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msHN+r1++Kmejo6muN5zUuuM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CF4"/>
    <a:srgbClr val="E6F8FA"/>
    <a:srgbClr val="D5EFF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55" Type="http://customschemas.google.com/relationships/presentationmetadata" Target="meta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94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81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047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99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8212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85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99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847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780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003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925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701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421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249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73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477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3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0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99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656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4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99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89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92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0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30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5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2/28/2024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2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5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4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0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6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1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2/28/2024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3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94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8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9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6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55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0878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8386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14737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4183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7270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47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8487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5881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99719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69825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9917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181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2/28/2024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07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29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825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6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21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86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717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63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2/28/2024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281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7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06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1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83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734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18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7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2024/2/28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7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14;p3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381" y="726190"/>
            <a:ext cx="6858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17;p34"/>
          <p:cNvSpPr/>
          <p:nvPr/>
        </p:nvSpPr>
        <p:spPr>
          <a:xfrm>
            <a:off x="1012381" y="2024436"/>
            <a:ext cx="6858800" cy="772526"/>
          </a:xfrm>
          <a:custGeom>
            <a:avLst/>
            <a:gdLst/>
            <a:ahLst/>
            <a:cxnLst/>
            <a:rect l="l" t="t" r="r" b="b"/>
            <a:pathLst>
              <a:path w="4638940" h="1010314" extrusionOk="0">
                <a:moveTo>
                  <a:pt x="4628249" y="900578"/>
                </a:moveTo>
                <a:cubicBezTo>
                  <a:pt x="4619181" y="861964"/>
                  <a:pt x="4607152" y="864800"/>
                  <a:pt x="4607152" y="824767"/>
                </a:cubicBezTo>
                <a:cubicBezTo>
                  <a:pt x="4607152" y="784843"/>
                  <a:pt x="4613739" y="784843"/>
                  <a:pt x="4613739" y="744810"/>
                </a:cubicBezTo>
                <a:cubicBezTo>
                  <a:pt x="4613739" y="704886"/>
                  <a:pt x="4622426" y="704886"/>
                  <a:pt x="4622426" y="664962"/>
                </a:cubicBezTo>
                <a:cubicBezTo>
                  <a:pt x="4622426" y="625038"/>
                  <a:pt x="4592165" y="625038"/>
                  <a:pt x="4592165" y="585114"/>
                </a:cubicBezTo>
                <a:cubicBezTo>
                  <a:pt x="4592165" y="545190"/>
                  <a:pt x="4626436" y="545190"/>
                  <a:pt x="4626436" y="505266"/>
                </a:cubicBezTo>
                <a:cubicBezTo>
                  <a:pt x="4626436" y="465342"/>
                  <a:pt x="4592070" y="465342"/>
                  <a:pt x="4592070" y="425419"/>
                </a:cubicBezTo>
                <a:cubicBezTo>
                  <a:pt x="4592070" y="385495"/>
                  <a:pt x="4627295" y="385495"/>
                  <a:pt x="4627295" y="345571"/>
                </a:cubicBezTo>
                <a:cubicBezTo>
                  <a:pt x="4627295" y="305647"/>
                  <a:pt x="4611066" y="305647"/>
                  <a:pt x="4611066" y="265723"/>
                </a:cubicBezTo>
                <a:cubicBezTo>
                  <a:pt x="4611066" y="225799"/>
                  <a:pt x="4606580" y="225799"/>
                  <a:pt x="4606580" y="185984"/>
                </a:cubicBezTo>
                <a:cubicBezTo>
                  <a:pt x="4606580" y="146060"/>
                  <a:pt x="4631972" y="146060"/>
                  <a:pt x="4631972" y="106136"/>
                </a:cubicBezTo>
                <a:cubicBezTo>
                  <a:pt x="4631972" y="66213"/>
                  <a:pt x="4645241" y="47996"/>
                  <a:pt x="4620517" y="19744"/>
                </a:cubicBezTo>
                <a:cubicBezTo>
                  <a:pt x="4595888" y="-8508"/>
                  <a:pt x="4579851" y="23234"/>
                  <a:pt x="4545007" y="23234"/>
                </a:cubicBezTo>
                <a:cubicBezTo>
                  <a:pt x="4510068" y="23234"/>
                  <a:pt x="4510068" y="11017"/>
                  <a:pt x="4475225" y="11017"/>
                </a:cubicBezTo>
                <a:cubicBezTo>
                  <a:pt x="4440381" y="11017"/>
                  <a:pt x="4440381" y="49087"/>
                  <a:pt x="4405443" y="49087"/>
                </a:cubicBezTo>
                <a:cubicBezTo>
                  <a:pt x="4370599" y="49087"/>
                  <a:pt x="4370599" y="29670"/>
                  <a:pt x="4335756" y="29670"/>
                </a:cubicBezTo>
                <a:cubicBezTo>
                  <a:pt x="4300913" y="29670"/>
                  <a:pt x="4300913" y="8508"/>
                  <a:pt x="4266069" y="8508"/>
                </a:cubicBezTo>
                <a:cubicBezTo>
                  <a:pt x="4231226" y="8508"/>
                  <a:pt x="4231226" y="9054"/>
                  <a:pt x="4196382" y="9054"/>
                </a:cubicBezTo>
                <a:cubicBezTo>
                  <a:pt x="4161539" y="9054"/>
                  <a:pt x="4161539" y="43960"/>
                  <a:pt x="4126696" y="43960"/>
                </a:cubicBezTo>
                <a:cubicBezTo>
                  <a:pt x="4091852" y="43960"/>
                  <a:pt x="4091852" y="1200"/>
                  <a:pt x="4057009" y="1200"/>
                </a:cubicBezTo>
                <a:cubicBezTo>
                  <a:pt x="4022165" y="1200"/>
                  <a:pt x="4022165" y="15490"/>
                  <a:pt x="3987322" y="15490"/>
                </a:cubicBezTo>
                <a:cubicBezTo>
                  <a:pt x="3952479" y="15490"/>
                  <a:pt x="3952479" y="48978"/>
                  <a:pt x="3917636" y="48978"/>
                </a:cubicBezTo>
                <a:cubicBezTo>
                  <a:pt x="3882792" y="48978"/>
                  <a:pt x="3882792" y="47996"/>
                  <a:pt x="3847949" y="47996"/>
                </a:cubicBezTo>
                <a:cubicBezTo>
                  <a:pt x="3813105" y="47996"/>
                  <a:pt x="3813105" y="51814"/>
                  <a:pt x="3778262" y="51814"/>
                </a:cubicBezTo>
                <a:cubicBezTo>
                  <a:pt x="3743419" y="51814"/>
                  <a:pt x="3743419" y="4800"/>
                  <a:pt x="3708575" y="4800"/>
                </a:cubicBezTo>
                <a:cubicBezTo>
                  <a:pt x="3673732" y="4800"/>
                  <a:pt x="3673732" y="40578"/>
                  <a:pt x="3638889" y="40578"/>
                </a:cubicBezTo>
                <a:cubicBezTo>
                  <a:pt x="3604045" y="40578"/>
                  <a:pt x="3604045" y="23453"/>
                  <a:pt x="3569202" y="23453"/>
                </a:cubicBezTo>
                <a:cubicBezTo>
                  <a:pt x="3534358" y="23453"/>
                  <a:pt x="3534358" y="21271"/>
                  <a:pt x="3499515" y="21271"/>
                </a:cubicBezTo>
                <a:cubicBezTo>
                  <a:pt x="3464672" y="21271"/>
                  <a:pt x="3464672" y="29125"/>
                  <a:pt x="3429828" y="29125"/>
                </a:cubicBezTo>
                <a:cubicBezTo>
                  <a:pt x="3394985" y="29125"/>
                  <a:pt x="3394985" y="47123"/>
                  <a:pt x="3360141" y="47123"/>
                </a:cubicBezTo>
                <a:cubicBezTo>
                  <a:pt x="3325298" y="47123"/>
                  <a:pt x="3325298" y="36651"/>
                  <a:pt x="3290455" y="36651"/>
                </a:cubicBezTo>
                <a:cubicBezTo>
                  <a:pt x="3255612" y="36651"/>
                  <a:pt x="3255612" y="9381"/>
                  <a:pt x="3220768" y="9381"/>
                </a:cubicBezTo>
                <a:cubicBezTo>
                  <a:pt x="3185925" y="9381"/>
                  <a:pt x="3185925" y="16690"/>
                  <a:pt x="3151081" y="16690"/>
                </a:cubicBezTo>
                <a:cubicBezTo>
                  <a:pt x="3116238" y="16690"/>
                  <a:pt x="3116238" y="52468"/>
                  <a:pt x="3081395" y="52468"/>
                </a:cubicBezTo>
                <a:cubicBezTo>
                  <a:pt x="3046551" y="52468"/>
                  <a:pt x="3046551" y="49741"/>
                  <a:pt x="3011708" y="49741"/>
                </a:cubicBezTo>
                <a:cubicBezTo>
                  <a:pt x="2976865" y="49741"/>
                  <a:pt x="2976865" y="16908"/>
                  <a:pt x="2942021" y="16908"/>
                </a:cubicBezTo>
                <a:cubicBezTo>
                  <a:pt x="2907178" y="16908"/>
                  <a:pt x="2907178" y="3818"/>
                  <a:pt x="2872430" y="3818"/>
                </a:cubicBezTo>
                <a:cubicBezTo>
                  <a:pt x="2837587" y="3818"/>
                  <a:pt x="2837587" y="9599"/>
                  <a:pt x="2802743" y="9599"/>
                </a:cubicBezTo>
                <a:cubicBezTo>
                  <a:pt x="2767900" y="9599"/>
                  <a:pt x="2767900" y="5563"/>
                  <a:pt x="2733056" y="5563"/>
                </a:cubicBezTo>
                <a:cubicBezTo>
                  <a:pt x="2698213" y="5563"/>
                  <a:pt x="2698213" y="9926"/>
                  <a:pt x="2663465" y="9926"/>
                </a:cubicBezTo>
                <a:cubicBezTo>
                  <a:pt x="2628622" y="9926"/>
                  <a:pt x="2628622" y="51705"/>
                  <a:pt x="2593874" y="51705"/>
                </a:cubicBezTo>
                <a:cubicBezTo>
                  <a:pt x="2559031" y="51705"/>
                  <a:pt x="2559031" y="24980"/>
                  <a:pt x="2524187" y="24980"/>
                </a:cubicBezTo>
                <a:cubicBezTo>
                  <a:pt x="2489344" y="24980"/>
                  <a:pt x="2489344" y="38942"/>
                  <a:pt x="2454596" y="38942"/>
                </a:cubicBezTo>
                <a:cubicBezTo>
                  <a:pt x="2436458" y="38942"/>
                  <a:pt x="2427771" y="34143"/>
                  <a:pt x="2418798" y="29561"/>
                </a:cubicBezTo>
                <a:cubicBezTo>
                  <a:pt x="2416793" y="26289"/>
                  <a:pt x="2414407" y="23016"/>
                  <a:pt x="2411352" y="19526"/>
                </a:cubicBezTo>
                <a:cubicBezTo>
                  <a:pt x="2393978" y="-436"/>
                  <a:pt x="2380804" y="9490"/>
                  <a:pt x="2362380" y="17126"/>
                </a:cubicBezTo>
                <a:cubicBezTo>
                  <a:pt x="2347488" y="11126"/>
                  <a:pt x="2340424" y="436"/>
                  <a:pt x="2315413" y="436"/>
                </a:cubicBezTo>
                <a:cubicBezTo>
                  <a:pt x="2280570" y="436"/>
                  <a:pt x="2280570" y="5127"/>
                  <a:pt x="2245727" y="5127"/>
                </a:cubicBezTo>
                <a:cubicBezTo>
                  <a:pt x="2231789" y="5127"/>
                  <a:pt x="2220143" y="2073"/>
                  <a:pt x="2209547" y="218"/>
                </a:cubicBezTo>
                <a:lnTo>
                  <a:pt x="2209547" y="46578"/>
                </a:lnTo>
                <a:cubicBezTo>
                  <a:pt x="2205633" y="47996"/>
                  <a:pt x="2201337" y="48869"/>
                  <a:pt x="2196182" y="48869"/>
                </a:cubicBezTo>
                <a:cubicBezTo>
                  <a:pt x="2161339" y="48869"/>
                  <a:pt x="2161339" y="29452"/>
                  <a:pt x="2126495" y="29452"/>
                </a:cubicBezTo>
                <a:cubicBezTo>
                  <a:pt x="2091652" y="29452"/>
                  <a:pt x="2091652" y="8290"/>
                  <a:pt x="2056809" y="8290"/>
                </a:cubicBezTo>
                <a:cubicBezTo>
                  <a:pt x="2021965" y="8290"/>
                  <a:pt x="2021965" y="8836"/>
                  <a:pt x="1987122" y="8836"/>
                </a:cubicBezTo>
                <a:cubicBezTo>
                  <a:pt x="1952279" y="8836"/>
                  <a:pt x="1952279" y="43742"/>
                  <a:pt x="1917435" y="43742"/>
                </a:cubicBezTo>
                <a:cubicBezTo>
                  <a:pt x="1882592" y="43742"/>
                  <a:pt x="1882592" y="982"/>
                  <a:pt x="1847748" y="982"/>
                </a:cubicBezTo>
                <a:cubicBezTo>
                  <a:pt x="1812905" y="982"/>
                  <a:pt x="1812905" y="15271"/>
                  <a:pt x="1778062" y="15271"/>
                </a:cubicBezTo>
                <a:cubicBezTo>
                  <a:pt x="1743218" y="15271"/>
                  <a:pt x="1743218" y="48760"/>
                  <a:pt x="1708375" y="48760"/>
                </a:cubicBezTo>
                <a:cubicBezTo>
                  <a:pt x="1673532" y="48760"/>
                  <a:pt x="1673532" y="47778"/>
                  <a:pt x="1638688" y="47778"/>
                </a:cubicBezTo>
                <a:cubicBezTo>
                  <a:pt x="1603845" y="47778"/>
                  <a:pt x="1603845" y="51596"/>
                  <a:pt x="1569002" y="51596"/>
                </a:cubicBezTo>
                <a:cubicBezTo>
                  <a:pt x="1534158" y="51596"/>
                  <a:pt x="1534158" y="4581"/>
                  <a:pt x="1499315" y="4581"/>
                </a:cubicBezTo>
                <a:cubicBezTo>
                  <a:pt x="1464472" y="4581"/>
                  <a:pt x="1464472" y="40360"/>
                  <a:pt x="1429628" y="40360"/>
                </a:cubicBezTo>
                <a:cubicBezTo>
                  <a:pt x="1394785" y="40360"/>
                  <a:pt x="1394785" y="23234"/>
                  <a:pt x="1359941" y="23234"/>
                </a:cubicBezTo>
                <a:cubicBezTo>
                  <a:pt x="1325098" y="23234"/>
                  <a:pt x="1325098" y="21053"/>
                  <a:pt x="1290255" y="21053"/>
                </a:cubicBezTo>
                <a:cubicBezTo>
                  <a:pt x="1255411" y="21053"/>
                  <a:pt x="1255411" y="28907"/>
                  <a:pt x="1220568" y="28907"/>
                </a:cubicBezTo>
                <a:cubicBezTo>
                  <a:pt x="1185725" y="28907"/>
                  <a:pt x="1185725" y="46905"/>
                  <a:pt x="1150881" y="46905"/>
                </a:cubicBezTo>
                <a:cubicBezTo>
                  <a:pt x="1116038" y="46905"/>
                  <a:pt x="1116038" y="36433"/>
                  <a:pt x="1081194" y="36433"/>
                </a:cubicBezTo>
                <a:cubicBezTo>
                  <a:pt x="1046351" y="36433"/>
                  <a:pt x="1046351" y="9163"/>
                  <a:pt x="1011508" y="9163"/>
                </a:cubicBezTo>
                <a:cubicBezTo>
                  <a:pt x="976664" y="9163"/>
                  <a:pt x="976664" y="16471"/>
                  <a:pt x="941821" y="16471"/>
                </a:cubicBezTo>
                <a:cubicBezTo>
                  <a:pt x="906978" y="16471"/>
                  <a:pt x="906978" y="52250"/>
                  <a:pt x="872134" y="52250"/>
                </a:cubicBezTo>
                <a:cubicBezTo>
                  <a:pt x="837291" y="52250"/>
                  <a:pt x="837291" y="49523"/>
                  <a:pt x="802447" y="49523"/>
                </a:cubicBezTo>
                <a:cubicBezTo>
                  <a:pt x="767604" y="49523"/>
                  <a:pt x="767604" y="16690"/>
                  <a:pt x="732761" y="16690"/>
                </a:cubicBezTo>
                <a:cubicBezTo>
                  <a:pt x="697917" y="16690"/>
                  <a:pt x="697917" y="3600"/>
                  <a:pt x="663170" y="3600"/>
                </a:cubicBezTo>
                <a:cubicBezTo>
                  <a:pt x="628326" y="3600"/>
                  <a:pt x="628326" y="9381"/>
                  <a:pt x="593483" y="9381"/>
                </a:cubicBezTo>
                <a:cubicBezTo>
                  <a:pt x="558639" y="9381"/>
                  <a:pt x="558639" y="5345"/>
                  <a:pt x="523796" y="5345"/>
                </a:cubicBezTo>
                <a:cubicBezTo>
                  <a:pt x="488953" y="5345"/>
                  <a:pt x="488953" y="9708"/>
                  <a:pt x="454205" y="9708"/>
                </a:cubicBezTo>
                <a:cubicBezTo>
                  <a:pt x="419361" y="9708"/>
                  <a:pt x="419361" y="51487"/>
                  <a:pt x="384614" y="51487"/>
                </a:cubicBezTo>
                <a:cubicBezTo>
                  <a:pt x="349770" y="51487"/>
                  <a:pt x="349770" y="24762"/>
                  <a:pt x="314927" y="24762"/>
                </a:cubicBezTo>
                <a:cubicBezTo>
                  <a:pt x="280083" y="24762"/>
                  <a:pt x="280083" y="38724"/>
                  <a:pt x="245335" y="38724"/>
                </a:cubicBezTo>
                <a:cubicBezTo>
                  <a:pt x="210492" y="38724"/>
                  <a:pt x="210492" y="20944"/>
                  <a:pt x="175744" y="20944"/>
                </a:cubicBezTo>
                <a:cubicBezTo>
                  <a:pt x="140901" y="20944"/>
                  <a:pt x="140901" y="218"/>
                  <a:pt x="106153" y="218"/>
                </a:cubicBezTo>
                <a:cubicBezTo>
                  <a:pt x="71310" y="218"/>
                  <a:pt x="71310" y="4909"/>
                  <a:pt x="36466" y="4909"/>
                </a:cubicBezTo>
                <a:cubicBezTo>
                  <a:pt x="22529" y="4909"/>
                  <a:pt x="10883" y="1854"/>
                  <a:pt x="286" y="0"/>
                </a:cubicBezTo>
                <a:lnTo>
                  <a:pt x="286" y="95228"/>
                </a:lnTo>
                <a:lnTo>
                  <a:pt x="62909" y="104064"/>
                </a:lnTo>
                <a:cubicBezTo>
                  <a:pt x="70355" y="87920"/>
                  <a:pt x="84961" y="76903"/>
                  <a:pt x="102048" y="76903"/>
                </a:cubicBezTo>
                <a:cubicBezTo>
                  <a:pt x="126582" y="76903"/>
                  <a:pt x="146533" y="99701"/>
                  <a:pt x="146533" y="127735"/>
                </a:cubicBezTo>
                <a:cubicBezTo>
                  <a:pt x="146533" y="155769"/>
                  <a:pt x="126582" y="178567"/>
                  <a:pt x="102048" y="178567"/>
                </a:cubicBezTo>
                <a:cubicBezTo>
                  <a:pt x="83910" y="178567"/>
                  <a:pt x="68350" y="166131"/>
                  <a:pt x="61477" y="148242"/>
                </a:cubicBezTo>
                <a:cubicBezTo>
                  <a:pt x="58709" y="148242"/>
                  <a:pt x="55654" y="148242"/>
                  <a:pt x="52122" y="148242"/>
                </a:cubicBezTo>
                <a:cubicBezTo>
                  <a:pt x="21574" y="148242"/>
                  <a:pt x="61000" y="146933"/>
                  <a:pt x="30834" y="160350"/>
                </a:cubicBezTo>
                <a:cubicBezTo>
                  <a:pt x="668" y="173876"/>
                  <a:pt x="11551" y="160350"/>
                  <a:pt x="11551" y="160350"/>
                </a:cubicBezTo>
                <a:lnTo>
                  <a:pt x="0" y="160350"/>
                </a:lnTo>
                <a:lnTo>
                  <a:pt x="0" y="276631"/>
                </a:lnTo>
                <a:lnTo>
                  <a:pt x="62623" y="285467"/>
                </a:lnTo>
                <a:cubicBezTo>
                  <a:pt x="70069" y="269432"/>
                  <a:pt x="84674" y="258305"/>
                  <a:pt x="101762" y="258305"/>
                </a:cubicBezTo>
                <a:cubicBezTo>
                  <a:pt x="126295" y="258305"/>
                  <a:pt x="146247" y="281104"/>
                  <a:pt x="146247" y="309138"/>
                </a:cubicBezTo>
                <a:cubicBezTo>
                  <a:pt x="146247" y="337171"/>
                  <a:pt x="126295" y="359970"/>
                  <a:pt x="101762" y="359970"/>
                </a:cubicBezTo>
                <a:cubicBezTo>
                  <a:pt x="83624" y="359970"/>
                  <a:pt x="68064" y="347534"/>
                  <a:pt x="61191" y="329754"/>
                </a:cubicBezTo>
                <a:cubicBezTo>
                  <a:pt x="58422" y="329754"/>
                  <a:pt x="55368" y="329754"/>
                  <a:pt x="51835" y="329754"/>
                </a:cubicBezTo>
                <a:cubicBezTo>
                  <a:pt x="21288" y="329754"/>
                  <a:pt x="60713" y="328445"/>
                  <a:pt x="30548" y="341862"/>
                </a:cubicBezTo>
                <a:cubicBezTo>
                  <a:pt x="382" y="355388"/>
                  <a:pt x="11264" y="341862"/>
                  <a:pt x="11264" y="341862"/>
                </a:cubicBezTo>
                <a:lnTo>
                  <a:pt x="0" y="341862"/>
                </a:lnTo>
                <a:lnTo>
                  <a:pt x="0" y="457598"/>
                </a:lnTo>
                <a:lnTo>
                  <a:pt x="62623" y="466433"/>
                </a:lnTo>
                <a:cubicBezTo>
                  <a:pt x="70069" y="450398"/>
                  <a:pt x="84674" y="439272"/>
                  <a:pt x="101762" y="439272"/>
                </a:cubicBezTo>
                <a:cubicBezTo>
                  <a:pt x="126295" y="439272"/>
                  <a:pt x="146247" y="462070"/>
                  <a:pt x="146247" y="490104"/>
                </a:cubicBezTo>
                <a:cubicBezTo>
                  <a:pt x="146247" y="518138"/>
                  <a:pt x="126295" y="540936"/>
                  <a:pt x="101762" y="540936"/>
                </a:cubicBezTo>
                <a:cubicBezTo>
                  <a:pt x="83624" y="540936"/>
                  <a:pt x="68064" y="528501"/>
                  <a:pt x="61191" y="510611"/>
                </a:cubicBezTo>
                <a:cubicBezTo>
                  <a:pt x="58422" y="510611"/>
                  <a:pt x="55368" y="510611"/>
                  <a:pt x="51835" y="510611"/>
                </a:cubicBezTo>
                <a:cubicBezTo>
                  <a:pt x="21288" y="510611"/>
                  <a:pt x="60713" y="509302"/>
                  <a:pt x="30548" y="522719"/>
                </a:cubicBezTo>
                <a:cubicBezTo>
                  <a:pt x="382" y="536246"/>
                  <a:pt x="11264" y="522719"/>
                  <a:pt x="11264" y="522719"/>
                </a:cubicBezTo>
                <a:lnTo>
                  <a:pt x="0" y="522719"/>
                </a:lnTo>
                <a:lnTo>
                  <a:pt x="0" y="638455"/>
                </a:lnTo>
                <a:lnTo>
                  <a:pt x="62623" y="647291"/>
                </a:lnTo>
                <a:cubicBezTo>
                  <a:pt x="70069" y="631147"/>
                  <a:pt x="84674" y="620129"/>
                  <a:pt x="101762" y="620129"/>
                </a:cubicBezTo>
                <a:cubicBezTo>
                  <a:pt x="126295" y="620129"/>
                  <a:pt x="146247" y="642927"/>
                  <a:pt x="146247" y="670961"/>
                </a:cubicBezTo>
                <a:cubicBezTo>
                  <a:pt x="146247" y="698995"/>
                  <a:pt x="126295" y="721793"/>
                  <a:pt x="101762" y="721793"/>
                </a:cubicBezTo>
                <a:cubicBezTo>
                  <a:pt x="83624" y="721793"/>
                  <a:pt x="68064" y="709358"/>
                  <a:pt x="61191" y="691578"/>
                </a:cubicBezTo>
                <a:cubicBezTo>
                  <a:pt x="58422" y="691578"/>
                  <a:pt x="55368" y="691578"/>
                  <a:pt x="51835" y="691578"/>
                </a:cubicBezTo>
                <a:cubicBezTo>
                  <a:pt x="21288" y="691578"/>
                  <a:pt x="60713" y="690269"/>
                  <a:pt x="30548" y="703686"/>
                </a:cubicBezTo>
                <a:cubicBezTo>
                  <a:pt x="382" y="717212"/>
                  <a:pt x="11264" y="703686"/>
                  <a:pt x="11264" y="703686"/>
                </a:cubicBezTo>
                <a:lnTo>
                  <a:pt x="0" y="703686"/>
                </a:lnTo>
                <a:lnTo>
                  <a:pt x="0" y="819422"/>
                </a:lnTo>
                <a:lnTo>
                  <a:pt x="62623" y="828257"/>
                </a:lnTo>
                <a:cubicBezTo>
                  <a:pt x="70069" y="812113"/>
                  <a:pt x="84674" y="801096"/>
                  <a:pt x="101762" y="801096"/>
                </a:cubicBezTo>
                <a:cubicBezTo>
                  <a:pt x="126295" y="801096"/>
                  <a:pt x="146247" y="823894"/>
                  <a:pt x="146247" y="851928"/>
                </a:cubicBezTo>
                <a:cubicBezTo>
                  <a:pt x="146247" y="879962"/>
                  <a:pt x="126295" y="902760"/>
                  <a:pt x="101762" y="902760"/>
                </a:cubicBezTo>
                <a:cubicBezTo>
                  <a:pt x="83624" y="902760"/>
                  <a:pt x="68064" y="890325"/>
                  <a:pt x="61191" y="872435"/>
                </a:cubicBezTo>
                <a:cubicBezTo>
                  <a:pt x="58422" y="872435"/>
                  <a:pt x="55368" y="872435"/>
                  <a:pt x="51835" y="872435"/>
                </a:cubicBezTo>
                <a:cubicBezTo>
                  <a:pt x="21288" y="872435"/>
                  <a:pt x="60713" y="871126"/>
                  <a:pt x="30548" y="884543"/>
                </a:cubicBezTo>
                <a:cubicBezTo>
                  <a:pt x="382" y="898070"/>
                  <a:pt x="11264" y="884543"/>
                  <a:pt x="11264" y="884543"/>
                </a:cubicBezTo>
                <a:lnTo>
                  <a:pt x="0" y="884543"/>
                </a:lnTo>
                <a:lnTo>
                  <a:pt x="0" y="994825"/>
                </a:lnTo>
                <a:cubicBezTo>
                  <a:pt x="9355" y="991662"/>
                  <a:pt x="20047" y="986098"/>
                  <a:pt x="36275" y="986098"/>
                </a:cubicBezTo>
                <a:cubicBezTo>
                  <a:pt x="71214" y="986098"/>
                  <a:pt x="71214" y="959482"/>
                  <a:pt x="106057" y="959482"/>
                </a:cubicBezTo>
                <a:cubicBezTo>
                  <a:pt x="140901" y="959482"/>
                  <a:pt x="140901" y="960355"/>
                  <a:pt x="175840" y="960355"/>
                </a:cubicBezTo>
                <a:cubicBezTo>
                  <a:pt x="210683" y="960355"/>
                  <a:pt x="210683" y="976936"/>
                  <a:pt x="245526" y="976936"/>
                </a:cubicBezTo>
                <a:cubicBezTo>
                  <a:pt x="280370" y="976936"/>
                  <a:pt x="280370" y="988935"/>
                  <a:pt x="315213" y="988935"/>
                </a:cubicBezTo>
                <a:cubicBezTo>
                  <a:pt x="350056" y="988935"/>
                  <a:pt x="350056" y="978135"/>
                  <a:pt x="384900" y="978135"/>
                </a:cubicBezTo>
                <a:cubicBezTo>
                  <a:pt x="419743" y="978135"/>
                  <a:pt x="419743" y="993843"/>
                  <a:pt x="454587" y="993843"/>
                </a:cubicBezTo>
                <a:cubicBezTo>
                  <a:pt x="489430" y="993843"/>
                  <a:pt x="489430" y="968645"/>
                  <a:pt x="524273" y="968645"/>
                </a:cubicBezTo>
                <a:cubicBezTo>
                  <a:pt x="559117" y="968645"/>
                  <a:pt x="559117" y="991880"/>
                  <a:pt x="593960" y="991880"/>
                </a:cubicBezTo>
                <a:cubicBezTo>
                  <a:pt x="628803" y="991880"/>
                  <a:pt x="628803" y="984899"/>
                  <a:pt x="663647" y="984899"/>
                </a:cubicBezTo>
                <a:cubicBezTo>
                  <a:pt x="698490" y="984899"/>
                  <a:pt x="698490" y="1005842"/>
                  <a:pt x="733334" y="1005842"/>
                </a:cubicBezTo>
                <a:cubicBezTo>
                  <a:pt x="768177" y="1005842"/>
                  <a:pt x="768177" y="964391"/>
                  <a:pt x="803020" y="964391"/>
                </a:cubicBezTo>
                <a:cubicBezTo>
                  <a:pt x="837864" y="964391"/>
                  <a:pt x="837864" y="998534"/>
                  <a:pt x="872707" y="998534"/>
                </a:cubicBezTo>
                <a:cubicBezTo>
                  <a:pt x="907550" y="998534"/>
                  <a:pt x="907550" y="1010315"/>
                  <a:pt x="942394" y="1010315"/>
                </a:cubicBezTo>
                <a:cubicBezTo>
                  <a:pt x="977237" y="1010315"/>
                  <a:pt x="977237" y="975408"/>
                  <a:pt x="1012080" y="975408"/>
                </a:cubicBezTo>
                <a:cubicBezTo>
                  <a:pt x="1046924" y="975408"/>
                  <a:pt x="1046924" y="990571"/>
                  <a:pt x="1081767" y="990571"/>
                </a:cubicBezTo>
                <a:cubicBezTo>
                  <a:pt x="1116611" y="990571"/>
                  <a:pt x="1116611" y="1000715"/>
                  <a:pt x="1151454" y="1000715"/>
                </a:cubicBezTo>
                <a:cubicBezTo>
                  <a:pt x="1186297" y="1000715"/>
                  <a:pt x="1186297" y="1001261"/>
                  <a:pt x="1221141" y="1001261"/>
                </a:cubicBezTo>
                <a:cubicBezTo>
                  <a:pt x="1255984" y="1001261"/>
                  <a:pt x="1255984" y="991007"/>
                  <a:pt x="1290827" y="991007"/>
                </a:cubicBezTo>
                <a:cubicBezTo>
                  <a:pt x="1325671" y="991007"/>
                  <a:pt x="1325671" y="970500"/>
                  <a:pt x="1360514" y="970500"/>
                </a:cubicBezTo>
                <a:cubicBezTo>
                  <a:pt x="1395358" y="970500"/>
                  <a:pt x="1395358" y="992971"/>
                  <a:pt x="1430201" y="992971"/>
                </a:cubicBezTo>
                <a:cubicBezTo>
                  <a:pt x="1465044" y="992971"/>
                  <a:pt x="1465044" y="975954"/>
                  <a:pt x="1499888" y="975954"/>
                </a:cubicBezTo>
                <a:cubicBezTo>
                  <a:pt x="1534731" y="975954"/>
                  <a:pt x="1534731" y="968209"/>
                  <a:pt x="1569574" y="968209"/>
                </a:cubicBezTo>
                <a:cubicBezTo>
                  <a:pt x="1604418" y="968209"/>
                  <a:pt x="1604418" y="986644"/>
                  <a:pt x="1639261" y="986644"/>
                </a:cubicBezTo>
                <a:cubicBezTo>
                  <a:pt x="1674104" y="986644"/>
                  <a:pt x="1674104" y="998970"/>
                  <a:pt x="1708852" y="998970"/>
                </a:cubicBezTo>
                <a:cubicBezTo>
                  <a:pt x="1743696" y="998970"/>
                  <a:pt x="1743696" y="987626"/>
                  <a:pt x="1778539" y="987626"/>
                </a:cubicBezTo>
                <a:cubicBezTo>
                  <a:pt x="1813383" y="987626"/>
                  <a:pt x="1813383" y="982826"/>
                  <a:pt x="1848226" y="982826"/>
                </a:cubicBezTo>
                <a:cubicBezTo>
                  <a:pt x="1883069" y="982826"/>
                  <a:pt x="1883069" y="1004642"/>
                  <a:pt x="1917817" y="1004642"/>
                </a:cubicBezTo>
                <a:cubicBezTo>
                  <a:pt x="1952660" y="1004642"/>
                  <a:pt x="1952660" y="962100"/>
                  <a:pt x="1987408" y="962100"/>
                </a:cubicBezTo>
                <a:cubicBezTo>
                  <a:pt x="2022252" y="962100"/>
                  <a:pt x="2022252" y="993080"/>
                  <a:pt x="2057095" y="993080"/>
                </a:cubicBezTo>
                <a:cubicBezTo>
                  <a:pt x="2091938" y="993080"/>
                  <a:pt x="2091938" y="974972"/>
                  <a:pt x="2126686" y="974972"/>
                </a:cubicBezTo>
                <a:cubicBezTo>
                  <a:pt x="2161530" y="974972"/>
                  <a:pt x="2161530" y="1008569"/>
                  <a:pt x="2196278" y="1008569"/>
                </a:cubicBezTo>
                <a:cubicBezTo>
                  <a:pt x="2231026" y="1008569"/>
                  <a:pt x="2231121" y="995043"/>
                  <a:pt x="2265869" y="995043"/>
                </a:cubicBezTo>
                <a:cubicBezTo>
                  <a:pt x="2300712" y="995043"/>
                  <a:pt x="2300712" y="974645"/>
                  <a:pt x="2335556" y="974645"/>
                </a:cubicBezTo>
                <a:cubicBezTo>
                  <a:pt x="2370399" y="974645"/>
                  <a:pt x="2388919" y="1022314"/>
                  <a:pt x="2413548" y="994061"/>
                </a:cubicBezTo>
                <a:cubicBezTo>
                  <a:pt x="2420421" y="986098"/>
                  <a:pt x="2424717" y="979008"/>
                  <a:pt x="2427103" y="971700"/>
                </a:cubicBezTo>
                <a:cubicBezTo>
                  <a:pt x="2433976" y="974536"/>
                  <a:pt x="2441995" y="976827"/>
                  <a:pt x="2454787" y="976827"/>
                </a:cubicBezTo>
                <a:cubicBezTo>
                  <a:pt x="2489630" y="976827"/>
                  <a:pt x="2489630" y="988825"/>
                  <a:pt x="2524474" y="988825"/>
                </a:cubicBezTo>
                <a:cubicBezTo>
                  <a:pt x="2559317" y="988825"/>
                  <a:pt x="2559317" y="978026"/>
                  <a:pt x="2594160" y="978026"/>
                </a:cubicBezTo>
                <a:cubicBezTo>
                  <a:pt x="2629004" y="978026"/>
                  <a:pt x="2629004" y="993734"/>
                  <a:pt x="2663847" y="993734"/>
                </a:cubicBezTo>
                <a:cubicBezTo>
                  <a:pt x="2698691" y="993734"/>
                  <a:pt x="2698691" y="968536"/>
                  <a:pt x="2733534" y="968536"/>
                </a:cubicBezTo>
                <a:cubicBezTo>
                  <a:pt x="2768377" y="968536"/>
                  <a:pt x="2768377" y="991771"/>
                  <a:pt x="2803220" y="991771"/>
                </a:cubicBezTo>
                <a:cubicBezTo>
                  <a:pt x="2838064" y="991771"/>
                  <a:pt x="2838064" y="984789"/>
                  <a:pt x="2872907" y="984789"/>
                </a:cubicBezTo>
                <a:cubicBezTo>
                  <a:pt x="2907751" y="984789"/>
                  <a:pt x="2907751" y="1005733"/>
                  <a:pt x="2942594" y="1005733"/>
                </a:cubicBezTo>
                <a:cubicBezTo>
                  <a:pt x="2977437" y="1005733"/>
                  <a:pt x="2977437" y="964282"/>
                  <a:pt x="3012281" y="964282"/>
                </a:cubicBezTo>
                <a:cubicBezTo>
                  <a:pt x="3047124" y="964282"/>
                  <a:pt x="3047124" y="998425"/>
                  <a:pt x="3081967" y="998425"/>
                </a:cubicBezTo>
                <a:cubicBezTo>
                  <a:pt x="3116811" y="998425"/>
                  <a:pt x="3116811" y="1010205"/>
                  <a:pt x="3151654" y="1010205"/>
                </a:cubicBezTo>
                <a:cubicBezTo>
                  <a:pt x="3186497" y="1010205"/>
                  <a:pt x="3186497" y="975299"/>
                  <a:pt x="3221341" y="975299"/>
                </a:cubicBezTo>
                <a:cubicBezTo>
                  <a:pt x="3256184" y="975299"/>
                  <a:pt x="3256184" y="990462"/>
                  <a:pt x="3291028" y="990462"/>
                </a:cubicBezTo>
                <a:cubicBezTo>
                  <a:pt x="3325871" y="990462"/>
                  <a:pt x="3325871" y="1000606"/>
                  <a:pt x="3360714" y="1000606"/>
                </a:cubicBezTo>
                <a:cubicBezTo>
                  <a:pt x="3395558" y="1000606"/>
                  <a:pt x="3395558" y="1001152"/>
                  <a:pt x="3430401" y="1001152"/>
                </a:cubicBezTo>
                <a:cubicBezTo>
                  <a:pt x="3465244" y="1001152"/>
                  <a:pt x="3465244" y="990898"/>
                  <a:pt x="3500088" y="990898"/>
                </a:cubicBezTo>
                <a:cubicBezTo>
                  <a:pt x="3534931" y="990898"/>
                  <a:pt x="3534931" y="970391"/>
                  <a:pt x="3569775" y="970391"/>
                </a:cubicBezTo>
                <a:cubicBezTo>
                  <a:pt x="3604618" y="970391"/>
                  <a:pt x="3604618" y="992862"/>
                  <a:pt x="3639461" y="992862"/>
                </a:cubicBezTo>
                <a:cubicBezTo>
                  <a:pt x="3674305" y="992862"/>
                  <a:pt x="3674305" y="975845"/>
                  <a:pt x="3709148" y="975845"/>
                </a:cubicBezTo>
                <a:cubicBezTo>
                  <a:pt x="3743991" y="975845"/>
                  <a:pt x="3743991" y="968100"/>
                  <a:pt x="3778835" y="968100"/>
                </a:cubicBezTo>
                <a:cubicBezTo>
                  <a:pt x="3813678" y="968100"/>
                  <a:pt x="3813678" y="986535"/>
                  <a:pt x="3848521" y="986535"/>
                </a:cubicBezTo>
                <a:cubicBezTo>
                  <a:pt x="3883365" y="986535"/>
                  <a:pt x="3883365" y="998861"/>
                  <a:pt x="3918113" y="998861"/>
                </a:cubicBezTo>
                <a:cubicBezTo>
                  <a:pt x="3952956" y="998861"/>
                  <a:pt x="3952956" y="987516"/>
                  <a:pt x="3987799" y="987516"/>
                </a:cubicBezTo>
                <a:cubicBezTo>
                  <a:pt x="4022643" y="987516"/>
                  <a:pt x="4022643" y="982717"/>
                  <a:pt x="4057486" y="982717"/>
                </a:cubicBezTo>
                <a:cubicBezTo>
                  <a:pt x="4092330" y="982717"/>
                  <a:pt x="4092330" y="1004533"/>
                  <a:pt x="4127077" y="1004533"/>
                </a:cubicBezTo>
                <a:cubicBezTo>
                  <a:pt x="4161921" y="1004533"/>
                  <a:pt x="4161921" y="961991"/>
                  <a:pt x="4196669" y="961991"/>
                </a:cubicBezTo>
                <a:cubicBezTo>
                  <a:pt x="4231512" y="961991"/>
                  <a:pt x="4231512" y="992971"/>
                  <a:pt x="4266356" y="992971"/>
                </a:cubicBezTo>
                <a:cubicBezTo>
                  <a:pt x="4301199" y="992971"/>
                  <a:pt x="4301199" y="974863"/>
                  <a:pt x="4335947" y="974863"/>
                </a:cubicBezTo>
                <a:cubicBezTo>
                  <a:pt x="4370790" y="974863"/>
                  <a:pt x="4370790" y="1008460"/>
                  <a:pt x="4405538" y="1008460"/>
                </a:cubicBezTo>
                <a:cubicBezTo>
                  <a:pt x="4440286" y="1008460"/>
                  <a:pt x="4440381" y="994934"/>
                  <a:pt x="4475129" y="994934"/>
                </a:cubicBezTo>
                <a:cubicBezTo>
                  <a:pt x="4509973" y="994934"/>
                  <a:pt x="4509973" y="974536"/>
                  <a:pt x="4544816" y="974536"/>
                </a:cubicBezTo>
                <a:cubicBezTo>
                  <a:pt x="4579659" y="974536"/>
                  <a:pt x="4598179" y="1022204"/>
                  <a:pt x="4622808" y="993952"/>
                </a:cubicBezTo>
                <a:cubicBezTo>
                  <a:pt x="4647628" y="965809"/>
                  <a:pt x="4639132" y="946938"/>
                  <a:pt x="4628249" y="90057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Google Shape;418;p34"/>
          <p:cNvSpPr/>
          <p:nvPr/>
        </p:nvSpPr>
        <p:spPr>
          <a:xfrm>
            <a:off x="1467274" y="1734259"/>
            <a:ext cx="357473" cy="539716"/>
          </a:xfrm>
          <a:custGeom>
            <a:avLst/>
            <a:gdLst/>
            <a:ahLst/>
            <a:cxnLst/>
            <a:rect l="l" t="t" r="r" b="b"/>
            <a:pathLst>
              <a:path w="255365" h="587140" extrusionOk="0">
                <a:moveTo>
                  <a:pt x="182252" y="6261"/>
                </a:moveTo>
                <a:cubicBezTo>
                  <a:pt x="126312" y="-15010"/>
                  <a:pt x="65694" y="19678"/>
                  <a:pt x="47079" y="83600"/>
                </a:cubicBezTo>
                <a:lnTo>
                  <a:pt x="42688" y="98544"/>
                </a:lnTo>
                <a:lnTo>
                  <a:pt x="65408" y="107162"/>
                </a:lnTo>
                <a:lnTo>
                  <a:pt x="69799" y="92218"/>
                </a:lnTo>
                <a:cubicBezTo>
                  <a:pt x="84214" y="42586"/>
                  <a:pt x="131276" y="15751"/>
                  <a:pt x="174711" y="32223"/>
                </a:cubicBezTo>
                <a:cubicBezTo>
                  <a:pt x="218146" y="48694"/>
                  <a:pt x="241629" y="102471"/>
                  <a:pt x="227215" y="152104"/>
                </a:cubicBezTo>
                <a:lnTo>
                  <a:pt x="118389" y="525817"/>
                </a:lnTo>
                <a:cubicBezTo>
                  <a:pt x="110847" y="551670"/>
                  <a:pt x="86314" y="565741"/>
                  <a:pt x="63594" y="557124"/>
                </a:cubicBezTo>
                <a:lnTo>
                  <a:pt x="53571" y="553306"/>
                </a:lnTo>
                <a:cubicBezTo>
                  <a:pt x="30946" y="544689"/>
                  <a:pt x="18632" y="516655"/>
                  <a:pt x="26173" y="490693"/>
                </a:cubicBezTo>
                <a:lnTo>
                  <a:pt x="119725" y="169229"/>
                </a:lnTo>
                <a:cubicBezTo>
                  <a:pt x="121825" y="162030"/>
                  <a:pt x="118389" y="154285"/>
                  <a:pt x="112088" y="151885"/>
                </a:cubicBezTo>
                <a:cubicBezTo>
                  <a:pt x="105788" y="149486"/>
                  <a:pt x="99010" y="153413"/>
                  <a:pt x="96910" y="160612"/>
                </a:cubicBezTo>
                <a:lnTo>
                  <a:pt x="3453" y="482185"/>
                </a:lnTo>
                <a:cubicBezTo>
                  <a:pt x="-8288" y="522436"/>
                  <a:pt x="10899" y="566069"/>
                  <a:pt x="46029" y="579377"/>
                </a:cubicBezTo>
                <a:lnTo>
                  <a:pt x="56053" y="583194"/>
                </a:lnTo>
                <a:cubicBezTo>
                  <a:pt x="91278" y="596611"/>
                  <a:pt x="129462" y="574686"/>
                  <a:pt x="141109" y="534544"/>
                </a:cubicBezTo>
                <a:lnTo>
                  <a:pt x="249839" y="160830"/>
                </a:lnTo>
                <a:cubicBezTo>
                  <a:pt x="268549" y="96908"/>
                  <a:pt x="238193" y="27532"/>
                  <a:pt x="182252" y="6261"/>
                </a:cubicBezTo>
                <a:close/>
              </a:path>
            </a:pathLst>
          </a:custGeom>
          <a:solidFill>
            <a:srgbClr val="FFF2CC"/>
          </a:solidFill>
          <a:ln w="9525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419;p34"/>
          <p:cNvSpPr txBox="1"/>
          <p:nvPr/>
        </p:nvSpPr>
        <p:spPr>
          <a:xfrm>
            <a:off x="1824747" y="992122"/>
            <a:ext cx="6474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 NƯỚC NHỚ NGUỒN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5" name="Google Shape;420;p34"/>
          <p:cNvSpPr txBox="1"/>
          <p:nvPr/>
        </p:nvSpPr>
        <p:spPr>
          <a:xfrm>
            <a:off x="1824747" y="2135558"/>
            <a:ext cx="68342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 QUẢ NHỚ KẺ TRỒNG CÂY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6" name="Google Shape;205;p13"/>
          <p:cNvSpPr/>
          <p:nvPr/>
        </p:nvSpPr>
        <p:spPr>
          <a:xfrm>
            <a:off x="1012381" y="3440665"/>
            <a:ext cx="3025048" cy="30236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76242" y="3966261"/>
            <a:ext cx="26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4548282" y="4188170"/>
            <a:ext cx="1389542" cy="1389542"/>
          </a:xfrm>
          <a:prstGeom prst="rect">
            <a:avLst/>
          </a:prstGeom>
        </p:spPr>
      </p:pic>
      <p:sp>
        <p:nvSpPr>
          <p:cNvPr id="59" name="Google Shape;140;p5"/>
          <p:cNvSpPr/>
          <p:nvPr/>
        </p:nvSpPr>
        <p:spPr>
          <a:xfrm>
            <a:off x="6346810" y="4019273"/>
            <a:ext cx="4619273" cy="19560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23"/>
          <p:cNvGrpSpPr/>
          <p:nvPr/>
        </p:nvGrpSpPr>
        <p:grpSpPr>
          <a:xfrm rot="-1016070">
            <a:off x="9199782" y="411978"/>
            <a:ext cx="2299085" cy="2610190"/>
            <a:chOff x="0" y="0"/>
            <a:chExt cx="3362373" cy="3951066"/>
          </a:xfrm>
        </p:grpSpPr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65462">
              <a:off x="394573" y="168141"/>
              <a:ext cx="2736353" cy="3614784"/>
            </a:xfrm>
            <a:prstGeom prst="rect">
              <a:avLst/>
            </a:prstGeom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903222">
              <a:off x="71208" y="2019214"/>
              <a:ext cx="2986609" cy="94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6950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6486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đỡ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Trần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210" y="2773300"/>
            <a:ext cx="4393077" cy="43930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55877" y="1659988"/>
            <a:ext cx="3699803" cy="4717308"/>
            <a:chOff x="7455877" y="1659988"/>
            <a:chExt cx="3699803" cy="4717308"/>
          </a:xfrm>
        </p:grpSpPr>
        <p:sp>
          <p:nvSpPr>
            <p:cNvPr id="2" name="Rectangle 1"/>
            <p:cNvSpPr/>
            <p:nvPr/>
          </p:nvSpPr>
          <p:spPr>
            <a:xfrm>
              <a:off x="7455877" y="1659988"/>
              <a:ext cx="3699803" cy="4717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4862" y="1833763"/>
              <a:ext cx="3129968" cy="4421574"/>
            </a:xfrm>
            <a:prstGeom prst="rect">
              <a:avLst/>
            </a:prstGeom>
          </p:spPr>
        </p:pic>
      </p:grpSp>
      <p:sp>
        <p:nvSpPr>
          <p:cNvPr id="12" name="Google Shape;148;p6"/>
          <p:cNvSpPr txBox="1"/>
          <p:nvPr/>
        </p:nvSpPr>
        <p:spPr>
          <a:xfrm>
            <a:off x="1175225" y="2124534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184">
            <a:off x="10807833" y="120606"/>
            <a:ext cx="1338288" cy="1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5014903" y="1450541"/>
            <a:ext cx="7272631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chồm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cõng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ngờ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vô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b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66027" y="1450541"/>
            <a:ext cx="588439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1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550934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lưng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chúa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-65930" y="1450541"/>
            <a:ext cx="6437601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quẫy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đuôi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4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22830" y="1450541"/>
            <a:ext cx="624884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213;p14"/>
          <p:cNvSpPr txBox="1"/>
          <p:nvPr/>
        </p:nvSpPr>
        <p:spPr>
          <a:xfrm>
            <a:off x="4919369" y="3674663"/>
            <a:ext cx="69678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vượt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213;p14"/>
          <p:cNvSpPr txBox="1"/>
          <p:nvPr/>
        </p:nvSpPr>
        <p:spPr>
          <a:xfrm>
            <a:off x="60766" y="3626061"/>
            <a:ext cx="624884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2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3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 rot="18273762">
            <a:off x="-2624708" y="5077608"/>
            <a:ext cx="5056249" cy="1159478"/>
            <a:chOff x="0" y="0"/>
            <a:chExt cx="6741665" cy="1545971"/>
          </a:xfrm>
        </p:grpSpPr>
        <p:sp>
          <p:nvSpPr>
            <p:cNvPr id="18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4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74602" y="1450541"/>
            <a:ext cx="624884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</a:t>
            </a: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1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2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 rot="-5807818">
            <a:off x="-625426" y="4931132"/>
            <a:ext cx="2392966" cy="1763862"/>
            <a:chOff x="0" y="0"/>
            <a:chExt cx="3190621" cy="2351817"/>
          </a:xfrm>
        </p:grpSpPr>
        <p:pic>
          <p:nvPicPr>
            <p:cNvPr id="19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20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2463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1999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tiều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xương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353" y="3390451"/>
            <a:ext cx="3891317" cy="31292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86733" y="1588913"/>
            <a:ext cx="3775727" cy="4738097"/>
            <a:chOff x="6386733" y="1588913"/>
            <a:chExt cx="3775727" cy="4738097"/>
          </a:xfrm>
        </p:grpSpPr>
        <p:sp>
          <p:nvSpPr>
            <p:cNvPr id="2" name="Rectangle 1"/>
            <p:cNvSpPr/>
            <p:nvPr/>
          </p:nvSpPr>
          <p:spPr>
            <a:xfrm>
              <a:off x="6386733" y="1588913"/>
              <a:ext cx="3775727" cy="4738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1279"/>
            <a:stretch/>
          </p:blipFill>
          <p:spPr>
            <a:xfrm>
              <a:off x="6542036" y="1709868"/>
              <a:ext cx="3465120" cy="4450592"/>
            </a:xfrm>
            <a:prstGeom prst="rect">
              <a:avLst/>
            </a:prstGeom>
          </p:spPr>
        </p:pic>
      </p:grpSp>
      <p:sp>
        <p:nvSpPr>
          <p:cNvPr id="13" name="Google Shape;148;p6"/>
          <p:cNvSpPr txBox="1"/>
          <p:nvPr/>
        </p:nvSpPr>
        <p:spPr>
          <a:xfrm>
            <a:off x="739126" y="2026060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grpSp>
        <p:nvGrpSpPr>
          <p:cNvPr id="15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7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3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917046" y="1450541"/>
            <a:ext cx="4265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 hóc xương, đau đớn, vật vã, nhảy lên vật xuống, máu chảy lênh láng, nhớt dãi trào ra vì lấy chân móc họng.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Tính mạng đang gặp nguy hiểm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34339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ngọn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lay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ngớt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búa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….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rượu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to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ta…”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Trèo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 rot="-5807818">
            <a:off x="-572130" y="5185218"/>
            <a:ext cx="2392966" cy="1763862"/>
            <a:chOff x="0" y="0"/>
            <a:chExt cx="3190621" cy="2351817"/>
          </a:xfrm>
        </p:grpSpPr>
        <p:pic>
          <p:nvPicPr>
            <p:cNvPr id="14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 c</a:t>
            </a:r>
            <a:endParaRPr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09" y="1341357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cảm vững bền, khắc cốt ghi tâm ơn nghĩa của ân nhân với mình..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389588"/>
            <a:ext cx="529318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 tiều phu dũng cảm, có lòng thương  loài vật. Sẵn sàng cứu giúp hổ dù biết sự nguy hiểm.</a:t>
            </a:r>
          </a:p>
        </p:txBody>
      </p:sp>
      <p:sp>
        <p:nvSpPr>
          <p:cNvPr id="10" name="Google Shape;213;p14"/>
          <p:cNvSpPr txBox="1"/>
          <p:nvPr/>
        </p:nvSpPr>
        <p:spPr>
          <a:xfrm>
            <a:off x="1791014" y="3785511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lắng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213;p14"/>
          <p:cNvSpPr txBox="1"/>
          <p:nvPr/>
        </p:nvSpPr>
        <p:spPr>
          <a:xfrm>
            <a:off x="7053244" y="3338473"/>
            <a:ext cx="489285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lành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hoạn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3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4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 rot="18273762">
            <a:off x="-2298696" y="5227139"/>
            <a:ext cx="5017546" cy="915784"/>
            <a:chOff x="227367" y="520120"/>
            <a:chExt cx="6690061" cy="1221046"/>
          </a:xfrm>
        </p:grpSpPr>
        <p:sp>
          <p:nvSpPr>
            <p:cNvPr id="19" name="AutoShape 7"/>
            <p:cNvSpPr/>
            <p:nvPr/>
          </p:nvSpPr>
          <p:spPr>
            <a:xfrm rot="21432221">
              <a:off x="227367" y="520120"/>
              <a:ext cx="6690061" cy="1221046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8"/>
            <p:cNvSpPr txBox="1"/>
            <p:nvPr/>
          </p:nvSpPr>
          <p:spPr>
            <a:xfrm rot="21432221">
              <a:off x="310847" y="805317"/>
              <a:ext cx="6125881" cy="693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4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06" y="342445"/>
            <a:ext cx="5408023" cy="3700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627" y="3371363"/>
            <a:ext cx="4810796" cy="34866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-192298"/>
            <a:ext cx="6790375" cy="7091242"/>
          </a:xfrm>
          <a:prstGeom prst="rect">
            <a:avLst/>
          </a:prstGeom>
        </p:spPr>
      </p:pic>
      <p:sp>
        <p:nvSpPr>
          <p:cNvPr id="7" name="Google Shape;100;p2"/>
          <p:cNvSpPr/>
          <p:nvPr/>
        </p:nvSpPr>
        <p:spPr>
          <a:xfrm>
            <a:off x="9012216" y="5981059"/>
            <a:ext cx="2801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rinh - </a:t>
            </a:r>
            <a:endParaRPr sz="2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6" name="Group 14"/>
          <p:cNvGrpSpPr/>
          <p:nvPr/>
        </p:nvGrpSpPr>
        <p:grpSpPr>
          <a:xfrm rot="1571927">
            <a:off x="-786084" y="5161736"/>
            <a:ext cx="2552683" cy="1638646"/>
            <a:chOff x="0" y="0"/>
            <a:chExt cx="5416698" cy="4257548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493059">
              <a:off x="463281" y="151985"/>
              <a:ext cx="3630898" cy="4460818"/>
            </a:xfrm>
            <a:prstGeom prst="rect">
              <a:avLst/>
            </a:prstGeom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3479357">
              <a:off x="1881073" y="1375826"/>
              <a:ext cx="3933283" cy="1241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7709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155" y="1083067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rút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4" name="Google Shape;307;p24"/>
          <p:cNvSpPr/>
          <p:nvPr/>
        </p:nvSpPr>
        <p:spPr>
          <a:xfrm>
            <a:off x="537363" y="1525126"/>
            <a:ext cx="5311140" cy="2514600"/>
          </a:xfrm>
          <a:prstGeom prst="cloudCallout">
            <a:avLst>
              <a:gd name="adj1" fmla="val -26522"/>
              <a:gd name="adj2" fmla="val 78029"/>
            </a:avLst>
          </a:prstGeom>
          <a:solidFill>
            <a:srgbClr val="E6F8FA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?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Google Shape;311;p24"/>
          <p:cNvCxnSpPr/>
          <p:nvPr/>
        </p:nvCxnSpPr>
        <p:spPr>
          <a:xfrm>
            <a:off x="8067828" y="2119305"/>
            <a:ext cx="533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312;p24"/>
          <p:cNvCxnSpPr/>
          <p:nvPr/>
        </p:nvCxnSpPr>
        <p:spPr>
          <a:xfrm>
            <a:off x="8144028" y="3072142"/>
            <a:ext cx="457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313;p24"/>
          <p:cNvSpPr/>
          <p:nvPr/>
        </p:nvSpPr>
        <p:spPr>
          <a:xfrm>
            <a:off x="6208938" y="1662105"/>
            <a:ext cx="211035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1" name="Google Shape;314;p24"/>
          <p:cNvSpPr/>
          <p:nvPr/>
        </p:nvSpPr>
        <p:spPr>
          <a:xfrm>
            <a:off x="6200643" y="2691142"/>
            <a:ext cx="2206275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hổ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 hai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2" name="Google Shape;315;p24"/>
          <p:cNvSpPr/>
          <p:nvPr/>
        </p:nvSpPr>
        <p:spPr>
          <a:xfrm>
            <a:off x="8601227" y="1662105"/>
            <a:ext cx="2427843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 lần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16;p24"/>
          <p:cNvSpPr/>
          <p:nvPr/>
        </p:nvSpPr>
        <p:spPr>
          <a:xfrm>
            <a:off x="8601227" y="2691142"/>
            <a:ext cx="2427843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Mãi mãi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5" name="Google Shape;318;p24"/>
          <p:cNvSpPr/>
          <p:nvPr/>
        </p:nvSpPr>
        <p:spPr>
          <a:xfrm>
            <a:off x="5181309" y="4498176"/>
            <a:ext cx="6537645" cy="1357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 HỌC VỀ CÁCH “NHẬN” VÀ “TRẢ” ƠN KHI ĐƯỢC GIÚP ĐỠ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6" name="Google Shape;358;p29" descr="bfe9b46ea5b31a26864cecd4e88d18f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187" y="4398364"/>
            <a:ext cx="1765561" cy="22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3924006" y="4482089"/>
            <a:ext cx="1389542" cy="13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48887">
            <a:off x="9239400" y="3384692"/>
            <a:ext cx="5619309" cy="5445621"/>
          </a:xfrm>
          <a:prstGeom prst="rect">
            <a:avLst/>
          </a:prstGeom>
        </p:spPr>
      </p:pic>
      <p:sp>
        <p:nvSpPr>
          <p:cNvPr id="22" name="Freeform 7"/>
          <p:cNvSpPr/>
          <p:nvPr/>
        </p:nvSpPr>
        <p:spPr bwMode="auto">
          <a:xfrm>
            <a:off x="5683347" y="1463040"/>
            <a:ext cx="5927585" cy="5394960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3" name="Cloud 22"/>
          <p:cNvSpPr>
            <a:spLocks noChangeAspect="1"/>
          </p:cNvSpPr>
          <p:nvPr/>
        </p:nvSpPr>
        <p:spPr>
          <a:xfrm>
            <a:off x="8688047" y="536784"/>
            <a:ext cx="2954376" cy="17186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3200" kern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954156" y="483735"/>
            <a:ext cx="2635030" cy="182473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3200" kern="1200" dirty="0">
              <a:solidFill>
                <a:prstClr val="white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9623578" y="2843559"/>
            <a:ext cx="2568422" cy="174641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id-ID" sz="3200" kern="1200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4" name="Cloud 33"/>
          <p:cNvSpPr>
            <a:spLocks noChangeAspect="1"/>
          </p:cNvSpPr>
          <p:nvPr/>
        </p:nvSpPr>
        <p:spPr>
          <a:xfrm>
            <a:off x="4780806" y="2843559"/>
            <a:ext cx="2448664" cy="173967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id-ID" sz="2400" kern="1200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" name="Google Shape;213;p14"/>
          <p:cNvSpPr txBox="1"/>
          <p:nvPr/>
        </p:nvSpPr>
        <p:spPr>
          <a:xfrm>
            <a:off x="785231" y="1216331"/>
            <a:ext cx="322102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23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48887">
            <a:off x="8662574" y="-1835390"/>
            <a:ext cx="5619309" cy="5445621"/>
          </a:xfrm>
          <a:prstGeom prst="rect">
            <a:avLst/>
          </a:prstGeom>
        </p:spPr>
      </p:pic>
      <p:sp>
        <p:nvSpPr>
          <p:cNvPr id="10" name="Google Shape;164;p8"/>
          <p:cNvSpPr/>
          <p:nvPr/>
        </p:nvSpPr>
        <p:spPr>
          <a:xfrm>
            <a:off x="612434" y="887420"/>
            <a:ext cx="3512635" cy="441193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rgbClr val="D5E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65;p8"/>
          <p:cNvSpPr/>
          <p:nvPr/>
        </p:nvSpPr>
        <p:spPr>
          <a:xfrm>
            <a:off x="4463392" y="1420848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luôn dũng cảm, vượt qua nỗi sợ hãi để sẵn sàng cứu giúp người khác trong những hoàn cảnh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 cấp.</a:t>
            </a:r>
          </a:p>
        </p:txBody>
      </p:sp>
      <p:sp>
        <p:nvSpPr>
          <p:cNvPr id="13" name="Google Shape;166;p8"/>
          <p:cNvSpPr/>
          <p:nvPr/>
        </p:nvSpPr>
        <p:spPr>
          <a:xfrm>
            <a:off x="8313776" y="2012695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yêu thương muôn loài chính là tình cảm to lớn, bền vững, giúp thế giới trở nên tốt đẹp hơn.</a:t>
            </a:r>
          </a:p>
        </p:txBody>
      </p:sp>
    </p:spTree>
    <p:extLst>
      <p:ext uri="{BB962C8B-B14F-4D97-AF65-F5344CB8AC3E}">
        <p14:creationId xmlns:p14="http://schemas.microsoft.com/office/powerpoint/2010/main" val="23641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+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171346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0962" y="1828800"/>
              <a:ext cx="160597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TỔNG KẾT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624" y="459879"/>
            <a:ext cx="5364945" cy="1896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47" y="459879"/>
            <a:ext cx="5364945" cy="18960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50409" y="1800664"/>
            <a:ext cx="4698609" cy="4557933"/>
          </a:xfrm>
          <a:prstGeom prst="ellipse">
            <a:avLst/>
          </a:prstGeom>
          <a:solidFill>
            <a:srgbClr val="E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5289" y="1800664"/>
            <a:ext cx="4698609" cy="45579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0322" y="2684270"/>
            <a:ext cx="3698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Mượn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muốn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trọng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9351" y="2684270"/>
            <a:ext cx="41704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Mượn chuyện loài vật để nói chuyện con người.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Sử dụng biện pháp nghệ thuật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hóa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12" name="Group 60"/>
          <p:cNvGrpSpPr/>
          <p:nvPr/>
        </p:nvGrpSpPr>
        <p:grpSpPr>
          <a:xfrm rot="367725">
            <a:off x="10377489" y="4196799"/>
            <a:ext cx="2342884" cy="2763873"/>
            <a:chOff x="0" y="0"/>
            <a:chExt cx="3123845" cy="3685163"/>
          </a:xfrm>
        </p:grpSpPr>
        <p:pic>
          <p:nvPicPr>
            <p:cNvPr id="13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880076">
              <a:off x="727806" y="195519"/>
              <a:ext cx="1668233" cy="3266957"/>
            </a:xfrm>
            <a:prstGeom prst="rect">
              <a:avLst/>
            </a:prstGeom>
          </p:spPr>
        </p:pic>
        <p:pic>
          <p:nvPicPr>
            <p:cNvPr id="14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121453" y="2403271"/>
              <a:ext cx="2274424" cy="71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0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3" y="126612"/>
            <a:ext cx="11474256" cy="5462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673" y="5520626"/>
            <a:ext cx="1147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428" y="1032824"/>
            <a:ext cx="7145131" cy="4346825"/>
          </a:xfrm>
          <a:prstGeom prst="rect">
            <a:avLst/>
          </a:prstGeom>
        </p:spPr>
      </p:pic>
      <p:grpSp>
        <p:nvGrpSpPr>
          <p:cNvPr id="6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7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8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701" y="573202"/>
            <a:ext cx="11846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“Con hổ có nghĩa” là một trong số truyện truyền kì nổi tiếng của tác giả Vũ Trinh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ích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C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húng ta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 ra bài học tình người, sự cứu giúp trong hoàn cảnh khó khăn luôn có ý nghĩa quan trọng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sự đáp đền ơn nghĩa là hành động đẹp đáng được ngợi khen.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 những tình huống khó khăn, hãy vượt qua nỗi sợ hãi bằng tình yêu thương, nó sẽ giúp chúng ta có sức mạnh để hành động cứu người. 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chúng ta học hỏi được ở hổ sự ân nghĩa, lòng thủy chung báo đáp ân nhân. Ngoài ra, truyện cũng phần nào đó nói lên bài học về cách cho- nhận trong cuộc 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“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cứ cho đi những điều tốt đẹp ý nghĩa, chắc chắn bạn sẽ nhận được những điều ý nghĩa tốt đẹp hơn.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sẻ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chia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i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2668" y="5358954"/>
            <a:ext cx="2407002" cy="2407002"/>
          </a:xfrm>
          <a:prstGeom prst="rect">
            <a:avLst/>
          </a:prstGeom>
        </p:spPr>
      </p:pic>
      <p:pic>
        <p:nvPicPr>
          <p:cNvPr id="5" name="Picture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662642">
            <a:off x="10990492" y="5226520"/>
            <a:ext cx="770944" cy="21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3465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bg2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7919" y="1078009"/>
            <a:ext cx="5776087" cy="496647"/>
            <a:chOff x="644526" y="2766774"/>
            <a:chExt cx="11553677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2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638592"/>
            <a:ext cx="3646399" cy="2411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03979" y="2787508"/>
            <a:ext cx="5330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6" y="1574656"/>
            <a:ext cx="4407866" cy="4319707"/>
          </a:xfrm>
          <a:prstGeom prst="rect">
            <a:avLst/>
          </a:prstGeom>
        </p:spPr>
      </p:pic>
      <p:pic>
        <p:nvPicPr>
          <p:cNvPr id="14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34383" y="48058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6" y="236309"/>
            <a:ext cx="8205927" cy="2328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2" b="99767" l="10000" r="97791">
                        <a14:foregroundMark x1="69884" y1="82907" x2="70698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458" y="1567285"/>
            <a:ext cx="1444529" cy="1444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063" l="10000" r="90000">
                        <a14:foregroundMark x1="47656" y1="49688" x2="45313" y2="53906"/>
                        <a14:foregroundMark x1="41719" y1="52656" x2="43750" y2="55156"/>
                        <a14:foregroundMark x1="48125" y1="84375" x2="55937" y2="84219"/>
                        <a14:foregroundMark x1="43125" y1="82813" x2="45156" y2="82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453" y="4229238"/>
            <a:ext cx="2201659" cy="2201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700" y="1900364"/>
            <a:ext cx="10470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đẻ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xấp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37,8 g</a:t>
            </a: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" y="43226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5" y="95548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50;p6" descr="Tác giả: Vũ Tri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0259">
            <a:off x="739556" y="1872291"/>
            <a:ext cx="2932942" cy="4186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Google Shape;148;p6"/>
          <p:cNvSpPr txBox="1"/>
          <p:nvPr/>
        </p:nvSpPr>
        <p:spPr>
          <a:xfrm>
            <a:off x="4578056" y="1333830"/>
            <a:ext cx="689971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Trinh (1759 - 1828)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Quê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nổi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sách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xuôi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biểu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oán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Lan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41468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6" y="93790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1" y="1459029"/>
            <a:ext cx="7154092" cy="1439693"/>
          </a:xfrm>
          <a:prstGeom prst="rect">
            <a:avLst/>
          </a:prstGeom>
        </p:spPr>
      </p:pic>
      <p:sp>
        <p:nvSpPr>
          <p:cNvPr id="9" name="Google Shape;148;p6"/>
          <p:cNvSpPr txBox="1"/>
          <p:nvPr/>
        </p:nvSpPr>
        <p:spPr>
          <a:xfrm>
            <a:off x="967048" y="2898722"/>
            <a:ext cx="576428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5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5"/>
          <a:stretch/>
        </p:blipFill>
        <p:spPr>
          <a:xfrm>
            <a:off x="7154092" y="416781"/>
            <a:ext cx="4358799" cy="6238508"/>
          </a:xfrm>
          <a:prstGeom prst="rect">
            <a:avLst/>
          </a:prstGeom>
        </p:spPr>
      </p:pic>
      <p:pic>
        <p:nvPicPr>
          <p:cNvPr id="11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76602" y="5726926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8" y="45535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61" y="978575"/>
            <a:ext cx="364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61" y="1893628"/>
            <a:ext cx="1452358" cy="14547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156902" y="1586126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39" y="3509597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39" y="4296174"/>
            <a:ext cx="156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06" y="1809297"/>
            <a:ext cx="1452358" cy="14547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4044847" y="1501795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1284" y="3425266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244" y="4126897"/>
            <a:ext cx="2920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120" y="1810240"/>
            <a:ext cx="1452358" cy="14562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7138761" y="1502738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1633" y="3475218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1633" y="4208864"/>
            <a:ext cx="287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006" y="1809383"/>
            <a:ext cx="1452358" cy="1456266"/>
          </a:xfrm>
          <a:prstGeom prst="ellipse">
            <a:avLst/>
          </a:prstGeom>
          <a:solidFill>
            <a:srgbClr val="FCBAC4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0571647" y="1501881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6882" y="3474361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184">
            <a:off x="10832846" y="-109157"/>
            <a:ext cx="1338288" cy="1644183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5178">
            <a:off x="-122927" y="5674357"/>
            <a:ext cx="1203802" cy="15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761" y="-187489"/>
            <a:ext cx="3962143" cy="2130347"/>
          </a:xfrm>
          <a:prstGeom prst="rect">
            <a:avLst/>
          </a:prstGeom>
        </p:spPr>
      </p:pic>
      <p:sp>
        <p:nvSpPr>
          <p:cNvPr id="8" name="Google Shape;178;p10"/>
          <p:cNvSpPr/>
          <p:nvPr/>
        </p:nvSpPr>
        <p:spPr>
          <a:xfrm>
            <a:off x="4161910" y="836120"/>
            <a:ext cx="7341326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thuốc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bóp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mừng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1;p10"/>
          <p:cNvSpPr/>
          <p:nvPr/>
        </p:nvSpPr>
        <p:spPr>
          <a:xfrm>
            <a:off x="5045379" y="3659874"/>
            <a:ext cx="6987141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sườn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bèn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ra.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7" name="Picture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3498" y="0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48;p6"/>
          <p:cNvSpPr txBox="1"/>
          <p:nvPr/>
        </p:nvSpPr>
        <p:spPr>
          <a:xfrm>
            <a:off x="7113269" y="1709607"/>
            <a:ext cx="485704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GV chia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lớp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nhóm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lang="en-US"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lớp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nhóm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38" y="-225083"/>
            <a:ext cx="6986735" cy="21270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188" y="1627092"/>
            <a:ext cx="6766560" cy="4511020"/>
            <a:chOff x="0" y="1819442"/>
            <a:chExt cx="6766560" cy="4511020"/>
          </a:xfrm>
        </p:grpSpPr>
        <p:sp>
          <p:nvSpPr>
            <p:cNvPr id="4" name="Rectangle 3"/>
            <p:cNvSpPr/>
            <p:nvPr/>
          </p:nvSpPr>
          <p:spPr>
            <a:xfrm>
              <a:off x="0" y="1819442"/>
              <a:ext cx="6766560" cy="451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1279"/>
            <a:stretch/>
          </p:blipFill>
          <p:spPr>
            <a:xfrm>
              <a:off x="298793" y="1901957"/>
              <a:ext cx="2973995" cy="42449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7816" y="1901957"/>
              <a:ext cx="3004931" cy="4244941"/>
            </a:xfrm>
            <a:prstGeom prst="rect">
              <a:avLst/>
            </a:prstGeom>
          </p:spPr>
        </p:pic>
      </p:grpSp>
      <p:grpSp>
        <p:nvGrpSpPr>
          <p:cNvPr id="6" name="Group 26"/>
          <p:cNvGrpSpPr/>
          <p:nvPr/>
        </p:nvGrpSpPr>
        <p:grpSpPr>
          <a:xfrm rot="-5807818">
            <a:off x="1945176" y="274454"/>
            <a:ext cx="1596317" cy="1127965"/>
            <a:chOff x="0" y="0"/>
            <a:chExt cx="3190621" cy="2351817"/>
          </a:xfrm>
        </p:grpSpPr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8" name="Picture 2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751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1810</Words>
  <Application>Microsoft Office PowerPoint</Application>
  <PresentationFormat>Màn hình rộng</PresentationFormat>
  <Paragraphs>178</Paragraphs>
  <Slides>29</Slides>
  <Notes>28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29</vt:i4>
      </vt:variant>
    </vt:vector>
  </HeadingPairs>
  <TitlesOfParts>
    <vt:vector size="44" baseType="lpstr">
      <vt:lpstr>Arial</vt:lpstr>
      <vt:lpstr>Cambria</vt:lpstr>
      <vt:lpstr>印品黑体</vt:lpstr>
      <vt:lpstr>Yeseva One</vt:lpstr>
      <vt:lpstr>Times New Roman</vt:lpstr>
      <vt:lpstr>Tahoma</vt:lpstr>
      <vt:lpstr>等线 Light</vt:lpstr>
      <vt:lpstr>Calibri</vt:lpstr>
      <vt:lpstr>等线</vt:lpstr>
      <vt:lpstr>Office Theme</vt:lpstr>
      <vt:lpstr>3_Office Theme</vt:lpstr>
      <vt:lpstr>4_Office Theme</vt:lpstr>
      <vt:lpstr>​​</vt:lpstr>
      <vt:lpstr>5_Office Theme</vt:lpstr>
      <vt:lpstr>6_Office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Ngọc Huyền Đào</cp:lastModifiedBy>
  <cp:revision>85</cp:revision>
  <dcterms:created xsi:type="dcterms:W3CDTF">2021-07-05T09:26:43Z</dcterms:created>
  <dcterms:modified xsi:type="dcterms:W3CDTF">2024-02-28T05:06:37Z</dcterms:modified>
</cp:coreProperties>
</file>