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77" r:id="rId2"/>
    <p:sldId id="256" r:id="rId3"/>
    <p:sldId id="257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4" r:id="rId14"/>
    <p:sldId id="275" r:id="rId15"/>
    <p:sldId id="27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FNO+4bGUEnUlcV5MwC0PiiuRP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7701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game: https://wordwall.net/resource/27225435</a:t>
            </a:r>
            <a:endParaRPr/>
          </a:p>
        </p:txBody>
      </p:sp>
      <p:sp>
        <p:nvSpPr>
          <p:cNvPr id="250" name="Google Shape;25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Kết quả hình ảnh cho 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35114"/>
            <a:ext cx="11785600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930400" y="5029200"/>
            <a:ext cx="7924800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4300" dirty="0"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4300" dirty="0">
                <a:cs typeface="Times New Roman" pitchFamily="18" charset="0"/>
              </a:rPr>
              <a:t> Cu Khoi Secondary School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828800" y="274316"/>
            <a:ext cx="8229600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4300">
                <a:cs typeface="Times New Roman" pitchFamily="18" charset="0"/>
              </a:rPr>
              <a:t>UNIT 8: FILMS</a:t>
            </a:r>
          </a:p>
          <a:p>
            <a:pPr algn="ctr" eaLnBrk="1" hangingPunct="1"/>
            <a:r>
              <a:rPr lang="en-US" sz="4300">
                <a:cs typeface="Times New Roman" pitchFamily="18" charset="0"/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01674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6711660" y="1536905"/>
            <a:ext cx="5480340" cy="379543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1183195" y="1331912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own ideas to complete the following sentences.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73" name="Google Shape;27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 txBox="1"/>
          <p:nvPr/>
        </p:nvSpPr>
        <p:spPr>
          <a:xfrm>
            <a:off x="487067" y="207665"/>
            <a:ext cx="413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en-US" sz="3600" b="1">
                <a:solidFill>
                  <a:schemeClr val="dk1"/>
                </a:solidFill>
              </a:rPr>
              <a:t>ACTICE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487067" y="2247176"/>
            <a:ext cx="786384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really like the film though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felt very well. However,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a great success. However,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it rained all day,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 in the film was terrible. However,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79189" y="1351083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423798" y="131026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84" name="Google Shape;28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6"/>
          <p:cNvSpPr txBox="1"/>
          <p:nvPr/>
        </p:nvSpPr>
        <p:spPr>
          <a:xfrm>
            <a:off x="487067" y="207665"/>
            <a:ext cx="413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en-US" sz="3600" b="1">
                <a:solidFill>
                  <a:schemeClr val="dk1"/>
                </a:solidFill>
              </a:rPr>
              <a:t>ACTICE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628983" y="2042183"/>
            <a:ext cx="11106417" cy="449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Mary overslept this morning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she went to bed early last night.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sun is shining, it isn’t very warm.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like running,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like swimming.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 	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 	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exciting, Jim fell asleep in the cinema.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story of the film is silly.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many people still enjoyed it.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7" name="Google Shape;287;p16"/>
          <p:cNvSpPr/>
          <p:nvPr/>
        </p:nvSpPr>
        <p:spPr>
          <a:xfrm>
            <a:off x="1507375" y="2530781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8847513" y="3403617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1507373" y="4311001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8847512" y="5173133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1507374" y="6069103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4834" y="1873703"/>
            <a:ext cx="1529368" cy="1529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 txBox="1"/>
          <p:nvPr/>
        </p:nvSpPr>
        <p:spPr>
          <a:xfrm>
            <a:off x="1183195" y="1331912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– Chain story with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9" name="Google Shape;3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21" name="Google Shape;321;p17"/>
          <p:cNvSpPr/>
          <p:nvPr/>
        </p:nvSpPr>
        <p:spPr>
          <a:xfrm>
            <a:off x="5342021" y="2385561"/>
            <a:ext cx="665648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it rained yesterday, we went shopping.</a:t>
            </a:r>
            <a:b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we went shopping, we didn’t buy anything.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endParaRPr/>
          </a:p>
        </p:txBody>
      </p:sp>
      <p:pic>
        <p:nvPicPr>
          <p:cNvPr id="322" name="Google Shape;322;p17" descr="3D Men Connecting Jigsaw Puzzle Stock Illustration - Illustration of  participation, concepts: 43654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612" y="2449624"/>
            <a:ext cx="4823944" cy="319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/>
        </p:nvSpPr>
        <p:spPr>
          <a:xfrm>
            <a:off x="1222133" y="130723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2300752" y="2054376"/>
            <a:ext cx="8070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/>
          </a:p>
        </p:txBody>
      </p:sp>
      <p:grpSp>
        <p:nvGrpSpPr>
          <p:cNvPr id="355" name="Google Shape;355;p19"/>
          <p:cNvGrpSpPr/>
          <p:nvPr/>
        </p:nvGrpSpPr>
        <p:grpSpPr>
          <a:xfrm>
            <a:off x="1922199" y="3004749"/>
            <a:ext cx="8097313" cy="3107113"/>
            <a:chOff x="-164765" y="267380"/>
            <a:chExt cx="8097313" cy="3107113"/>
          </a:xfrm>
        </p:grpSpPr>
        <p:sp>
          <p:nvSpPr>
            <p:cNvPr id="356" name="Google Shape;356;p19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 txBox="1"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69" name="Google Shape;36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0"/>
          <p:cNvSpPr txBox="1"/>
          <p:nvPr/>
        </p:nvSpPr>
        <p:spPr>
          <a:xfrm>
            <a:off x="1243489" y="2081210"/>
            <a:ext cx="10055881" cy="249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exercises in the Workbook.</a:t>
            </a:r>
            <a:endParaRPr/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B: Ex.6 &amp; Ex.7 (page 62)</a:t>
            </a:r>
            <a:endParaRPr/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E: Ex. 1 (page 65)</a:t>
            </a:r>
            <a:endParaRPr/>
          </a:p>
        </p:txBody>
      </p:sp>
      <p:pic>
        <p:nvPicPr>
          <p:cNvPr id="372" name="Google Shape;37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20" y="3075395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1"/>
          <p:cNvSpPr txBox="1"/>
          <p:nvPr/>
        </p:nvSpPr>
        <p:spPr>
          <a:xfrm>
            <a:off x="2875947" y="6085150"/>
            <a:ext cx="655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 facebook.com/sachmem.vn/</a:t>
            </a:r>
            <a:endParaRPr sz="18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957679" y="2462423"/>
            <a:ext cx="64093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1922199" y="3215338"/>
            <a:ext cx="8097313" cy="3107113"/>
            <a:chOff x="-164765" y="267380"/>
            <a:chExt cx="8097313" cy="3107113"/>
          </a:xfrm>
        </p:grpSpPr>
        <p:sp>
          <p:nvSpPr>
            <p:cNvPr id="105" name="Google Shape;105;p2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947361" y="1443813"/>
            <a:ext cx="688047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1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goes out </a:t>
            </a:r>
            <a:r>
              <a:rPr lang="en-US" sz="2800" b="1" i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although</a:t>
            </a:r>
            <a:r>
              <a:rPr lang="en-US" sz="2800" i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raining.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959160" y="2715193"/>
            <a:ext cx="694673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2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gets good marks </a:t>
            </a:r>
            <a:r>
              <a:rPr lang="en-US" sz="2800" b="1" i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though</a:t>
            </a:r>
            <a:r>
              <a:rPr lang="en-US" sz="2800" i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is lazy.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3959160" y="3986573"/>
            <a:ext cx="785063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3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an amateur actor. </a:t>
            </a:r>
            <a:r>
              <a:rPr lang="en-US" sz="2800" b="1" i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he acts very well.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3947361" y="5301186"/>
            <a:ext cx="746033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4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studied hard. </a:t>
            </a:r>
            <a:r>
              <a:rPr lang="en-US" sz="2800" b="1" i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he failed the exam.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6" descr="Jigsaw puzzle - Simple English Wikipedia, the free encyclo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038" y="2231366"/>
            <a:ext cx="3439064" cy="3095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pic>
        <p:nvPicPr>
          <p:cNvPr id="191" name="Google Shape;191;p8" descr="Learntalk | However, Besides, As a Result, and Other Sentence Connecto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0248" y="2585022"/>
            <a:ext cx="5435386" cy="27176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2842379" y="1333055"/>
            <a:ext cx="676297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</a:t>
            </a:r>
            <a:r>
              <a:rPr lang="en-US" sz="32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2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connect 2 contrasting ideas.</a:t>
            </a:r>
            <a:endParaRPr/>
          </a:p>
        </p:txBody>
      </p:sp>
      <p:sp>
        <p:nvSpPr>
          <p:cNvPr id="193" name="Google Shape;193;p8"/>
          <p:cNvSpPr txBox="1"/>
          <p:nvPr/>
        </p:nvSpPr>
        <p:spPr>
          <a:xfrm>
            <a:off x="89209" y="3005271"/>
            <a:ext cx="3850447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contrasting ideas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the same sentence</a:t>
            </a:r>
            <a:endParaRPr/>
          </a:p>
        </p:txBody>
      </p:sp>
      <p:sp>
        <p:nvSpPr>
          <p:cNvPr id="194" name="Google Shape;194;p8"/>
          <p:cNvSpPr txBox="1"/>
          <p:nvPr/>
        </p:nvSpPr>
        <p:spPr>
          <a:xfrm>
            <a:off x="8865634" y="3005271"/>
            <a:ext cx="3255034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 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contrasting ideas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2 sentences</a:t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422505" y="5477465"/>
            <a:ext cx="116027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 / Though</a:t>
            </a:r>
            <a:r>
              <a:rPr lang="en-US" sz="2400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John Peters is an amateur actor, he gave a great performance in his film.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380906" y="6064001"/>
            <a:ext cx="112028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John Peters is an amateur actor. </a:t>
            </a:r>
            <a:r>
              <a:rPr lang="en-US" sz="24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400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, he gave a great performance in his film.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18" name="Google Shape;218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8293" y="2331886"/>
            <a:ext cx="5406186" cy="326501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2" name="Google Shape;23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1166408" y="1978678"/>
            <a:ext cx="11372306" cy="465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000" b="1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questions were very difficult, he solved them easily.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solved the questions easily </a:t>
            </a:r>
            <a:r>
              <a:rPr lang="en-US" sz="2000" b="1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were very difficult.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000" b="1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was a great actor, he never played a leading role in a film.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 never played a leading role in a film </a:t>
            </a:r>
            <a:r>
              <a:rPr lang="en-US" sz="2000" b="1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was a great actor.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000" b="1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spent a lot of money on the film, it wasn’t a big success.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film wasn’t a big success </a:t>
            </a:r>
            <a:r>
              <a:rPr lang="en-US" sz="2000" b="1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spent a lot of money on it.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000" b="1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film was a comedy, I didn’t find it funny at all.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didn’t find the film funny at all </a:t>
            </a:r>
            <a:r>
              <a:rPr lang="en-US" sz="2000" b="1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was a comedy.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000" b="1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played well, we couldn’t win the match.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 couldn’t win the match </a:t>
            </a:r>
            <a:r>
              <a:rPr lang="en-US" sz="2000" b="1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played well.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1172112" y="1324161"/>
            <a:ext cx="110198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241" name="Google Shape;241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43" name="Google Shape;2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12" descr="Businessmen about To Connect Puzzle Pieces Stock Illustration -  Illustration of business, team: 45660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7776" y="2211088"/>
            <a:ext cx="5406186" cy="326501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/>
        </p:nvSpPr>
        <p:spPr>
          <a:xfrm>
            <a:off x="1172112" y="1324161"/>
            <a:ext cx="108148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157502" y="2121959"/>
            <a:ext cx="1207832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acting in the film was good, I didn’t like its story.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felt really tired.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I went to see the film.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really enjoyed the new film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most of my friends didn’t like it.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studied hard for the exam.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he failed it.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Mai speaks English very well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 native language is Vietnamese.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58" name="Google Shape;258;p13"/>
          <p:cNvSpPr/>
          <p:nvPr/>
        </p:nvSpPr>
        <p:spPr>
          <a:xfrm>
            <a:off x="628983" y="2347186"/>
            <a:ext cx="28280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4493435" y="3822617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4493435" y="5274342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3024763" y="3127810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4825414" y="4560178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870</Words>
  <Application>Microsoft Office PowerPoint</Application>
  <PresentationFormat>Widescreen</PresentationFormat>
  <Paragraphs>101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Open Sans</vt:lpstr>
      <vt:lpstr>Times New Roman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</cp:revision>
  <dcterms:created xsi:type="dcterms:W3CDTF">2020-12-09T02:04:09Z</dcterms:created>
  <dcterms:modified xsi:type="dcterms:W3CDTF">2024-02-14T15:24:27Z</dcterms:modified>
</cp:coreProperties>
</file>