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slideLayouts/slideLayout14.xml" ContentType="application/vnd.openxmlformats-officedocument.presentationml.slideLayout+xml"/>
  <Override PartName="/ppt/theme/theme11.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2.xml" ContentType="application/vnd.openxmlformats-officedocument.theme+xml"/>
  <Override PartName="/ppt/slideLayouts/slideLayout17.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8" r:id="rId1"/>
    <p:sldMasterId id="2147484261" r:id="rId2"/>
    <p:sldMasterId id="2147484263" r:id="rId3"/>
    <p:sldMasterId id="2147484289" r:id="rId4"/>
    <p:sldMasterId id="2147484266" r:id="rId5"/>
    <p:sldMasterId id="2147484268" r:id="rId6"/>
    <p:sldMasterId id="2147484270" r:id="rId7"/>
    <p:sldMasterId id="2147484273" r:id="rId8"/>
    <p:sldMasterId id="2147484291" r:id="rId9"/>
    <p:sldMasterId id="2147484293" r:id="rId10"/>
    <p:sldMasterId id="2147484294" r:id="rId11"/>
    <p:sldMasterId id="2147484296" r:id="rId12"/>
    <p:sldMasterId id="2147484298" r:id="rId13"/>
  </p:sldMasterIdLst>
  <p:notesMasterIdLst>
    <p:notesMasterId r:id="rId64"/>
  </p:notesMasterIdLst>
  <p:handoutMasterIdLst>
    <p:handoutMasterId r:id="rId65"/>
  </p:handoutMasterIdLst>
  <p:sldIdLst>
    <p:sldId id="356" r:id="rId14"/>
    <p:sldId id="404" r:id="rId15"/>
    <p:sldId id="456" r:id="rId16"/>
    <p:sldId id="406" r:id="rId17"/>
    <p:sldId id="453" r:id="rId18"/>
    <p:sldId id="332" r:id="rId19"/>
    <p:sldId id="434" r:id="rId20"/>
    <p:sldId id="3267" r:id="rId21"/>
    <p:sldId id="405" r:id="rId22"/>
    <p:sldId id="454" r:id="rId23"/>
    <p:sldId id="435" r:id="rId24"/>
    <p:sldId id="437" r:id="rId25"/>
    <p:sldId id="3268" r:id="rId26"/>
    <p:sldId id="455" r:id="rId27"/>
    <p:sldId id="439" r:id="rId28"/>
    <p:sldId id="449" r:id="rId29"/>
    <p:sldId id="442" r:id="rId30"/>
    <p:sldId id="443" r:id="rId31"/>
    <p:sldId id="444" r:id="rId32"/>
    <p:sldId id="441" r:id="rId33"/>
    <p:sldId id="445" r:id="rId34"/>
    <p:sldId id="446" r:id="rId35"/>
    <p:sldId id="447" r:id="rId36"/>
    <p:sldId id="448" r:id="rId37"/>
    <p:sldId id="3269" r:id="rId38"/>
    <p:sldId id="3288" r:id="rId39"/>
    <p:sldId id="3271" r:id="rId40"/>
    <p:sldId id="431" r:id="rId41"/>
    <p:sldId id="432" r:id="rId42"/>
    <p:sldId id="3270" r:id="rId43"/>
    <p:sldId id="3273" r:id="rId44"/>
    <p:sldId id="3274" r:id="rId45"/>
    <p:sldId id="3275" r:id="rId46"/>
    <p:sldId id="3276" r:id="rId47"/>
    <p:sldId id="3277" r:id="rId48"/>
    <p:sldId id="3278" r:id="rId49"/>
    <p:sldId id="3279" r:id="rId50"/>
    <p:sldId id="3280" r:id="rId51"/>
    <p:sldId id="3281" r:id="rId52"/>
    <p:sldId id="3272" r:id="rId53"/>
    <p:sldId id="3282" r:id="rId54"/>
    <p:sldId id="451" r:id="rId55"/>
    <p:sldId id="450" r:id="rId56"/>
    <p:sldId id="427" r:id="rId57"/>
    <p:sldId id="3284" r:id="rId58"/>
    <p:sldId id="3285" r:id="rId59"/>
    <p:sldId id="3287" r:id="rId60"/>
    <p:sldId id="3289" r:id="rId61"/>
    <p:sldId id="3159" r:id="rId62"/>
    <p:sldId id="452" r:id="rId63"/>
  </p:sldIdLst>
  <p:sldSz cx="12192000" cy="6858000"/>
  <p:notesSz cx="6858000" cy="9144000"/>
  <p:custDataLst>
    <p:tags r:id="rId66"/>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66"/>
    <a:srgbClr val="660033"/>
    <a:srgbClr val="A1E705"/>
    <a:srgbClr val="FF0000"/>
    <a:srgbClr val="6633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835" y="58"/>
      </p:cViewPr>
      <p:guideLst>
        <p:guide orient="horz" pos="2160"/>
        <p:guide pos="3840"/>
      </p:guideLst>
    </p:cSldViewPr>
  </p:slideViewPr>
  <p:notesTextViewPr>
    <p:cViewPr>
      <p:scale>
        <a:sx n="100" d="100"/>
        <a:sy n="100" d="100"/>
      </p:scale>
      <p:origin x="0" y="0"/>
    </p:cViewPr>
  </p:notesTextViewPr>
  <p:notesViewPr>
    <p:cSldViewPr>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tags" Target="tags/tag1.xml"/><Relationship Id="rId5" Type="http://schemas.openxmlformats.org/officeDocument/2006/relationships/slideMaster" Target="slideMasters/slideMaster5.xml"/><Relationship Id="rId61" Type="http://schemas.openxmlformats.org/officeDocument/2006/relationships/slide" Target="slides/slide48.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presProps" Target="presProps.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474B7FD-A6B1-4D04-BE7A-51433A781EA3}" type="slidenum">
              <a:rPr lang="en-US" smtClean="0"/>
              <a:t>‹#›</a:t>
            </a:fld>
            <a:endParaRPr lang="en-US"/>
          </a:p>
        </p:txBody>
      </p:sp>
    </p:spTree>
    <p:extLst>
      <p:ext uri="{BB962C8B-B14F-4D97-AF65-F5344CB8AC3E}">
        <p14:creationId xmlns:p14="http://schemas.microsoft.com/office/powerpoint/2010/main" val="8408916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5871AC-190F-4A25-97B6-1E5AFBDF87BE}" type="datetimeFigureOut">
              <a:rPr lang="vi-VN" smtClean="0"/>
              <a:t>10/10/2023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0CC222-CA66-43F7-B084-651310C64317}" type="slidenum">
              <a:rPr lang="vi-VN" smtClean="0"/>
              <a:t>‹#›</a:t>
            </a:fld>
            <a:endParaRPr lang="vi-VN"/>
          </a:p>
        </p:txBody>
      </p:sp>
    </p:spTree>
    <p:extLst>
      <p:ext uri="{BB962C8B-B14F-4D97-AF65-F5344CB8AC3E}">
        <p14:creationId xmlns:p14="http://schemas.microsoft.com/office/powerpoint/2010/main" val="954349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95504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0CC222-CA66-43F7-B084-651310C64317}" type="slidenum">
              <a:rPr lang="vi-VN" smtClean="0"/>
              <a:t>36</a:t>
            </a:fld>
            <a:endParaRPr lang="vi-VN"/>
          </a:p>
        </p:txBody>
      </p:sp>
    </p:spTree>
    <p:extLst>
      <p:ext uri="{BB962C8B-B14F-4D97-AF65-F5344CB8AC3E}">
        <p14:creationId xmlns:p14="http://schemas.microsoft.com/office/powerpoint/2010/main" val="2080693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0CC222-CA66-43F7-B084-651310C64317}" type="slidenum">
              <a:rPr lang="vi-VN" smtClean="0"/>
              <a:t>37</a:t>
            </a:fld>
            <a:endParaRPr lang="vi-VN"/>
          </a:p>
        </p:txBody>
      </p:sp>
    </p:spTree>
    <p:extLst>
      <p:ext uri="{BB962C8B-B14F-4D97-AF65-F5344CB8AC3E}">
        <p14:creationId xmlns:p14="http://schemas.microsoft.com/office/powerpoint/2010/main" val="3915364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0CC222-CA66-43F7-B084-651310C64317}" type="slidenum">
              <a:rPr lang="vi-VN" smtClean="0"/>
              <a:t>38</a:t>
            </a:fld>
            <a:endParaRPr lang="vi-VN"/>
          </a:p>
        </p:txBody>
      </p:sp>
    </p:spTree>
    <p:extLst>
      <p:ext uri="{BB962C8B-B14F-4D97-AF65-F5344CB8AC3E}">
        <p14:creationId xmlns:p14="http://schemas.microsoft.com/office/powerpoint/2010/main" val="2333723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230CC222-CA66-43F7-B084-651310C64317}" type="slidenum">
              <a:rPr lang="vi-VN" smtClean="0"/>
              <a:t>42</a:t>
            </a:fld>
            <a:endParaRPr lang="vi-VN"/>
          </a:p>
        </p:txBody>
      </p:sp>
    </p:spTree>
    <p:extLst>
      <p:ext uri="{BB962C8B-B14F-4D97-AF65-F5344CB8AC3E}">
        <p14:creationId xmlns:p14="http://schemas.microsoft.com/office/powerpoint/2010/main" val="1799605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230CC222-CA66-43F7-B084-651310C64317}" type="slidenum">
              <a:rPr lang="vi-VN" smtClean="0"/>
              <a:t>44</a:t>
            </a:fld>
            <a:endParaRPr lang="vi-VN"/>
          </a:p>
        </p:txBody>
      </p:sp>
    </p:spTree>
    <p:extLst>
      <p:ext uri="{BB962C8B-B14F-4D97-AF65-F5344CB8AC3E}">
        <p14:creationId xmlns:p14="http://schemas.microsoft.com/office/powerpoint/2010/main" val="2005829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230CC222-CA66-43F7-B084-651310C64317}" type="slidenum">
              <a:rPr lang="vi-VN" smtClean="0"/>
              <a:t>48</a:t>
            </a:fld>
            <a:endParaRPr lang="vi-VN"/>
          </a:p>
        </p:txBody>
      </p:sp>
    </p:spTree>
    <p:extLst>
      <p:ext uri="{BB962C8B-B14F-4D97-AF65-F5344CB8AC3E}">
        <p14:creationId xmlns:p14="http://schemas.microsoft.com/office/powerpoint/2010/main" val="2899033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230CC222-CA66-43F7-B084-651310C64317}" type="slidenum">
              <a:rPr lang="vi-VN" smtClean="0"/>
              <a:t>15</a:t>
            </a:fld>
            <a:endParaRPr lang="vi-VN"/>
          </a:p>
        </p:txBody>
      </p:sp>
    </p:spTree>
    <p:extLst>
      <p:ext uri="{BB962C8B-B14F-4D97-AF65-F5344CB8AC3E}">
        <p14:creationId xmlns:p14="http://schemas.microsoft.com/office/powerpoint/2010/main" val="2074903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230CC222-CA66-43F7-B084-651310C64317}" type="slidenum">
              <a:rPr lang="vi-VN" smtClean="0"/>
              <a:t>16</a:t>
            </a:fld>
            <a:endParaRPr lang="vi-VN"/>
          </a:p>
        </p:txBody>
      </p:sp>
    </p:spTree>
    <p:extLst>
      <p:ext uri="{BB962C8B-B14F-4D97-AF65-F5344CB8AC3E}">
        <p14:creationId xmlns:p14="http://schemas.microsoft.com/office/powerpoint/2010/main" val="2373653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230CC222-CA66-43F7-B084-651310C64317}" type="slidenum">
              <a:rPr lang="vi-VN" smtClean="0"/>
              <a:t>20</a:t>
            </a:fld>
            <a:endParaRPr lang="vi-VN"/>
          </a:p>
        </p:txBody>
      </p:sp>
    </p:spTree>
    <p:extLst>
      <p:ext uri="{BB962C8B-B14F-4D97-AF65-F5344CB8AC3E}">
        <p14:creationId xmlns:p14="http://schemas.microsoft.com/office/powerpoint/2010/main" val="1658264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0CC222-CA66-43F7-B084-651310C64317}" type="slidenum">
              <a:rPr lang="vi-VN" smtClean="0"/>
              <a:t>31</a:t>
            </a:fld>
            <a:endParaRPr lang="vi-VN"/>
          </a:p>
        </p:txBody>
      </p:sp>
    </p:spTree>
    <p:extLst>
      <p:ext uri="{BB962C8B-B14F-4D97-AF65-F5344CB8AC3E}">
        <p14:creationId xmlns:p14="http://schemas.microsoft.com/office/powerpoint/2010/main" val="123613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0CC222-CA66-43F7-B084-651310C64317}" type="slidenum">
              <a:rPr lang="vi-VN" smtClean="0"/>
              <a:t>32</a:t>
            </a:fld>
            <a:endParaRPr lang="vi-VN"/>
          </a:p>
        </p:txBody>
      </p:sp>
    </p:spTree>
    <p:extLst>
      <p:ext uri="{BB962C8B-B14F-4D97-AF65-F5344CB8AC3E}">
        <p14:creationId xmlns:p14="http://schemas.microsoft.com/office/powerpoint/2010/main" val="418449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0CC222-CA66-43F7-B084-651310C64317}" type="slidenum">
              <a:rPr lang="vi-VN" smtClean="0"/>
              <a:t>33</a:t>
            </a:fld>
            <a:endParaRPr lang="vi-VN"/>
          </a:p>
        </p:txBody>
      </p:sp>
    </p:spTree>
    <p:extLst>
      <p:ext uri="{BB962C8B-B14F-4D97-AF65-F5344CB8AC3E}">
        <p14:creationId xmlns:p14="http://schemas.microsoft.com/office/powerpoint/2010/main" val="2809237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0CC222-CA66-43F7-B084-651310C64317}" type="slidenum">
              <a:rPr lang="vi-VN" smtClean="0"/>
              <a:t>34</a:t>
            </a:fld>
            <a:endParaRPr lang="vi-VN"/>
          </a:p>
        </p:txBody>
      </p:sp>
    </p:spTree>
    <p:extLst>
      <p:ext uri="{BB962C8B-B14F-4D97-AF65-F5344CB8AC3E}">
        <p14:creationId xmlns:p14="http://schemas.microsoft.com/office/powerpoint/2010/main" val="3841561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0CC222-CA66-43F7-B084-651310C64317}" type="slidenum">
              <a:rPr lang="vi-VN" smtClean="0"/>
              <a:t>35</a:t>
            </a:fld>
            <a:endParaRPr lang="vi-VN"/>
          </a:p>
        </p:txBody>
      </p:sp>
    </p:spTree>
    <p:extLst>
      <p:ext uri="{BB962C8B-B14F-4D97-AF65-F5344CB8AC3E}">
        <p14:creationId xmlns:p14="http://schemas.microsoft.com/office/powerpoint/2010/main" val="924849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168577860"/>
      </p:ext>
    </p:extLst>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
        <p:nvSpPr>
          <p:cNvPr id="6" name="Rectangle 14"/>
          <p:cNvSpPr>
            <a:spLocks noGrp="1" noChangeArrowheads="1"/>
          </p:cNvSpPr>
          <p:nvPr>
            <p:ph type="ftr" sz="quarter" idx="12"/>
          </p:nvPr>
        </p:nvSpPr>
        <p:spPr>
          <a:ln/>
        </p:spPr>
        <p:txBody>
          <a:bodyPr/>
          <a:lstStyle>
            <a:lvl1pPr>
              <a:defRPr/>
            </a:lvl1pPr>
          </a:lstStyle>
          <a:p>
            <a:pPr>
              <a:defRPr/>
            </a:pPr>
            <a:r>
              <a:rPr lang="en-US" altLang="en-US"/>
              <a:t>GV: VÕ NHẬT TRƯỜNG</a:t>
            </a:r>
          </a:p>
        </p:txBody>
      </p:sp>
    </p:spTree>
    <p:extLst>
      <p:ext uri="{BB962C8B-B14F-4D97-AF65-F5344CB8AC3E}">
        <p14:creationId xmlns:p14="http://schemas.microsoft.com/office/powerpoint/2010/main" val="1672173506"/>
      </p:ext>
    </p:extLst>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ltLang="en-US"/>
              <a:t>Võ Nhật Trường</a:t>
            </a:r>
          </a:p>
        </p:txBody>
      </p:sp>
    </p:spTree>
    <p:extLst>
      <p:ext uri="{BB962C8B-B14F-4D97-AF65-F5344CB8AC3E}">
        <p14:creationId xmlns:p14="http://schemas.microsoft.com/office/powerpoint/2010/main" val="2462659094"/>
      </p:ext>
    </p:extLst>
  </p:cSld>
  <p:clrMapOvr>
    <a:masterClrMapping/>
  </p:clrMapOvr>
  <p:transition>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
        <p:nvSpPr>
          <p:cNvPr id="6" name="Rectangle 14"/>
          <p:cNvSpPr>
            <a:spLocks noGrp="1" noChangeArrowheads="1"/>
          </p:cNvSpPr>
          <p:nvPr>
            <p:ph type="ftr" sz="quarter" idx="12"/>
          </p:nvPr>
        </p:nvSpPr>
        <p:spPr>
          <a:ln/>
        </p:spPr>
        <p:txBody>
          <a:bodyPr/>
          <a:lstStyle>
            <a:lvl1pPr>
              <a:defRPr/>
            </a:lvl1pPr>
          </a:lstStyle>
          <a:p>
            <a:pPr>
              <a:defRPr/>
            </a:pPr>
            <a:r>
              <a:rPr lang="en-US" altLang="en-US"/>
              <a:t>GV: VÕ NHẬT TRƯỜNG</a:t>
            </a:r>
          </a:p>
        </p:txBody>
      </p:sp>
    </p:spTree>
    <p:extLst>
      <p:ext uri="{BB962C8B-B14F-4D97-AF65-F5344CB8AC3E}">
        <p14:creationId xmlns:p14="http://schemas.microsoft.com/office/powerpoint/2010/main" val="1692692299"/>
      </p:ext>
    </p:extLst>
  </p:cSld>
  <p:clrMapOvr>
    <a:masterClrMapping/>
  </p:clrMapOvr>
  <p:transition>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609F9416-1577-4824-877F-DFD489D22D4B}"/>
              </a:ext>
            </a:extLst>
          </p:cNvPr>
          <p:cNvSpPr>
            <a:spLocks noGrp="1"/>
          </p:cNvSpPr>
          <p:nvPr>
            <p:ph type="ftr" sz="quarter" idx="10"/>
          </p:nvPr>
        </p:nvSpPr>
        <p:spPr/>
        <p:txBody>
          <a:bodyPr/>
          <a:lstStyle>
            <a:lvl1pPr>
              <a:defRPr/>
            </a:lvl1pPr>
          </a:lstStyle>
          <a:p>
            <a:pPr>
              <a:defRPr/>
            </a:pPr>
            <a:r>
              <a:rPr lang="en-US" altLang="en-US"/>
              <a:t>Võ Nhật Trường</a:t>
            </a:r>
          </a:p>
        </p:txBody>
      </p:sp>
    </p:spTree>
    <p:extLst>
      <p:ext uri="{BB962C8B-B14F-4D97-AF65-F5344CB8AC3E}">
        <p14:creationId xmlns:p14="http://schemas.microsoft.com/office/powerpoint/2010/main" val="2418434043"/>
      </p:ext>
    </p:extLst>
  </p:cSld>
  <p:clrMapOvr>
    <a:masterClrMapping/>
  </p:clrMapOvr>
  <p:transition>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ltLang="en-US"/>
              <a:t>Võ Nhật Trường</a:t>
            </a:r>
          </a:p>
        </p:txBody>
      </p:sp>
    </p:spTree>
    <p:extLst>
      <p:ext uri="{BB962C8B-B14F-4D97-AF65-F5344CB8AC3E}">
        <p14:creationId xmlns:p14="http://schemas.microsoft.com/office/powerpoint/2010/main" val="1496648193"/>
      </p:ext>
    </p:extLst>
  </p:cSld>
  <p:clrMapOvr>
    <a:masterClrMapping/>
  </p:clrMapOvr>
  <p:transition>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847194573"/>
      </p:ext>
    </p:extLst>
  </p:cSld>
  <p:clrMapOvr>
    <a:masterClrMapping/>
  </p:clrMapOvr>
  <p:transition>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ltLang="en-US"/>
              <a:t>Võ Nhật Trường</a:t>
            </a:r>
          </a:p>
        </p:txBody>
      </p:sp>
    </p:spTree>
    <p:extLst>
      <p:ext uri="{BB962C8B-B14F-4D97-AF65-F5344CB8AC3E}">
        <p14:creationId xmlns:p14="http://schemas.microsoft.com/office/powerpoint/2010/main" val="2022950782"/>
      </p:ext>
    </p:extLst>
  </p:cSld>
  <p:clrMapOvr>
    <a:masterClrMapping/>
  </p:clrMapOvr>
  <p:transition>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4151026823"/>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ltLang="en-US"/>
              <a:t>Võ Nhật Trường</a:t>
            </a:r>
          </a:p>
        </p:txBody>
      </p:sp>
    </p:spTree>
    <p:extLst>
      <p:ext uri="{BB962C8B-B14F-4D97-AF65-F5344CB8AC3E}">
        <p14:creationId xmlns:p14="http://schemas.microsoft.com/office/powerpoint/2010/main" val="3852199380"/>
      </p:ext>
    </p:extLst>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
        <p:nvSpPr>
          <p:cNvPr id="6" name="Rectangle 14"/>
          <p:cNvSpPr>
            <a:spLocks noGrp="1" noChangeArrowheads="1"/>
          </p:cNvSpPr>
          <p:nvPr>
            <p:ph type="ftr" sz="quarter" idx="12"/>
          </p:nvPr>
        </p:nvSpPr>
        <p:spPr>
          <a:ln/>
        </p:spPr>
        <p:txBody>
          <a:bodyPr/>
          <a:lstStyle>
            <a:lvl1pPr>
              <a:defRPr/>
            </a:lvl1pPr>
          </a:lstStyle>
          <a:p>
            <a:pPr>
              <a:defRPr/>
            </a:pPr>
            <a:r>
              <a:rPr lang="en-US" altLang="en-US"/>
              <a:t>GV: VÕ NHẬT TRƯỜNG</a:t>
            </a:r>
          </a:p>
        </p:txBody>
      </p:sp>
    </p:spTree>
    <p:extLst>
      <p:ext uri="{BB962C8B-B14F-4D97-AF65-F5344CB8AC3E}">
        <p14:creationId xmlns:p14="http://schemas.microsoft.com/office/powerpoint/2010/main" val="1633180832"/>
      </p:ext>
    </p:extLst>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7103988"/>
      </p:ext>
    </p:extLst>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3511772"/>
      </p:ext>
    </p:extLst>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819694"/>
      </p:ext>
    </p:extLst>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0"/>
            <a:ext cx="0" cy="0"/>
          </a:xfr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3" name="Footer Placeholder 2"/>
          <p:cNvSpPr>
            <a:spLocks noGrp="1"/>
          </p:cNvSpPr>
          <p:nvPr>
            <p:ph type="ftr" sz="quarter" idx="11"/>
          </p:nvPr>
        </p:nvSpPr>
        <p:spPr>
          <a:xfrm>
            <a:off x="0" y="0"/>
            <a:ext cx="0" cy="0"/>
          </a:xfrm>
        </p:spPr>
        <p:txBody>
          <a:bodyPr/>
          <a:lstStyle>
            <a:lvl1pPr eaLnBrk="1" fontAlgn="auto" hangingPunct="1">
              <a:spcBef>
                <a:spcPts val="0"/>
              </a:spcBef>
              <a:spcAft>
                <a:spcPts val="0"/>
              </a:spcAft>
              <a:defRPr>
                <a:latin typeface="+mn-lt"/>
                <a:cs typeface="+mn-cs"/>
              </a:defRPr>
            </a:lvl1pPr>
          </a:lstStyle>
          <a:p>
            <a:pPr>
              <a:defRPr/>
            </a:pPr>
            <a:endParaRPr lang="en-US" altLang="en-US"/>
          </a:p>
        </p:txBody>
      </p:sp>
      <p:sp>
        <p:nvSpPr>
          <p:cNvPr id="4" name="Slide Number Placeholder 3"/>
          <p:cNvSpPr>
            <a:spLocks noGrp="1"/>
          </p:cNvSpPr>
          <p:nvPr>
            <p:ph type="sldNum" sz="quarter" idx="12"/>
          </p:nvPr>
        </p:nvSpPr>
        <p:spPr>
          <a:xfrm>
            <a:off x="0" y="0"/>
            <a:ext cx="0" cy="0"/>
          </a:xfrm>
        </p:spPr>
        <p:txBody>
          <a:bodyPr/>
          <a:lstStyle>
            <a:lvl1pPr eaLnBrk="1" fontAlgn="auto" hangingPunct="1">
              <a:spcBef>
                <a:spcPts val="0"/>
              </a:spcBef>
              <a:spcAft>
                <a:spcPts val="0"/>
              </a:spcAft>
              <a:defRPr>
                <a:latin typeface="+mn-lt"/>
                <a:cs typeface="+mn-cs"/>
              </a:defRPr>
            </a:lvl1pPr>
          </a:lstStyle>
          <a:p>
            <a:pPr>
              <a:defRPr/>
            </a:pPr>
            <a:fld id="{FA316928-9FDF-450B-9B1B-597C1B24E9F4}" type="slidenum">
              <a:rPr lang="en-US"/>
              <a:pPr>
                <a:defRPr/>
              </a:pPr>
              <a:t>‹#›</a:t>
            </a:fld>
            <a:endParaRPr lang="en-US"/>
          </a:p>
        </p:txBody>
      </p:sp>
    </p:spTree>
    <p:extLst>
      <p:ext uri="{BB962C8B-B14F-4D97-AF65-F5344CB8AC3E}">
        <p14:creationId xmlns:p14="http://schemas.microsoft.com/office/powerpoint/2010/main" val="511046455"/>
      </p:ext>
    </p:extLst>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21"/>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22"/>
          <p:cNvSpPr>
            <a:spLocks noGrp="1" noChangeArrowheads="1"/>
          </p:cNvSpPr>
          <p:nvPr>
            <p:ph type="sldNum" sz="quarter" idx="11"/>
          </p:nvPr>
        </p:nvSpPr>
        <p:spPr>
          <a:ln/>
        </p:spPr>
        <p:txBody>
          <a:bodyPr/>
          <a:lstStyle>
            <a:lvl1pPr>
              <a:defRPr/>
            </a:lvl1pPr>
          </a:lstStyle>
          <a:p>
            <a:pPr>
              <a:defRPr/>
            </a:pPr>
            <a:fld id="{05FFC3EA-337A-4F1D-9143-7D1BB53FC24F}" type="slidenum">
              <a:rPr lang="en-US" altLang="en-US"/>
              <a:pPr>
                <a:defRPr/>
              </a:pPr>
              <a:t>‹#›</a:t>
            </a:fld>
            <a:endParaRPr lang="en-US" altLang="en-US"/>
          </a:p>
        </p:txBody>
      </p:sp>
      <p:sp>
        <p:nvSpPr>
          <p:cNvPr id="4" name="Rectangle 23"/>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841097474"/>
      </p:ext>
    </p:extLst>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936916964"/>
      </p:ext>
    </p:extLst>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theme" Target="../theme/theme11.xml"/><Relationship Id="rId1" Type="http://schemas.openxmlformats.org/officeDocument/2006/relationships/slideLayout" Target="../slideLayouts/slideLayout14.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16.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theme" Target="../theme/theme13.xml"/><Relationship Id="rId1" Type="http://schemas.openxmlformats.org/officeDocument/2006/relationships/slideLayout" Target="../slideLayouts/slideLayout17.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14.gif"/></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5.gif"/><Relationship Id="rId7"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8.xml"/><Relationship Id="rId6" Type="http://schemas.openxmlformats.org/officeDocument/2006/relationships/image" Target="../media/image18.gif"/><Relationship Id="rId5" Type="http://schemas.openxmlformats.org/officeDocument/2006/relationships/image" Target="../media/image17.png"/><Relationship Id="rId10" Type="http://schemas.openxmlformats.org/officeDocument/2006/relationships/image" Target="../media/image4.png"/><Relationship Id="rId4" Type="http://schemas.openxmlformats.org/officeDocument/2006/relationships/image" Target="../media/image16.png"/><Relationship Id="rId9"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User/My%20Documents/132%20-%20Bong%20dien%20dien%20-%20Phi%20Nhung.mp3" TargetMode="External"/><Relationship Id="rId7"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4.png"/><Relationship Id="rId4" Type="http://schemas.openxmlformats.org/officeDocument/2006/relationships/image" Target="../media/image19.wmf"/><Relationship Id="rId9"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theme" Target="../theme/theme9.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5008" name="Rectangle 16"/>
          <p:cNvSpPr>
            <a:spLocks noGrp="1" noChangeArrowheads="1"/>
          </p:cNvSpPr>
          <p:nvPr>
            <p:ph type="ftr" sz="quarter" idx="3"/>
          </p:nvPr>
        </p:nvSpPr>
        <p:spPr bwMode="auto">
          <a:xfrm>
            <a:off x="9753600" y="6583363"/>
            <a:ext cx="2438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4000" tIns="45720" rIns="54000" bIns="45720" numCol="1" anchor="t" anchorCtr="0" compatLnSpc="1">
            <a:prstTxWarp prst="textNoShape">
              <a:avLst/>
            </a:prstTxWarp>
            <a:spAutoFit/>
          </a:bodyPr>
          <a:lstStyle>
            <a:lvl1pPr algn="r" eaLnBrk="1" fontAlgn="auto" hangingPunct="1">
              <a:spcBef>
                <a:spcPts val="0"/>
              </a:spcBef>
              <a:spcAft>
                <a:spcPts val="0"/>
              </a:spcAft>
              <a:defRPr sz="1200">
                <a:solidFill>
                  <a:srgbClr val="FFABAB"/>
                </a:solidFill>
                <a:latin typeface="Times New Roman" panose="02020603050405020304" pitchFamily="18" charset="0"/>
                <a:ea typeface="Arial Unicode MS" pitchFamily="34" charset="-128"/>
                <a:cs typeface="+mn-cs"/>
              </a:defRPr>
            </a:lvl1pPr>
          </a:lstStyle>
          <a:p>
            <a:pPr>
              <a:defRPr/>
            </a:pPr>
            <a:endParaRPr lang="en-US" altLang="en-US"/>
          </a:p>
        </p:txBody>
      </p:sp>
      <p:grpSp>
        <p:nvGrpSpPr>
          <p:cNvPr id="2" name="Group 1">
            <a:extLst>
              <a:ext uri="{FF2B5EF4-FFF2-40B4-BE49-F238E27FC236}">
                <a16:creationId xmlns:a16="http://schemas.microsoft.com/office/drawing/2014/main" id="{53C294D7-18D9-DDFD-448E-02903CF3B4F0}"/>
              </a:ext>
            </a:extLst>
          </p:cNvPr>
          <p:cNvGrpSpPr/>
          <p:nvPr userDrawn="1"/>
        </p:nvGrpSpPr>
        <p:grpSpPr>
          <a:xfrm>
            <a:off x="-109538" y="7937"/>
            <a:ext cx="12301538" cy="1135063"/>
            <a:chOff x="-109538" y="7938"/>
            <a:chExt cx="12301538" cy="990600"/>
          </a:xfrm>
        </p:grpSpPr>
        <p:grpSp>
          <p:nvGrpSpPr>
            <p:cNvPr id="3" name="Group 2">
              <a:extLst>
                <a:ext uri="{FF2B5EF4-FFF2-40B4-BE49-F238E27FC236}">
                  <a16:creationId xmlns:a16="http://schemas.microsoft.com/office/drawing/2014/main" id="{C5D77263-5556-8B2A-8799-D07039BCFD5C}"/>
                </a:ext>
              </a:extLst>
            </p:cNvPr>
            <p:cNvGrpSpPr>
              <a:grpSpLocks/>
            </p:cNvGrpSpPr>
            <p:nvPr userDrawn="1"/>
          </p:nvGrpSpPr>
          <p:grpSpPr bwMode="auto">
            <a:xfrm>
              <a:off x="929" y="7938"/>
              <a:ext cx="12191071" cy="990600"/>
              <a:chOff x="0" y="0"/>
              <a:chExt cx="5760" cy="624"/>
            </a:xfrm>
          </p:grpSpPr>
          <p:grpSp>
            <p:nvGrpSpPr>
              <p:cNvPr id="10" name="Group 3">
                <a:extLst>
                  <a:ext uri="{FF2B5EF4-FFF2-40B4-BE49-F238E27FC236}">
                    <a16:creationId xmlns:a16="http://schemas.microsoft.com/office/drawing/2014/main" id="{C4DB65B2-6F2B-0337-2823-62E380C10AE7}"/>
                  </a:ext>
                </a:extLst>
              </p:cNvPr>
              <p:cNvGrpSpPr>
                <a:grpSpLocks/>
              </p:cNvGrpSpPr>
              <p:nvPr userDrawn="1"/>
            </p:nvGrpSpPr>
            <p:grpSpPr bwMode="auto">
              <a:xfrm>
                <a:off x="0" y="0"/>
                <a:ext cx="5760" cy="624"/>
                <a:chOff x="0" y="0"/>
                <a:chExt cx="5760" cy="624"/>
              </a:xfrm>
            </p:grpSpPr>
            <p:pic>
              <p:nvPicPr>
                <p:cNvPr id="14" name="Picture 4" descr="3">
                  <a:extLst>
                    <a:ext uri="{FF2B5EF4-FFF2-40B4-BE49-F238E27FC236}">
                      <a16:creationId xmlns:a16="http://schemas.microsoft.com/office/drawing/2014/main" id="{B0994840-59F5-0B83-9502-6DD43C6635B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5760"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5">
                  <a:extLst>
                    <a:ext uri="{FF2B5EF4-FFF2-40B4-BE49-F238E27FC236}">
                      <a16:creationId xmlns:a16="http://schemas.microsoft.com/office/drawing/2014/main" id="{7F5F684B-C0A7-440D-F22E-D2626CB5990B}"/>
                    </a:ext>
                  </a:extLst>
                </p:cNvPr>
                <p:cNvSpPr txBox="1">
                  <a:spLocks noChangeArrowheads="1"/>
                </p:cNvSpPr>
                <p:nvPr userDrawn="1"/>
              </p:nvSpPr>
              <p:spPr bwMode="auto">
                <a:xfrm>
                  <a:off x="5122" y="85"/>
                  <a:ext cx="597" cy="214"/>
                </a:xfrm>
                <a:prstGeom prst="rect">
                  <a:avLst/>
                </a:prstGeom>
                <a:noFill/>
                <a:ln>
                  <a:noFill/>
                </a:ln>
                <a:effectLst/>
              </p:spPr>
              <p:txBody>
                <a:bodyPr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spcBef>
                      <a:spcPct val="50000"/>
                    </a:spcBef>
                    <a:spcAft>
                      <a:spcPts val="0"/>
                    </a:spcAft>
                    <a:defRPr/>
                  </a:pPr>
                  <a:r>
                    <a:rPr lang="en-US" altLang="en-US" sz="2400" b="1">
                      <a:solidFill>
                        <a:srgbClr val="FFFFFF"/>
                      </a:solidFill>
                      <a:latin typeface="Times New Roman" panose="02020603050405020304" pitchFamily="18" charset="0"/>
                      <a:sym typeface="Wingdings" panose="05000000000000000000" pitchFamily="2" charset="2"/>
                    </a:rPr>
                    <a:t></a:t>
                  </a:r>
                  <a:r>
                    <a:rPr lang="en-US" altLang="en-US" sz="2400" b="1">
                      <a:solidFill>
                        <a:srgbClr val="FF0000"/>
                      </a:solidFill>
                      <a:latin typeface="Times New Roman" panose="02020603050405020304" pitchFamily="18" charset="0"/>
                      <a:sym typeface="Wingdings" panose="05000000000000000000" pitchFamily="2" charset="2"/>
                    </a:rPr>
                    <a:t> </a:t>
                  </a:r>
                  <a:r>
                    <a:rPr lang="en-US" altLang="en-US" b="1">
                      <a:solidFill>
                        <a:srgbClr val="FFFFFF"/>
                      </a:solidFill>
                      <a:latin typeface="Times New Roman" panose="02020603050405020304" pitchFamily="18" charset="0"/>
                      <a:sym typeface="Wingdings" panose="05000000000000000000" pitchFamily="2" charset="2"/>
                    </a:rPr>
                    <a:t>Tin </a:t>
                  </a:r>
                  <a:r>
                    <a:rPr lang="en-US" altLang="en-US" b="0">
                      <a:solidFill>
                        <a:srgbClr val="FFFFFF"/>
                      </a:solidFill>
                      <a:latin typeface="Times New Roman" panose="02020603050405020304" pitchFamily="18" charset="0"/>
                      <a:sym typeface="Wingdings" panose="05000000000000000000" pitchFamily="2" charset="2"/>
                    </a:rPr>
                    <a:t>6</a:t>
                  </a:r>
                </a:p>
              </p:txBody>
            </p:sp>
          </p:grpSp>
          <p:grpSp>
            <p:nvGrpSpPr>
              <p:cNvPr id="11" name="Group 6">
                <a:extLst>
                  <a:ext uri="{FF2B5EF4-FFF2-40B4-BE49-F238E27FC236}">
                    <a16:creationId xmlns:a16="http://schemas.microsoft.com/office/drawing/2014/main" id="{30615592-A47C-B431-C80A-7D4B77138908}"/>
                  </a:ext>
                </a:extLst>
              </p:cNvPr>
              <p:cNvGrpSpPr>
                <a:grpSpLocks/>
              </p:cNvGrpSpPr>
              <p:nvPr userDrawn="1"/>
            </p:nvGrpSpPr>
            <p:grpSpPr bwMode="auto">
              <a:xfrm>
                <a:off x="5073" y="354"/>
                <a:ext cx="670" cy="216"/>
                <a:chOff x="5164" y="339"/>
                <a:chExt cx="682" cy="206"/>
              </a:xfrm>
            </p:grpSpPr>
            <p:sp>
              <p:nvSpPr>
                <p:cNvPr id="12" name="Rectangle 7" descr="Horizontal brick">
                  <a:extLst>
                    <a:ext uri="{FF2B5EF4-FFF2-40B4-BE49-F238E27FC236}">
                      <a16:creationId xmlns:a16="http://schemas.microsoft.com/office/drawing/2014/main" id="{BCF16FBA-86B9-F089-DC90-252D0E1DCF48}"/>
                    </a:ext>
                  </a:extLst>
                </p:cNvPr>
                <p:cNvSpPr>
                  <a:spLocks noChangeArrowheads="1"/>
                </p:cNvSpPr>
                <p:nvPr userDrawn="1"/>
              </p:nvSpPr>
              <p:spPr bwMode="auto">
                <a:xfrm>
                  <a:off x="5164" y="339"/>
                  <a:ext cx="682" cy="206"/>
                </a:xfrm>
                <a:prstGeom prst="rect">
                  <a:avLst/>
                </a:prstGeom>
                <a:blipFill dpi="0" rotWithShape="0">
                  <a:blip r:embed="rId6"/>
                  <a:srcRect/>
                  <a:tile tx="0" ty="0" sx="100000" sy="100000" flip="none" algn="tl"/>
                </a:blip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endParaRPr lang="en-US" altLang="en-US" sz="2800"/>
                </a:p>
              </p:txBody>
            </p:sp>
            <p:sp>
              <p:nvSpPr>
                <p:cNvPr id="13" name="WordArt 12">
                  <a:extLst>
                    <a:ext uri="{FF2B5EF4-FFF2-40B4-BE49-F238E27FC236}">
                      <a16:creationId xmlns:a16="http://schemas.microsoft.com/office/drawing/2014/main" id="{BCB0F0F3-872C-1E4E-0D7A-1C1C85EA43B9}"/>
                    </a:ext>
                  </a:extLst>
                </p:cNvPr>
                <p:cNvSpPr>
                  <a:spLocks noChangeArrowheads="1" noChangeShapeType="1" noTextEdit="1"/>
                </p:cNvSpPr>
                <p:nvPr userDrawn="1"/>
              </p:nvSpPr>
              <p:spPr bwMode="auto">
                <a:xfrm>
                  <a:off x="5212" y="384"/>
                  <a:ext cx="607" cy="147"/>
                </a:xfrm>
                <a:prstGeom prst="rect">
                  <a:avLst/>
                </a:prstGeom>
              </p:spPr>
              <p:txBody>
                <a:bodyPr wrap="none" fromWordArt="1">
                  <a:prstTxWarp prst="textCanDown">
                    <a:avLst>
                      <a:gd name="adj" fmla="val 33333"/>
                    </a:avLst>
                  </a:prstTxWarp>
                </a:bodyPr>
                <a:lstStyle/>
                <a:p>
                  <a:pPr algn="ctr"/>
                  <a:r>
                    <a:rPr lang="en-US" sz="3600" b="1" kern="10">
                      <a:ln w="6350">
                        <a:solidFill>
                          <a:srgbClr val="FF6600"/>
                        </a:solidFill>
                        <a:round/>
                        <a:headEnd/>
                        <a:tailEnd/>
                      </a:ln>
                      <a:solidFill>
                        <a:srgbClr val="FF0000"/>
                      </a:solidFill>
                      <a:latin typeface="Times New Roman" panose="02020603050405020304" pitchFamily="18" charset="0"/>
                      <a:cs typeface="Times New Roman" panose="02020603050405020304" pitchFamily="18" charset="0"/>
                    </a:rPr>
                    <a:t>CHĂM NGOAN - HỌC TỐT</a:t>
                  </a:r>
                </a:p>
              </p:txBody>
            </p:sp>
          </p:grpSp>
        </p:grpSp>
        <p:sp>
          <p:nvSpPr>
            <p:cNvPr id="4" name="Text Box 17">
              <a:extLst>
                <a:ext uri="{FF2B5EF4-FFF2-40B4-BE49-F238E27FC236}">
                  <a16:creationId xmlns:a16="http://schemas.microsoft.com/office/drawing/2014/main" id="{44C1DDBD-DC42-2DC1-7BB6-091DCA14B021}"/>
                </a:ext>
              </a:extLst>
            </p:cNvPr>
            <p:cNvSpPr txBox="1">
              <a:spLocks noChangeArrowheads="1"/>
            </p:cNvSpPr>
            <p:nvPr userDrawn="1"/>
          </p:nvSpPr>
          <p:spPr bwMode="auto">
            <a:xfrm>
              <a:off x="1109663" y="71438"/>
              <a:ext cx="9628187" cy="838200"/>
            </a:xfrm>
            <a:prstGeom prst="rect">
              <a:avLst/>
            </a:prstGeom>
            <a:solidFill>
              <a:srgbClr val="CCFFCC"/>
            </a:solidFill>
            <a:ln>
              <a:noFill/>
            </a:ln>
            <a:effectLst/>
          </p:spPr>
          <p:txBody>
            <a:bodyPr wrap="none"/>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defRPr/>
              </a:pPr>
              <a:endParaRPr lang="en-US" altLang="en-US" sz="3200" b="1"/>
            </a:p>
          </p:txBody>
        </p:sp>
        <p:grpSp>
          <p:nvGrpSpPr>
            <p:cNvPr id="5" name="Group 4">
              <a:extLst>
                <a:ext uri="{FF2B5EF4-FFF2-40B4-BE49-F238E27FC236}">
                  <a16:creationId xmlns:a16="http://schemas.microsoft.com/office/drawing/2014/main" id="{8398A6BD-6E40-DB4D-C34F-220A072E6F30}"/>
                </a:ext>
              </a:extLst>
            </p:cNvPr>
            <p:cNvGrpSpPr>
              <a:grpSpLocks/>
            </p:cNvGrpSpPr>
            <p:nvPr userDrawn="1"/>
          </p:nvGrpSpPr>
          <p:grpSpPr bwMode="auto">
            <a:xfrm>
              <a:off x="1097440" y="74983"/>
              <a:ext cx="1384195" cy="770162"/>
              <a:chOff x="839" y="194"/>
              <a:chExt cx="654" cy="395"/>
            </a:xfrm>
          </p:grpSpPr>
          <p:pic>
            <p:nvPicPr>
              <p:cNvPr id="7" name="Picture 7" descr="014">
                <a:extLst>
                  <a:ext uri="{FF2B5EF4-FFF2-40B4-BE49-F238E27FC236}">
                    <a16:creationId xmlns:a16="http://schemas.microsoft.com/office/drawing/2014/main" id="{B5F0A58F-FEC5-63C7-BA7C-D08DAE131D5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rot="21399997">
                <a:off x="868" y="282"/>
                <a:ext cx="545"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9">
                <a:extLst>
                  <a:ext uri="{FF2B5EF4-FFF2-40B4-BE49-F238E27FC236}">
                    <a16:creationId xmlns:a16="http://schemas.microsoft.com/office/drawing/2014/main" id="{25D3D363-5980-9CD8-67DC-06D8831E091F}"/>
                  </a:ext>
                </a:extLst>
              </p:cNvPr>
              <p:cNvSpPr txBox="1">
                <a:spLocks noChangeArrowheads="1"/>
              </p:cNvSpPr>
              <p:nvPr userDrawn="1"/>
            </p:nvSpPr>
            <p:spPr bwMode="auto">
              <a:xfrm rot="19701635">
                <a:off x="839" y="357"/>
                <a:ext cx="350" cy="158"/>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400" err="1">
                    <a:solidFill>
                      <a:srgbClr val="FF0000"/>
                    </a:solidFill>
                    <a:cs typeface="+mn-cs"/>
                  </a:rPr>
                  <a:t>CĐề</a:t>
                </a:r>
                <a:endParaRPr lang="en-US" altLang="en-US" sz="1400">
                  <a:solidFill>
                    <a:srgbClr val="FF0000"/>
                  </a:solidFill>
                  <a:cs typeface="+mn-cs"/>
                </a:endParaRPr>
              </a:p>
            </p:txBody>
          </p:sp>
          <p:sp>
            <p:nvSpPr>
              <p:cNvPr id="9" name="Text Box 10">
                <a:extLst>
                  <a:ext uri="{FF2B5EF4-FFF2-40B4-BE49-F238E27FC236}">
                    <a16:creationId xmlns:a16="http://schemas.microsoft.com/office/drawing/2014/main" id="{4AF248F8-18E3-F1B7-0FEA-2A0929D074E4}"/>
                  </a:ext>
                </a:extLst>
              </p:cNvPr>
              <p:cNvSpPr txBox="1">
                <a:spLocks noChangeArrowheads="1"/>
              </p:cNvSpPr>
              <p:nvPr userDrawn="1"/>
            </p:nvSpPr>
            <p:spPr bwMode="auto">
              <a:xfrm rot="-1852108">
                <a:off x="1143" y="194"/>
                <a:ext cx="350" cy="204"/>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sz="2000" b="1">
                  <a:solidFill>
                    <a:srgbClr val="FF0000"/>
                  </a:solidFill>
                  <a:latin typeface="Times New Roman" panose="02020603050405020304" pitchFamily="18" charset="0"/>
                  <a:cs typeface="+mn-cs"/>
                </a:endParaRPr>
              </a:p>
            </p:txBody>
          </p:sp>
        </p:grpSp>
        <p:pic>
          <p:nvPicPr>
            <p:cNvPr id="6" name="Picture 18" descr="VoNhatTruong2013L">
              <a:extLst>
                <a:ext uri="{FF2B5EF4-FFF2-40B4-BE49-F238E27FC236}">
                  <a16:creationId xmlns:a16="http://schemas.microsoft.com/office/drawing/2014/main" id="{13A5EA05-033D-D043-7322-9D35BE4DCEA6}"/>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09538" y="23813"/>
              <a:ext cx="1181234" cy="898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Rectangle: Rounded Corners 15">
            <a:extLst>
              <a:ext uri="{FF2B5EF4-FFF2-40B4-BE49-F238E27FC236}">
                <a16:creationId xmlns:a16="http://schemas.microsoft.com/office/drawing/2014/main" id="{387A4778-E141-278C-A094-61AB9393ECC7}"/>
              </a:ext>
            </a:extLst>
          </p:cNvPr>
          <p:cNvSpPr/>
          <p:nvPr userDrawn="1"/>
        </p:nvSpPr>
        <p:spPr>
          <a:xfrm>
            <a:off x="1752600" y="0"/>
            <a:ext cx="9201454" cy="1170098"/>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lnSpc>
                <a:spcPct val="100000"/>
              </a:lnSpc>
            </a:pPr>
            <a:r>
              <a:rPr lang="en-US" sz="2800">
                <a:solidFill>
                  <a:schemeClr val="accent6">
                    <a:lumMod val="75000"/>
                  </a:schemeClr>
                </a:solidFill>
                <a:latin typeface="Times New Roman" panose="02020603050405020304" pitchFamily="18" charset="0"/>
                <a:cs typeface="Times New Roman" panose="02020603050405020304" pitchFamily="18" charset="0"/>
              </a:rPr>
              <a:t>MẠNG MÁY TÍNH VÀ INTERNET</a:t>
            </a:r>
            <a:endParaRPr lang="vi-VN" sz="2800">
              <a:solidFill>
                <a:schemeClr val="accent6">
                  <a:lumMod val="75000"/>
                </a:schemeClr>
              </a:solidFill>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4. MẠNG MÁY TÍNH</a:t>
            </a:r>
            <a:endParaRPr lang="vi-VN" sz="3600" b="1">
              <a:ln w="19050">
                <a:solidFill>
                  <a:schemeClr val="bg1"/>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3128911"/>
      </p:ext>
    </p:extLst>
  </p:cSld>
  <p:clrMap bg1="lt1" tx1="dk1" bg2="lt2" tx2="dk2" accent1="accent1" accent2="accent2" accent3="accent3" accent4="accent4" accent5="accent5" accent6="accent6" hlink="hlink" folHlink="folHlink"/>
  <p:sldLayoutIdLst>
    <p:sldLayoutId id="2147484259" r:id="rId1"/>
    <p:sldLayoutId id="2147484279" r:id="rId2"/>
    <p:sldLayoutId id="2147484287" r:id="rId3"/>
  </p:sldLayoutIdLst>
  <p:transition>
    <p:split orient="vert"/>
  </p:transition>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7C80"/>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0377A9DB-F5AF-02C9-8F56-71F2E79ACB8B}"/>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id="{93BE3C12-782D-ED17-29D9-E70C0909C744}"/>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id="{743D2361-A440-C74B-224B-5625BA859EF8}"/>
                </a:ext>
              </a:extLst>
            </p:cNvPr>
            <p:cNvGrpSpPr/>
            <p:nvPr/>
          </p:nvGrpSpPr>
          <p:grpSpPr>
            <a:xfrm>
              <a:off x="8341543" y="2282008"/>
              <a:ext cx="569676" cy="380612"/>
              <a:chOff x="8341543" y="2282008"/>
              <a:chExt cx="569676" cy="380612"/>
            </a:xfrm>
          </p:grpSpPr>
          <p:sp>
            <p:nvSpPr>
              <p:cNvPr id="260" name="Google Shape;995;p14">
                <a:extLst>
                  <a:ext uri="{FF2B5EF4-FFF2-40B4-BE49-F238E27FC236}">
                    <a16:creationId xmlns:a16="http://schemas.microsoft.com/office/drawing/2014/main" id="{6CFB299A-4C91-8ABF-404E-378734284C97}"/>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1" name="Google Shape;996;p14">
                <a:extLst>
                  <a:ext uri="{FF2B5EF4-FFF2-40B4-BE49-F238E27FC236}">
                    <a16:creationId xmlns:a16="http://schemas.microsoft.com/office/drawing/2014/main" id="{1BB07441-0E61-AC93-868E-6EF57251922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id="{661E8F3F-DD43-1C95-E53B-A78E67905D9A}"/>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id="{8B4423BC-2A76-0D8E-970D-8807AD167340}"/>
                </a:ext>
              </a:extLst>
            </p:cNvPr>
            <p:cNvGrpSpPr/>
            <p:nvPr/>
          </p:nvGrpSpPr>
          <p:grpSpPr>
            <a:xfrm>
              <a:off x="8341543" y="1721094"/>
              <a:ext cx="569676" cy="380612"/>
              <a:chOff x="8341543" y="1721094"/>
              <a:chExt cx="569676" cy="380612"/>
            </a:xfrm>
          </p:grpSpPr>
          <p:sp>
            <p:nvSpPr>
              <p:cNvPr id="258" name="Google Shape;999;p14">
                <a:extLst>
                  <a:ext uri="{FF2B5EF4-FFF2-40B4-BE49-F238E27FC236}">
                    <a16:creationId xmlns:a16="http://schemas.microsoft.com/office/drawing/2014/main" id="{BEE2983D-E955-BDC3-3D87-AD8103AE3F4C}"/>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9" name="Google Shape;1000;p14">
                <a:extLst>
                  <a:ext uri="{FF2B5EF4-FFF2-40B4-BE49-F238E27FC236}">
                    <a16:creationId xmlns:a16="http://schemas.microsoft.com/office/drawing/2014/main" id="{1E3FE35C-939C-F454-830E-4DCDC9C7D71D}"/>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id="{1C6887AB-1B66-0F04-6CA6-7CDAC80DBB31}"/>
                </a:ext>
              </a:extLst>
            </p:cNvPr>
            <p:cNvGrpSpPr/>
            <p:nvPr/>
          </p:nvGrpSpPr>
          <p:grpSpPr>
            <a:xfrm>
              <a:off x="8346273" y="1183592"/>
              <a:ext cx="568486" cy="388014"/>
              <a:chOff x="8346273" y="1183592"/>
              <a:chExt cx="568486" cy="388014"/>
            </a:xfrm>
          </p:grpSpPr>
          <p:sp>
            <p:nvSpPr>
              <p:cNvPr id="256" name="Google Shape;1002;p14">
                <a:extLst>
                  <a:ext uri="{FF2B5EF4-FFF2-40B4-BE49-F238E27FC236}">
                    <a16:creationId xmlns:a16="http://schemas.microsoft.com/office/drawing/2014/main" id="{CB0156FE-4647-D973-E17F-EB4929B928DF}"/>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7" name="Google Shape;1003;p14">
                <a:extLst>
                  <a:ext uri="{FF2B5EF4-FFF2-40B4-BE49-F238E27FC236}">
                    <a16:creationId xmlns:a16="http://schemas.microsoft.com/office/drawing/2014/main" id="{779FD008-DA8E-AC23-5D19-E4B55F846B25}"/>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id="{C52F0036-46DD-99F1-3320-186D2CA75C6D}"/>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id="{559ED4A6-2440-213D-F580-18372C2A2AE5}"/>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id="{DC0CFDBC-E095-BD26-91A8-1C20DECA9087}"/>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id="{4D53709C-EB84-E4F3-5601-9C60DB17EF71}"/>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id="{F89AB20B-8CD9-EFA0-EEBA-1A7ECD07A5E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id="{ED191491-837F-8564-C477-7D8D399446BB}"/>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id="{ED8656A9-D6C4-A804-AC1E-9C0F8F8DCAA2}"/>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id="{3ECB0E72-41AF-FAE9-F96E-97636FFF364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id="{4F4C42F3-29D4-2719-4CC3-B4607D5F75D9}"/>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id="{21FED966-2F26-103D-7144-B7A4C6A97C30}"/>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id="{E7316A7C-A5B5-ED2D-51A3-37ECF0B9CE7B}"/>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62" name="Google Shape;1082;p14">
            <a:extLst>
              <a:ext uri="{FF2B5EF4-FFF2-40B4-BE49-F238E27FC236}">
                <a16:creationId xmlns:a16="http://schemas.microsoft.com/office/drawing/2014/main" id="{EEA9582A-A1D5-7F55-0EB3-FBD366786D07}"/>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3" name="Google Shape;1083;p14">
            <a:extLst>
              <a:ext uri="{FF2B5EF4-FFF2-40B4-BE49-F238E27FC236}">
                <a16:creationId xmlns:a16="http://schemas.microsoft.com/office/drawing/2014/main" id="{0A5A6C6A-DB1E-3CBC-DD54-D8EFA61154D5}"/>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4" name="Google Shape;1084;p14">
            <a:extLst>
              <a:ext uri="{FF2B5EF4-FFF2-40B4-BE49-F238E27FC236}">
                <a16:creationId xmlns:a16="http://schemas.microsoft.com/office/drawing/2014/main" id="{94269B33-8746-C74B-53BE-8E22CCEAA2FC}"/>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5" name="Google Shape;1085;p14">
            <a:extLst>
              <a:ext uri="{FF2B5EF4-FFF2-40B4-BE49-F238E27FC236}">
                <a16:creationId xmlns:a16="http://schemas.microsoft.com/office/drawing/2014/main" id="{154935AC-B16E-78D6-B28C-5E4AC1EB32A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6" name="Google Shape;1086;p14">
            <a:extLst>
              <a:ext uri="{FF2B5EF4-FFF2-40B4-BE49-F238E27FC236}">
                <a16:creationId xmlns:a16="http://schemas.microsoft.com/office/drawing/2014/main" id="{6F8C4BB9-A5D4-1119-36A0-30D22CEE939F}"/>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7" name="Google Shape;1082;p14">
            <a:extLst>
              <a:ext uri="{FF2B5EF4-FFF2-40B4-BE49-F238E27FC236}">
                <a16:creationId xmlns:a16="http://schemas.microsoft.com/office/drawing/2014/main" id="{E3119033-6B2F-40EB-28C3-BA70488C0A65}"/>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8" name="Google Shape;1083;p14">
            <a:extLst>
              <a:ext uri="{FF2B5EF4-FFF2-40B4-BE49-F238E27FC236}">
                <a16:creationId xmlns:a16="http://schemas.microsoft.com/office/drawing/2014/main" id="{F9F92FF4-3270-37C5-2AB5-12B52EAF08D6}"/>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9" name="Google Shape;1084;p14">
            <a:extLst>
              <a:ext uri="{FF2B5EF4-FFF2-40B4-BE49-F238E27FC236}">
                <a16:creationId xmlns:a16="http://schemas.microsoft.com/office/drawing/2014/main" id="{532E0920-0173-591E-303F-1D2494421CD3}"/>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0" name="Google Shape;1085;p14">
            <a:extLst>
              <a:ext uri="{FF2B5EF4-FFF2-40B4-BE49-F238E27FC236}">
                <a16:creationId xmlns:a16="http://schemas.microsoft.com/office/drawing/2014/main" id="{5363B127-21AA-E505-DB83-BE9E51ABE92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1" name="Google Shape;1086;p14">
            <a:extLst>
              <a:ext uri="{FF2B5EF4-FFF2-40B4-BE49-F238E27FC236}">
                <a16:creationId xmlns:a16="http://schemas.microsoft.com/office/drawing/2014/main" id="{7466D321-A3B2-7750-9DF1-C7281D00A41E}"/>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2" name="Google Shape;1082;p14">
            <a:extLst>
              <a:ext uri="{FF2B5EF4-FFF2-40B4-BE49-F238E27FC236}">
                <a16:creationId xmlns:a16="http://schemas.microsoft.com/office/drawing/2014/main" id="{8FE42B7F-2413-9FB0-10C1-8B5821867FE9}"/>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3" name="Google Shape;1083;p14">
            <a:extLst>
              <a:ext uri="{FF2B5EF4-FFF2-40B4-BE49-F238E27FC236}">
                <a16:creationId xmlns:a16="http://schemas.microsoft.com/office/drawing/2014/main" id="{5285B88F-F57C-21F3-9046-7073B2356078}"/>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4" name="Google Shape;1084;p14">
            <a:extLst>
              <a:ext uri="{FF2B5EF4-FFF2-40B4-BE49-F238E27FC236}">
                <a16:creationId xmlns:a16="http://schemas.microsoft.com/office/drawing/2014/main" id="{0EB22861-0221-4601-8DC3-02FB59CC96EF}"/>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5" name="Google Shape;1085;p14">
            <a:extLst>
              <a:ext uri="{FF2B5EF4-FFF2-40B4-BE49-F238E27FC236}">
                <a16:creationId xmlns:a16="http://schemas.microsoft.com/office/drawing/2014/main" id="{EC8A9570-4EF1-CBDF-F02E-BF56FCCB7EED}"/>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6" name="Google Shape;1086;p14">
            <a:extLst>
              <a:ext uri="{FF2B5EF4-FFF2-40B4-BE49-F238E27FC236}">
                <a16:creationId xmlns:a16="http://schemas.microsoft.com/office/drawing/2014/main" id="{0CEB9CE6-9B2B-FA11-4D11-90B4367B1D9D}"/>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7" name="Google Shape;1082;p14">
            <a:extLst>
              <a:ext uri="{FF2B5EF4-FFF2-40B4-BE49-F238E27FC236}">
                <a16:creationId xmlns:a16="http://schemas.microsoft.com/office/drawing/2014/main" id="{C15C14B6-F263-6FDE-0BDC-92D60613086F}"/>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8" name="Google Shape;1083;p14">
            <a:extLst>
              <a:ext uri="{FF2B5EF4-FFF2-40B4-BE49-F238E27FC236}">
                <a16:creationId xmlns:a16="http://schemas.microsoft.com/office/drawing/2014/main" id="{17A4A32D-92E9-A42A-7CC9-918A4D11D034}"/>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9" name="Google Shape;1084;p14">
            <a:extLst>
              <a:ext uri="{FF2B5EF4-FFF2-40B4-BE49-F238E27FC236}">
                <a16:creationId xmlns:a16="http://schemas.microsoft.com/office/drawing/2014/main" id="{D71790FC-ACA0-DD2C-0FA9-02F3BE185545}"/>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0" name="Google Shape;1085;p14">
            <a:extLst>
              <a:ext uri="{FF2B5EF4-FFF2-40B4-BE49-F238E27FC236}">
                <a16:creationId xmlns:a16="http://schemas.microsoft.com/office/drawing/2014/main" id="{09FC0AB0-37F0-04CF-AFA5-8A5F5996E9EA}"/>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1" name="Google Shape;1086;p14">
            <a:extLst>
              <a:ext uri="{FF2B5EF4-FFF2-40B4-BE49-F238E27FC236}">
                <a16:creationId xmlns:a16="http://schemas.microsoft.com/office/drawing/2014/main" id="{10EB5D79-B0F0-DE10-18C1-33F18EB7A7CF}"/>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2" name="Google Shape;1082;p14">
            <a:extLst>
              <a:ext uri="{FF2B5EF4-FFF2-40B4-BE49-F238E27FC236}">
                <a16:creationId xmlns:a16="http://schemas.microsoft.com/office/drawing/2014/main" id="{D6320E64-3AB5-F775-E38F-DF61B36A3EA6}"/>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3" name="Google Shape;1083;p14">
            <a:extLst>
              <a:ext uri="{FF2B5EF4-FFF2-40B4-BE49-F238E27FC236}">
                <a16:creationId xmlns:a16="http://schemas.microsoft.com/office/drawing/2014/main" id="{44457A50-5E0F-5053-0569-A85C59DE8155}"/>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4" name="Google Shape;1084;p14">
            <a:extLst>
              <a:ext uri="{FF2B5EF4-FFF2-40B4-BE49-F238E27FC236}">
                <a16:creationId xmlns:a16="http://schemas.microsoft.com/office/drawing/2014/main" id="{9C669A16-5204-9FDC-83E0-E6B5B54BDA2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5" name="Google Shape;1085;p14">
            <a:extLst>
              <a:ext uri="{FF2B5EF4-FFF2-40B4-BE49-F238E27FC236}">
                <a16:creationId xmlns:a16="http://schemas.microsoft.com/office/drawing/2014/main" id="{9E19740C-01E7-C207-8D89-528BC732D57F}"/>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6" name="Google Shape;1086;p14">
            <a:extLst>
              <a:ext uri="{FF2B5EF4-FFF2-40B4-BE49-F238E27FC236}">
                <a16:creationId xmlns:a16="http://schemas.microsoft.com/office/drawing/2014/main" id="{863E5366-1679-F0D4-6B9F-DE8F2C83E083}"/>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7" name="Google Shape;1082;p14">
            <a:extLst>
              <a:ext uri="{FF2B5EF4-FFF2-40B4-BE49-F238E27FC236}">
                <a16:creationId xmlns:a16="http://schemas.microsoft.com/office/drawing/2014/main" id="{AD8E7BC1-6E89-4F37-5E68-5969EAD323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8" name="Google Shape;1083;p14">
            <a:extLst>
              <a:ext uri="{FF2B5EF4-FFF2-40B4-BE49-F238E27FC236}">
                <a16:creationId xmlns:a16="http://schemas.microsoft.com/office/drawing/2014/main" id="{D1677398-BB72-B451-CF30-01395D69ECB9}"/>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9" name="Google Shape;1084;p14">
            <a:extLst>
              <a:ext uri="{FF2B5EF4-FFF2-40B4-BE49-F238E27FC236}">
                <a16:creationId xmlns:a16="http://schemas.microsoft.com/office/drawing/2014/main" id="{B76E0971-4841-7256-0FBB-A570DF696953}"/>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0" name="Google Shape;1085;p14">
            <a:extLst>
              <a:ext uri="{FF2B5EF4-FFF2-40B4-BE49-F238E27FC236}">
                <a16:creationId xmlns:a16="http://schemas.microsoft.com/office/drawing/2014/main" id="{12F3C0A2-4B13-2041-B307-AB2420E3E51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1" name="Google Shape;1086;p14">
            <a:extLst>
              <a:ext uri="{FF2B5EF4-FFF2-40B4-BE49-F238E27FC236}">
                <a16:creationId xmlns:a16="http://schemas.microsoft.com/office/drawing/2014/main" id="{E6CA934D-7DD1-2AE1-EAE7-89B31AC31D75}"/>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2" name="Google Shape;1082;p14">
            <a:extLst>
              <a:ext uri="{FF2B5EF4-FFF2-40B4-BE49-F238E27FC236}">
                <a16:creationId xmlns:a16="http://schemas.microsoft.com/office/drawing/2014/main" id="{29508B94-4EE9-C265-B653-9323291D38E8}"/>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3" name="Google Shape;1083;p14">
            <a:extLst>
              <a:ext uri="{FF2B5EF4-FFF2-40B4-BE49-F238E27FC236}">
                <a16:creationId xmlns:a16="http://schemas.microsoft.com/office/drawing/2014/main" id="{403A4D11-A480-81AC-B630-4B741F9E0AE8}"/>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4" name="Google Shape;1084;p14">
            <a:extLst>
              <a:ext uri="{FF2B5EF4-FFF2-40B4-BE49-F238E27FC236}">
                <a16:creationId xmlns:a16="http://schemas.microsoft.com/office/drawing/2014/main" id="{D9E862FB-756E-F77B-4D02-ACD7D66C76F8}"/>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5" name="Google Shape;1085;p14">
            <a:extLst>
              <a:ext uri="{FF2B5EF4-FFF2-40B4-BE49-F238E27FC236}">
                <a16:creationId xmlns:a16="http://schemas.microsoft.com/office/drawing/2014/main" id="{B2579EE9-C690-0706-F0AF-38D3D014CD6E}"/>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6" name="Google Shape;1086;p14">
            <a:extLst>
              <a:ext uri="{FF2B5EF4-FFF2-40B4-BE49-F238E27FC236}">
                <a16:creationId xmlns:a16="http://schemas.microsoft.com/office/drawing/2014/main" id="{728B9F56-E5E7-E8BD-2365-D9D9C746F2B7}"/>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7" name="Google Shape;1082;p14">
            <a:extLst>
              <a:ext uri="{FF2B5EF4-FFF2-40B4-BE49-F238E27FC236}">
                <a16:creationId xmlns:a16="http://schemas.microsoft.com/office/drawing/2014/main" id="{91E0AD3A-494B-9A5C-4CD6-0DC8ACCD1D32}"/>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8" name="Google Shape;1083;p14">
            <a:extLst>
              <a:ext uri="{FF2B5EF4-FFF2-40B4-BE49-F238E27FC236}">
                <a16:creationId xmlns:a16="http://schemas.microsoft.com/office/drawing/2014/main" id="{96FE9196-6536-EDBA-CA78-4A9FCBF750A8}"/>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9" name="Google Shape;1084;p14">
            <a:extLst>
              <a:ext uri="{FF2B5EF4-FFF2-40B4-BE49-F238E27FC236}">
                <a16:creationId xmlns:a16="http://schemas.microsoft.com/office/drawing/2014/main" id="{A70045C4-4A28-83E6-43B9-5B47B0F51BE8}"/>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0" name="Google Shape;1085;p14">
            <a:extLst>
              <a:ext uri="{FF2B5EF4-FFF2-40B4-BE49-F238E27FC236}">
                <a16:creationId xmlns:a16="http://schemas.microsoft.com/office/drawing/2014/main" id="{E903CA30-A062-4479-9ACC-8D9F6105EA48}"/>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1" name="Google Shape;1086;p14">
            <a:extLst>
              <a:ext uri="{FF2B5EF4-FFF2-40B4-BE49-F238E27FC236}">
                <a16:creationId xmlns:a16="http://schemas.microsoft.com/office/drawing/2014/main" id="{2376D4AF-3DAF-FA5E-E6FB-D45CA39B8BAC}"/>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2" name="Google Shape;1082;p14">
            <a:extLst>
              <a:ext uri="{FF2B5EF4-FFF2-40B4-BE49-F238E27FC236}">
                <a16:creationId xmlns:a16="http://schemas.microsoft.com/office/drawing/2014/main" id="{2A8A9F58-2CC7-1AD2-19B8-2F8F59597EC8}"/>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3" name="Google Shape;1083;p14">
            <a:extLst>
              <a:ext uri="{FF2B5EF4-FFF2-40B4-BE49-F238E27FC236}">
                <a16:creationId xmlns:a16="http://schemas.microsoft.com/office/drawing/2014/main" id="{811526CE-63B9-9E33-3022-7EB631DF6E14}"/>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4" name="Google Shape;1084;p14">
            <a:extLst>
              <a:ext uri="{FF2B5EF4-FFF2-40B4-BE49-F238E27FC236}">
                <a16:creationId xmlns:a16="http://schemas.microsoft.com/office/drawing/2014/main" id="{82F65C1F-32E9-A2B1-8B3E-6290269810B2}"/>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5" name="Google Shape;1085;p14">
            <a:extLst>
              <a:ext uri="{FF2B5EF4-FFF2-40B4-BE49-F238E27FC236}">
                <a16:creationId xmlns:a16="http://schemas.microsoft.com/office/drawing/2014/main" id="{DCBC8663-963A-DFFE-1808-03FE9AF63AD2}"/>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6" name="Google Shape;1086;p14">
            <a:extLst>
              <a:ext uri="{FF2B5EF4-FFF2-40B4-BE49-F238E27FC236}">
                <a16:creationId xmlns:a16="http://schemas.microsoft.com/office/drawing/2014/main" id="{40260D89-21E2-CEC7-6311-C2A1ED75F86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7" name="Google Shape;1765;p26">
            <a:extLst>
              <a:ext uri="{FF2B5EF4-FFF2-40B4-BE49-F238E27FC236}">
                <a16:creationId xmlns:a16="http://schemas.microsoft.com/office/drawing/2014/main" id="{2B286A73-74F8-4238-97CF-B7EB3592135F}"/>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308" name="Google Shape;1766;p26">
            <a:extLst>
              <a:ext uri="{FF2B5EF4-FFF2-40B4-BE49-F238E27FC236}">
                <a16:creationId xmlns:a16="http://schemas.microsoft.com/office/drawing/2014/main" id="{465890C1-FA2B-9AC1-613D-8E446345D9C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309" name="Google Shape;1767;p26">
            <a:extLst>
              <a:ext uri="{FF2B5EF4-FFF2-40B4-BE49-F238E27FC236}">
                <a16:creationId xmlns:a16="http://schemas.microsoft.com/office/drawing/2014/main" id="{4FFE1301-91C1-B217-6B9D-4CAAAD7B68DB}"/>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grpSp>
        <p:nvGrpSpPr>
          <p:cNvPr id="310" name="Google Shape;211;p3">
            <a:extLst>
              <a:ext uri="{FF2B5EF4-FFF2-40B4-BE49-F238E27FC236}">
                <a16:creationId xmlns:a16="http://schemas.microsoft.com/office/drawing/2014/main" id="{CDEA74AD-D6B1-3A07-95EE-F6BEC970157B}"/>
              </a:ext>
            </a:extLst>
          </p:cNvPr>
          <p:cNvGrpSpPr/>
          <p:nvPr userDrawn="1"/>
        </p:nvGrpSpPr>
        <p:grpSpPr>
          <a:xfrm>
            <a:off x="1030175" y="1581350"/>
            <a:ext cx="444275" cy="398525"/>
            <a:chOff x="2495125" y="2142250"/>
            <a:chExt cx="444275" cy="398525"/>
          </a:xfrm>
        </p:grpSpPr>
        <p:sp>
          <p:nvSpPr>
            <p:cNvPr id="311" name="Google Shape;212;p3">
              <a:extLst>
                <a:ext uri="{FF2B5EF4-FFF2-40B4-BE49-F238E27FC236}">
                  <a16:creationId xmlns:a16="http://schemas.microsoft.com/office/drawing/2014/main" id="{936AEBDC-113D-B4DC-9DA8-138D06224A36}"/>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12" name="Google Shape;213;p3">
              <a:extLst>
                <a:ext uri="{FF2B5EF4-FFF2-40B4-BE49-F238E27FC236}">
                  <a16:creationId xmlns:a16="http://schemas.microsoft.com/office/drawing/2014/main" id="{B7FCC3D1-3567-E83B-3BF4-0FC263914E97}"/>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13" name="Google Shape;214;p3">
            <a:extLst>
              <a:ext uri="{FF2B5EF4-FFF2-40B4-BE49-F238E27FC236}">
                <a16:creationId xmlns:a16="http://schemas.microsoft.com/office/drawing/2014/main" id="{BDCB53F6-4159-3B7E-61F3-CFA8A01ACE68}"/>
              </a:ext>
            </a:extLst>
          </p:cNvPr>
          <p:cNvGrpSpPr/>
          <p:nvPr userDrawn="1"/>
        </p:nvGrpSpPr>
        <p:grpSpPr>
          <a:xfrm>
            <a:off x="10561107" y="5038641"/>
            <a:ext cx="291375" cy="281375"/>
            <a:chOff x="3243875" y="2372825"/>
            <a:chExt cx="291375" cy="281375"/>
          </a:xfrm>
        </p:grpSpPr>
        <p:sp>
          <p:nvSpPr>
            <p:cNvPr id="314" name="Google Shape;215;p3">
              <a:extLst>
                <a:ext uri="{FF2B5EF4-FFF2-40B4-BE49-F238E27FC236}">
                  <a16:creationId xmlns:a16="http://schemas.microsoft.com/office/drawing/2014/main" id="{0472E636-0418-27FE-1ED9-C8E0CB89E4E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5" name="Google Shape;216;p3">
              <a:extLst>
                <a:ext uri="{FF2B5EF4-FFF2-40B4-BE49-F238E27FC236}">
                  <a16:creationId xmlns:a16="http://schemas.microsoft.com/office/drawing/2014/main" id="{7081C26A-1192-D65D-CFA3-8FD4BE53A902}"/>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6" name="Google Shape;217;p3">
              <a:extLst>
                <a:ext uri="{FF2B5EF4-FFF2-40B4-BE49-F238E27FC236}">
                  <a16:creationId xmlns:a16="http://schemas.microsoft.com/office/drawing/2014/main" id="{5991CA64-E353-5CF0-C5D6-B421EB92E10E}"/>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7" name="Google Shape;218;p3">
              <a:extLst>
                <a:ext uri="{FF2B5EF4-FFF2-40B4-BE49-F238E27FC236}">
                  <a16:creationId xmlns:a16="http://schemas.microsoft.com/office/drawing/2014/main" id="{5F8BB8D8-C45D-E8F6-F97D-29C33C31FBF9}"/>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8" name="Google Shape;219;p3">
              <a:extLst>
                <a:ext uri="{FF2B5EF4-FFF2-40B4-BE49-F238E27FC236}">
                  <a16:creationId xmlns:a16="http://schemas.microsoft.com/office/drawing/2014/main" id="{0039438E-6526-A4D5-FE46-074C91A514CE}"/>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9" name="Google Shape;220;p3">
              <a:extLst>
                <a:ext uri="{FF2B5EF4-FFF2-40B4-BE49-F238E27FC236}">
                  <a16:creationId xmlns:a16="http://schemas.microsoft.com/office/drawing/2014/main" id="{06B62624-4506-D131-CD1E-C0F5D6ADBC89}"/>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0" name="Google Shape;221;p3">
              <a:extLst>
                <a:ext uri="{FF2B5EF4-FFF2-40B4-BE49-F238E27FC236}">
                  <a16:creationId xmlns:a16="http://schemas.microsoft.com/office/drawing/2014/main" id="{7ADCF0C2-C215-6D18-A8DF-E89C7F75EEFD}"/>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1" name="Google Shape;222;p3">
              <a:extLst>
                <a:ext uri="{FF2B5EF4-FFF2-40B4-BE49-F238E27FC236}">
                  <a16:creationId xmlns:a16="http://schemas.microsoft.com/office/drawing/2014/main" id="{A9B0E9BF-A037-9715-1069-5EECD6DABE95}"/>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2" name="Google Shape;223;p3">
              <a:extLst>
                <a:ext uri="{FF2B5EF4-FFF2-40B4-BE49-F238E27FC236}">
                  <a16:creationId xmlns:a16="http://schemas.microsoft.com/office/drawing/2014/main" id="{E5046E00-98DD-B90D-5770-D9D573105E0A}"/>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3" name="Google Shape;224;p3">
              <a:extLst>
                <a:ext uri="{FF2B5EF4-FFF2-40B4-BE49-F238E27FC236}">
                  <a16:creationId xmlns:a16="http://schemas.microsoft.com/office/drawing/2014/main" id="{A02CFC64-DE84-BE78-0759-A2342BA4CC8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24" name="Google Shape;225;p3">
            <a:extLst>
              <a:ext uri="{FF2B5EF4-FFF2-40B4-BE49-F238E27FC236}">
                <a16:creationId xmlns:a16="http://schemas.microsoft.com/office/drawing/2014/main" id="{C5D7D6A8-09B1-7426-9A7F-88FE249EBB77}"/>
              </a:ext>
            </a:extLst>
          </p:cNvPr>
          <p:cNvGrpSpPr/>
          <p:nvPr userDrawn="1"/>
        </p:nvGrpSpPr>
        <p:grpSpPr>
          <a:xfrm>
            <a:off x="10778557" y="714860"/>
            <a:ext cx="166675" cy="168575"/>
            <a:chOff x="4954425" y="2036375"/>
            <a:chExt cx="166675" cy="168575"/>
          </a:xfrm>
        </p:grpSpPr>
        <p:sp>
          <p:nvSpPr>
            <p:cNvPr id="325" name="Google Shape;226;p3">
              <a:extLst>
                <a:ext uri="{FF2B5EF4-FFF2-40B4-BE49-F238E27FC236}">
                  <a16:creationId xmlns:a16="http://schemas.microsoft.com/office/drawing/2014/main" id="{A66D2810-99FC-E3D4-9028-5672F1F8FFD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6" name="Google Shape;227;p3">
              <a:extLst>
                <a:ext uri="{FF2B5EF4-FFF2-40B4-BE49-F238E27FC236}">
                  <a16:creationId xmlns:a16="http://schemas.microsoft.com/office/drawing/2014/main" id="{21E71D4D-3B26-8E74-D982-24B5ED516CBD}"/>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327" name="Google Shape;228;p3">
            <a:extLst>
              <a:ext uri="{FF2B5EF4-FFF2-40B4-BE49-F238E27FC236}">
                <a16:creationId xmlns:a16="http://schemas.microsoft.com/office/drawing/2014/main" id="{8153317C-FF6D-EE77-6B9A-0D0DF51488B2}"/>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8" name="Google Shape;229;p3">
            <a:extLst>
              <a:ext uri="{FF2B5EF4-FFF2-40B4-BE49-F238E27FC236}">
                <a16:creationId xmlns:a16="http://schemas.microsoft.com/office/drawing/2014/main" id="{A37A2E08-0750-8A01-192E-458A2E321935}"/>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329" name="Google Shape;230;p3">
            <a:extLst>
              <a:ext uri="{FF2B5EF4-FFF2-40B4-BE49-F238E27FC236}">
                <a16:creationId xmlns:a16="http://schemas.microsoft.com/office/drawing/2014/main" id="{E83FC6B9-064A-5BF4-8A8C-BE1A50357E04}"/>
              </a:ext>
            </a:extLst>
          </p:cNvPr>
          <p:cNvGrpSpPr/>
          <p:nvPr userDrawn="1"/>
        </p:nvGrpSpPr>
        <p:grpSpPr>
          <a:xfrm>
            <a:off x="1274794" y="5541495"/>
            <a:ext cx="166675" cy="168575"/>
            <a:chOff x="4954425" y="2036375"/>
            <a:chExt cx="166675" cy="168575"/>
          </a:xfrm>
        </p:grpSpPr>
        <p:sp>
          <p:nvSpPr>
            <p:cNvPr id="330" name="Google Shape;231;p3">
              <a:extLst>
                <a:ext uri="{FF2B5EF4-FFF2-40B4-BE49-F238E27FC236}">
                  <a16:creationId xmlns:a16="http://schemas.microsoft.com/office/drawing/2014/main" id="{5BB98968-E0F2-71D3-63B5-298AD2CBC92A}"/>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1" name="Google Shape;232;p3">
              <a:extLst>
                <a:ext uri="{FF2B5EF4-FFF2-40B4-BE49-F238E27FC236}">
                  <a16:creationId xmlns:a16="http://schemas.microsoft.com/office/drawing/2014/main" id="{FD3590DB-4867-3C49-1DDA-525642D321E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2" name="Google Shape;769;p31">
            <a:extLst>
              <a:ext uri="{FF2B5EF4-FFF2-40B4-BE49-F238E27FC236}">
                <a16:creationId xmlns:a16="http://schemas.microsoft.com/office/drawing/2014/main" id="{86B248AB-0A22-BB16-5257-5122BD5DEA0E}"/>
              </a:ext>
            </a:extLst>
          </p:cNvPr>
          <p:cNvGrpSpPr/>
          <p:nvPr userDrawn="1"/>
        </p:nvGrpSpPr>
        <p:grpSpPr>
          <a:xfrm>
            <a:off x="2548289" y="3588080"/>
            <a:ext cx="2599446" cy="2521829"/>
            <a:chOff x="5641385" y="2381306"/>
            <a:chExt cx="2599446" cy="2521829"/>
          </a:xfrm>
        </p:grpSpPr>
        <p:sp>
          <p:nvSpPr>
            <p:cNvPr id="333" name="Google Shape;770;p31">
              <a:extLst>
                <a:ext uri="{FF2B5EF4-FFF2-40B4-BE49-F238E27FC236}">
                  <a16:creationId xmlns:a16="http://schemas.microsoft.com/office/drawing/2014/main" id="{FE973361-4401-7A20-F0C3-789DBA130370}"/>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334" name="Google Shape;771;p31">
              <a:extLst>
                <a:ext uri="{FF2B5EF4-FFF2-40B4-BE49-F238E27FC236}">
                  <a16:creationId xmlns:a16="http://schemas.microsoft.com/office/drawing/2014/main" id="{A3574F3D-0087-C205-E193-EC90A8C0FD1C}"/>
                </a:ext>
              </a:extLst>
            </p:cNvPr>
            <p:cNvGrpSpPr/>
            <p:nvPr/>
          </p:nvGrpSpPr>
          <p:grpSpPr>
            <a:xfrm flipH="1">
              <a:off x="6793275" y="3690844"/>
              <a:ext cx="1447557" cy="1002468"/>
              <a:chOff x="4799733" y="3457797"/>
              <a:chExt cx="2301388" cy="1593766"/>
            </a:xfrm>
          </p:grpSpPr>
          <p:sp>
            <p:nvSpPr>
              <p:cNvPr id="389" name="Google Shape;772;p31">
                <a:extLst>
                  <a:ext uri="{FF2B5EF4-FFF2-40B4-BE49-F238E27FC236}">
                    <a16:creationId xmlns:a16="http://schemas.microsoft.com/office/drawing/2014/main" id="{FAB8AF1C-5404-720F-3EF0-D924AD900851}"/>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0" name="Google Shape;773;p31">
                <a:extLst>
                  <a:ext uri="{FF2B5EF4-FFF2-40B4-BE49-F238E27FC236}">
                    <a16:creationId xmlns:a16="http://schemas.microsoft.com/office/drawing/2014/main" id="{98AC0334-0065-25D2-C65B-A5F0537C453D}"/>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1" name="Google Shape;774;p31">
                <a:extLst>
                  <a:ext uri="{FF2B5EF4-FFF2-40B4-BE49-F238E27FC236}">
                    <a16:creationId xmlns:a16="http://schemas.microsoft.com/office/drawing/2014/main" id="{2DD2CA62-7E59-6F1E-941E-DCF8063A241F}"/>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2" name="Google Shape;775;p31">
                <a:extLst>
                  <a:ext uri="{FF2B5EF4-FFF2-40B4-BE49-F238E27FC236}">
                    <a16:creationId xmlns:a16="http://schemas.microsoft.com/office/drawing/2014/main" id="{C4BDAD81-799D-7151-4954-52628230CD23}"/>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3" name="Google Shape;776;p31">
                <a:extLst>
                  <a:ext uri="{FF2B5EF4-FFF2-40B4-BE49-F238E27FC236}">
                    <a16:creationId xmlns:a16="http://schemas.microsoft.com/office/drawing/2014/main" id="{0A4D386D-4E2B-372C-B122-70CEF38B3FA0}"/>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4" name="Google Shape;777;p31">
                <a:extLst>
                  <a:ext uri="{FF2B5EF4-FFF2-40B4-BE49-F238E27FC236}">
                    <a16:creationId xmlns:a16="http://schemas.microsoft.com/office/drawing/2014/main" id="{EAC910F2-0851-0383-D4E1-F098375BE461}"/>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5" name="Google Shape;778;p31">
                <a:extLst>
                  <a:ext uri="{FF2B5EF4-FFF2-40B4-BE49-F238E27FC236}">
                    <a16:creationId xmlns:a16="http://schemas.microsoft.com/office/drawing/2014/main" id="{63D87556-60BA-5676-A9CE-046A38AD7E9E}"/>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6" name="Google Shape;779;p31">
                <a:extLst>
                  <a:ext uri="{FF2B5EF4-FFF2-40B4-BE49-F238E27FC236}">
                    <a16:creationId xmlns:a16="http://schemas.microsoft.com/office/drawing/2014/main" id="{40AF24EF-6BAB-1D57-2B9E-DF7C40AAAB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7" name="Google Shape;780;p31">
                <a:extLst>
                  <a:ext uri="{FF2B5EF4-FFF2-40B4-BE49-F238E27FC236}">
                    <a16:creationId xmlns:a16="http://schemas.microsoft.com/office/drawing/2014/main" id="{57D89C8A-09C1-32E0-C5EF-338C857F0F3C}"/>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8" name="Google Shape;781;p31">
                <a:extLst>
                  <a:ext uri="{FF2B5EF4-FFF2-40B4-BE49-F238E27FC236}">
                    <a16:creationId xmlns:a16="http://schemas.microsoft.com/office/drawing/2014/main" id="{B547A7F9-CFF0-7C3F-75DB-DA15B8C18926}"/>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9" name="Google Shape;782;p31">
                <a:extLst>
                  <a:ext uri="{FF2B5EF4-FFF2-40B4-BE49-F238E27FC236}">
                    <a16:creationId xmlns:a16="http://schemas.microsoft.com/office/drawing/2014/main" id="{F88B59F6-6E56-E37A-4188-95C36896993B}"/>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0" name="Google Shape;783;p31">
                <a:extLst>
                  <a:ext uri="{FF2B5EF4-FFF2-40B4-BE49-F238E27FC236}">
                    <a16:creationId xmlns:a16="http://schemas.microsoft.com/office/drawing/2014/main" id="{469A4D1B-FDA0-72A4-977E-1F8C0423ABCF}"/>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1" name="Google Shape;784;p31">
                <a:extLst>
                  <a:ext uri="{FF2B5EF4-FFF2-40B4-BE49-F238E27FC236}">
                    <a16:creationId xmlns:a16="http://schemas.microsoft.com/office/drawing/2014/main" id="{AC9FDA28-0F54-D864-5035-AEF9DA36FBA9}"/>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2" name="Google Shape;785;p31">
                <a:extLst>
                  <a:ext uri="{FF2B5EF4-FFF2-40B4-BE49-F238E27FC236}">
                    <a16:creationId xmlns:a16="http://schemas.microsoft.com/office/drawing/2014/main" id="{43562174-85C7-9E3A-9BC1-4581D7EE599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3" name="Google Shape;786;p31">
                <a:extLst>
                  <a:ext uri="{FF2B5EF4-FFF2-40B4-BE49-F238E27FC236}">
                    <a16:creationId xmlns:a16="http://schemas.microsoft.com/office/drawing/2014/main" id="{2B807C65-5156-BB5E-9C4B-A8599F1B0E8F}"/>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4" name="Google Shape;787;p31">
                <a:extLst>
                  <a:ext uri="{FF2B5EF4-FFF2-40B4-BE49-F238E27FC236}">
                    <a16:creationId xmlns:a16="http://schemas.microsoft.com/office/drawing/2014/main" id="{F514CA79-C808-44E2-2D75-598778CC8037}"/>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5" name="Google Shape;788;p31">
                <a:extLst>
                  <a:ext uri="{FF2B5EF4-FFF2-40B4-BE49-F238E27FC236}">
                    <a16:creationId xmlns:a16="http://schemas.microsoft.com/office/drawing/2014/main" id="{93CCCEDB-F0C3-3551-43CC-51D0BFDAD8E4}"/>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6" name="Google Shape;789;p31">
                <a:extLst>
                  <a:ext uri="{FF2B5EF4-FFF2-40B4-BE49-F238E27FC236}">
                    <a16:creationId xmlns:a16="http://schemas.microsoft.com/office/drawing/2014/main" id="{D7311BA4-21FE-45E2-3BA0-D29A1C39F4B9}"/>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7" name="Google Shape;790;p31">
                <a:extLst>
                  <a:ext uri="{FF2B5EF4-FFF2-40B4-BE49-F238E27FC236}">
                    <a16:creationId xmlns:a16="http://schemas.microsoft.com/office/drawing/2014/main" id="{C4E725C5-522E-2459-6906-822A6A78E86A}"/>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8" name="Google Shape;791;p31">
                <a:extLst>
                  <a:ext uri="{FF2B5EF4-FFF2-40B4-BE49-F238E27FC236}">
                    <a16:creationId xmlns:a16="http://schemas.microsoft.com/office/drawing/2014/main" id="{58B41D75-AA17-FDD9-054D-C31748903AF6}"/>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9" name="Google Shape;792;p31">
                <a:extLst>
                  <a:ext uri="{FF2B5EF4-FFF2-40B4-BE49-F238E27FC236}">
                    <a16:creationId xmlns:a16="http://schemas.microsoft.com/office/drawing/2014/main" id="{0B5165A5-BC97-957D-7981-6231C2895E54}"/>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0" name="Google Shape;793;p31">
                <a:extLst>
                  <a:ext uri="{FF2B5EF4-FFF2-40B4-BE49-F238E27FC236}">
                    <a16:creationId xmlns:a16="http://schemas.microsoft.com/office/drawing/2014/main" id="{34A5CABE-4CB9-5F77-26A5-6262C29E627A}"/>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1" name="Google Shape;794;p31">
                <a:extLst>
                  <a:ext uri="{FF2B5EF4-FFF2-40B4-BE49-F238E27FC236}">
                    <a16:creationId xmlns:a16="http://schemas.microsoft.com/office/drawing/2014/main" id="{9C65C30D-E4A0-933B-1BAC-7358BE706901}"/>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2" name="Google Shape;795;p31">
                <a:extLst>
                  <a:ext uri="{FF2B5EF4-FFF2-40B4-BE49-F238E27FC236}">
                    <a16:creationId xmlns:a16="http://schemas.microsoft.com/office/drawing/2014/main" id="{AC8A2A1A-28AB-FC98-725B-E90AA5087A00}"/>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3" name="Google Shape;796;p31">
                <a:extLst>
                  <a:ext uri="{FF2B5EF4-FFF2-40B4-BE49-F238E27FC236}">
                    <a16:creationId xmlns:a16="http://schemas.microsoft.com/office/drawing/2014/main" id="{5171547C-8723-7A88-91F3-0C8F78D69BA9}"/>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4" name="Google Shape;797;p31">
                <a:extLst>
                  <a:ext uri="{FF2B5EF4-FFF2-40B4-BE49-F238E27FC236}">
                    <a16:creationId xmlns:a16="http://schemas.microsoft.com/office/drawing/2014/main" id="{257DFE24-B89B-F713-78AF-1E82771C38C7}"/>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5" name="Google Shape;798;p31">
                <a:extLst>
                  <a:ext uri="{FF2B5EF4-FFF2-40B4-BE49-F238E27FC236}">
                    <a16:creationId xmlns:a16="http://schemas.microsoft.com/office/drawing/2014/main" id="{1FDA399A-4F22-CC75-FB24-B17F464BEB1E}"/>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799;p31">
                <a:extLst>
                  <a:ext uri="{FF2B5EF4-FFF2-40B4-BE49-F238E27FC236}">
                    <a16:creationId xmlns:a16="http://schemas.microsoft.com/office/drawing/2014/main" id="{0A788E28-5429-8FAA-DC1F-62AEBD33BFB9}"/>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7" name="Google Shape;800;p31">
                <a:extLst>
                  <a:ext uri="{FF2B5EF4-FFF2-40B4-BE49-F238E27FC236}">
                    <a16:creationId xmlns:a16="http://schemas.microsoft.com/office/drawing/2014/main" id="{114BC7B8-3D7C-5288-EC10-260CB971A9CD}"/>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801;p31">
                <a:extLst>
                  <a:ext uri="{FF2B5EF4-FFF2-40B4-BE49-F238E27FC236}">
                    <a16:creationId xmlns:a16="http://schemas.microsoft.com/office/drawing/2014/main" id="{9E5AC466-B5A4-924F-8378-D0A4E6EABF2E}"/>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802;p31">
                <a:extLst>
                  <a:ext uri="{FF2B5EF4-FFF2-40B4-BE49-F238E27FC236}">
                    <a16:creationId xmlns:a16="http://schemas.microsoft.com/office/drawing/2014/main" id="{532E140C-4133-74A4-46B9-CC7B4132EBCB}"/>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803;p31">
                <a:extLst>
                  <a:ext uri="{FF2B5EF4-FFF2-40B4-BE49-F238E27FC236}">
                    <a16:creationId xmlns:a16="http://schemas.microsoft.com/office/drawing/2014/main" id="{F770C60E-2BC4-64BE-D549-CDC82AE873F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804;p31">
                <a:extLst>
                  <a:ext uri="{FF2B5EF4-FFF2-40B4-BE49-F238E27FC236}">
                    <a16:creationId xmlns:a16="http://schemas.microsoft.com/office/drawing/2014/main" id="{112EAAAF-6FE0-7864-0329-6768E319EE21}"/>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805;p31">
                <a:extLst>
                  <a:ext uri="{FF2B5EF4-FFF2-40B4-BE49-F238E27FC236}">
                    <a16:creationId xmlns:a16="http://schemas.microsoft.com/office/drawing/2014/main" id="{D00E8DDB-6304-4637-2A8D-EB57BE5A708E}"/>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806;p31">
                <a:extLst>
                  <a:ext uri="{FF2B5EF4-FFF2-40B4-BE49-F238E27FC236}">
                    <a16:creationId xmlns:a16="http://schemas.microsoft.com/office/drawing/2014/main" id="{EECC1DE8-34F0-2612-6ED5-5D9E768CBEEA}"/>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807;p31">
                <a:extLst>
                  <a:ext uri="{FF2B5EF4-FFF2-40B4-BE49-F238E27FC236}">
                    <a16:creationId xmlns:a16="http://schemas.microsoft.com/office/drawing/2014/main" id="{EC96A8C5-3B4A-2CB0-6469-D80656D13EF3}"/>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808;p31">
                <a:extLst>
                  <a:ext uri="{FF2B5EF4-FFF2-40B4-BE49-F238E27FC236}">
                    <a16:creationId xmlns:a16="http://schemas.microsoft.com/office/drawing/2014/main" id="{1528264C-E323-B903-3880-7D43BEBD1D2C}"/>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809;p31">
                <a:extLst>
                  <a:ext uri="{FF2B5EF4-FFF2-40B4-BE49-F238E27FC236}">
                    <a16:creationId xmlns:a16="http://schemas.microsoft.com/office/drawing/2014/main" id="{62F4213F-E639-301C-D96D-6A71C054BD81}"/>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810;p31">
                <a:extLst>
                  <a:ext uri="{FF2B5EF4-FFF2-40B4-BE49-F238E27FC236}">
                    <a16:creationId xmlns:a16="http://schemas.microsoft.com/office/drawing/2014/main" id="{61CBBE74-875D-D065-FE66-934C3A4B19C2}"/>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811;p31">
                <a:extLst>
                  <a:ext uri="{FF2B5EF4-FFF2-40B4-BE49-F238E27FC236}">
                    <a16:creationId xmlns:a16="http://schemas.microsoft.com/office/drawing/2014/main" id="{9AD7B8DC-50BA-6735-0A5F-7CE6ECB2A62E}"/>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812;p31">
                <a:extLst>
                  <a:ext uri="{FF2B5EF4-FFF2-40B4-BE49-F238E27FC236}">
                    <a16:creationId xmlns:a16="http://schemas.microsoft.com/office/drawing/2014/main" id="{90A1A572-6B43-CA63-3FEE-4ADBBAECBE97}"/>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813;p31">
                <a:extLst>
                  <a:ext uri="{FF2B5EF4-FFF2-40B4-BE49-F238E27FC236}">
                    <a16:creationId xmlns:a16="http://schemas.microsoft.com/office/drawing/2014/main" id="{6560AA63-EB40-1799-F4F4-1A0610E64206}"/>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814;p31">
                <a:extLst>
                  <a:ext uri="{FF2B5EF4-FFF2-40B4-BE49-F238E27FC236}">
                    <a16:creationId xmlns:a16="http://schemas.microsoft.com/office/drawing/2014/main" id="{EBAD8068-C718-027D-CEB3-7B9E5F681072}"/>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815;p31">
                <a:extLst>
                  <a:ext uri="{FF2B5EF4-FFF2-40B4-BE49-F238E27FC236}">
                    <a16:creationId xmlns:a16="http://schemas.microsoft.com/office/drawing/2014/main" id="{C4A14ED7-DBFF-F482-719A-61511CD7BE9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816;p31">
                <a:extLst>
                  <a:ext uri="{FF2B5EF4-FFF2-40B4-BE49-F238E27FC236}">
                    <a16:creationId xmlns:a16="http://schemas.microsoft.com/office/drawing/2014/main" id="{B5AA9ECE-CEAB-6593-7070-A303DE485305}"/>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817;p31">
                <a:extLst>
                  <a:ext uri="{FF2B5EF4-FFF2-40B4-BE49-F238E27FC236}">
                    <a16:creationId xmlns:a16="http://schemas.microsoft.com/office/drawing/2014/main" id="{8864B3EB-4F65-1406-785F-19AEA738CEE0}"/>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818;p31">
                <a:extLst>
                  <a:ext uri="{FF2B5EF4-FFF2-40B4-BE49-F238E27FC236}">
                    <a16:creationId xmlns:a16="http://schemas.microsoft.com/office/drawing/2014/main" id="{5A7B8773-366F-BBA9-E326-AEB9DA8C3D80}"/>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819;p31">
                <a:extLst>
                  <a:ext uri="{FF2B5EF4-FFF2-40B4-BE49-F238E27FC236}">
                    <a16:creationId xmlns:a16="http://schemas.microsoft.com/office/drawing/2014/main" id="{2ADE8102-0E37-65E9-2BB9-D5A9939BD6C7}"/>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820;p31">
                <a:extLst>
                  <a:ext uri="{FF2B5EF4-FFF2-40B4-BE49-F238E27FC236}">
                    <a16:creationId xmlns:a16="http://schemas.microsoft.com/office/drawing/2014/main" id="{A95576E4-09B0-7608-C085-8C1877AF372F}"/>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821;p31">
                <a:extLst>
                  <a:ext uri="{FF2B5EF4-FFF2-40B4-BE49-F238E27FC236}">
                    <a16:creationId xmlns:a16="http://schemas.microsoft.com/office/drawing/2014/main" id="{9D8DA962-7E8E-37BA-4DF1-A39D4C7B16C3}"/>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822;p31">
                <a:extLst>
                  <a:ext uri="{FF2B5EF4-FFF2-40B4-BE49-F238E27FC236}">
                    <a16:creationId xmlns:a16="http://schemas.microsoft.com/office/drawing/2014/main" id="{101E6743-F29F-077B-F9B7-7AD4A0C74876}"/>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823;p31">
                <a:extLst>
                  <a:ext uri="{FF2B5EF4-FFF2-40B4-BE49-F238E27FC236}">
                    <a16:creationId xmlns:a16="http://schemas.microsoft.com/office/drawing/2014/main" id="{B815A36D-55F4-A69D-2765-B849C067CD51}"/>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824;p31">
                <a:extLst>
                  <a:ext uri="{FF2B5EF4-FFF2-40B4-BE49-F238E27FC236}">
                    <a16:creationId xmlns:a16="http://schemas.microsoft.com/office/drawing/2014/main" id="{674A1AD1-583E-5E35-B78E-A65AFDAD0114}"/>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825;p31">
                <a:extLst>
                  <a:ext uri="{FF2B5EF4-FFF2-40B4-BE49-F238E27FC236}">
                    <a16:creationId xmlns:a16="http://schemas.microsoft.com/office/drawing/2014/main" id="{F57E6488-091F-3CF4-634B-24F949A0E3FC}"/>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826;p31">
                <a:extLst>
                  <a:ext uri="{FF2B5EF4-FFF2-40B4-BE49-F238E27FC236}">
                    <a16:creationId xmlns:a16="http://schemas.microsoft.com/office/drawing/2014/main" id="{E88BF0F7-1AC3-FAA7-C990-F745A179371C}"/>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827;p31">
                <a:extLst>
                  <a:ext uri="{FF2B5EF4-FFF2-40B4-BE49-F238E27FC236}">
                    <a16:creationId xmlns:a16="http://schemas.microsoft.com/office/drawing/2014/main" id="{7C0D1E99-FB92-47E8-0D4D-B8C62C8E62D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335" name="Google Shape;828;p31">
              <a:extLst>
                <a:ext uri="{FF2B5EF4-FFF2-40B4-BE49-F238E27FC236}">
                  <a16:creationId xmlns:a16="http://schemas.microsoft.com/office/drawing/2014/main" id="{8E8706F2-3C1A-091B-81E1-E843F9A7F115}"/>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6" name="Google Shape;829;p31">
              <a:extLst>
                <a:ext uri="{FF2B5EF4-FFF2-40B4-BE49-F238E27FC236}">
                  <a16:creationId xmlns:a16="http://schemas.microsoft.com/office/drawing/2014/main" id="{F84B0BB4-A9CF-D569-43AD-DC1103CF68AF}"/>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7" name="Google Shape;830;p31">
              <a:extLst>
                <a:ext uri="{FF2B5EF4-FFF2-40B4-BE49-F238E27FC236}">
                  <a16:creationId xmlns:a16="http://schemas.microsoft.com/office/drawing/2014/main" id="{09900628-1460-CA11-F4CB-1ECBF0B970C6}"/>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8" name="Google Shape;831;p31">
              <a:extLst>
                <a:ext uri="{FF2B5EF4-FFF2-40B4-BE49-F238E27FC236}">
                  <a16:creationId xmlns:a16="http://schemas.microsoft.com/office/drawing/2014/main" id="{7246BA90-0077-BBF5-5218-FD3E39509FDE}"/>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9" name="Google Shape;832;p31">
              <a:extLst>
                <a:ext uri="{FF2B5EF4-FFF2-40B4-BE49-F238E27FC236}">
                  <a16:creationId xmlns:a16="http://schemas.microsoft.com/office/drawing/2014/main" id="{301B10ED-FA13-F6F6-72E9-7B9CD211E053}"/>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0" name="Google Shape;833;p31">
              <a:extLst>
                <a:ext uri="{FF2B5EF4-FFF2-40B4-BE49-F238E27FC236}">
                  <a16:creationId xmlns:a16="http://schemas.microsoft.com/office/drawing/2014/main" id="{265B52B9-C12C-8655-3EE4-AA8FC4A67062}"/>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1" name="Google Shape;834;p31">
              <a:extLst>
                <a:ext uri="{FF2B5EF4-FFF2-40B4-BE49-F238E27FC236}">
                  <a16:creationId xmlns:a16="http://schemas.microsoft.com/office/drawing/2014/main" id="{FFD3CAF4-F313-540D-AD86-EEB71EB9BAC0}"/>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2" name="Google Shape;835;p31">
              <a:extLst>
                <a:ext uri="{FF2B5EF4-FFF2-40B4-BE49-F238E27FC236}">
                  <a16:creationId xmlns:a16="http://schemas.microsoft.com/office/drawing/2014/main" id="{66F4D80C-5D72-FD5F-7AC1-B3EFE3F79507}"/>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3" name="Google Shape;836;p31">
              <a:extLst>
                <a:ext uri="{FF2B5EF4-FFF2-40B4-BE49-F238E27FC236}">
                  <a16:creationId xmlns:a16="http://schemas.microsoft.com/office/drawing/2014/main" id="{06842EA1-8E1B-40B9-E573-A25AB800A6A8}"/>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4" name="Google Shape;837;p31">
              <a:extLst>
                <a:ext uri="{FF2B5EF4-FFF2-40B4-BE49-F238E27FC236}">
                  <a16:creationId xmlns:a16="http://schemas.microsoft.com/office/drawing/2014/main" id="{62884256-E048-6B0E-CDC2-1C074500D135}"/>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5" name="Google Shape;838;p31">
              <a:extLst>
                <a:ext uri="{FF2B5EF4-FFF2-40B4-BE49-F238E27FC236}">
                  <a16:creationId xmlns:a16="http://schemas.microsoft.com/office/drawing/2014/main" id="{6F0979E5-5705-7984-75F3-2677C6D45AA9}"/>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6" name="Google Shape;839;p31">
              <a:extLst>
                <a:ext uri="{FF2B5EF4-FFF2-40B4-BE49-F238E27FC236}">
                  <a16:creationId xmlns:a16="http://schemas.microsoft.com/office/drawing/2014/main" id="{31F58A5A-D4CA-EF9B-6176-AC175DC75583}"/>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7" name="Google Shape;840;p31">
              <a:extLst>
                <a:ext uri="{FF2B5EF4-FFF2-40B4-BE49-F238E27FC236}">
                  <a16:creationId xmlns:a16="http://schemas.microsoft.com/office/drawing/2014/main" id="{7BFF0185-7AD3-D436-C3AA-8376F145484B}"/>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8" name="Google Shape;841;p31">
              <a:extLst>
                <a:ext uri="{FF2B5EF4-FFF2-40B4-BE49-F238E27FC236}">
                  <a16:creationId xmlns:a16="http://schemas.microsoft.com/office/drawing/2014/main" id="{075E1E01-2B19-5A62-9F8D-ACBD8C45565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9" name="Google Shape;842;p31">
              <a:extLst>
                <a:ext uri="{FF2B5EF4-FFF2-40B4-BE49-F238E27FC236}">
                  <a16:creationId xmlns:a16="http://schemas.microsoft.com/office/drawing/2014/main" id="{4B16918A-A352-247F-4861-BAA2C1744ECD}"/>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0" name="Google Shape;843;p31">
              <a:extLst>
                <a:ext uri="{FF2B5EF4-FFF2-40B4-BE49-F238E27FC236}">
                  <a16:creationId xmlns:a16="http://schemas.microsoft.com/office/drawing/2014/main" id="{9AAFCFF1-9386-9457-5FBA-C3C51C8E75BC}"/>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1" name="Google Shape;844;p31">
              <a:extLst>
                <a:ext uri="{FF2B5EF4-FFF2-40B4-BE49-F238E27FC236}">
                  <a16:creationId xmlns:a16="http://schemas.microsoft.com/office/drawing/2014/main" id="{26B8534B-5CAD-821B-FA79-B8DC59A4E4FE}"/>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2" name="Google Shape;845;p31">
              <a:extLst>
                <a:ext uri="{FF2B5EF4-FFF2-40B4-BE49-F238E27FC236}">
                  <a16:creationId xmlns:a16="http://schemas.microsoft.com/office/drawing/2014/main" id="{2970A726-8792-4063-B445-545F53D52C3C}"/>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3" name="Google Shape;846;p31">
              <a:extLst>
                <a:ext uri="{FF2B5EF4-FFF2-40B4-BE49-F238E27FC236}">
                  <a16:creationId xmlns:a16="http://schemas.microsoft.com/office/drawing/2014/main" id="{767ABCAC-4DD4-E24E-1E0A-092CFE52AC5F}"/>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4" name="Google Shape;847;p31">
              <a:extLst>
                <a:ext uri="{FF2B5EF4-FFF2-40B4-BE49-F238E27FC236}">
                  <a16:creationId xmlns:a16="http://schemas.microsoft.com/office/drawing/2014/main" id="{61A4024D-ADEF-8573-FCE3-54F4AEEFAA47}"/>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5" name="Google Shape;848;p31">
              <a:extLst>
                <a:ext uri="{FF2B5EF4-FFF2-40B4-BE49-F238E27FC236}">
                  <a16:creationId xmlns:a16="http://schemas.microsoft.com/office/drawing/2014/main" id="{ACD8C0B8-B440-9DDF-9FF3-A074A88CFBAC}"/>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6" name="Google Shape;849;p31">
              <a:extLst>
                <a:ext uri="{FF2B5EF4-FFF2-40B4-BE49-F238E27FC236}">
                  <a16:creationId xmlns:a16="http://schemas.microsoft.com/office/drawing/2014/main" id="{7161D8C7-7559-019B-91B8-6022F08316B2}"/>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7" name="Google Shape;850;p31">
              <a:extLst>
                <a:ext uri="{FF2B5EF4-FFF2-40B4-BE49-F238E27FC236}">
                  <a16:creationId xmlns:a16="http://schemas.microsoft.com/office/drawing/2014/main" id="{185F5473-7A27-5506-3EE8-F5E7342C3A82}"/>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8" name="Google Shape;851;p31">
              <a:extLst>
                <a:ext uri="{FF2B5EF4-FFF2-40B4-BE49-F238E27FC236}">
                  <a16:creationId xmlns:a16="http://schemas.microsoft.com/office/drawing/2014/main" id="{CDFFE711-6428-BBA8-8546-6FED7548C0E5}"/>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9" name="Google Shape;852;p31">
              <a:extLst>
                <a:ext uri="{FF2B5EF4-FFF2-40B4-BE49-F238E27FC236}">
                  <a16:creationId xmlns:a16="http://schemas.microsoft.com/office/drawing/2014/main" id="{6513BFF3-4603-5DC2-4A32-3524A8965834}"/>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0" name="Google Shape;853;p31">
              <a:extLst>
                <a:ext uri="{FF2B5EF4-FFF2-40B4-BE49-F238E27FC236}">
                  <a16:creationId xmlns:a16="http://schemas.microsoft.com/office/drawing/2014/main" id="{5E3B969D-E36F-CBAE-676D-6D0BB681656C}"/>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1" name="Google Shape;854;p31">
              <a:extLst>
                <a:ext uri="{FF2B5EF4-FFF2-40B4-BE49-F238E27FC236}">
                  <a16:creationId xmlns:a16="http://schemas.microsoft.com/office/drawing/2014/main" id="{B362E8A5-F111-B533-E6FA-01966E8D823B}"/>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2" name="Google Shape;855;p31">
              <a:extLst>
                <a:ext uri="{FF2B5EF4-FFF2-40B4-BE49-F238E27FC236}">
                  <a16:creationId xmlns:a16="http://schemas.microsoft.com/office/drawing/2014/main" id="{AEAC06C5-9666-77E2-3C16-1BBAECE37B0E}"/>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3" name="Google Shape;856;p31">
              <a:extLst>
                <a:ext uri="{FF2B5EF4-FFF2-40B4-BE49-F238E27FC236}">
                  <a16:creationId xmlns:a16="http://schemas.microsoft.com/office/drawing/2014/main" id="{D288D0CE-D78E-0347-9FDB-DD460DFAF748}"/>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4" name="Google Shape;857;p31">
              <a:extLst>
                <a:ext uri="{FF2B5EF4-FFF2-40B4-BE49-F238E27FC236}">
                  <a16:creationId xmlns:a16="http://schemas.microsoft.com/office/drawing/2014/main" id="{32F93F6F-D378-04D9-8986-D2AF4C670ABC}"/>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5" name="Google Shape;858;p31">
              <a:extLst>
                <a:ext uri="{FF2B5EF4-FFF2-40B4-BE49-F238E27FC236}">
                  <a16:creationId xmlns:a16="http://schemas.microsoft.com/office/drawing/2014/main" id="{CEAC9664-70B4-5B2B-A687-0E053E08C199}"/>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6" name="Google Shape;859;p31">
              <a:extLst>
                <a:ext uri="{FF2B5EF4-FFF2-40B4-BE49-F238E27FC236}">
                  <a16:creationId xmlns:a16="http://schemas.microsoft.com/office/drawing/2014/main" id="{0E787A93-70C0-5D76-3782-CA9A39FED685}"/>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7" name="Google Shape;860;p31">
              <a:extLst>
                <a:ext uri="{FF2B5EF4-FFF2-40B4-BE49-F238E27FC236}">
                  <a16:creationId xmlns:a16="http://schemas.microsoft.com/office/drawing/2014/main" id="{21DBD8A1-B656-6B88-94E6-C8B1978D424E}"/>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8" name="Google Shape;861;p31">
              <a:extLst>
                <a:ext uri="{FF2B5EF4-FFF2-40B4-BE49-F238E27FC236}">
                  <a16:creationId xmlns:a16="http://schemas.microsoft.com/office/drawing/2014/main" id="{70FFA867-1A19-0AB2-BD2E-F01299BD2F85}"/>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9" name="Google Shape;862;p31">
              <a:extLst>
                <a:ext uri="{FF2B5EF4-FFF2-40B4-BE49-F238E27FC236}">
                  <a16:creationId xmlns:a16="http://schemas.microsoft.com/office/drawing/2014/main" id="{C5F71813-02FD-934C-BAD8-8C9D4AEC4BEE}"/>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0" name="Google Shape;863;p31">
              <a:extLst>
                <a:ext uri="{FF2B5EF4-FFF2-40B4-BE49-F238E27FC236}">
                  <a16:creationId xmlns:a16="http://schemas.microsoft.com/office/drawing/2014/main" id="{5546B624-A8FA-B308-DA85-ECF94887631A}"/>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1" name="Google Shape;864;p31">
              <a:extLst>
                <a:ext uri="{FF2B5EF4-FFF2-40B4-BE49-F238E27FC236}">
                  <a16:creationId xmlns:a16="http://schemas.microsoft.com/office/drawing/2014/main" id="{267E75B8-61ED-0395-8B97-B0890AC810DF}"/>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2" name="Google Shape;865;p31">
              <a:extLst>
                <a:ext uri="{FF2B5EF4-FFF2-40B4-BE49-F238E27FC236}">
                  <a16:creationId xmlns:a16="http://schemas.microsoft.com/office/drawing/2014/main" id="{F44D9D75-7FA5-91BC-6FE0-C362111F0E7D}"/>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3" name="Google Shape;866;p31">
              <a:extLst>
                <a:ext uri="{FF2B5EF4-FFF2-40B4-BE49-F238E27FC236}">
                  <a16:creationId xmlns:a16="http://schemas.microsoft.com/office/drawing/2014/main" id="{2DBB5BD6-7FB4-23DC-04E6-03AA2A37BC57}"/>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4" name="Google Shape;867;p31">
              <a:extLst>
                <a:ext uri="{FF2B5EF4-FFF2-40B4-BE49-F238E27FC236}">
                  <a16:creationId xmlns:a16="http://schemas.microsoft.com/office/drawing/2014/main" id="{A616184E-79C7-4DC2-C70A-8372CFE5916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5" name="Google Shape;868;p31">
              <a:extLst>
                <a:ext uri="{FF2B5EF4-FFF2-40B4-BE49-F238E27FC236}">
                  <a16:creationId xmlns:a16="http://schemas.microsoft.com/office/drawing/2014/main" id="{2B2E8CFA-89AC-0457-D534-F8E66883E568}"/>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6" name="Google Shape;869;p31">
              <a:extLst>
                <a:ext uri="{FF2B5EF4-FFF2-40B4-BE49-F238E27FC236}">
                  <a16:creationId xmlns:a16="http://schemas.microsoft.com/office/drawing/2014/main" id="{361FE595-ADFA-E850-8C1F-FD130ED9A0B4}"/>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7" name="Google Shape;870;p31">
              <a:extLst>
                <a:ext uri="{FF2B5EF4-FFF2-40B4-BE49-F238E27FC236}">
                  <a16:creationId xmlns:a16="http://schemas.microsoft.com/office/drawing/2014/main" id="{5330792A-F4F4-1774-A4BC-270BEAB3A015}"/>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8" name="Google Shape;871;p31">
              <a:extLst>
                <a:ext uri="{FF2B5EF4-FFF2-40B4-BE49-F238E27FC236}">
                  <a16:creationId xmlns:a16="http://schemas.microsoft.com/office/drawing/2014/main" id="{52393EEC-3AC9-E9A5-0CF4-CC5AAFA231A7}"/>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9" name="Google Shape;872;p31">
              <a:extLst>
                <a:ext uri="{FF2B5EF4-FFF2-40B4-BE49-F238E27FC236}">
                  <a16:creationId xmlns:a16="http://schemas.microsoft.com/office/drawing/2014/main" id="{0BD4533E-EB80-0733-2472-C2BE41121FA3}"/>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0" name="Google Shape;873;p31">
              <a:extLst>
                <a:ext uri="{FF2B5EF4-FFF2-40B4-BE49-F238E27FC236}">
                  <a16:creationId xmlns:a16="http://schemas.microsoft.com/office/drawing/2014/main" id="{1E9CF15B-8669-8F1C-41AD-7617F668AF99}"/>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1" name="Google Shape;874;p31">
              <a:extLst>
                <a:ext uri="{FF2B5EF4-FFF2-40B4-BE49-F238E27FC236}">
                  <a16:creationId xmlns:a16="http://schemas.microsoft.com/office/drawing/2014/main" id="{4EF233BE-3016-AE9F-D3C8-00FB6A46124E}"/>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2" name="Google Shape;875;p31">
              <a:extLst>
                <a:ext uri="{FF2B5EF4-FFF2-40B4-BE49-F238E27FC236}">
                  <a16:creationId xmlns:a16="http://schemas.microsoft.com/office/drawing/2014/main" id="{6CF5A44B-8F9D-7641-5B53-66ED0583601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3" name="Google Shape;876;p31">
              <a:extLst>
                <a:ext uri="{FF2B5EF4-FFF2-40B4-BE49-F238E27FC236}">
                  <a16:creationId xmlns:a16="http://schemas.microsoft.com/office/drawing/2014/main" id="{571DE467-89F0-89EF-410E-90DFC4114151}"/>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4" name="Google Shape;877;p31">
              <a:extLst>
                <a:ext uri="{FF2B5EF4-FFF2-40B4-BE49-F238E27FC236}">
                  <a16:creationId xmlns:a16="http://schemas.microsoft.com/office/drawing/2014/main" id="{0BDD1B35-EC24-C612-95A2-D69158EDD012}"/>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5" name="Google Shape;878;p31">
              <a:extLst>
                <a:ext uri="{FF2B5EF4-FFF2-40B4-BE49-F238E27FC236}">
                  <a16:creationId xmlns:a16="http://schemas.microsoft.com/office/drawing/2014/main" id="{91E5AD49-6FF1-044D-C61B-76111942D27A}"/>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6" name="Google Shape;879;p31">
              <a:extLst>
                <a:ext uri="{FF2B5EF4-FFF2-40B4-BE49-F238E27FC236}">
                  <a16:creationId xmlns:a16="http://schemas.microsoft.com/office/drawing/2014/main" id="{AA71DFAF-5978-F65E-EFC5-A21CB840ACB1}"/>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7" name="Google Shape;880;p31">
              <a:extLst>
                <a:ext uri="{FF2B5EF4-FFF2-40B4-BE49-F238E27FC236}">
                  <a16:creationId xmlns:a16="http://schemas.microsoft.com/office/drawing/2014/main" id="{AA1C6792-FD5A-9F1D-87B9-E74D61F076DB}"/>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8" name="Google Shape;881;p31">
              <a:extLst>
                <a:ext uri="{FF2B5EF4-FFF2-40B4-BE49-F238E27FC236}">
                  <a16:creationId xmlns:a16="http://schemas.microsoft.com/office/drawing/2014/main" id="{CE5A3610-50CF-C08A-15C8-7169BFB39EDF}"/>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45" name="TextBox 444">
            <a:extLst>
              <a:ext uri="{FF2B5EF4-FFF2-40B4-BE49-F238E27FC236}">
                <a16:creationId xmlns:a16="http://schemas.microsoft.com/office/drawing/2014/main" id="{E154362B-5B8A-0306-56BE-FE52CF22B582}"/>
              </a:ext>
            </a:extLst>
          </p:cNvPr>
          <p:cNvSpPr txBox="1"/>
          <p:nvPr userDrawn="1"/>
        </p:nvSpPr>
        <p:spPr>
          <a:xfrm>
            <a:off x="4016677" y="1572168"/>
            <a:ext cx="4042881"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9600" b="0" i="0" u="none" strike="noStrike" kern="1200" cap="none" spc="0" normalizeH="0" baseline="0" noProof="0" dirty="0">
                <a:ln>
                  <a:noFill/>
                </a:ln>
                <a:solidFill>
                  <a:srgbClr val="F79646">
                    <a:lumMod val="50000"/>
                  </a:srgbClr>
                </a:solidFill>
                <a:effectLst/>
                <a:uLnTx/>
                <a:uFillTx/>
                <a:latin typeface="Times New Roman" panose="02020603050405020304" pitchFamily="18" charset="0"/>
                <a:ea typeface="+mn-ea"/>
                <a:cs typeface="Times New Roman" panose="02020603050405020304" pitchFamily="18" charset="0"/>
              </a:rPr>
              <a:t>KHÁM PHÁ</a:t>
            </a:r>
          </a:p>
        </p:txBody>
      </p:sp>
      <p:pic>
        <p:nvPicPr>
          <p:cNvPr id="446" name="Picture 18" descr="VoNhatTruong2013L">
            <a:extLst>
              <a:ext uri="{FF2B5EF4-FFF2-40B4-BE49-F238E27FC236}">
                <a16:creationId xmlns:a16="http://schemas.microsoft.com/office/drawing/2014/main" id="{B7822D64-161B-EFA4-4F51-6BD94FCFD81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79435" y="4456396"/>
            <a:ext cx="2514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2295757"/>
      </p:ext>
    </p:extLst>
  </p:cSld>
  <p:clrMap bg1="lt1" tx1="dk1" bg2="lt2" tx2="dk2" accent1="accent1" accent2="accent2" accent3="accent3" accent4="accent4" accent5="accent5" accent6="accent6" hlink="hlink" folHlink="folHlink"/>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F9933"/>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1D4D165B-1057-03FB-C5DA-31678A979A85}"/>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2C5AB006-006F-F5B0-65A4-D38F161EA684}"/>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C1B4D4C-7544-F39D-C0EA-307C36D6EFF0}"/>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448319D4-0DCF-C334-B8BD-75CB9C7CD7A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6322C18F-E560-E04E-2283-8FCA1442CA6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5B5ABB0-5259-20F8-DC0A-EE4A1439BEB0}"/>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DCDC466E-62C6-9576-3FE1-4A7C77508A8B}"/>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EC46660-C561-E0DC-9757-DF63302DE2A1}"/>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7B8D0131-8BD7-1644-4134-FEFE44EB236E}"/>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5C5C7F70-E5C8-234E-49BF-2258DE7A9F9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4A607ACF-87F3-8BEB-B525-AADA6B71A0A9}"/>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2D925C0-FCF5-617A-2E79-5E49D911A1B6}"/>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39A7BC28-FD55-0087-DE0D-8A9BCFCB2FBA}"/>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3EAE8A9D-3269-6E06-580F-C15AD7D47913}"/>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08E524D-7C4F-21C7-5738-7B542B1FB49B}"/>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B69BFCA9-E689-BDDA-6536-D7A502E64828}"/>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3C4EB1C7-1F7B-BA6C-F6E5-867E702836C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63EAB6C-DFF1-6A2E-83D1-DA9F5DAEB82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5D44C124-6B03-7E51-E6B1-7292EE177F9C}"/>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0CA994A7-B2B7-8F3D-492D-583BD40429B2}"/>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0812787C-6160-0968-5CD4-AB24F5008EA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E091FAE9-90CA-C181-EB3A-26CF6AD0773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7055334D-8321-EA1E-1BCF-7DB84381C834}"/>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30" name="Google Shape;1082;p14">
            <a:extLst>
              <a:ext uri="{FF2B5EF4-FFF2-40B4-BE49-F238E27FC236}">
                <a16:creationId xmlns:a16="http://schemas.microsoft.com/office/drawing/2014/main" id="{EDC0B9D1-9220-A32B-7194-99F6C3971A59}"/>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 name="Google Shape;1083;p14">
            <a:extLst>
              <a:ext uri="{FF2B5EF4-FFF2-40B4-BE49-F238E27FC236}">
                <a16:creationId xmlns:a16="http://schemas.microsoft.com/office/drawing/2014/main" id="{FB1A9495-1218-CAA2-B2F7-401CB25D4E7D}"/>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1084;p14">
            <a:extLst>
              <a:ext uri="{FF2B5EF4-FFF2-40B4-BE49-F238E27FC236}">
                <a16:creationId xmlns:a16="http://schemas.microsoft.com/office/drawing/2014/main" id="{D8552B96-98AB-2210-5497-078F2B15AD95}"/>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1085;p14">
            <a:extLst>
              <a:ext uri="{FF2B5EF4-FFF2-40B4-BE49-F238E27FC236}">
                <a16:creationId xmlns:a16="http://schemas.microsoft.com/office/drawing/2014/main" id="{5ABADB8C-6A48-B5B7-E359-BF0230C5D36E}"/>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1086;p14">
            <a:extLst>
              <a:ext uri="{FF2B5EF4-FFF2-40B4-BE49-F238E27FC236}">
                <a16:creationId xmlns:a16="http://schemas.microsoft.com/office/drawing/2014/main" id="{A22CAF00-0B57-EF80-AC03-70AF60F5FE6F}"/>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1082;p14">
            <a:extLst>
              <a:ext uri="{FF2B5EF4-FFF2-40B4-BE49-F238E27FC236}">
                <a16:creationId xmlns:a16="http://schemas.microsoft.com/office/drawing/2014/main" id="{13EF079C-B7AE-C663-2E77-8F538711180F}"/>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1083;p14">
            <a:extLst>
              <a:ext uri="{FF2B5EF4-FFF2-40B4-BE49-F238E27FC236}">
                <a16:creationId xmlns:a16="http://schemas.microsoft.com/office/drawing/2014/main" id="{F6167F6D-A342-D677-528E-F83B6F783417}"/>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1084;p14">
            <a:extLst>
              <a:ext uri="{FF2B5EF4-FFF2-40B4-BE49-F238E27FC236}">
                <a16:creationId xmlns:a16="http://schemas.microsoft.com/office/drawing/2014/main" id="{7F9C3497-A3C6-15D7-534C-F26E9D62ABEE}"/>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1085;p14">
            <a:extLst>
              <a:ext uri="{FF2B5EF4-FFF2-40B4-BE49-F238E27FC236}">
                <a16:creationId xmlns:a16="http://schemas.microsoft.com/office/drawing/2014/main" id="{7B33BE1A-4B0C-5658-5007-88243BD1A022}"/>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1086;p14">
            <a:extLst>
              <a:ext uri="{FF2B5EF4-FFF2-40B4-BE49-F238E27FC236}">
                <a16:creationId xmlns:a16="http://schemas.microsoft.com/office/drawing/2014/main" id="{A323EC60-DF2B-212D-2A92-944B5EB7E7D7}"/>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1082;p14">
            <a:extLst>
              <a:ext uri="{FF2B5EF4-FFF2-40B4-BE49-F238E27FC236}">
                <a16:creationId xmlns:a16="http://schemas.microsoft.com/office/drawing/2014/main" id="{C94BA096-0F21-9AFC-CBDC-B4C7A0243406}"/>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3" name="Google Shape;1083;p14">
            <a:extLst>
              <a:ext uri="{FF2B5EF4-FFF2-40B4-BE49-F238E27FC236}">
                <a16:creationId xmlns:a16="http://schemas.microsoft.com/office/drawing/2014/main" id="{44A133C8-9F7F-EFF1-E303-D5F29867C244}"/>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4" name="Google Shape;1084;p14">
            <a:extLst>
              <a:ext uri="{FF2B5EF4-FFF2-40B4-BE49-F238E27FC236}">
                <a16:creationId xmlns:a16="http://schemas.microsoft.com/office/drawing/2014/main" id="{F82A27E9-DA5B-806F-9F64-AF648447E8B4}"/>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5" name="Google Shape;1085;p14">
            <a:extLst>
              <a:ext uri="{FF2B5EF4-FFF2-40B4-BE49-F238E27FC236}">
                <a16:creationId xmlns:a16="http://schemas.microsoft.com/office/drawing/2014/main" id="{9027F947-7D6E-9B72-A1E5-FB9A7DDE394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6" name="Google Shape;1086;p14">
            <a:extLst>
              <a:ext uri="{FF2B5EF4-FFF2-40B4-BE49-F238E27FC236}">
                <a16:creationId xmlns:a16="http://schemas.microsoft.com/office/drawing/2014/main" id="{475BD29C-F80B-F5D9-17EE-88C83E91D297}"/>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7" name="Google Shape;1082;p14">
            <a:extLst>
              <a:ext uri="{FF2B5EF4-FFF2-40B4-BE49-F238E27FC236}">
                <a16:creationId xmlns:a16="http://schemas.microsoft.com/office/drawing/2014/main" id="{CB4537E8-7FB9-0A36-A942-E85669A8A9E2}"/>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1083;p14">
            <a:extLst>
              <a:ext uri="{FF2B5EF4-FFF2-40B4-BE49-F238E27FC236}">
                <a16:creationId xmlns:a16="http://schemas.microsoft.com/office/drawing/2014/main" id="{530BC78A-F602-5926-54A2-114A8F97C87B}"/>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1084;p14">
            <a:extLst>
              <a:ext uri="{FF2B5EF4-FFF2-40B4-BE49-F238E27FC236}">
                <a16:creationId xmlns:a16="http://schemas.microsoft.com/office/drawing/2014/main" id="{4443BE5D-FC9A-1CBD-3466-3647024513A4}"/>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1085;p14">
            <a:extLst>
              <a:ext uri="{FF2B5EF4-FFF2-40B4-BE49-F238E27FC236}">
                <a16:creationId xmlns:a16="http://schemas.microsoft.com/office/drawing/2014/main" id="{452E232E-A436-16E7-8BE4-FF52E15987AD}"/>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1086;p14">
            <a:extLst>
              <a:ext uri="{FF2B5EF4-FFF2-40B4-BE49-F238E27FC236}">
                <a16:creationId xmlns:a16="http://schemas.microsoft.com/office/drawing/2014/main" id="{590FBD23-B1BA-A026-BBCD-ADA8B6DA0DFD}"/>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1082;p14">
            <a:extLst>
              <a:ext uri="{FF2B5EF4-FFF2-40B4-BE49-F238E27FC236}">
                <a16:creationId xmlns:a16="http://schemas.microsoft.com/office/drawing/2014/main" id="{694FF7F9-C795-034D-23B7-2D28CD0102AF}"/>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3" name="Google Shape;1083;p14">
            <a:extLst>
              <a:ext uri="{FF2B5EF4-FFF2-40B4-BE49-F238E27FC236}">
                <a16:creationId xmlns:a16="http://schemas.microsoft.com/office/drawing/2014/main" id="{0645B864-15E7-8510-4FD8-AD04D98555B6}"/>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7" name="Google Shape;1084;p14">
            <a:extLst>
              <a:ext uri="{FF2B5EF4-FFF2-40B4-BE49-F238E27FC236}">
                <a16:creationId xmlns:a16="http://schemas.microsoft.com/office/drawing/2014/main" id="{DA4BC41F-ED7E-EDFA-CE76-F06D0A8CDAA6}"/>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8" name="Google Shape;1085;p14">
            <a:extLst>
              <a:ext uri="{FF2B5EF4-FFF2-40B4-BE49-F238E27FC236}">
                <a16:creationId xmlns:a16="http://schemas.microsoft.com/office/drawing/2014/main" id="{A17A2BA2-BCB6-0E51-A586-1693F0687E3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9" name="Google Shape;1086;p14">
            <a:extLst>
              <a:ext uri="{FF2B5EF4-FFF2-40B4-BE49-F238E27FC236}">
                <a16:creationId xmlns:a16="http://schemas.microsoft.com/office/drawing/2014/main" id="{8C232077-CAA6-B578-A0ED-6DCEE59B6853}"/>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0" name="Google Shape;1082;p14">
            <a:extLst>
              <a:ext uri="{FF2B5EF4-FFF2-40B4-BE49-F238E27FC236}">
                <a16:creationId xmlns:a16="http://schemas.microsoft.com/office/drawing/2014/main" id="{870F8DA0-346B-8C23-11DA-113A5C35B8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1" name="Google Shape;1083;p14">
            <a:extLst>
              <a:ext uri="{FF2B5EF4-FFF2-40B4-BE49-F238E27FC236}">
                <a16:creationId xmlns:a16="http://schemas.microsoft.com/office/drawing/2014/main" id="{40B11C6E-A8A4-0B42-8143-48ECCC56985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2" name="Google Shape;1084;p14">
            <a:extLst>
              <a:ext uri="{FF2B5EF4-FFF2-40B4-BE49-F238E27FC236}">
                <a16:creationId xmlns:a16="http://schemas.microsoft.com/office/drawing/2014/main" id="{270D6556-DA20-0DDB-202E-E568A76E0DD2}"/>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3" name="Google Shape;1085;p14">
            <a:extLst>
              <a:ext uri="{FF2B5EF4-FFF2-40B4-BE49-F238E27FC236}">
                <a16:creationId xmlns:a16="http://schemas.microsoft.com/office/drawing/2014/main" id="{28F958FD-FE06-4CC3-6213-6A1876209650}"/>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4" name="Google Shape;1086;p14">
            <a:extLst>
              <a:ext uri="{FF2B5EF4-FFF2-40B4-BE49-F238E27FC236}">
                <a16:creationId xmlns:a16="http://schemas.microsoft.com/office/drawing/2014/main" id="{29F663A2-9E8F-D402-B352-AB074155FF1B}"/>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5" name="Google Shape;1082;p14">
            <a:extLst>
              <a:ext uri="{FF2B5EF4-FFF2-40B4-BE49-F238E27FC236}">
                <a16:creationId xmlns:a16="http://schemas.microsoft.com/office/drawing/2014/main" id="{94B5D8AE-9FF6-59C8-50E5-11C740D2C219}"/>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6" name="Google Shape;1083;p14">
            <a:extLst>
              <a:ext uri="{FF2B5EF4-FFF2-40B4-BE49-F238E27FC236}">
                <a16:creationId xmlns:a16="http://schemas.microsoft.com/office/drawing/2014/main" id="{F01DEE5C-B432-02C3-3F4F-81E5278A8720}"/>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7" name="Google Shape;1084;p14">
            <a:extLst>
              <a:ext uri="{FF2B5EF4-FFF2-40B4-BE49-F238E27FC236}">
                <a16:creationId xmlns:a16="http://schemas.microsoft.com/office/drawing/2014/main" id="{227FD60F-80AA-BA0A-C1D7-148CAA136CD4}"/>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8" name="Google Shape;1085;p14">
            <a:extLst>
              <a:ext uri="{FF2B5EF4-FFF2-40B4-BE49-F238E27FC236}">
                <a16:creationId xmlns:a16="http://schemas.microsoft.com/office/drawing/2014/main" id="{81F1B30E-32F1-8DC1-9B54-5216FDBBFC3F}"/>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9" name="Google Shape;1086;p14">
            <a:extLst>
              <a:ext uri="{FF2B5EF4-FFF2-40B4-BE49-F238E27FC236}">
                <a16:creationId xmlns:a16="http://schemas.microsoft.com/office/drawing/2014/main" id="{AC893CE5-DE97-E770-FDE1-0B8CC2D5C356}"/>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0" name="Google Shape;1082;p14">
            <a:extLst>
              <a:ext uri="{FF2B5EF4-FFF2-40B4-BE49-F238E27FC236}">
                <a16:creationId xmlns:a16="http://schemas.microsoft.com/office/drawing/2014/main" id="{8266EBEB-3CF3-5E9B-57A2-AD90E91A0BE1}"/>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1" name="Google Shape;1083;p14">
            <a:extLst>
              <a:ext uri="{FF2B5EF4-FFF2-40B4-BE49-F238E27FC236}">
                <a16:creationId xmlns:a16="http://schemas.microsoft.com/office/drawing/2014/main" id="{9CB7CC05-112F-14CF-C257-A893268E682A}"/>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2" name="Google Shape;1084;p14">
            <a:extLst>
              <a:ext uri="{FF2B5EF4-FFF2-40B4-BE49-F238E27FC236}">
                <a16:creationId xmlns:a16="http://schemas.microsoft.com/office/drawing/2014/main" id="{C95D441D-E972-AE37-47F7-DAC3751697E7}"/>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3" name="Google Shape;1085;p14">
            <a:extLst>
              <a:ext uri="{FF2B5EF4-FFF2-40B4-BE49-F238E27FC236}">
                <a16:creationId xmlns:a16="http://schemas.microsoft.com/office/drawing/2014/main" id="{CCBA4A5D-6A06-3885-578C-D737FF3E630C}"/>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4" name="Google Shape;1086;p14">
            <a:extLst>
              <a:ext uri="{FF2B5EF4-FFF2-40B4-BE49-F238E27FC236}">
                <a16:creationId xmlns:a16="http://schemas.microsoft.com/office/drawing/2014/main" id="{3C8B1864-8736-7488-4F25-8F8732BC8CC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5" name="Google Shape;1082;p14">
            <a:extLst>
              <a:ext uri="{FF2B5EF4-FFF2-40B4-BE49-F238E27FC236}">
                <a16:creationId xmlns:a16="http://schemas.microsoft.com/office/drawing/2014/main" id="{FB444B11-B0A0-BAC9-A9BC-C53B3C43A927}"/>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6" name="Google Shape;1083;p14">
            <a:extLst>
              <a:ext uri="{FF2B5EF4-FFF2-40B4-BE49-F238E27FC236}">
                <a16:creationId xmlns:a16="http://schemas.microsoft.com/office/drawing/2014/main" id="{C6BF3ECE-0FB6-6FD0-5127-8D239983565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7" name="Google Shape;1084;p14">
            <a:extLst>
              <a:ext uri="{FF2B5EF4-FFF2-40B4-BE49-F238E27FC236}">
                <a16:creationId xmlns:a16="http://schemas.microsoft.com/office/drawing/2014/main" id="{35931C3D-BBAB-B8CF-AAE4-4A26CD3C523E}"/>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8" name="Google Shape;1085;p14">
            <a:extLst>
              <a:ext uri="{FF2B5EF4-FFF2-40B4-BE49-F238E27FC236}">
                <a16:creationId xmlns:a16="http://schemas.microsoft.com/office/drawing/2014/main" id="{F3DE19F1-99D6-B730-171E-B9796E57E52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9" name="Google Shape;1086;p14">
            <a:extLst>
              <a:ext uri="{FF2B5EF4-FFF2-40B4-BE49-F238E27FC236}">
                <a16:creationId xmlns:a16="http://schemas.microsoft.com/office/drawing/2014/main" id="{5469F1DD-315A-86BC-9F3D-BEF036EE90AC}"/>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0" name="Google Shape;1765;p26">
            <a:extLst>
              <a:ext uri="{FF2B5EF4-FFF2-40B4-BE49-F238E27FC236}">
                <a16:creationId xmlns:a16="http://schemas.microsoft.com/office/drawing/2014/main" id="{7843E2B6-BB6A-AB98-96C2-DEDA7085AB6C}"/>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471" name="Google Shape;1766;p26">
            <a:extLst>
              <a:ext uri="{FF2B5EF4-FFF2-40B4-BE49-F238E27FC236}">
                <a16:creationId xmlns:a16="http://schemas.microsoft.com/office/drawing/2014/main" id="{B932A361-D77C-216D-7267-57E46CD37D28}"/>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472" name="Google Shape;1767;p26">
            <a:extLst>
              <a:ext uri="{FF2B5EF4-FFF2-40B4-BE49-F238E27FC236}">
                <a16:creationId xmlns:a16="http://schemas.microsoft.com/office/drawing/2014/main" id="{0EA5033F-DA8F-C3A4-C071-67D24E3825B5}"/>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473" name="TextBox 472">
            <a:extLst>
              <a:ext uri="{FF2B5EF4-FFF2-40B4-BE49-F238E27FC236}">
                <a16:creationId xmlns:a16="http://schemas.microsoft.com/office/drawing/2014/main" id="{A568248E-D09D-E1D0-006E-415AFA991AF0}"/>
              </a:ext>
            </a:extLst>
          </p:cNvPr>
          <p:cNvSpPr txBox="1"/>
          <p:nvPr userDrawn="1"/>
        </p:nvSpPr>
        <p:spPr>
          <a:xfrm>
            <a:off x="3329241" y="1103160"/>
            <a:ext cx="5174830"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HOẠT ĐỘNG</a:t>
            </a:r>
          </a:p>
        </p:txBody>
      </p:sp>
      <p:grpSp>
        <p:nvGrpSpPr>
          <p:cNvPr id="474" name="Google Shape;631;p30">
            <a:extLst>
              <a:ext uri="{FF2B5EF4-FFF2-40B4-BE49-F238E27FC236}">
                <a16:creationId xmlns:a16="http://schemas.microsoft.com/office/drawing/2014/main" id="{39C8609A-CC5A-BF41-917A-2B1A5BF51771}"/>
              </a:ext>
            </a:extLst>
          </p:cNvPr>
          <p:cNvGrpSpPr/>
          <p:nvPr userDrawn="1"/>
        </p:nvGrpSpPr>
        <p:grpSpPr>
          <a:xfrm flipH="1">
            <a:off x="8750632" y="4349373"/>
            <a:ext cx="1025953" cy="1555470"/>
            <a:chOff x="961250" y="234750"/>
            <a:chExt cx="1222525" cy="2320700"/>
          </a:xfrm>
        </p:grpSpPr>
        <p:sp>
          <p:nvSpPr>
            <p:cNvPr id="475" name="Google Shape;632;p30">
              <a:extLst>
                <a:ext uri="{FF2B5EF4-FFF2-40B4-BE49-F238E27FC236}">
                  <a16:creationId xmlns:a16="http://schemas.microsoft.com/office/drawing/2014/main" id="{D673F441-38DB-6567-A213-ADC0D177F4C1}"/>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6" name="Google Shape;633;p30">
              <a:extLst>
                <a:ext uri="{FF2B5EF4-FFF2-40B4-BE49-F238E27FC236}">
                  <a16:creationId xmlns:a16="http://schemas.microsoft.com/office/drawing/2014/main" id="{4F585595-1BBE-E1E5-B27F-B977FA0A6E09}"/>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7" name="Google Shape;634;p30">
              <a:extLst>
                <a:ext uri="{FF2B5EF4-FFF2-40B4-BE49-F238E27FC236}">
                  <a16:creationId xmlns:a16="http://schemas.microsoft.com/office/drawing/2014/main" id="{D2915103-B593-1BBC-38CE-FF9D03B69533}"/>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8" name="Google Shape;635;p30">
              <a:extLst>
                <a:ext uri="{FF2B5EF4-FFF2-40B4-BE49-F238E27FC236}">
                  <a16:creationId xmlns:a16="http://schemas.microsoft.com/office/drawing/2014/main" id="{4E01C559-3B61-170C-51F6-6799F63B2067}"/>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9" name="Google Shape;636;p30">
              <a:extLst>
                <a:ext uri="{FF2B5EF4-FFF2-40B4-BE49-F238E27FC236}">
                  <a16:creationId xmlns:a16="http://schemas.microsoft.com/office/drawing/2014/main" id="{58754504-A698-EEA2-4A02-7AA5CDC31EC5}"/>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0" name="Google Shape;637;p30">
              <a:extLst>
                <a:ext uri="{FF2B5EF4-FFF2-40B4-BE49-F238E27FC236}">
                  <a16:creationId xmlns:a16="http://schemas.microsoft.com/office/drawing/2014/main" id="{DB045142-0584-4A55-630A-5C95CD442F05}"/>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1" name="Google Shape;638;p30">
              <a:extLst>
                <a:ext uri="{FF2B5EF4-FFF2-40B4-BE49-F238E27FC236}">
                  <a16:creationId xmlns:a16="http://schemas.microsoft.com/office/drawing/2014/main" id="{A2548CC7-CDAE-5754-25F3-C68205C6C7DF}"/>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2" name="Google Shape;639;p30">
              <a:extLst>
                <a:ext uri="{FF2B5EF4-FFF2-40B4-BE49-F238E27FC236}">
                  <a16:creationId xmlns:a16="http://schemas.microsoft.com/office/drawing/2014/main" id="{E7D1B70D-C353-ED8F-DA06-1FF7072212C9}"/>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3" name="Google Shape;640;p30">
              <a:extLst>
                <a:ext uri="{FF2B5EF4-FFF2-40B4-BE49-F238E27FC236}">
                  <a16:creationId xmlns:a16="http://schemas.microsoft.com/office/drawing/2014/main" id="{BAEFBA67-65E3-69DB-FB4A-8860F08F9979}"/>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4" name="Google Shape;641;p30">
              <a:extLst>
                <a:ext uri="{FF2B5EF4-FFF2-40B4-BE49-F238E27FC236}">
                  <a16:creationId xmlns:a16="http://schemas.microsoft.com/office/drawing/2014/main" id="{E3A17CD1-A5DD-5B92-8D56-9093C3A63292}"/>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5" name="Google Shape;642;p30">
              <a:extLst>
                <a:ext uri="{FF2B5EF4-FFF2-40B4-BE49-F238E27FC236}">
                  <a16:creationId xmlns:a16="http://schemas.microsoft.com/office/drawing/2014/main" id="{58817D1A-0AB3-25DB-C7FC-6127F0AFC1E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6" name="Google Shape;643;p30">
              <a:extLst>
                <a:ext uri="{FF2B5EF4-FFF2-40B4-BE49-F238E27FC236}">
                  <a16:creationId xmlns:a16="http://schemas.microsoft.com/office/drawing/2014/main" id="{CEEC77C6-3AF6-8617-5776-EB2F35FBB2D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7" name="Google Shape;644;p30">
              <a:extLst>
                <a:ext uri="{FF2B5EF4-FFF2-40B4-BE49-F238E27FC236}">
                  <a16:creationId xmlns:a16="http://schemas.microsoft.com/office/drawing/2014/main" id="{5AB76E2D-E98A-5D4D-E7F4-52EF2A2C933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8" name="Google Shape;645;p30">
              <a:extLst>
                <a:ext uri="{FF2B5EF4-FFF2-40B4-BE49-F238E27FC236}">
                  <a16:creationId xmlns:a16="http://schemas.microsoft.com/office/drawing/2014/main" id="{4E8EA6A1-9487-5BF2-67A3-1D93AB9AD2AC}"/>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9" name="Google Shape;646;p30">
              <a:extLst>
                <a:ext uri="{FF2B5EF4-FFF2-40B4-BE49-F238E27FC236}">
                  <a16:creationId xmlns:a16="http://schemas.microsoft.com/office/drawing/2014/main" id="{FDBEEA1A-F29E-7E99-1830-C5A7E738C267}"/>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0" name="Google Shape;647;p30">
              <a:extLst>
                <a:ext uri="{FF2B5EF4-FFF2-40B4-BE49-F238E27FC236}">
                  <a16:creationId xmlns:a16="http://schemas.microsoft.com/office/drawing/2014/main" id="{3FD58564-FB3C-CD1C-9B49-95D634E38617}"/>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1" name="Google Shape;648;p30">
              <a:extLst>
                <a:ext uri="{FF2B5EF4-FFF2-40B4-BE49-F238E27FC236}">
                  <a16:creationId xmlns:a16="http://schemas.microsoft.com/office/drawing/2014/main" id="{31B1CA55-3BB5-F8A4-D8D8-62F7A19D72F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2" name="Google Shape;649;p30">
              <a:extLst>
                <a:ext uri="{FF2B5EF4-FFF2-40B4-BE49-F238E27FC236}">
                  <a16:creationId xmlns:a16="http://schemas.microsoft.com/office/drawing/2014/main" id="{F5C1C81B-D369-8900-CDEA-40DEA16ABAD3}"/>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3" name="Google Shape;650;p30">
              <a:extLst>
                <a:ext uri="{FF2B5EF4-FFF2-40B4-BE49-F238E27FC236}">
                  <a16:creationId xmlns:a16="http://schemas.microsoft.com/office/drawing/2014/main" id="{7F8D5D84-9D08-3E37-0E7E-C92C2CFA6D82}"/>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4" name="Google Shape;651;p30">
              <a:extLst>
                <a:ext uri="{FF2B5EF4-FFF2-40B4-BE49-F238E27FC236}">
                  <a16:creationId xmlns:a16="http://schemas.microsoft.com/office/drawing/2014/main" id="{F23C1CD0-78C0-F931-7578-39EA907F8111}"/>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5" name="Google Shape;652;p30">
              <a:extLst>
                <a:ext uri="{FF2B5EF4-FFF2-40B4-BE49-F238E27FC236}">
                  <a16:creationId xmlns:a16="http://schemas.microsoft.com/office/drawing/2014/main" id="{A9BE530D-2952-C593-4606-1CBBA2DE9119}"/>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6" name="Google Shape;653;p30">
              <a:extLst>
                <a:ext uri="{FF2B5EF4-FFF2-40B4-BE49-F238E27FC236}">
                  <a16:creationId xmlns:a16="http://schemas.microsoft.com/office/drawing/2014/main" id="{F16AE07A-12E9-B651-727A-8521628554F5}"/>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7" name="Google Shape;654;p30">
              <a:extLst>
                <a:ext uri="{FF2B5EF4-FFF2-40B4-BE49-F238E27FC236}">
                  <a16:creationId xmlns:a16="http://schemas.microsoft.com/office/drawing/2014/main" id="{412AC7EB-4151-5BF3-82A2-7ECC4E54F94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8" name="Google Shape;655;p30">
              <a:extLst>
                <a:ext uri="{FF2B5EF4-FFF2-40B4-BE49-F238E27FC236}">
                  <a16:creationId xmlns:a16="http://schemas.microsoft.com/office/drawing/2014/main" id="{A8199888-FF65-5A19-02EB-DFBE9A8A583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9" name="Google Shape;656;p30">
              <a:extLst>
                <a:ext uri="{FF2B5EF4-FFF2-40B4-BE49-F238E27FC236}">
                  <a16:creationId xmlns:a16="http://schemas.microsoft.com/office/drawing/2014/main" id="{CA452055-AD62-B919-4D7A-7F54FD008B0C}"/>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0" name="Google Shape;657;p30">
              <a:extLst>
                <a:ext uri="{FF2B5EF4-FFF2-40B4-BE49-F238E27FC236}">
                  <a16:creationId xmlns:a16="http://schemas.microsoft.com/office/drawing/2014/main" id="{3A8E89E5-3C5B-C3CD-7FF0-CC5BA7A073D6}"/>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1" name="Google Shape;658;p30">
              <a:extLst>
                <a:ext uri="{FF2B5EF4-FFF2-40B4-BE49-F238E27FC236}">
                  <a16:creationId xmlns:a16="http://schemas.microsoft.com/office/drawing/2014/main" id="{E15B6F74-2FE5-D0B4-039C-5B900C98C728}"/>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2" name="Google Shape;659;p30">
              <a:extLst>
                <a:ext uri="{FF2B5EF4-FFF2-40B4-BE49-F238E27FC236}">
                  <a16:creationId xmlns:a16="http://schemas.microsoft.com/office/drawing/2014/main" id="{93718786-C5CF-73BC-D63E-AC0A185F0DF0}"/>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3" name="Google Shape;660;p30">
              <a:extLst>
                <a:ext uri="{FF2B5EF4-FFF2-40B4-BE49-F238E27FC236}">
                  <a16:creationId xmlns:a16="http://schemas.microsoft.com/office/drawing/2014/main" id="{6811A6CC-E761-7B8D-D975-941160147E2A}"/>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4" name="Google Shape;661;p30">
              <a:extLst>
                <a:ext uri="{FF2B5EF4-FFF2-40B4-BE49-F238E27FC236}">
                  <a16:creationId xmlns:a16="http://schemas.microsoft.com/office/drawing/2014/main" id="{E15E9DAC-B762-0896-382C-B035147EA11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5" name="Google Shape;662;p30">
              <a:extLst>
                <a:ext uri="{FF2B5EF4-FFF2-40B4-BE49-F238E27FC236}">
                  <a16:creationId xmlns:a16="http://schemas.microsoft.com/office/drawing/2014/main" id="{474A8E01-E50B-02C9-58AB-85F57487E1CB}"/>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6" name="Google Shape;663;p30">
              <a:extLst>
                <a:ext uri="{FF2B5EF4-FFF2-40B4-BE49-F238E27FC236}">
                  <a16:creationId xmlns:a16="http://schemas.microsoft.com/office/drawing/2014/main" id="{446526B4-06B4-742E-9B12-2FEFE608DB44}"/>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7" name="Google Shape;664;p30">
              <a:extLst>
                <a:ext uri="{FF2B5EF4-FFF2-40B4-BE49-F238E27FC236}">
                  <a16:creationId xmlns:a16="http://schemas.microsoft.com/office/drawing/2014/main" id="{6F0D8725-5F1B-9C50-32C7-D234CA98CD47}"/>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8" name="Google Shape;665;p30">
              <a:extLst>
                <a:ext uri="{FF2B5EF4-FFF2-40B4-BE49-F238E27FC236}">
                  <a16:creationId xmlns:a16="http://schemas.microsoft.com/office/drawing/2014/main" id="{D09C2CFA-8275-BA64-9AAB-027C2BCB9CD3}"/>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9" name="Google Shape;666;p30">
              <a:extLst>
                <a:ext uri="{FF2B5EF4-FFF2-40B4-BE49-F238E27FC236}">
                  <a16:creationId xmlns:a16="http://schemas.microsoft.com/office/drawing/2014/main" id="{D8A9DDAF-832C-F5C8-7D4E-0FDA99FA6EE7}"/>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0" name="Google Shape;667;p30">
              <a:extLst>
                <a:ext uri="{FF2B5EF4-FFF2-40B4-BE49-F238E27FC236}">
                  <a16:creationId xmlns:a16="http://schemas.microsoft.com/office/drawing/2014/main" id="{DB28B28A-8618-9FFA-AB51-B941A7F6A3CF}"/>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1" name="Google Shape;668;p30">
              <a:extLst>
                <a:ext uri="{FF2B5EF4-FFF2-40B4-BE49-F238E27FC236}">
                  <a16:creationId xmlns:a16="http://schemas.microsoft.com/office/drawing/2014/main" id="{EC2F6296-538F-E4BB-F064-C4C9B6D2977B}"/>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2" name="Google Shape;669;p30">
              <a:extLst>
                <a:ext uri="{FF2B5EF4-FFF2-40B4-BE49-F238E27FC236}">
                  <a16:creationId xmlns:a16="http://schemas.microsoft.com/office/drawing/2014/main" id="{5ABB1BDE-BA61-6102-A7B6-540A450970EC}"/>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3" name="Google Shape;670;p30">
              <a:extLst>
                <a:ext uri="{FF2B5EF4-FFF2-40B4-BE49-F238E27FC236}">
                  <a16:creationId xmlns:a16="http://schemas.microsoft.com/office/drawing/2014/main" id="{1F33D072-7127-0D49-F06B-C7477675E557}"/>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4" name="Google Shape;671;p30">
              <a:extLst>
                <a:ext uri="{FF2B5EF4-FFF2-40B4-BE49-F238E27FC236}">
                  <a16:creationId xmlns:a16="http://schemas.microsoft.com/office/drawing/2014/main" id="{F3F94DF4-BBFF-FFCD-F07D-2F96BCD9E32E}"/>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5" name="Google Shape;672;p30">
              <a:extLst>
                <a:ext uri="{FF2B5EF4-FFF2-40B4-BE49-F238E27FC236}">
                  <a16:creationId xmlns:a16="http://schemas.microsoft.com/office/drawing/2014/main" id="{49EBB3DC-E693-7124-B97B-AE14BDFAEF0C}"/>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16" name="Google Shape;211;p3">
            <a:extLst>
              <a:ext uri="{FF2B5EF4-FFF2-40B4-BE49-F238E27FC236}">
                <a16:creationId xmlns:a16="http://schemas.microsoft.com/office/drawing/2014/main" id="{C4EB5D79-691F-394B-10C7-0982049EAB67}"/>
              </a:ext>
            </a:extLst>
          </p:cNvPr>
          <p:cNvGrpSpPr/>
          <p:nvPr userDrawn="1"/>
        </p:nvGrpSpPr>
        <p:grpSpPr>
          <a:xfrm>
            <a:off x="1030175" y="1581350"/>
            <a:ext cx="444275" cy="398525"/>
            <a:chOff x="2495125" y="2142250"/>
            <a:chExt cx="444275" cy="398525"/>
          </a:xfrm>
        </p:grpSpPr>
        <p:sp>
          <p:nvSpPr>
            <p:cNvPr id="517" name="Google Shape;212;p3">
              <a:extLst>
                <a:ext uri="{FF2B5EF4-FFF2-40B4-BE49-F238E27FC236}">
                  <a16:creationId xmlns:a16="http://schemas.microsoft.com/office/drawing/2014/main" id="{EAA1E6DA-AD82-C828-D441-E5B3F3467A77}"/>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8" name="Google Shape;213;p3">
              <a:extLst>
                <a:ext uri="{FF2B5EF4-FFF2-40B4-BE49-F238E27FC236}">
                  <a16:creationId xmlns:a16="http://schemas.microsoft.com/office/drawing/2014/main" id="{7FC9971A-C1A5-2E90-B7C6-016634D73AB8}"/>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19" name="Google Shape;214;p3">
            <a:extLst>
              <a:ext uri="{FF2B5EF4-FFF2-40B4-BE49-F238E27FC236}">
                <a16:creationId xmlns:a16="http://schemas.microsoft.com/office/drawing/2014/main" id="{CFD7F8CB-88E0-E735-83FE-279096210BD1}"/>
              </a:ext>
            </a:extLst>
          </p:cNvPr>
          <p:cNvGrpSpPr/>
          <p:nvPr userDrawn="1"/>
        </p:nvGrpSpPr>
        <p:grpSpPr>
          <a:xfrm>
            <a:off x="10561107" y="5038641"/>
            <a:ext cx="291375" cy="281375"/>
            <a:chOff x="3243875" y="2372825"/>
            <a:chExt cx="291375" cy="281375"/>
          </a:xfrm>
        </p:grpSpPr>
        <p:sp>
          <p:nvSpPr>
            <p:cNvPr id="520" name="Google Shape;215;p3">
              <a:extLst>
                <a:ext uri="{FF2B5EF4-FFF2-40B4-BE49-F238E27FC236}">
                  <a16:creationId xmlns:a16="http://schemas.microsoft.com/office/drawing/2014/main" id="{6D8AE337-4928-28A5-CCF0-4B92FC04387F}"/>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1" name="Google Shape;216;p3">
              <a:extLst>
                <a:ext uri="{FF2B5EF4-FFF2-40B4-BE49-F238E27FC236}">
                  <a16:creationId xmlns:a16="http://schemas.microsoft.com/office/drawing/2014/main" id="{B817698F-EBDF-6E24-5FD3-088FC26DEAD8}"/>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2" name="Google Shape;217;p3">
              <a:extLst>
                <a:ext uri="{FF2B5EF4-FFF2-40B4-BE49-F238E27FC236}">
                  <a16:creationId xmlns:a16="http://schemas.microsoft.com/office/drawing/2014/main" id="{633F2113-8EEC-F00F-B474-2950ED90FAF5}"/>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3" name="Google Shape;218;p3">
              <a:extLst>
                <a:ext uri="{FF2B5EF4-FFF2-40B4-BE49-F238E27FC236}">
                  <a16:creationId xmlns:a16="http://schemas.microsoft.com/office/drawing/2014/main" id="{A623B8A1-2457-18FF-3C53-03F8B30C92CC}"/>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4" name="Google Shape;219;p3">
              <a:extLst>
                <a:ext uri="{FF2B5EF4-FFF2-40B4-BE49-F238E27FC236}">
                  <a16:creationId xmlns:a16="http://schemas.microsoft.com/office/drawing/2014/main" id="{442D1916-CD89-A521-86B6-7DD7EDC5CA1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5" name="Google Shape;220;p3">
              <a:extLst>
                <a:ext uri="{FF2B5EF4-FFF2-40B4-BE49-F238E27FC236}">
                  <a16:creationId xmlns:a16="http://schemas.microsoft.com/office/drawing/2014/main" id="{CBEFFF5F-6BA8-D599-7364-8126B7DA8FFA}"/>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6" name="Google Shape;221;p3">
              <a:extLst>
                <a:ext uri="{FF2B5EF4-FFF2-40B4-BE49-F238E27FC236}">
                  <a16:creationId xmlns:a16="http://schemas.microsoft.com/office/drawing/2014/main" id="{45794EC7-9216-71C8-D7FF-20B192D0E9DE}"/>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27" name="Google Shape;222;p3">
              <a:extLst>
                <a:ext uri="{FF2B5EF4-FFF2-40B4-BE49-F238E27FC236}">
                  <a16:creationId xmlns:a16="http://schemas.microsoft.com/office/drawing/2014/main" id="{0E88BC81-AF18-7AC4-F021-1AF62BB376F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8" name="Google Shape;223;p3">
              <a:extLst>
                <a:ext uri="{FF2B5EF4-FFF2-40B4-BE49-F238E27FC236}">
                  <a16:creationId xmlns:a16="http://schemas.microsoft.com/office/drawing/2014/main" id="{6D7E1F42-CE4A-BDEB-5C45-325926097DA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9" name="Google Shape;224;p3">
              <a:extLst>
                <a:ext uri="{FF2B5EF4-FFF2-40B4-BE49-F238E27FC236}">
                  <a16:creationId xmlns:a16="http://schemas.microsoft.com/office/drawing/2014/main" id="{DAB1EF79-B21C-A4A7-7E86-C4E9CE8BCD62}"/>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30" name="Google Shape;225;p3">
            <a:extLst>
              <a:ext uri="{FF2B5EF4-FFF2-40B4-BE49-F238E27FC236}">
                <a16:creationId xmlns:a16="http://schemas.microsoft.com/office/drawing/2014/main" id="{D76F5FAF-A95D-A172-8D07-197B63296CEA}"/>
              </a:ext>
            </a:extLst>
          </p:cNvPr>
          <p:cNvGrpSpPr/>
          <p:nvPr userDrawn="1"/>
        </p:nvGrpSpPr>
        <p:grpSpPr>
          <a:xfrm>
            <a:off x="10778557" y="714860"/>
            <a:ext cx="166675" cy="168575"/>
            <a:chOff x="4954425" y="2036375"/>
            <a:chExt cx="166675" cy="168575"/>
          </a:xfrm>
        </p:grpSpPr>
        <p:sp>
          <p:nvSpPr>
            <p:cNvPr id="531" name="Google Shape;226;p3">
              <a:extLst>
                <a:ext uri="{FF2B5EF4-FFF2-40B4-BE49-F238E27FC236}">
                  <a16:creationId xmlns:a16="http://schemas.microsoft.com/office/drawing/2014/main" id="{0BC06754-A21A-DD76-FA4A-A81EC24AED7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2" name="Google Shape;227;p3">
              <a:extLst>
                <a:ext uri="{FF2B5EF4-FFF2-40B4-BE49-F238E27FC236}">
                  <a16:creationId xmlns:a16="http://schemas.microsoft.com/office/drawing/2014/main" id="{5EAF69DC-617E-5DD9-87E6-E564B4A277E5}"/>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33" name="Google Shape;228;p3">
            <a:extLst>
              <a:ext uri="{FF2B5EF4-FFF2-40B4-BE49-F238E27FC236}">
                <a16:creationId xmlns:a16="http://schemas.microsoft.com/office/drawing/2014/main" id="{81E68D54-851B-AC2F-2906-FD25C2DE15FE}"/>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4" name="Google Shape;229;p3">
            <a:extLst>
              <a:ext uri="{FF2B5EF4-FFF2-40B4-BE49-F238E27FC236}">
                <a16:creationId xmlns:a16="http://schemas.microsoft.com/office/drawing/2014/main" id="{4875F601-E399-92BD-5F92-51A75C3E255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535" name="Google Shape;230;p3">
            <a:extLst>
              <a:ext uri="{FF2B5EF4-FFF2-40B4-BE49-F238E27FC236}">
                <a16:creationId xmlns:a16="http://schemas.microsoft.com/office/drawing/2014/main" id="{52820ECF-934C-6A22-EA50-6E5652909E7E}"/>
              </a:ext>
            </a:extLst>
          </p:cNvPr>
          <p:cNvGrpSpPr/>
          <p:nvPr userDrawn="1"/>
        </p:nvGrpSpPr>
        <p:grpSpPr>
          <a:xfrm>
            <a:off x="1274794" y="5541495"/>
            <a:ext cx="166675" cy="168575"/>
            <a:chOff x="4954425" y="2036375"/>
            <a:chExt cx="166675" cy="168575"/>
          </a:xfrm>
        </p:grpSpPr>
        <p:sp>
          <p:nvSpPr>
            <p:cNvPr id="536" name="Google Shape;231;p3">
              <a:extLst>
                <a:ext uri="{FF2B5EF4-FFF2-40B4-BE49-F238E27FC236}">
                  <a16:creationId xmlns:a16="http://schemas.microsoft.com/office/drawing/2014/main" id="{1E91E89C-9C47-0BED-3FEF-F92BB70F3D2B}"/>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7" name="Google Shape;232;p3">
              <a:extLst>
                <a:ext uri="{FF2B5EF4-FFF2-40B4-BE49-F238E27FC236}">
                  <a16:creationId xmlns:a16="http://schemas.microsoft.com/office/drawing/2014/main" id="{4C3B17B5-686D-CD57-7420-B0CDAB2518B5}"/>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pic>
        <p:nvPicPr>
          <p:cNvPr id="538" name="Picture 18" descr="VoNhatTruong2013L">
            <a:extLst>
              <a:ext uri="{FF2B5EF4-FFF2-40B4-BE49-F238E27FC236}">
                <a16:creationId xmlns:a16="http://schemas.microsoft.com/office/drawing/2014/main" id="{2D5250E4-4D94-FDC7-92FB-67F09A209F1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3678" y="4246708"/>
            <a:ext cx="2514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6918365"/>
      </p:ext>
    </p:extLst>
  </p:cSld>
  <p:clrMap bg1="lt1" tx1="dk1" bg2="lt2" tx2="dk2" accent1="accent1" accent2="accent2" accent3="accent3" accent4="accent4" accent5="accent5" accent6="accent6" hlink="hlink" folHlink="folHlink"/>
  <p:sldLayoutIdLst>
    <p:sldLayoutId id="2147484295"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FF9933"/>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924A2293-E2BA-88AB-04E0-D4A3A239B6DD}"/>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id="{FB068081-3D13-FCFF-202E-772975313A9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id="{AFFB7983-C98D-5CB7-E100-3B5FC5B28EF1}"/>
                </a:ext>
              </a:extLst>
            </p:cNvPr>
            <p:cNvGrpSpPr/>
            <p:nvPr/>
          </p:nvGrpSpPr>
          <p:grpSpPr>
            <a:xfrm>
              <a:off x="8341543" y="2282008"/>
              <a:ext cx="569676" cy="380612"/>
              <a:chOff x="8341543" y="2282008"/>
              <a:chExt cx="569676" cy="380612"/>
            </a:xfrm>
          </p:grpSpPr>
          <p:sp>
            <p:nvSpPr>
              <p:cNvPr id="543" name="Google Shape;995;p14">
                <a:extLst>
                  <a:ext uri="{FF2B5EF4-FFF2-40B4-BE49-F238E27FC236}">
                    <a16:creationId xmlns:a16="http://schemas.microsoft.com/office/drawing/2014/main" id="{6794E110-1571-31AA-2C73-53E30BE52A2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996;p14">
                <a:extLst>
                  <a:ext uri="{FF2B5EF4-FFF2-40B4-BE49-F238E27FC236}">
                    <a16:creationId xmlns:a16="http://schemas.microsoft.com/office/drawing/2014/main" id="{F7C01E88-5C0B-E023-E492-ACF928D08D10}"/>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id="{BC652001-ED42-5276-3004-119E75F51281}"/>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id="{AC34EA50-598A-DFFF-B8D1-68E87D1AC180}"/>
                </a:ext>
              </a:extLst>
            </p:cNvPr>
            <p:cNvGrpSpPr/>
            <p:nvPr/>
          </p:nvGrpSpPr>
          <p:grpSpPr>
            <a:xfrm>
              <a:off x="8341543" y="1721094"/>
              <a:ext cx="569676" cy="380612"/>
              <a:chOff x="8341543" y="1721094"/>
              <a:chExt cx="569676" cy="380612"/>
            </a:xfrm>
          </p:grpSpPr>
          <p:sp>
            <p:nvSpPr>
              <p:cNvPr id="541" name="Google Shape;999;p14">
                <a:extLst>
                  <a:ext uri="{FF2B5EF4-FFF2-40B4-BE49-F238E27FC236}">
                    <a16:creationId xmlns:a16="http://schemas.microsoft.com/office/drawing/2014/main" id="{FE88EBF9-E2ED-DC2F-CA3F-45217F5D2078}"/>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2" name="Google Shape;1000;p14">
                <a:extLst>
                  <a:ext uri="{FF2B5EF4-FFF2-40B4-BE49-F238E27FC236}">
                    <a16:creationId xmlns:a16="http://schemas.microsoft.com/office/drawing/2014/main" id="{1DC33F27-5347-E117-B01B-B3422F42942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id="{357BA7AA-F4BF-D451-6FA3-1002C858D16E}"/>
                </a:ext>
              </a:extLst>
            </p:cNvPr>
            <p:cNvGrpSpPr/>
            <p:nvPr/>
          </p:nvGrpSpPr>
          <p:grpSpPr>
            <a:xfrm>
              <a:off x="8346273" y="1183592"/>
              <a:ext cx="568486" cy="388014"/>
              <a:chOff x="8346273" y="1183592"/>
              <a:chExt cx="568486" cy="388014"/>
            </a:xfrm>
          </p:grpSpPr>
          <p:sp>
            <p:nvSpPr>
              <p:cNvPr id="539" name="Google Shape;1002;p14">
                <a:extLst>
                  <a:ext uri="{FF2B5EF4-FFF2-40B4-BE49-F238E27FC236}">
                    <a16:creationId xmlns:a16="http://schemas.microsoft.com/office/drawing/2014/main" id="{E1324F1A-46C6-B13A-03FF-D51FA111A7D7}"/>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0" name="Google Shape;1003;p14">
                <a:extLst>
                  <a:ext uri="{FF2B5EF4-FFF2-40B4-BE49-F238E27FC236}">
                    <a16:creationId xmlns:a16="http://schemas.microsoft.com/office/drawing/2014/main" id="{87376AF0-8250-DFA5-1922-4CFD324E53CA}"/>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id="{57625DDD-49B2-C219-2CEA-236E01B6DF5C}"/>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id="{DDC2E235-99F3-600F-8C0F-B28E3995356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id="{74C0BE44-489A-2A97-A25F-98661612A3F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id="{3D639D53-7A03-CCCE-F8A3-EA04E8773BEA}"/>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id="{90B01CC6-5FE5-FD88-A0DE-0ECBE1DD776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id="{4D5A47F9-E9A9-996A-5716-04170CC11F0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id="{DDE42DC6-4637-9235-BF95-C815D6B8A309}"/>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id="{A0E1B5B7-4A62-AC0D-5D3F-8EABA90F6C4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id="{81833924-B6BD-43DA-C219-B87B7C889525}"/>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id="{EA6E5CA4-750D-5220-0F18-18939A48AD8E}"/>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id="{4DEB91C3-EB6D-48A8-24C3-CB78B4DFCD23}"/>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17" name="Google Shape;1082;p14">
            <a:extLst>
              <a:ext uri="{FF2B5EF4-FFF2-40B4-BE49-F238E27FC236}">
                <a16:creationId xmlns:a16="http://schemas.microsoft.com/office/drawing/2014/main" id="{6AFACEFC-96E9-E706-B117-0561B97C3E38}"/>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1083;p14">
            <a:extLst>
              <a:ext uri="{FF2B5EF4-FFF2-40B4-BE49-F238E27FC236}">
                <a16:creationId xmlns:a16="http://schemas.microsoft.com/office/drawing/2014/main" id="{0DF5F9B2-C4BC-EB77-263B-D8D6337AD148}"/>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1084;p14">
            <a:extLst>
              <a:ext uri="{FF2B5EF4-FFF2-40B4-BE49-F238E27FC236}">
                <a16:creationId xmlns:a16="http://schemas.microsoft.com/office/drawing/2014/main" id="{FFDF3525-6403-FB5F-E74E-FAE779E8DD3F}"/>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1085;p14">
            <a:extLst>
              <a:ext uri="{FF2B5EF4-FFF2-40B4-BE49-F238E27FC236}">
                <a16:creationId xmlns:a16="http://schemas.microsoft.com/office/drawing/2014/main" id="{01C2723B-DA9F-BAEC-735C-B3B05467A75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1086;p14">
            <a:extLst>
              <a:ext uri="{FF2B5EF4-FFF2-40B4-BE49-F238E27FC236}">
                <a16:creationId xmlns:a16="http://schemas.microsoft.com/office/drawing/2014/main" id="{A17839D0-318B-555D-7AA7-33C5692FA3CD}"/>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1082;p14">
            <a:extLst>
              <a:ext uri="{FF2B5EF4-FFF2-40B4-BE49-F238E27FC236}">
                <a16:creationId xmlns:a16="http://schemas.microsoft.com/office/drawing/2014/main" id="{A00AFF91-DDC4-C60B-5D33-D4864448CDA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1083;p14">
            <a:extLst>
              <a:ext uri="{FF2B5EF4-FFF2-40B4-BE49-F238E27FC236}">
                <a16:creationId xmlns:a16="http://schemas.microsoft.com/office/drawing/2014/main" id="{3AD6B2A2-3A8A-D77D-27D2-906AB325051D}"/>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1084;p14">
            <a:extLst>
              <a:ext uri="{FF2B5EF4-FFF2-40B4-BE49-F238E27FC236}">
                <a16:creationId xmlns:a16="http://schemas.microsoft.com/office/drawing/2014/main" id="{860299B1-A9C3-B8E2-7C8F-8A3D29C0C2D0}"/>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1085;p14">
            <a:extLst>
              <a:ext uri="{FF2B5EF4-FFF2-40B4-BE49-F238E27FC236}">
                <a16:creationId xmlns:a16="http://schemas.microsoft.com/office/drawing/2014/main" id="{E617BB24-3FA2-62FD-9AC6-DEF8F1BEDB63}"/>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1086;p14">
            <a:extLst>
              <a:ext uri="{FF2B5EF4-FFF2-40B4-BE49-F238E27FC236}">
                <a16:creationId xmlns:a16="http://schemas.microsoft.com/office/drawing/2014/main" id="{D35E9F56-8AC6-5C37-8FFA-091D463207E2}"/>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1082;p14">
            <a:extLst>
              <a:ext uri="{FF2B5EF4-FFF2-40B4-BE49-F238E27FC236}">
                <a16:creationId xmlns:a16="http://schemas.microsoft.com/office/drawing/2014/main" id="{E5F8812F-EE7A-7A78-0ACC-FEA7C8154512}"/>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1083;p14">
            <a:extLst>
              <a:ext uri="{FF2B5EF4-FFF2-40B4-BE49-F238E27FC236}">
                <a16:creationId xmlns:a16="http://schemas.microsoft.com/office/drawing/2014/main" id="{7646AB5D-B7EB-026C-985A-BDB4217990C3}"/>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1084;p14">
            <a:extLst>
              <a:ext uri="{FF2B5EF4-FFF2-40B4-BE49-F238E27FC236}">
                <a16:creationId xmlns:a16="http://schemas.microsoft.com/office/drawing/2014/main" id="{8CD08A44-8D09-F727-5C92-FB818F0BD2A7}"/>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1085;p14">
            <a:extLst>
              <a:ext uri="{FF2B5EF4-FFF2-40B4-BE49-F238E27FC236}">
                <a16:creationId xmlns:a16="http://schemas.microsoft.com/office/drawing/2014/main" id="{01D27EF7-5D8A-5C62-106E-03411A0FD6A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1086;p14">
            <a:extLst>
              <a:ext uri="{FF2B5EF4-FFF2-40B4-BE49-F238E27FC236}">
                <a16:creationId xmlns:a16="http://schemas.microsoft.com/office/drawing/2014/main" id="{6B10C713-0E60-0E1E-2F08-9D69E6357CA3}"/>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1082;p14">
            <a:extLst>
              <a:ext uri="{FF2B5EF4-FFF2-40B4-BE49-F238E27FC236}">
                <a16:creationId xmlns:a16="http://schemas.microsoft.com/office/drawing/2014/main" id="{0E315B37-FC66-CAFF-FA2A-E95B8E511204}"/>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1083;p14">
            <a:extLst>
              <a:ext uri="{FF2B5EF4-FFF2-40B4-BE49-F238E27FC236}">
                <a16:creationId xmlns:a16="http://schemas.microsoft.com/office/drawing/2014/main" id="{EAFBC8FC-373B-87E3-F3DB-40CAF719C126}"/>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1084;p14">
            <a:extLst>
              <a:ext uri="{FF2B5EF4-FFF2-40B4-BE49-F238E27FC236}">
                <a16:creationId xmlns:a16="http://schemas.microsoft.com/office/drawing/2014/main" id="{3922F81F-B735-C2A4-EF2C-C873680E920B}"/>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1085;p14">
            <a:extLst>
              <a:ext uri="{FF2B5EF4-FFF2-40B4-BE49-F238E27FC236}">
                <a16:creationId xmlns:a16="http://schemas.microsoft.com/office/drawing/2014/main" id="{FA84D057-EE9C-9B22-0EA6-1A8A6B6D1B42}"/>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1086;p14">
            <a:extLst>
              <a:ext uri="{FF2B5EF4-FFF2-40B4-BE49-F238E27FC236}">
                <a16:creationId xmlns:a16="http://schemas.microsoft.com/office/drawing/2014/main" id="{BE124B54-7199-496B-4189-1C0CFA2D1176}"/>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1082;p14">
            <a:extLst>
              <a:ext uri="{FF2B5EF4-FFF2-40B4-BE49-F238E27FC236}">
                <a16:creationId xmlns:a16="http://schemas.microsoft.com/office/drawing/2014/main" id="{1FF188FE-8215-2B8D-2532-5AA2D9A68512}"/>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1083;p14">
            <a:extLst>
              <a:ext uri="{FF2B5EF4-FFF2-40B4-BE49-F238E27FC236}">
                <a16:creationId xmlns:a16="http://schemas.microsoft.com/office/drawing/2014/main" id="{8E74D939-4C4A-FAAB-E9DD-7C9FAFCDC5DF}"/>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1084;p14">
            <a:extLst>
              <a:ext uri="{FF2B5EF4-FFF2-40B4-BE49-F238E27FC236}">
                <a16:creationId xmlns:a16="http://schemas.microsoft.com/office/drawing/2014/main" id="{39ABEA0D-D4A1-40CC-AAD6-F5A5B2EFB61D}"/>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1085;p14">
            <a:extLst>
              <a:ext uri="{FF2B5EF4-FFF2-40B4-BE49-F238E27FC236}">
                <a16:creationId xmlns:a16="http://schemas.microsoft.com/office/drawing/2014/main" id="{9F324D6E-F303-7AC5-6FE6-BDF9572AC18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1086;p14">
            <a:extLst>
              <a:ext uri="{FF2B5EF4-FFF2-40B4-BE49-F238E27FC236}">
                <a16:creationId xmlns:a16="http://schemas.microsoft.com/office/drawing/2014/main" id="{81D6F8FF-6E9C-3BA2-A92B-28EBEF52B8E1}"/>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1082;p14">
            <a:extLst>
              <a:ext uri="{FF2B5EF4-FFF2-40B4-BE49-F238E27FC236}">
                <a16:creationId xmlns:a16="http://schemas.microsoft.com/office/drawing/2014/main" id="{F79AE766-F1C9-B5A3-045C-C9179591E0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1083;p14">
            <a:extLst>
              <a:ext uri="{FF2B5EF4-FFF2-40B4-BE49-F238E27FC236}">
                <a16:creationId xmlns:a16="http://schemas.microsoft.com/office/drawing/2014/main" id="{EDC29D34-7EEF-09E5-09D9-B766E6B25C4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1084;p14">
            <a:extLst>
              <a:ext uri="{FF2B5EF4-FFF2-40B4-BE49-F238E27FC236}">
                <a16:creationId xmlns:a16="http://schemas.microsoft.com/office/drawing/2014/main" id="{C7621236-0A1E-DBCD-408D-385F3A31A18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5" name="Google Shape;1085;p14">
            <a:extLst>
              <a:ext uri="{FF2B5EF4-FFF2-40B4-BE49-F238E27FC236}">
                <a16:creationId xmlns:a16="http://schemas.microsoft.com/office/drawing/2014/main" id="{61BFD2EC-FEDE-328B-D546-DABFD86CD1D6}"/>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6" name="Google Shape;1086;p14">
            <a:extLst>
              <a:ext uri="{FF2B5EF4-FFF2-40B4-BE49-F238E27FC236}">
                <a16:creationId xmlns:a16="http://schemas.microsoft.com/office/drawing/2014/main" id="{F63EA2CB-68D0-4BE6-670E-2855848623DE}"/>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4" name="Google Shape;1082;p14">
            <a:extLst>
              <a:ext uri="{FF2B5EF4-FFF2-40B4-BE49-F238E27FC236}">
                <a16:creationId xmlns:a16="http://schemas.microsoft.com/office/drawing/2014/main" id="{C830DC27-50D2-BF20-CB3B-CFA9007AF67D}"/>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5" name="Google Shape;1083;p14">
            <a:extLst>
              <a:ext uri="{FF2B5EF4-FFF2-40B4-BE49-F238E27FC236}">
                <a16:creationId xmlns:a16="http://schemas.microsoft.com/office/drawing/2014/main" id="{411E04CA-1822-F32B-D1B3-266FE146207F}"/>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6" name="Google Shape;1084;p14">
            <a:extLst>
              <a:ext uri="{FF2B5EF4-FFF2-40B4-BE49-F238E27FC236}">
                <a16:creationId xmlns:a16="http://schemas.microsoft.com/office/drawing/2014/main" id="{D7C6F768-0512-93F5-2740-073A4240F18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7" name="Google Shape;1085;p14">
            <a:extLst>
              <a:ext uri="{FF2B5EF4-FFF2-40B4-BE49-F238E27FC236}">
                <a16:creationId xmlns:a16="http://schemas.microsoft.com/office/drawing/2014/main" id="{FE307C38-63E1-4D17-3E25-6E461962F881}"/>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8" name="Google Shape;1086;p14">
            <a:extLst>
              <a:ext uri="{FF2B5EF4-FFF2-40B4-BE49-F238E27FC236}">
                <a16:creationId xmlns:a16="http://schemas.microsoft.com/office/drawing/2014/main" id="{422E63AC-50BC-2132-807D-E45539CD51B5}"/>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9" name="Google Shape;1082;p14">
            <a:extLst>
              <a:ext uri="{FF2B5EF4-FFF2-40B4-BE49-F238E27FC236}">
                <a16:creationId xmlns:a16="http://schemas.microsoft.com/office/drawing/2014/main" id="{79F48922-F437-1061-6301-3120870656C7}"/>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0" name="Google Shape;1083;p14">
            <a:extLst>
              <a:ext uri="{FF2B5EF4-FFF2-40B4-BE49-F238E27FC236}">
                <a16:creationId xmlns:a16="http://schemas.microsoft.com/office/drawing/2014/main" id="{CAD8C434-7B3D-9724-E7A8-D7CDBD6EB6D1}"/>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1" name="Google Shape;1084;p14">
            <a:extLst>
              <a:ext uri="{FF2B5EF4-FFF2-40B4-BE49-F238E27FC236}">
                <a16:creationId xmlns:a16="http://schemas.microsoft.com/office/drawing/2014/main" id="{338897ED-BE01-3CB2-C573-17E804CDB83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2" name="Google Shape;1085;p14">
            <a:extLst>
              <a:ext uri="{FF2B5EF4-FFF2-40B4-BE49-F238E27FC236}">
                <a16:creationId xmlns:a16="http://schemas.microsoft.com/office/drawing/2014/main" id="{60AA8A10-4E34-33FB-D24E-9615DDF96897}"/>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3" name="Google Shape;1086;p14">
            <a:extLst>
              <a:ext uri="{FF2B5EF4-FFF2-40B4-BE49-F238E27FC236}">
                <a16:creationId xmlns:a16="http://schemas.microsoft.com/office/drawing/2014/main" id="{6A587EE5-332F-4A78-72CA-5E732D07F104}"/>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4" name="Google Shape;1082;p14">
            <a:extLst>
              <a:ext uri="{FF2B5EF4-FFF2-40B4-BE49-F238E27FC236}">
                <a16:creationId xmlns:a16="http://schemas.microsoft.com/office/drawing/2014/main" id="{86CF0315-B80F-81F2-EB04-8753ADC282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5" name="Google Shape;1083;p14">
            <a:extLst>
              <a:ext uri="{FF2B5EF4-FFF2-40B4-BE49-F238E27FC236}">
                <a16:creationId xmlns:a16="http://schemas.microsoft.com/office/drawing/2014/main" id="{CB6DFDC0-A0F7-473F-EC37-7A4BECA68D33}"/>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6" name="Google Shape;1084;p14">
            <a:extLst>
              <a:ext uri="{FF2B5EF4-FFF2-40B4-BE49-F238E27FC236}">
                <a16:creationId xmlns:a16="http://schemas.microsoft.com/office/drawing/2014/main" id="{39C7EAC8-558E-7865-5314-0912AE64D47D}"/>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7" name="Google Shape;1085;p14">
            <a:extLst>
              <a:ext uri="{FF2B5EF4-FFF2-40B4-BE49-F238E27FC236}">
                <a16:creationId xmlns:a16="http://schemas.microsoft.com/office/drawing/2014/main" id="{D4A3878D-F350-9371-76AF-F268CA11D0AB}"/>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8" name="Google Shape;1086;p14">
            <a:extLst>
              <a:ext uri="{FF2B5EF4-FFF2-40B4-BE49-F238E27FC236}">
                <a16:creationId xmlns:a16="http://schemas.microsoft.com/office/drawing/2014/main" id="{5C5AD917-9B89-94E1-306E-517ECE3AF02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9" name="Google Shape;1765;p26">
            <a:extLst>
              <a:ext uri="{FF2B5EF4-FFF2-40B4-BE49-F238E27FC236}">
                <a16:creationId xmlns:a16="http://schemas.microsoft.com/office/drawing/2014/main" id="{965749D8-2378-7210-9259-4F0AF20A4EA3}"/>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560" name="Google Shape;1766;p26">
            <a:extLst>
              <a:ext uri="{FF2B5EF4-FFF2-40B4-BE49-F238E27FC236}">
                <a16:creationId xmlns:a16="http://schemas.microsoft.com/office/drawing/2014/main" id="{78F1EE7D-C7FE-652F-749C-BA9A4BF008E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1" name="Google Shape;1767;p26">
            <a:extLst>
              <a:ext uri="{FF2B5EF4-FFF2-40B4-BE49-F238E27FC236}">
                <a16:creationId xmlns:a16="http://schemas.microsoft.com/office/drawing/2014/main" id="{012BDE68-EFAB-D7A2-C075-8F20CE7338DE}"/>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2" name="TextBox 561">
            <a:extLst>
              <a:ext uri="{FF2B5EF4-FFF2-40B4-BE49-F238E27FC236}">
                <a16:creationId xmlns:a16="http://schemas.microsoft.com/office/drawing/2014/main" id="{8C95A8E3-EB7A-17A5-8D58-4DDD2F9C15D8}"/>
              </a:ext>
            </a:extLst>
          </p:cNvPr>
          <p:cNvSpPr txBox="1"/>
          <p:nvPr userDrawn="1"/>
        </p:nvSpPr>
        <p:spPr>
          <a:xfrm>
            <a:off x="3502039" y="1128345"/>
            <a:ext cx="475208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LUYỆN TẬP</a:t>
            </a:r>
            <a:endParaRPr kumimoji="0" lang="vi-VN" sz="6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nvGrpSpPr>
          <p:cNvPr id="563" name="Google Shape;939;p32">
            <a:extLst>
              <a:ext uri="{FF2B5EF4-FFF2-40B4-BE49-F238E27FC236}">
                <a16:creationId xmlns:a16="http://schemas.microsoft.com/office/drawing/2014/main" id="{123317AC-F92E-847A-80E7-3DD772B047B6}"/>
              </a:ext>
            </a:extLst>
          </p:cNvPr>
          <p:cNvGrpSpPr/>
          <p:nvPr userDrawn="1"/>
        </p:nvGrpSpPr>
        <p:grpSpPr>
          <a:xfrm>
            <a:off x="2204474" y="3950454"/>
            <a:ext cx="1973864" cy="2020086"/>
            <a:chOff x="2718975" y="493050"/>
            <a:chExt cx="2013175" cy="2066600"/>
          </a:xfrm>
        </p:grpSpPr>
        <p:sp>
          <p:nvSpPr>
            <p:cNvPr id="564" name="Google Shape;940;p32">
              <a:extLst>
                <a:ext uri="{FF2B5EF4-FFF2-40B4-BE49-F238E27FC236}">
                  <a16:creationId xmlns:a16="http://schemas.microsoft.com/office/drawing/2014/main" id="{CD42ADBC-43DE-64BA-246C-19118E735507}"/>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5" name="Google Shape;941;p32">
              <a:extLst>
                <a:ext uri="{FF2B5EF4-FFF2-40B4-BE49-F238E27FC236}">
                  <a16:creationId xmlns:a16="http://schemas.microsoft.com/office/drawing/2014/main" id="{02B52BC6-2965-DAF5-992D-D2EA6729DD80}"/>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6" name="Google Shape;942;p32">
              <a:extLst>
                <a:ext uri="{FF2B5EF4-FFF2-40B4-BE49-F238E27FC236}">
                  <a16:creationId xmlns:a16="http://schemas.microsoft.com/office/drawing/2014/main" id="{9A4EF65B-8294-2DAF-D44B-36A6D801AA45}"/>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7" name="Google Shape;943;p32">
              <a:extLst>
                <a:ext uri="{FF2B5EF4-FFF2-40B4-BE49-F238E27FC236}">
                  <a16:creationId xmlns:a16="http://schemas.microsoft.com/office/drawing/2014/main" id="{5CFBC4D6-704D-5A02-A2AE-2A359125C2EB}"/>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8" name="Google Shape;944;p32">
              <a:extLst>
                <a:ext uri="{FF2B5EF4-FFF2-40B4-BE49-F238E27FC236}">
                  <a16:creationId xmlns:a16="http://schemas.microsoft.com/office/drawing/2014/main" id="{07DF487A-93A8-620D-C8E3-601E806EA595}"/>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9" name="Google Shape;945;p32">
              <a:extLst>
                <a:ext uri="{FF2B5EF4-FFF2-40B4-BE49-F238E27FC236}">
                  <a16:creationId xmlns:a16="http://schemas.microsoft.com/office/drawing/2014/main" id="{7E24EE28-E59C-90AE-42C7-4D05316A1A43}"/>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0" name="Google Shape;946;p32">
              <a:extLst>
                <a:ext uri="{FF2B5EF4-FFF2-40B4-BE49-F238E27FC236}">
                  <a16:creationId xmlns:a16="http://schemas.microsoft.com/office/drawing/2014/main" id="{4BB1D62F-F5AE-A736-20D9-57D83698B75E}"/>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1" name="Google Shape;947;p32">
              <a:extLst>
                <a:ext uri="{FF2B5EF4-FFF2-40B4-BE49-F238E27FC236}">
                  <a16:creationId xmlns:a16="http://schemas.microsoft.com/office/drawing/2014/main" id="{707662DD-EAC2-5FFB-BA50-AB417CFB8DAD}"/>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2" name="Google Shape;948;p32">
              <a:extLst>
                <a:ext uri="{FF2B5EF4-FFF2-40B4-BE49-F238E27FC236}">
                  <a16:creationId xmlns:a16="http://schemas.microsoft.com/office/drawing/2014/main" id="{4EED8FB4-E8A0-B2EC-DC07-8D2B4BEA9C35}"/>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3" name="Google Shape;949;p32">
              <a:extLst>
                <a:ext uri="{FF2B5EF4-FFF2-40B4-BE49-F238E27FC236}">
                  <a16:creationId xmlns:a16="http://schemas.microsoft.com/office/drawing/2014/main" id="{A142FA4B-318E-20C7-F8AA-58797A81069B}"/>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4" name="Google Shape;950;p32">
              <a:extLst>
                <a:ext uri="{FF2B5EF4-FFF2-40B4-BE49-F238E27FC236}">
                  <a16:creationId xmlns:a16="http://schemas.microsoft.com/office/drawing/2014/main" id="{F72D0C5F-5BFF-AD95-8CA5-023518EF9B2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5" name="Google Shape;951;p32">
              <a:extLst>
                <a:ext uri="{FF2B5EF4-FFF2-40B4-BE49-F238E27FC236}">
                  <a16:creationId xmlns:a16="http://schemas.microsoft.com/office/drawing/2014/main" id="{8D4C0CF7-5BEB-7839-90D2-486ACF24173D}"/>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6" name="Google Shape;952;p32">
              <a:extLst>
                <a:ext uri="{FF2B5EF4-FFF2-40B4-BE49-F238E27FC236}">
                  <a16:creationId xmlns:a16="http://schemas.microsoft.com/office/drawing/2014/main" id="{7D7C9C5D-0A9A-B493-5FA7-D66C40CB3F8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7" name="Google Shape;953;p32">
              <a:extLst>
                <a:ext uri="{FF2B5EF4-FFF2-40B4-BE49-F238E27FC236}">
                  <a16:creationId xmlns:a16="http://schemas.microsoft.com/office/drawing/2014/main" id="{FBB8D173-8A95-1B09-6FAF-68D63DD18D80}"/>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8" name="Google Shape;954;p32">
              <a:extLst>
                <a:ext uri="{FF2B5EF4-FFF2-40B4-BE49-F238E27FC236}">
                  <a16:creationId xmlns:a16="http://schemas.microsoft.com/office/drawing/2014/main" id="{2D6B5973-EEC3-B46B-10A9-437B923791D9}"/>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9" name="Google Shape;955;p32">
              <a:extLst>
                <a:ext uri="{FF2B5EF4-FFF2-40B4-BE49-F238E27FC236}">
                  <a16:creationId xmlns:a16="http://schemas.microsoft.com/office/drawing/2014/main" id="{06AB0004-B450-C229-8148-230128862057}"/>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0" name="Google Shape;956;p32">
              <a:extLst>
                <a:ext uri="{FF2B5EF4-FFF2-40B4-BE49-F238E27FC236}">
                  <a16:creationId xmlns:a16="http://schemas.microsoft.com/office/drawing/2014/main" id="{71ED60C7-D4E5-74D3-35EE-D0AF5627D634}"/>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1" name="Google Shape;957;p32">
              <a:extLst>
                <a:ext uri="{FF2B5EF4-FFF2-40B4-BE49-F238E27FC236}">
                  <a16:creationId xmlns:a16="http://schemas.microsoft.com/office/drawing/2014/main" id="{9157E2EF-A04E-5C82-B7EB-FE11FC534353}"/>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2" name="Google Shape;958;p32">
              <a:extLst>
                <a:ext uri="{FF2B5EF4-FFF2-40B4-BE49-F238E27FC236}">
                  <a16:creationId xmlns:a16="http://schemas.microsoft.com/office/drawing/2014/main" id="{CA624FAD-3E62-EF7E-8433-F290AB1C5B9E}"/>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3" name="Google Shape;959;p32">
              <a:extLst>
                <a:ext uri="{FF2B5EF4-FFF2-40B4-BE49-F238E27FC236}">
                  <a16:creationId xmlns:a16="http://schemas.microsoft.com/office/drawing/2014/main" id="{CBFCD707-1072-F275-AE04-9D25347EF510}"/>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4" name="Google Shape;960;p32">
              <a:extLst>
                <a:ext uri="{FF2B5EF4-FFF2-40B4-BE49-F238E27FC236}">
                  <a16:creationId xmlns:a16="http://schemas.microsoft.com/office/drawing/2014/main" id="{D4D575B2-68E5-02EB-6D55-0A1BDF42460C}"/>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5" name="Google Shape;961;p32">
              <a:extLst>
                <a:ext uri="{FF2B5EF4-FFF2-40B4-BE49-F238E27FC236}">
                  <a16:creationId xmlns:a16="http://schemas.microsoft.com/office/drawing/2014/main" id="{05C3749A-28A9-809A-AFA7-D9E91E911CB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6" name="Google Shape;962;p32">
              <a:extLst>
                <a:ext uri="{FF2B5EF4-FFF2-40B4-BE49-F238E27FC236}">
                  <a16:creationId xmlns:a16="http://schemas.microsoft.com/office/drawing/2014/main" id="{1C2E3299-7EF8-F011-076F-A725631E0F37}"/>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7" name="Google Shape;963;p32">
              <a:extLst>
                <a:ext uri="{FF2B5EF4-FFF2-40B4-BE49-F238E27FC236}">
                  <a16:creationId xmlns:a16="http://schemas.microsoft.com/office/drawing/2014/main" id="{14E62A6C-D601-E192-3B27-B40075466856}"/>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8" name="Google Shape;964;p32">
              <a:extLst>
                <a:ext uri="{FF2B5EF4-FFF2-40B4-BE49-F238E27FC236}">
                  <a16:creationId xmlns:a16="http://schemas.microsoft.com/office/drawing/2014/main" id="{F4889D39-7DA0-B1AE-7D2E-71B200ADA290}"/>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9" name="Google Shape;965;p32">
              <a:extLst>
                <a:ext uri="{FF2B5EF4-FFF2-40B4-BE49-F238E27FC236}">
                  <a16:creationId xmlns:a16="http://schemas.microsoft.com/office/drawing/2014/main" id="{8B554F72-D804-8F24-438B-89092A0DAC25}"/>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0" name="Google Shape;966;p32">
              <a:extLst>
                <a:ext uri="{FF2B5EF4-FFF2-40B4-BE49-F238E27FC236}">
                  <a16:creationId xmlns:a16="http://schemas.microsoft.com/office/drawing/2014/main" id="{C25D6A16-43DC-A898-EE82-62943294BEAE}"/>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1" name="Google Shape;967;p32">
              <a:extLst>
                <a:ext uri="{FF2B5EF4-FFF2-40B4-BE49-F238E27FC236}">
                  <a16:creationId xmlns:a16="http://schemas.microsoft.com/office/drawing/2014/main" id="{2F7D1B03-2353-7889-9F3A-C2DC15B02DDF}"/>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2" name="Google Shape;968;p32">
              <a:extLst>
                <a:ext uri="{FF2B5EF4-FFF2-40B4-BE49-F238E27FC236}">
                  <a16:creationId xmlns:a16="http://schemas.microsoft.com/office/drawing/2014/main" id="{9AB0B20C-C7CE-9930-E984-CD9CA01579B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3" name="Google Shape;969;p32">
              <a:extLst>
                <a:ext uri="{FF2B5EF4-FFF2-40B4-BE49-F238E27FC236}">
                  <a16:creationId xmlns:a16="http://schemas.microsoft.com/office/drawing/2014/main" id="{8232357A-06BE-C60D-8ED6-3FE6478D7415}"/>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4" name="Google Shape;970;p32">
              <a:extLst>
                <a:ext uri="{FF2B5EF4-FFF2-40B4-BE49-F238E27FC236}">
                  <a16:creationId xmlns:a16="http://schemas.microsoft.com/office/drawing/2014/main" id="{2A27130A-F293-A916-0765-762099817EFF}"/>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5" name="Google Shape;971;p32">
              <a:extLst>
                <a:ext uri="{FF2B5EF4-FFF2-40B4-BE49-F238E27FC236}">
                  <a16:creationId xmlns:a16="http://schemas.microsoft.com/office/drawing/2014/main" id="{A73AD997-AD2B-8104-2D3B-FB220237C09B}"/>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6" name="Google Shape;972;p32">
              <a:extLst>
                <a:ext uri="{FF2B5EF4-FFF2-40B4-BE49-F238E27FC236}">
                  <a16:creationId xmlns:a16="http://schemas.microsoft.com/office/drawing/2014/main" id="{5059425C-F1EE-33B5-9F1A-1E51CDAFC32C}"/>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7" name="Google Shape;973;p32">
              <a:extLst>
                <a:ext uri="{FF2B5EF4-FFF2-40B4-BE49-F238E27FC236}">
                  <a16:creationId xmlns:a16="http://schemas.microsoft.com/office/drawing/2014/main" id="{5741B7C6-D059-2F87-F1E3-C9FBD03745F7}"/>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8" name="Google Shape;974;p32">
              <a:extLst>
                <a:ext uri="{FF2B5EF4-FFF2-40B4-BE49-F238E27FC236}">
                  <a16:creationId xmlns:a16="http://schemas.microsoft.com/office/drawing/2014/main" id="{E71263AC-AED7-36D9-5824-12F84C68D8A8}"/>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9" name="Google Shape;975;p32">
              <a:extLst>
                <a:ext uri="{FF2B5EF4-FFF2-40B4-BE49-F238E27FC236}">
                  <a16:creationId xmlns:a16="http://schemas.microsoft.com/office/drawing/2014/main" id="{7B354037-87A2-8339-205F-262AC37586AB}"/>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0" name="Google Shape;976;p32">
              <a:extLst>
                <a:ext uri="{FF2B5EF4-FFF2-40B4-BE49-F238E27FC236}">
                  <a16:creationId xmlns:a16="http://schemas.microsoft.com/office/drawing/2014/main" id="{DB121E7F-EE10-172A-27B4-A3B939A2BA74}"/>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1" name="Google Shape;977;p32">
              <a:extLst>
                <a:ext uri="{FF2B5EF4-FFF2-40B4-BE49-F238E27FC236}">
                  <a16:creationId xmlns:a16="http://schemas.microsoft.com/office/drawing/2014/main" id="{CAC67439-5437-A112-B957-AAF4A7E8706D}"/>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2" name="Google Shape;978;p32">
              <a:extLst>
                <a:ext uri="{FF2B5EF4-FFF2-40B4-BE49-F238E27FC236}">
                  <a16:creationId xmlns:a16="http://schemas.microsoft.com/office/drawing/2014/main" id="{AFA0122A-E57B-280D-F9F5-0EA02348C44C}"/>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3" name="Google Shape;979;p32">
              <a:extLst>
                <a:ext uri="{FF2B5EF4-FFF2-40B4-BE49-F238E27FC236}">
                  <a16:creationId xmlns:a16="http://schemas.microsoft.com/office/drawing/2014/main" id="{EB7C2DA2-652E-C8F8-549D-E9914030B9C3}"/>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4" name="Google Shape;980;p32">
              <a:extLst>
                <a:ext uri="{FF2B5EF4-FFF2-40B4-BE49-F238E27FC236}">
                  <a16:creationId xmlns:a16="http://schemas.microsoft.com/office/drawing/2014/main" id="{0C167CF5-8D44-3AD3-614C-186D1A4B2D6D}"/>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5" name="Google Shape;981;p32">
              <a:extLst>
                <a:ext uri="{FF2B5EF4-FFF2-40B4-BE49-F238E27FC236}">
                  <a16:creationId xmlns:a16="http://schemas.microsoft.com/office/drawing/2014/main" id="{C4338D08-3C3B-0A2D-8F21-A77F277B2FDF}"/>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6" name="Google Shape;982;p32">
              <a:extLst>
                <a:ext uri="{FF2B5EF4-FFF2-40B4-BE49-F238E27FC236}">
                  <a16:creationId xmlns:a16="http://schemas.microsoft.com/office/drawing/2014/main" id="{1210596D-CAB8-6C74-E38C-E96CE7539D0B}"/>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7" name="Google Shape;983;p32">
              <a:extLst>
                <a:ext uri="{FF2B5EF4-FFF2-40B4-BE49-F238E27FC236}">
                  <a16:creationId xmlns:a16="http://schemas.microsoft.com/office/drawing/2014/main" id="{ABA4FBC8-919D-05D6-D62D-DC9D02C93D7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8" name="Google Shape;984;p32">
              <a:extLst>
                <a:ext uri="{FF2B5EF4-FFF2-40B4-BE49-F238E27FC236}">
                  <a16:creationId xmlns:a16="http://schemas.microsoft.com/office/drawing/2014/main" id="{23D7E01B-5604-B56F-3A3C-50DAA67B5A6E}"/>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9" name="Google Shape;985;p32">
              <a:extLst>
                <a:ext uri="{FF2B5EF4-FFF2-40B4-BE49-F238E27FC236}">
                  <a16:creationId xmlns:a16="http://schemas.microsoft.com/office/drawing/2014/main" id="{6E4F87D8-74BA-8D6B-60A6-56619F9A4A28}"/>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0" name="Google Shape;986;p32">
              <a:extLst>
                <a:ext uri="{FF2B5EF4-FFF2-40B4-BE49-F238E27FC236}">
                  <a16:creationId xmlns:a16="http://schemas.microsoft.com/office/drawing/2014/main" id="{F5743CE0-B8C8-4298-01CC-626533F444AF}"/>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1" name="Google Shape;987;p32">
              <a:extLst>
                <a:ext uri="{FF2B5EF4-FFF2-40B4-BE49-F238E27FC236}">
                  <a16:creationId xmlns:a16="http://schemas.microsoft.com/office/drawing/2014/main" id="{610972AD-65C9-FBFB-651D-AAC49DF68AC0}"/>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2" name="Google Shape;988;p32">
              <a:extLst>
                <a:ext uri="{FF2B5EF4-FFF2-40B4-BE49-F238E27FC236}">
                  <a16:creationId xmlns:a16="http://schemas.microsoft.com/office/drawing/2014/main" id="{4E1906C5-10B4-64F2-D4C9-E9BC59A8F855}"/>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3" name="Google Shape;989;p32">
              <a:extLst>
                <a:ext uri="{FF2B5EF4-FFF2-40B4-BE49-F238E27FC236}">
                  <a16:creationId xmlns:a16="http://schemas.microsoft.com/office/drawing/2014/main" id="{54C38DF2-22FA-B191-7FB7-A54B71BD13AE}"/>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4" name="Google Shape;990;p32">
              <a:extLst>
                <a:ext uri="{FF2B5EF4-FFF2-40B4-BE49-F238E27FC236}">
                  <a16:creationId xmlns:a16="http://schemas.microsoft.com/office/drawing/2014/main" id="{9169360B-DBA1-B8F0-9982-28E3E553ED6D}"/>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5" name="Google Shape;991;p32">
              <a:extLst>
                <a:ext uri="{FF2B5EF4-FFF2-40B4-BE49-F238E27FC236}">
                  <a16:creationId xmlns:a16="http://schemas.microsoft.com/office/drawing/2014/main" id="{0A14A2D9-4A89-24F1-CA44-3321E1B3EE21}"/>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6" name="Google Shape;992;p32">
              <a:extLst>
                <a:ext uri="{FF2B5EF4-FFF2-40B4-BE49-F238E27FC236}">
                  <a16:creationId xmlns:a16="http://schemas.microsoft.com/office/drawing/2014/main" id="{45B9A391-8F71-E0E6-3F4E-A3DC260F619A}"/>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7" name="Google Shape;993;p32">
              <a:extLst>
                <a:ext uri="{FF2B5EF4-FFF2-40B4-BE49-F238E27FC236}">
                  <a16:creationId xmlns:a16="http://schemas.microsoft.com/office/drawing/2014/main" id="{1D21DEA7-0D61-9880-14EF-3653865A83C8}"/>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8" name="Google Shape;994;p32">
              <a:extLst>
                <a:ext uri="{FF2B5EF4-FFF2-40B4-BE49-F238E27FC236}">
                  <a16:creationId xmlns:a16="http://schemas.microsoft.com/office/drawing/2014/main" id="{74AF4234-5198-A714-62A0-5EF3C4767430}"/>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9" name="Google Shape;995;p32">
              <a:extLst>
                <a:ext uri="{FF2B5EF4-FFF2-40B4-BE49-F238E27FC236}">
                  <a16:creationId xmlns:a16="http://schemas.microsoft.com/office/drawing/2014/main" id="{07386EE4-FD21-848D-52C6-6EE1D95C3BEC}"/>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0" name="Google Shape;996;p32">
              <a:extLst>
                <a:ext uri="{FF2B5EF4-FFF2-40B4-BE49-F238E27FC236}">
                  <a16:creationId xmlns:a16="http://schemas.microsoft.com/office/drawing/2014/main" id="{FD19F398-4C19-4D2F-3086-418783BA8CB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1" name="Google Shape;997;p32">
              <a:extLst>
                <a:ext uri="{FF2B5EF4-FFF2-40B4-BE49-F238E27FC236}">
                  <a16:creationId xmlns:a16="http://schemas.microsoft.com/office/drawing/2014/main" id="{DD20854B-E358-2A8E-37E5-247C6FD4E6FE}"/>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2" name="Google Shape;998;p32">
              <a:extLst>
                <a:ext uri="{FF2B5EF4-FFF2-40B4-BE49-F238E27FC236}">
                  <a16:creationId xmlns:a16="http://schemas.microsoft.com/office/drawing/2014/main" id="{8E70D503-2824-D0FF-AD81-017DCDCD3BDB}"/>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3" name="Google Shape;999;p32">
              <a:extLst>
                <a:ext uri="{FF2B5EF4-FFF2-40B4-BE49-F238E27FC236}">
                  <a16:creationId xmlns:a16="http://schemas.microsoft.com/office/drawing/2014/main" id="{B445290E-6D23-9567-00DD-092FC02D1F44}"/>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4" name="Google Shape;1000;p32">
              <a:extLst>
                <a:ext uri="{FF2B5EF4-FFF2-40B4-BE49-F238E27FC236}">
                  <a16:creationId xmlns:a16="http://schemas.microsoft.com/office/drawing/2014/main" id="{1D2710B7-5B1D-42EF-6439-9D9397A733B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5" name="Google Shape;1001;p32">
              <a:extLst>
                <a:ext uri="{FF2B5EF4-FFF2-40B4-BE49-F238E27FC236}">
                  <a16:creationId xmlns:a16="http://schemas.microsoft.com/office/drawing/2014/main" id="{9B54D2B3-146C-BD44-1E5E-C69B776131D0}"/>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6" name="Google Shape;1002;p32">
              <a:extLst>
                <a:ext uri="{FF2B5EF4-FFF2-40B4-BE49-F238E27FC236}">
                  <a16:creationId xmlns:a16="http://schemas.microsoft.com/office/drawing/2014/main" id="{30A46F60-D689-BAD1-EAAB-66F9D78925BC}"/>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27" name="Google Shape;211;p3">
            <a:extLst>
              <a:ext uri="{FF2B5EF4-FFF2-40B4-BE49-F238E27FC236}">
                <a16:creationId xmlns:a16="http://schemas.microsoft.com/office/drawing/2014/main" id="{E9BB15B4-F83F-7F38-7EFC-A650B3BD3C09}"/>
              </a:ext>
            </a:extLst>
          </p:cNvPr>
          <p:cNvGrpSpPr/>
          <p:nvPr userDrawn="1"/>
        </p:nvGrpSpPr>
        <p:grpSpPr>
          <a:xfrm>
            <a:off x="1030175" y="1581350"/>
            <a:ext cx="444275" cy="398525"/>
            <a:chOff x="2495125" y="2142250"/>
            <a:chExt cx="444275" cy="398525"/>
          </a:xfrm>
        </p:grpSpPr>
        <p:sp>
          <p:nvSpPr>
            <p:cNvPr id="628" name="Google Shape;212;p3">
              <a:extLst>
                <a:ext uri="{FF2B5EF4-FFF2-40B4-BE49-F238E27FC236}">
                  <a16:creationId xmlns:a16="http://schemas.microsoft.com/office/drawing/2014/main" id="{DCAF08C1-7058-6F19-B4BE-2AC5555FA7A0}"/>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9" name="Google Shape;213;p3">
              <a:extLst>
                <a:ext uri="{FF2B5EF4-FFF2-40B4-BE49-F238E27FC236}">
                  <a16:creationId xmlns:a16="http://schemas.microsoft.com/office/drawing/2014/main" id="{A3C3914C-7071-B091-5146-8774156FCB9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30" name="Google Shape;214;p3">
            <a:extLst>
              <a:ext uri="{FF2B5EF4-FFF2-40B4-BE49-F238E27FC236}">
                <a16:creationId xmlns:a16="http://schemas.microsoft.com/office/drawing/2014/main" id="{EC9AE698-06E3-5B0E-6F99-215066C17C4C}"/>
              </a:ext>
            </a:extLst>
          </p:cNvPr>
          <p:cNvGrpSpPr/>
          <p:nvPr userDrawn="1"/>
        </p:nvGrpSpPr>
        <p:grpSpPr>
          <a:xfrm>
            <a:off x="10561107" y="5038641"/>
            <a:ext cx="291375" cy="281375"/>
            <a:chOff x="3243875" y="2372825"/>
            <a:chExt cx="291375" cy="281375"/>
          </a:xfrm>
        </p:grpSpPr>
        <p:sp>
          <p:nvSpPr>
            <p:cNvPr id="631" name="Google Shape;215;p3">
              <a:extLst>
                <a:ext uri="{FF2B5EF4-FFF2-40B4-BE49-F238E27FC236}">
                  <a16:creationId xmlns:a16="http://schemas.microsoft.com/office/drawing/2014/main" id="{36E0313F-E7AF-1843-7922-AF32D71B5F5B}"/>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2" name="Google Shape;216;p3">
              <a:extLst>
                <a:ext uri="{FF2B5EF4-FFF2-40B4-BE49-F238E27FC236}">
                  <a16:creationId xmlns:a16="http://schemas.microsoft.com/office/drawing/2014/main" id="{D0CF4FF9-4C06-EF60-9B22-0325504574B5}"/>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3" name="Google Shape;217;p3">
              <a:extLst>
                <a:ext uri="{FF2B5EF4-FFF2-40B4-BE49-F238E27FC236}">
                  <a16:creationId xmlns:a16="http://schemas.microsoft.com/office/drawing/2014/main" id="{36B8504D-3213-202B-CB45-E57A1751AB1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4" name="Google Shape;218;p3">
              <a:extLst>
                <a:ext uri="{FF2B5EF4-FFF2-40B4-BE49-F238E27FC236}">
                  <a16:creationId xmlns:a16="http://schemas.microsoft.com/office/drawing/2014/main" id="{53FA46E7-E0F7-52F7-85A4-3022A13A7E52}"/>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5" name="Google Shape;219;p3">
              <a:extLst>
                <a:ext uri="{FF2B5EF4-FFF2-40B4-BE49-F238E27FC236}">
                  <a16:creationId xmlns:a16="http://schemas.microsoft.com/office/drawing/2014/main" id="{0AB4F802-F7F2-E5B2-0989-30BC99EC23EB}"/>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6" name="Google Shape;220;p3">
              <a:extLst>
                <a:ext uri="{FF2B5EF4-FFF2-40B4-BE49-F238E27FC236}">
                  <a16:creationId xmlns:a16="http://schemas.microsoft.com/office/drawing/2014/main" id="{8012E8EF-8742-297A-D1D0-B91C59B871B8}"/>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7" name="Google Shape;221;p3">
              <a:extLst>
                <a:ext uri="{FF2B5EF4-FFF2-40B4-BE49-F238E27FC236}">
                  <a16:creationId xmlns:a16="http://schemas.microsoft.com/office/drawing/2014/main" id="{7D296154-8B34-6953-7D45-FA30A0CAAF86}"/>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8" name="Google Shape;222;p3">
              <a:extLst>
                <a:ext uri="{FF2B5EF4-FFF2-40B4-BE49-F238E27FC236}">
                  <a16:creationId xmlns:a16="http://schemas.microsoft.com/office/drawing/2014/main" id="{727D5225-440C-3925-A9D6-DA2EFAA624C2}"/>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9" name="Google Shape;223;p3">
              <a:extLst>
                <a:ext uri="{FF2B5EF4-FFF2-40B4-BE49-F238E27FC236}">
                  <a16:creationId xmlns:a16="http://schemas.microsoft.com/office/drawing/2014/main" id="{3C6C4047-6A85-1FD2-B19D-04D257F41F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0" name="Google Shape;224;p3">
              <a:extLst>
                <a:ext uri="{FF2B5EF4-FFF2-40B4-BE49-F238E27FC236}">
                  <a16:creationId xmlns:a16="http://schemas.microsoft.com/office/drawing/2014/main" id="{5DBDBFB0-AF34-9FCB-7E0E-93E70EF9566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41" name="Google Shape;225;p3">
            <a:extLst>
              <a:ext uri="{FF2B5EF4-FFF2-40B4-BE49-F238E27FC236}">
                <a16:creationId xmlns:a16="http://schemas.microsoft.com/office/drawing/2014/main" id="{4921405E-A84E-0271-68CE-CB9CEE8F2589}"/>
              </a:ext>
            </a:extLst>
          </p:cNvPr>
          <p:cNvGrpSpPr/>
          <p:nvPr userDrawn="1"/>
        </p:nvGrpSpPr>
        <p:grpSpPr>
          <a:xfrm>
            <a:off x="10778557" y="714860"/>
            <a:ext cx="166675" cy="168575"/>
            <a:chOff x="4954425" y="2036375"/>
            <a:chExt cx="166675" cy="168575"/>
          </a:xfrm>
        </p:grpSpPr>
        <p:sp>
          <p:nvSpPr>
            <p:cNvPr id="642" name="Google Shape;226;p3">
              <a:extLst>
                <a:ext uri="{FF2B5EF4-FFF2-40B4-BE49-F238E27FC236}">
                  <a16:creationId xmlns:a16="http://schemas.microsoft.com/office/drawing/2014/main" id="{53960FAF-C006-0707-ED4E-F551AAA083D9}"/>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3" name="Google Shape;227;p3">
              <a:extLst>
                <a:ext uri="{FF2B5EF4-FFF2-40B4-BE49-F238E27FC236}">
                  <a16:creationId xmlns:a16="http://schemas.microsoft.com/office/drawing/2014/main" id="{1BDB0667-F462-B029-B656-F6E5DD621C6B}"/>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644" name="Google Shape;228;p3">
            <a:extLst>
              <a:ext uri="{FF2B5EF4-FFF2-40B4-BE49-F238E27FC236}">
                <a16:creationId xmlns:a16="http://schemas.microsoft.com/office/drawing/2014/main" id="{1C636C5C-A0E8-9234-8265-FD697C190158}"/>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5" name="Google Shape;229;p3">
            <a:extLst>
              <a:ext uri="{FF2B5EF4-FFF2-40B4-BE49-F238E27FC236}">
                <a16:creationId xmlns:a16="http://schemas.microsoft.com/office/drawing/2014/main" id="{745B442B-5C56-FFBF-FE7F-4B826BB8F893}"/>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46" name="Google Shape;230;p3">
            <a:extLst>
              <a:ext uri="{FF2B5EF4-FFF2-40B4-BE49-F238E27FC236}">
                <a16:creationId xmlns:a16="http://schemas.microsoft.com/office/drawing/2014/main" id="{EADEFC5D-3517-FBBF-9CDD-693EA34240EA}"/>
              </a:ext>
            </a:extLst>
          </p:cNvPr>
          <p:cNvGrpSpPr/>
          <p:nvPr userDrawn="1"/>
        </p:nvGrpSpPr>
        <p:grpSpPr>
          <a:xfrm>
            <a:off x="1274794" y="5541495"/>
            <a:ext cx="166675" cy="168575"/>
            <a:chOff x="4954425" y="2036375"/>
            <a:chExt cx="166675" cy="168575"/>
          </a:xfrm>
        </p:grpSpPr>
        <p:sp>
          <p:nvSpPr>
            <p:cNvPr id="647" name="Google Shape;231;p3">
              <a:extLst>
                <a:ext uri="{FF2B5EF4-FFF2-40B4-BE49-F238E27FC236}">
                  <a16:creationId xmlns:a16="http://schemas.microsoft.com/office/drawing/2014/main" id="{37019F8E-D40E-1BB3-518C-029D83CC440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8" name="Google Shape;232;p3">
              <a:extLst>
                <a:ext uri="{FF2B5EF4-FFF2-40B4-BE49-F238E27FC236}">
                  <a16:creationId xmlns:a16="http://schemas.microsoft.com/office/drawing/2014/main" id="{C3BF4A78-9FE1-07F4-4951-2034E47A6344}"/>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pic>
        <p:nvPicPr>
          <p:cNvPr id="649" name="Picture 18" descr="VoNhatTruong2013L">
            <a:extLst>
              <a:ext uri="{FF2B5EF4-FFF2-40B4-BE49-F238E27FC236}">
                <a16:creationId xmlns:a16="http://schemas.microsoft.com/office/drawing/2014/main" id="{3528A1EE-D7AA-7532-635C-4AE661D0E90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407699" y="4457246"/>
            <a:ext cx="2514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9184789"/>
      </p:ext>
    </p:extLst>
  </p:cSld>
  <p:clrMap bg1="lt1" tx1="dk1" bg2="lt2" tx2="dk2" accent1="accent1" accent2="accent2" accent3="accent3" accent4="accent4" accent5="accent5" accent6="accent6" hlink="hlink" folHlink="folHlink"/>
  <p:sldLayoutIdLst>
    <p:sldLayoutId id="2147484297" r:id="rId1"/>
    <p:sldLayoutId id="2147484301" r:id="rId2"/>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FF9933"/>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924A2293-E2BA-88AB-04E0-D4A3A239B6DD}"/>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id="{FB068081-3D13-FCFF-202E-772975313A9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id="{AFFB7983-C98D-5CB7-E100-3B5FC5B28EF1}"/>
                </a:ext>
              </a:extLst>
            </p:cNvPr>
            <p:cNvGrpSpPr/>
            <p:nvPr/>
          </p:nvGrpSpPr>
          <p:grpSpPr>
            <a:xfrm>
              <a:off x="8341543" y="2282008"/>
              <a:ext cx="569676" cy="380612"/>
              <a:chOff x="8341543" y="2282008"/>
              <a:chExt cx="569676" cy="380612"/>
            </a:xfrm>
          </p:grpSpPr>
          <p:sp>
            <p:nvSpPr>
              <p:cNvPr id="543" name="Google Shape;995;p14">
                <a:extLst>
                  <a:ext uri="{FF2B5EF4-FFF2-40B4-BE49-F238E27FC236}">
                    <a16:creationId xmlns:a16="http://schemas.microsoft.com/office/drawing/2014/main" id="{6794E110-1571-31AA-2C73-53E30BE52A2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996;p14">
                <a:extLst>
                  <a:ext uri="{FF2B5EF4-FFF2-40B4-BE49-F238E27FC236}">
                    <a16:creationId xmlns:a16="http://schemas.microsoft.com/office/drawing/2014/main" id="{F7C01E88-5C0B-E023-E492-ACF928D08D10}"/>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id="{BC652001-ED42-5276-3004-119E75F51281}"/>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id="{AC34EA50-598A-DFFF-B8D1-68E87D1AC180}"/>
                </a:ext>
              </a:extLst>
            </p:cNvPr>
            <p:cNvGrpSpPr/>
            <p:nvPr/>
          </p:nvGrpSpPr>
          <p:grpSpPr>
            <a:xfrm>
              <a:off x="8341543" y="1721094"/>
              <a:ext cx="569676" cy="380612"/>
              <a:chOff x="8341543" y="1721094"/>
              <a:chExt cx="569676" cy="380612"/>
            </a:xfrm>
          </p:grpSpPr>
          <p:sp>
            <p:nvSpPr>
              <p:cNvPr id="541" name="Google Shape;999;p14">
                <a:extLst>
                  <a:ext uri="{FF2B5EF4-FFF2-40B4-BE49-F238E27FC236}">
                    <a16:creationId xmlns:a16="http://schemas.microsoft.com/office/drawing/2014/main" id="{FE88EBF9-E2ED-DC2F-CA3F-45217F5D2078}"/>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2" name="Google Shape;1000;p14">
                <a:extLst>
                  <a:ext uri="{FF2B5EF4-FFF2-40B4-BE49-F238E27FC236}">
                    <a16:creationId xmlns:a16="http://schemas.microsoft.com/office/drawing/2014/main" id="{1DC33F27-5347-E117-B01B-B3422F42942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id="{357BA7AA-F4BF-D451-6FA3-1002C858D16E}"/>
                </a:ext>
              </a:extLst>
            </p:cNvPr>
            <p:cNvGrpSpPr/>
            <p:nvPr/>
          </p:nvGrpSpPr>
          <p:grpSpPr>
            <a:xfrm>
              <a:off x="8346273" y="1183592"/>
              <a:ext cx="568486" cy="388014"/>
              <a:chOff x="8346273" y="1183592"/>
              <a:chExt cx="568486" cy="388014"/>
            </a:xfrm>
          </p:grpSpPr>
          <p:sp>
            <p:nvSpPr>
              <p:cNvPr id="539" name="Google Shape;1002;p14">
                <a:extLst>
                  <a:ext uri="{FF2B5EF4-FFF2-40B4-BE49-F238E27FC236}">
                    <a16:creationId xmlns:a16="http://schemas.microsoft.com/office/drawing/2014/main" id="{E1324F1A-46C6-B13A-03FF-D51FA111A7D7}"/>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0" name="Google Shape;1003;p14">
                <a:extLst>
                  <a:ext uri="{FF2B5EF4-FFF2-40B4-BE49-F238E27FC236}">
                    <a16:creationId xmlns:a16="http://schemas.microsoft.com/office/drawing/2014/main" id="{87376AF0-8250-DFA5-1922-4CFD324E53CA}"/>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id="{57625DDD-49B2-C219-2CEA-236E01B6DF5C}"/>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id="{DDC2E235-99F3-600F-8C0F-B28E3995356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id="{74C0BE44-489A-2A97-A25F-98661612A3F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id="{3D639D53-7A03-CCCE-F8A3-EA04E8773BEA}"/>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id="{90B01CC6-5FE5-FD88-A0DE-0ECBE1DD776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id="{4D5A47F9-E9A9-996A-5716-04170CC11F0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id="{DDE42DC6-4637-9235-BF95-C815D6B8A309}"/>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id="{A0E1B5B7-4A62-AC0D-5D3F-8EABA90F6C4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id="{81833924-B6BD-43DA-C219-B87B7C889525}"/>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id="{EA6E5CA4-750D-5220-0F18-18939A48AD8E}"/>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id="{4DEB91C3-EB6D-48A8-24C3-CB78B4DFCD23}"/>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17" name="Google Shape;1082;p14">
            <a:extLst>
              <a:ext uri="{FF2B5EF4-FFF2-40B4-BE49-F238E27FC236}">
                <a16:creationId xmlns:a16="http://schemas.microsoft.com/office/drawing/2014/main" id="{6AFACEFC-96E9-E706-B117-0561B97C3E38}"/>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1083;p14">
            <a:extLst>
              <a:ext uri="{FF2B5EF4-FFF2-40B4-BE49-F238E27FC236}">
                <a16:creationId xmlns:a16="http://schemas.microsoft.com/office/drawing/2014/main" id="{0DF5F9B2-C4BC-EB77-263B-D8D6337AD148}"/>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1084;p14">
            <a:extLst>
              <a:ext uri="{FF2B5EF4-FFF2-40B4-BE49-F238E27FC236}">
                <a16:creationId xmlns:a16="http://schemas.microsoft.com/office/drawing/2014/main" id="{FFDF3525-6403-FB5F-E74E-FAE779E8DD3F}"/>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1085;p14">
            <a:extLst>
              <a:ext uri="{FF2B5EF4-FFF2-40B4-BE49-F238E27FC236}">
                <a16:creationId xmlns:a16="http://schemas.microsoft.com/office/drawing/2014/main" id="{01C2723B-DA9F-BAEC-735C-B3B05467A75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1086;p14">
            <a:extLst>
              <a:ext uri="{FF2B5EF4-FFF2-40B4-BE49-F238E27FC236}">
                <a16:creationId xmlns:a16="http://schemas.microsoft.com/office/drawing/2014/main" id="{A17839D0-318B-555D-7AA7-33C5692FA3CD}"/>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1082;p14">
            <a:extLst>
              <a:ext uri="{FF2B5EF4-FFF2-40B4-BE49-F238E27FC236}">
                <a16:creationId xmlns:a16="http://schemas.microsoft.com/office/drawing/2014/main" id="{A00AFF91-DDC4-C60B-5D33-D4864448CDA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1083;p14">
            <a:extLst>
              <a:ext uri="{FF2B5EF4-FFF2-40B4-BE49-F238E27FC236}">
                <a16:creationId xmlns:a16="http://schemas.microsoft.com/office/drawing/2014/main" id="{3AD6B2A2-3A8A-D77D-27D2-906AB325051D}"/>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1084;p14">
            <a:extLst>
              <a:ext uri="{FF2B5EF4-FFF2-40B4-BE49-F238E27FC236}">
                <a16:creationId xmlns:a16="http://schemas.microsoft.com/office/drawing/2014/main" id="{860299B1-A9C3-B8E2-7C8F-8A3D29C0C2D0}"/>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1085;p14">
            <a:extLst>
              <a:ext uri="{FF2B5EF4-FFF2-40B4-BE49-F238E27FC236}">
                <a16:creationId xmlns:a16="http://schemas.microsoft.com/office/drawing/2014/main" id="{E617BB24-3FA2-62FD-9AC6-DEF8F1BEDB63}"/>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1086;p14">
            <a:extLst>
              <a:ext uri="{FF2B5EF4-FFF2-40B4-BE49-F238E27FC236}">
                <a16:creationId xmlns:a16="http://schemas.microsoft.com/office/drawing/2014/main" id="{D35E9F56-8AC6-5C37-8FFA-091D463207E2}"/>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1082;p14">
            <a:extLst>
              <a:ext uri="{FF2B5EF4-FFF2-40B4-BE49-F238E27FC236}">
                <a16:creationId xmlns:a16="http://schemas.microsoft.com/office/drawing/2014/main" id="{E5F8812F-EE7A-7A78-0ACC-FEA7C8154512}"/>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1083;p14">
            <a:extLst>
              <a:ext uri="{FF2B5EF4-FFF2-40B4-BE49-F238E27FC236}">
                <a16:creationId xmlns:a16="http://schemas.microsoft.com/office/drawing/2014/main" id="{7646AB5D-B7EB-026C-985A-BDB4217990C3}"/>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1084;p14">
            <a:extLst>
              <a:ext uri="{FF2B5EF4-FFF2-40B4-BE49-F238E27FC236}">
                <a16:creationId xmlns:a16="http://schemas.microsoft.com/office/drawing/2014/main" id="{8CD08A44-8D09-F727-5C92-FB818F0BD2A7}"/>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1085;p14">
            <a:extLst>
              <a:ext uri="{FF2B5EF4-FFF2-40B4-BE49-F238E27FC236}">
                <a16:creationId xmlns:a16="http://schemas.microsoft.com/office/drawing/2014/main" id="{01D27EF7-5D8A-5C62-106E-03411A0FD6A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1086;p14">
            <a:extLst>
              <a:ext uri="{FF2B5EF4-FFF2-40B4-BE49-F238E27FC236}">
                <a16:creationId xmlns:a16="http://schemas.microsoft.com/office/drawing/2014/main" id="{6B10C713-0E60-0E1E-2F08-9D69E6357CA3}"/>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1082;p14">
            <a:extLst>
              <a:ext uri="{FF2B5EF4-FFF2-40B4-BE49-F238E27FC236}">
                <a16:creationId xmlns:a16="http://schemas.microsoft.com/office/drawing/2014/main" id="{0E315B37-FC66-CAFF-FA2A-E95B8E511204}"/>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1083;p14">
            <a:extLst>
              <a:ext uri="{FF2B5EF4-FFF2-40B4-BE49-F238E27FC236}">
                <a16:creationId xmlns:a16="http://schemas.microsoft.com/office/drawing/2014/main" id="{EAFBC8FC-373B-87E3-F3DB-40CAF719C126}"/>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1084;p14">
            <a:extLst>
              <a:ext uri="{FF2B5EF4-FFF2-40B4-BE49-F238E27FC236}">
                <a16:creationId xmlns:a16="http://schemas.microsoft.com/office/drawing/2014/main" id="{3922F81F-B735-C2A4-EF2C-C873680E920B}"/>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1085;p14">
            <a:extLst>
              <a:ext uri="{FF2B5EF4-FFF2-40B4-BE49-F238E27FC236}">
                <a16:creationId xmlns:a16="http://schemas.microsoft.com/office/drawing/2014/main" id="{FA84D057-EE9C-9B22-0EA6-1A8A6B6D1B42}"/>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1086;p14">
            <a:extLst>
              <a:ext uri="{FF2B5EF4-FFF2-40B4-BE49-F238E27FC236}">
                <a16:creationId xmlns:a16="http://schemas.microsoft.com/office/drawing/2014/main" id="{BE124B54-7199-496B-4189-1C0CFA2D1176}"/>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1082;p14">
            <a:extLst>
              <a:ext uri="{FF2B5EF4-FFF2-40B4-BE49-F238E27FC236}">
                <a16:creationId xmlns:a16="http://schemas.microsoft.com/office/drawing/2014/main" id="{1FF188FE-8215-2B8D-2532-5AA2D9A68512}"/>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1083;p14">
            <a:extLst>
              <a:ext uri="{FF2B5EF4-FFF2-40B4-BE49-F238E27FC236}">
                <a16:creationId xmlns:a16="http://schemas.microsoft.com/office/drawing/2014/main" id="{8E74D939-4C4A-FAAB-E9DD-7C9FAFCDC5DF}"/>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1084;p14">
            <a:extLst>
              <a:ext uri="{FF2B5EF4-FFF2-40B4-BE49-F238E27FC236}">
                <a16:creationId xmlns:a16="http://schemas.microsoft.com/office/drawing/2014/main" id="{39ABEA0D-D4A1-40CC-AAD6-F5A5B2EFB61D}"/>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1085;p14">
            <a:extLst>
              <a:ext uri="{FF2B5EF4-FFF2-40B4-BE49-F238E27FC236}">
                <a16:creationId xmlns:a16="http://schemas.microsoft.com/office/drawing/2014/main" id="{9F324D6E-F303-7AC5-6FE6-BDF9572AC18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1086;p14">
            <a:extLst>
              <a:ext uri="{FF2B5EF4-FFF2-40B4-BE49-F238E27FC236}">
                <a16:creationId xmlns:a16="http://schemas.microsoft.com/office/drawing/2014/main" id="{81D6F8FF-6E9C-3BA2-A92B-28EBEF52B8E1}"/>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1082;p14">
            <a:extLst>
              <a:ext uri="{FF2B5EF4-FFF2-40B4-BE49-F238E27FC236}">
                <a16:creationId xmlns:a16="http://schemas.microsoft.com/office/drawing/2014/main" id="{F79AE766-F1C9-B5A3-045C-C9179591E0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1083;p14">
            <a:extLst>
              <a:ext uri="{FF2B5EF4-FFF2-40B4-BE49-F238E27FC236}">
                <a16:creationId xmlns:a16="http://schemas.microsoft.com/office/drawing/2014/main" id="{EDC29D34-7EEF-09E5-09D9-B766E6B25C4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1084;p14">
            <a:extLst>
              <a:ext uri="{FF2B5EF4-FFF2-40B4-BE49-F238E27FC236}">
                <a16:creationId xmlns:a16="http://schemas.microsoft.com/office/drawing/2014/main" id="{C7621236-0A1E-DBCD-408D-385F3A31A18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5" name="Google Shape;1085;p14">
            <a:extLst>
              <a:ext uri="{FF2B5EF4-FFF2-40B4-BE49-F238E27FC236}">
                <a16:creationId xmlns:a16="http://schemas.microsoft.com/office/drawing/2014/main" id="{61BFD2EC-FEDE-328B-D546-DABFD86CD1D6}"/>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6" name="Google Shape;1086;p14">
            <a:extLst>
              <a:ext uri="{FF2B5EF4-FFF2-40B4-BE49-F238E27FC236}">
                <a16:creationId xmlns:a16="http://schemas.microsoft.com/office/drawing/2014/main" id="{F63EA2CB-68D0-4BE6-670E-2855848623DE}"/>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4" name="Google Shape;1082;p14">
            <a:extLst>
              <a:ext uri="{FF2B5EF4-FFF2-40B4-BE49-F238E27FC236}">
                <a16:creationId xmlns:a16="http://schemas.microsoft.com/office/drawing/2014/main" id="{C830DC27-50D2-BF20-CB3B-CFA9007AF67D}"/>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5" name="Google Shape;1083;p14">
            <a:extLst>
              <a:ext uri="{FF2B5EF4-FFF2-40B4-BE49-F238E27FC236}">
                <a16:creationId xmlns:a16="http://schemas.microsoft.com/office/drawing/2014/main" id="{411E04CA-1822-F32B-D1B3-266FE146207F}"/>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6" name="Google Shape;1084;p14">
            <a:extLst>
              <a:ext uri="{FF2B5EF4-FFF2-40B4-BE49-F238E27FC236}">
                <a16:creationId xmlns:a16="http://schemas.microsoft.com/office/drawing/2014/main" id="{D7C6F768-0512-93F5-2740-073A4240F18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7" name="Google Shape;1085;p14">
            <a:extLst>
              <a:ext uri="{FF2B5EF4-FFF2-40B4-BE49-F238E27FC236}">
                <a16:creationId xmlns:a16="http://schemas.microsoft.com/office/drawing/2014/main" id="{FE307C38-63E1-4D17-3E25-6E461962F881}"/>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8" name="Google Shape;1086;p14">
            <a:extLst>
              <a:ext uri="{FF2B5EF4-FFF2-40B4-BE49-F238E27FC236}">
                <a16:creationId xmlns:a16="http://schemas.microsoft.com/office/drawing/2014/main" id="{422E63AC-50BC-2132-807D-E45539CD51B5}"/>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9" name="Google Shape;1082;p14">
            <a:extLst>
              <a:ext uri="{FF2B5EF4-FFF2-40B4-BE49-F238E27FC236}">
                <a16:creationId xmlns:a16="http://schemas.microsoft.com/office/drawing/2014/main" id="{79F48922-F437-1061-6301-3120870656C7}"/>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0" name="Google Shape;1083;p14">
            <a:extLst>
              <a:ext uri="{FF2B5EF4-FFF2-40B4-BE49-F238E27FC236}">
                <a16:creationId xmlns:a16="http://schemas.microsoft.com/office/drawing/2014/main" id="{CAD8C434-7B3D-9724-E7A8-D7CDBD6EB6D1}"/>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1" name="Google Shape;1084;p14">
            <a:extLst>
              <a:ext uri="{FF2B5EF4-FFF2-40B4-BE49-F238E27FC236}">
                <a16:creationId xmlns:a16="http://schemas.microsoft.com/office/drawing/2014/main" id="{338897ED-BE01-3CB2-C573-17E804CDB83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2" name="Google Shape;1085;p14">
            <a:extLst>
              <a:ext uri="{FF2B5EF4-FFF2-40B4-BE49-F238E27FC236}">
                <a16:creationId xmlns:a16="http://schemas.microsoft.com/office/drawing/2014/main" id="{60AA8A10-4E34-33FB-D24E-9615DDF96897}"/>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3" name="Google Shape;1086;p14">
            <a:extLst>
              <a:ext uri="{FF2B5EF4-FFF2-40B4-BE49-F238E27FC236}">
                <a16:creationId xmlns:a16="http://schemas.microsoft.com/office/drawing/2014/main" id="{6A587EE5-332F-4A78-72CA-5E732D07F104}"/>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4" name="Google Shape;1082;p14">
            <a:extLst>
              <a:ext uri="{FF2B5EF4-FFF2-40B4-BE49-F238E27FC236}">
                <a16:creationId xmlns:a16="http://schemas.microsoft.com/office/drawing/2014/main" id="{86CF0315-B80F-81F2-EB04-8753ADC282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5" name="Google Shape;1083;p14">
            <a:extLst>
              <a:ext uri="{FF2B5EF4-FFF2-40B4-BE49-F238E27FC236}">
                <a16:creationId xmlns:a16="http://schemas.microsoft.com/office/drawing/2014/main" id="{CB6DFDC0-A0F7-473F-EC37-7A4BECA68D33}"/>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6" name="Google Shape;1084;p14">
            <a:extLst>
              <a:ext uri="{FF2B5EF4-FFF2-40B4-BE49-F238E27FC236}">
                <a16:creationId xmlns:a16="http://schemas.microsoft.com/office/drawing/2014/main" id="{39C7EAC8-558E-7865-5314-0912AE64D47D}"/>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7" name="Google Shape;1085;p14">
            <a:extLst>
              <a:ext uri="{FF2B5EF4-FFF2-40B4-BE49-F238E27FC236}">
                <a16:creationId xmlns:a16="http://schemas.microsoft.com/office/drawing/2014/main" id="{D4A3878D-F350-9371-76AF-F268CA11D0AB}"/>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8" name="Google Shape;1086;p14">
            <a:extLst>
              <a:ext uri="{FF2B5EF4-FFF2-40B4-BE49-F238E27FC236}">
                <a16:creationId xmlns:a16="http://schemas.microsoft.com/office/drawing/2014/main" id="{5C5AD917-9B89-94E1-306E-517ECE3AF02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9" name="Google Shape;1765;p26">
            <a:extLst>
              <a:ext uri="{FF2B5EF4-FFF2-40B4-BE49-F238E27FC236}">
                <a16:creationId xmlns:a16="http://schemas.microsoft.com/office/drawing/2014/main" id="{965749D8-2378-7210-9259-4F0AF20A4EA3}"/>
              </a:ext>
            </a:extLst>
          </p:cNvPr>
          <p:cNvSpPr/>
          <p:nvPr userDrawn="1"/>
        </p:nvSpPr>
        <p:spPr>
          <a:xfrm rot="126755">
            <a:off x="3091462" y="1090110"/>
            <a:ext cx="5550035" cy="4730758"/>
          </a:xfrm>
          <a:prstGeom prst="rect">
            <a:avLst/>
          </a:prstGeom>
          <a:solidFill>
            <a:schemeClr val="accent2">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560" name="Google Shape;1766;p26">
            <a:extLst>
              <a:ext uri="{FF2B5EF4-FFF2-40B4-BE49-F238E27FC236}">
                <a16:creationId xmlns:a16="http://schemas.microsoft.com/office/drawing/2014/main" id="{78F1EE7D-C7FE-652F-749C-BA9A4BF008E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1" name="Google Shape;1767;p26">
            <a:extLst>
              <a:ext uri="{FF2B5EF4-FFF2-40B4-BE49-F238E27FC236}">
                <a16:creationId xmlns:a16="http://schemas.microsoft.com/office/drawing/2014/main" id="{012BDE68-EFAB-D7A2-C075-8F20CE7338DE}"/>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2" name="TextBox 561">
            <a:extLst>
              <a:ext uri="{FF2B5EF4-FFF2-40B4-BE49-F238E27FC236}">
                <a16:creationId xmlns:a16="http://schemas.microsoft.com/office/drawing/2014/main" id="{8C95A8E3-EB7A-17A5-8D58-4DDD2F9C15D8}"/>
              </a:ext>
            </a:extLst>
          </p:cNvPr>
          <p:cNvSpPr txBox="1"/>
          <p:nvPr userDrawn="1"/>
        </p:nvSpPr>
        <p:spPr>
          <a:xfrm>
            <a:off x="3615997" y="1557579"/>
            <a:ext cx="4752083"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VẬN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DỤNG</a:t>
            </a:r>
            <a:endParaRPr kumimoji="0" lang="vi-VN" sz="8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nvGrpSpPr>
          <p:cNvPr id="563" name="Google Shape;939;p32">
            <a:extLst>
              <a:ext uri="{FF2B5EF4-FFF2-40B4-BE49-F238E27FC236}">
                <a16:creationId xmlns:a16="http://schemas.microsoft.com/office/drawing/2014/main" id="{123317AC-F92E-847A-80E7-3DD772B047B6}"/>
              </a:ext>
            </a:extLst>
          </p:cNvPr>
          <p:cNvGrpSpPr/>
          <p:nvPr userDrawn="1"/>
        </p:nvGrpSpPr>
        <p:grpSpPr>
          <a:xfrm>
            <a:off x="2204474" y="3950454"/>
            <a:ext cx="1973864" cy="2020086"/>
            <a:chOff x="2718975" y="493050"/>
            <a:chExt cx="2013175" cy="2066600"/>
          </a:xfrm>
        </p:grpSpPr>
        <p:sp>
          <p:nvSpPr>
            <p:cNvPr id="564" name="Google Shape;940;p32">
              <a:extLst>
                <a:ext uri="{FF2B5EF4-FFF2-40B4-BE49-F238E27FC236}">
                  <a16:creationId xmlns:a16="http://schemas.microsoft.com/office/drawing/2014/main" id="{CD42ADBC-43DE-64BA-246C-19118E735507}"/>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5" name="Google Shape;941;p32">
              <a:extLst>
                <a:ext uri="{FF2B5EF4-FFF2-40B4-BE49-F238E27FC236}">
                  <a16:creationId xmlns:a16="http://schemas.microsoft.com/office/drawing/2014/main" id="{02B52BC6-2965-DAF5-992D-D2EA6729DD80}"/>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6" name="Google Shape;942;p32">
              <a:extLst>
                <a:ext uri="{FF2B5EF4-FFF2-40B4-BE49-F238E27FC236}">
                  <a16:creationId xmlns:a16="http://schemas.microsoft.com/office/drawing/2014/main" id="{9A4EF65B-8294-2DAF-D44B-36A6D801AA45}"/>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7" name="Google Shape;943;p32">
              <a:extLst>
                <a:ext uri="{FF2B5EF4-FFF2-40B4-BE49-F238E27FC236}">
                  <a16:creationId xmlns:a16="http://schemas.microsoft.com/office/drawing/2014/main" id="{5CFBC4D6-704D-5A02-A2AE-2A359125C2EB}"/>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8" name="Google Shape;944;p32">
              <a:extLst>
                <a:ext uri="{FF2B5EF4-FFF2-40B4-BE49-F238E27FC236}">
                  <a16:creationId xmlns:a16="http://schemas.microsoft.com/office/drawing/2014/main" id="{07DF487A-93A8-620D-C8E3-601E806EA595}"/>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9" name="Google Shape;945;p32">
              <a:extLst>
                <a:ext uri="{FF2B5EF4-FFF2-40B4-BE49-F238E27FC236}">
                  <a16:creationId xmlns:a16="http://schemas.microsoft.com/office/drawing/2014/main" id="{7E24EE28-E59C-90AE-42C7-4D05316A1A43}"/>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0" name="Google Shape;946;p32">
              <a:extLst>
                <a:ext uri="{FF2B5EF4-FFF2-40B4-BE49-F238E27FC236}">
                  <a16:creationId xmlns:a16="http://schemas.microsoft.com/office/drawing/2014/main" id="{4BB1D62F-F5AE-A736-20D9-57D83698B75E}"/>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1" name="Google Shape;947;p32">
              <a:extLst>
                <a:ext uri="{FF2B5EF4-FFF2-40B4-BE49-F238E27FC236}">
                  <a16:creationId xmlns:a16="http://schemas.microsoft.com/office/drawing/2014/main" id="{707662DD-EAC2-5FFB-BA50-AB417CFB8DAD}"/>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2" name="Google Shape;948;p32">
              <a:extLst>
                <a:ext uri="{FF2B5EF4-FFF2-40B4-BE49-F238E27FC236}">
                  <a16:creationId xmlns:a16="http://schemas.microsoft.com/office/drawing/2014/main" id="{4EED8FB4-E8A0-B2EC-DC07-8D2B4BEA9C35}"/>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3" name="Google Shape;949;p32">
              <a:extLst>
                <a:ext uri="{FF2B5EF4-FFF2-40B4-BE49-F238E27FC236}">
                  <a16:creationId xmlns:a16="http://schemas.microsoft.com/office/drawing/2014/main" id="{A142FA4B-318E-20C7-F8AA-58797A81069B}"/>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4" name="Google Shape;950;p32">
              <a:extLst>
                <a:ext uri="{FF2B5EF4-FFF2-40B4-BE49-F238E27FC236}">
                  <a16:creationId xmlns:a16="http://schemas.microsoft.com/office/drawing/2014/main" id="{F72D0C5F-5BFF-AD95-8CA5-023518EF9B2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5" name="Google Shape;951;p32">
              <a:extLst>
                <a:ext uri="{FF2B5EF4-FFF2-40B4-BE49-F238E27FC236}">
                  <a16:creationId xmlns:a16="http://schemas.microsoft.com/office/drawing/2014/main" id="{8D4C0CF7-5BEB-7839-90D2-486ACF24173D}"/>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6" name="Google Shape;952;p32">
              <a:extLst>
                <a:ext uri="{FF2B5EF4-FFF2-40B4-BE49-F238E27FC236}">
                  <a16:creationId xmlns:a16="http://schemas.microsoft.com/office/drawing/2014/main" id="{7D7C9C5D-0A9A-B493-5FA7-D66C40CB3F8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7" name="Google Shape;953;p32">
              <a:extLst>
                <a:ext uri="{FF2B5EF4-FFF2-40B4-BE49-F238E27FC236}">
                  <a16:creationId xmlns:a16="http://schemas.microsoft.com/office/drawing/2014/main" id="{FBB8D173-8A95-1B09-6FAF-68D63DD18D80}"/>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8" name="Google Shape;954;p32">
              <a:extLst>
                <a:ext uri="{FF2B5EF4-FFF2-40B4-BE49-F238E27FC236}">
                  <a16:creationId xmlns:a16="http://schemas.microsoft.com/office/drawing/2014/main" id="{2D6B5973-EEC3-B46B-10A9-437B923791D9}"/>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9" name="Google Shape;955;p32">
              <a:extLst>
                <a:ext uri="{FF2B5EF4-FFF2-40B4-BE49-F238E27FC236}">
                  <a16:creationId xmlns:a16="http://schemas.microsoft.com/office/drawing/2014/main" id="{06AB0004-B450-C229-8148-230128862057}"/>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0" name="Google Shape;956;p32">
              <a:extLst>
                <a:ext uri="{FF2B5EF4-FFF2-40B4-BE49-F238E27FC236}">
                  <a16:creationId xmlns:a16="http://schemas.microsoft.com/office/drawing/2014/main" id="{71ED60C7-D4E5-74D3-35EE-D0AF5627D634}"/>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1" name="Google Shape;957;p32">
              <a:extLst>
                <a:ext uri="{FF2B5EF4-FFF2-40B4-BE49-F238E27FC236}">
                  <a16:creationId xmlns:a16="http://schemas.microsoft.com/office/drawing/2014/main" id="{9157E2EF-A04E-5C82-B7EB-FE11FC534353}"/>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2" name="Google Shape;958;p32">
              <a:extLst>
                <a:ext uri="{FF2B5EF4-FFF2-40B4-BE49-F238E27FC236}">
                  <a16:creationId xmlns:a16="http://schemas.microsoft.com/office/drawing/2014/main" id="{CA624FAD-3E62-EF7E-8433-F290AB1C5B9E}"/>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3" name="Google Shape;959;p32">
              <a:extLst>
                <a:ext uri="{FF2B5EF4-FFF2-40B4-BE49-F238E27FC236}">
                  <a16:creationId xmlns:a16="http://schemas.microsoft.com/office/drawing/2014/main" id="{CBFCD707-1072-F275-AE04-9D25347EF510}"/>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4" name="Google Shape;960;p32">
              <a:extLst>
                <a:ext uri="{FF2B5EF4-FFF2-40B4-BE49-F238E27FC236}">
                  <a16:creationId xmlns:a16="http://schemas.microsoft.com/office/drawing/2014/main" id="{D4D575B2-68E5-02EB-6D55-0A1BDF42460C}"/>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5" name="Google Shape;961;p32">
              <a:extLst>
                <a:ext uri="{FF2B5EF4-FFF2-40B4-BE49-F238E27FC236}">
                  <a16:creationId xmlns:a16="http://schemas.microsoft.com/office/drawing/2014/main" id="{05C3749A-28A9-809A-AFA7-D9E91E911CB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6" name="Google Shape;962;p32">
              <a:extLst>
                <a:ext uri="{FF2B5EF4-FFF2-40B4-BE49-F238E27FC236}">
                  <a16:creationId xmlns:a16="http://schemas.microsoft.com/office/drawing/2014/main" id="{1C2E3299-7EF8-F011-076F-A725631E0F37}"/>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7" name="Google Shape;963;p32">
              <a:extLst>
                <a:ext uri="{FF2B5EF4-FFF2-40B4-BE49-F238E27FC236}">
                  <a16:creationId xmlns:a16="http://schemas.microsoft.com/office/drawing/2014/main" id="{14E62A6C-D601-E192-3B27-B40075466856}"/>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8" name="Google Shape;964;p32">
              <a:extLst>
                <a:ext uri="{FF2B5EF4-FFF2-40B4-BE49-F238E27FC236}">
                  <a16:creationId xmlns:a16="http://schemas.microsoft.com/office/drawing/2014/main" id="{F4889D39-7DA0-B1AE-7D2E-71B200ADA290}"/>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9" name="Google Shape;965;p32">
              <a:extLst>
                <a:ext uri="{FF2B5EF4-FFF2-40B4-BE49-F238E27FC236}">
                  <a16:creationId xmlns:a16="http://schemas.microsoft.com/office/drawing/2014/main" id="{8B554F72-D804-8F24-438B-89092A0DAC25}"/>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0" name="Google Shape;966;p32">
              <a:extLst>
                <a:ext uri="{FF2B5EF4-FFF2-40B4-BE49-F238E27FC236}">
                  <a16:creationId xmlns:a16="http://schemas.microsoft.com/office/drawing/2014/main" id="{C25D6A16-43DC-A898-EE82-62943294BEAE}"/>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1" name="Google Shape;967;p32">
              <a:extLst>
                <a:ext uri="{FF2B5EF4-FFF2-40B4-BE49-F238E27FC236}">
                  <a16:creationId xmlns:a16="http://schemas.microsoft.com/office/drawing/2014/main" id="{2F7D1B03-2353-7889-9F3A-C2DC15B02DDF}"/>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2" name="Google Shape;968;p32">
              <a:extLst>
                <a:ext uri="{FF2B5EF4-FFF2-40B4-BE49-F238E27FC236}">
                  <a16:creationId xmlns:a16="http://schemas.microsoft.com/office/drawing/2014/main" id="{9AB0B20C-C7CE-9930-E984-CD9CA01579B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3" name="Google Shape;969;p32">
              <a:extLst>
                <a:ext uri="{FF2B5EF4-FFF2-40B4-BE49-F238E27FC236}">
                  <a16:creationId xmlns:a16="http://schemas.microsoft.com/office/drawing/2014/main" id="{8232357A-06BE-C60D-8ED6-3FE6478D7415}"/>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4" name="Google Shape;970;p32">
              <a:extLst>
                <a:ext uri="{FF2B5EF4-FFF2-40B4-BE49-F238E27FC236}">
                  <a16:creationId xmlns:a16="http://schemas.microsoft.com/office/drawing/2014/main" id="{2A27130A-F293-A916-0765-762099817EFF}"/>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5" name="Google Shape;971;p32">
              <a:extLst>
                <a:ext uri="{FF2B5EF4-FFF2-40B4-BE49-F238E27FC236}">
                  <a16:creationId xmlns:a16="http://schemas.microsoft.com/office/drawing/2014/main" id="{A73AD997-AD2B-8104-2D3B-FB220237C09B}"/>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6" name="Google Shape;972;p32">
              <a:extLst>
                <a:ext uri="{FF2B5EF4-FFF2-40B4-BE49-F238E27FC236}">
                  <a16:creationId xmlns:a16="http://schemas.microsoft.com/office/drawing/2014/main" id="{5059425C-F1EE-33B5-9F1A-1E51CDAFC32C}"/>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7" name="Google Shape;973;p32">
              <a:extLst>
                <a:ext uri="{FF2B5EF4-FFF2-40B4-BE49-F238E27FC236}">
                  <a16:creationId xmlns:a16="http://schemas.microsoft.com/office/drawing/2014/main" id="{5741B7C6-D059-2F87-F1E3-C9FBD03745F7}"/>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8" name="Google Shape;974;p32">
              <a:extLst>
                <a:ext uri="{FF2B5EF4-FFF2-40B4-BE49-F238E27FC236}">
                  <a16:creationId xmlns:a16="http://schemas.microsoft.com/office/drawing/2014/main" id="{E71263AC-AED7-36D9-5824-12F84C68D8A8}"/>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9" name="Google Shape;975;p32">
              <a:extLst>
                <a:ext uri="{FF2B5EF4-FFF2-40B4-BE49-F238E27FC236}">
                  <a16:creationId xmlns:a16="http://schemas.microsoft.com/office/drawing/2014/main" id="{7B354037-87A2-8339-205F-262AC37586AB}"/>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0" name="Google Shape;976;p32">
              <a:extLst>
                <a:ext uri="{FF2B5EF4-FFF2-40B4-BE49-F238E27FC236}">
                  <a16:creationId xmlns:a16="http://schemas.microsoft.com/office/drawing/2014/main" id="{DB121E7F-EE10-172A-27B4-A3B939A2BA74}"/>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1" name="Google Shape;977;p32">
              <a:extLst>
                <a:ext uri="{FF2B5EF4-FFF2-40B4-BE49-F238E27FC236}">
                  <a16:creationId xmlns:a16="http://schemas.microsoft.com/office/drawing/2014/main" id="{CAC67439-5437-A112-B957-AAF4A7E8706D}"/>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2" name="Google Shape;978;p32">
              <a:extLst>
                <a:ext uri="{FF2B5EF4-FFF2-40B4-BE49-F238E27FC236}">
                  <a16:creationId xmlns:a16="http://schemas.microsoft.com/office/drawing/2014/main" id="{AFA0122A-E57B-280D-F9F5-0EA02348C44C}"/>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3" name="Google Shape;979;p32">
              <a:extLst>
                <a:ext uri="{FF2B5EF4-FFF2-40B4-BE49-F238E27FC236}">
                  <a16:creationId xmlns:a16="http://schemas.microsoft.com/office/drawing/2014/main" id="{EB7C2DA2-652E-C8F8-549D-E9914030B9C3}"/>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4" name="Google Shape;980;p32">
              <a:extLst>
                <a:ext uri="{FF2B5EF4-FFF2-40B4-BE49-F238E27FC236}">
                  <a16:creationId xmlns:a16="http://schemas.microsoft.com/office/drawing/2014/main" id="{0C167CF5-8D44-3AD3-614C-186D1A4B2D6D}"/>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5" name="Google Shape;981;p32">
              <a:extLst>
                <a:ext uri="{FF2B5EF4-FFF2-40B4-BE49-F238E27FC236}">
                  <a16:creationId xmlns:a16="http://schemas.microsoft.com/office/drawing/2014/main" id="{C4338D08-3C3B-0A2D-8F21-A77F277B2FDF}"/>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6" name="Google Shape;982;p32">
              <a:extLst>
                <a:ext uri="{FF2B5EF4-FFF2-40B4-BE49-F238E27FC236}">
                  <a16:creationId xmlns:a16="http://schemas.microsoft.com/office/drawing/2014/main" id="{1210596D-CAB8-6C74-E38C-E96CE7539D0B}"/>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7" name="Google Shape;983;p32">
              <a:extLst>
                <a:ext uri="{FF2B5EF4-FFF2-40B4-BE49-F238E27FC236}">
                  <a16:creationId xmlns:a16="http://schemas.microsoft.com/office/drawing/2014/main" id="{ABA4FBC8-919D-05D6-D62D-DC9D02C93D7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8" name="Google Shape;984;p32">
              <a:extLst>
                <a:ext uri="{FF2B5EF4-FFF2-40B4-BE49-F238E27FC236}">
                  <a16:creationId xmlns:a16="http://schemas.microsoft.com/office/drawing/2014/main" id="{23D7E01B-5604-B56F-3A3C-50DAA67B5A6E}"/>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9" name="Google Shape;985;p32">
              <a:extLst>
                <a:ext uri="{FF2B5EF4-FFF2-40B4-BE49-F238E27FC236}">
                  <a16:creationId xmlns:a16="http://schemas.microsoft.com/office/drawing/2014/main" id="{6E4F87D8-74BA-8D6B-60A6-56619F9A4A28}"/>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0" name="Google Shape;986;p32">
              <a:extLst>
                <a:ext uri="{FF2B5EF4-FFF2-40B4-BE49-F238E27FC236}">
                  <a16:creationId xmlns:a16="http://schemas.microsoft.com/office/drawing/2014/main" id="{F5743CE0-B8C8-4298-01CC-626533F444AF}"/>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1" name="Google Shape;987;p32">
              <a:extLst>
                <a:ext uri="{FF2B5EF4-FFF2-40B4-BE49-F238E27FC236}">
                  <a16:creationId xmlns:a16="http://schemas.microsoft.com/office/drawing/2014/main" id="{610972AD-65C9-FBFB-651D-AAC49DF68AC0}"/>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2" name="Google Shape;988;p32">
              <a:extLst>
                <a:ext uri="{FF2B5EF4-FFF2-40B4-BE49-F238E27FC236}">
                  <a16:creationId xmlns:a16="http://schemas.microsoft.com/office/drawing/2014/main" id="{4E1906C5-10B4-64F2-D4C9-E9BC59A8F855}"/>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3" name="Google Shape;989;p32">
              <a:extLst>
                <a:ext uri="{FF2B5EF4-FFF2-40B4-BE49-F238E27FC236}">
                  <a16:creationId xmlns:a16="http://schemas.microsoft.com/office/drawing/2014/main" id="{54C38DF2-22FA-B191-7FB7-A54B71BD13AE}"/>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4" name="Google Shape;990;p32">
              <a:extLst>
                <a:ext uri="{FF2B5EF4-FFF2-40B4-BE49-F238E27FC236}">
                  <a16:creationId xmlns:a16="http://schemas.microsoft.com/office/drawing/2014/main" id="{9169360B-DBA1-B8F0-9982-28E3E553ED6D}"/>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5" name="Google Shape;991;p32">
              <a:extLst>
                <a:ext uri="{FF2B5EF4-FFF2-40B4-BE49-F238E27FC236}">
                  <a16:creationId xmlns:a16="http://schemas.microsoft.com/office/drawing/2014/main" id="{0A14A2D9-4A89-24F1-CA44-3321E1B3EE21}"/>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6" name="Google Shape;992;p32">
              <a:extLst>
                <a:ext uri="{FF2B5EF4-FFF2-40B4-BE49-F238E27FC236}">
                  <a16:creationId xmlns:a16="http://schemas.microsoft.com/office/drawing/2014/main" id="{45B9A391-8F71-E0E6-3F4E-A3DC260F619A}"/>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7" name="Google Shape;993;p32">
              <a:extLst>
                <a:ext uri="{FF2B5EF4-FFF2-40B4-BE49-F238E27FC236}">
                  <a16:creationId xmlns:a16="http://schemas.microsoft.com/office/drawing/2014/main" id="{1D21DEA7-0D61-9880-14EF-3653865A83C8}"/>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8" name="Google Shape;994;p32">
              <a:extLst>
                <a:ext uri="{FF2B5EF4-FFF2-40B4-BE49-F238E27FC236}">
                  <a16:creationId xmlns:a16="http://schemas.microsoft.com/office/drawing/2014/main" id="{74AF4234-5198-A714-62A0-5EF3C4767430}"/>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9" name="Google Shape;995;p32">
              <a:extLst>
                <a:ext uri="{FF2B5EF4-FFF2-40B4-BE49-F238E27FC236}">
                  <a16:creationId xmlns:a16="http://schemas.microsoft.com/office/drawing/2014/main" id="{07386EE4-FD21-848D-52C6-6EE1D95C3BEC}"/>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0" name="Google Shape;996;p32">
              <a:extLst>
                <a:ext uri="{FF2B5EF4-FFF2-40B4-BE49-F238E27FC236}">
                  <a16:creationId xmlns:a16="http://schemas.microsoft.com/office/drawing/2014/main" id="{FD19F398-4C19-4D2F-3086-418783BA8CB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1" name="Google Shape;997;p32">
              <a:extLst>
                <a:ext uri="{FF2B5EF4-FFF2-40B4-BE49-F238E27FC236}">
                  <a16:creationId xmlns:a16="http://schemas.microsoft.com/office/drawing/2014/main" id="{DD20854B-E358-2A8E-37E5-247C6FD4E6FE}"/>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2" name="Google Shape;998;p32">
              <a:extLst>
                <a:ext uri="{FF2B5EF4-FFF2-40B4-BE49-F238E27FC236}">
                  <a16:creationId xmlns:a16="http://schemas.microsoft.com/office/drawing/2014/main" id="{8E70D503-2824-D0FF-AD81-017DCDCD3BDB}"/>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3" name="Google Shape;999;p32">
              <a:extLst>
                <a:ext uri="{FF2B5EF4-FFF2-40B4-BE49-F238E27FC236}">
                  <a16:creationId xmlns:a16="http://schemas.microsoft.com/office/drawing/2014/main" id="{B445290E-6D23-9567-00DD-092FC02D1F44}"/>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4" name="Google Shape;1000;p32">
              <a:extLst>
                <a:ext uri="{FF2B5EF4-FFF2-40B4-BE49-F238E27FC236}">
                  <a16:creationId xmlns:a16="http://schemas.microsoft.com/office/drawing/2014/main" id="{1D2710B7-5B1D-42EF-6439-9D9397A733B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5" name="Google Shape;1001;p32">
              <a:extLst>
                <a:ext uri="{FF2B5EF4-FFF2-40B4-BE49-F238E27FC236}">
                  <a16:creationId xmlns:a16="http://schemas.microsoft.com/office/drawing/2014/main" id="{9B54D2B3-146C-BD44-1E5E-C69B776131D0}"/>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6" name="Google Shape;1002;p32">
              <a:extLst>
                <a:ext uri="{FF2B5EF4-FFF2-40B4-BE49-F238E27FC236}">
                  <a16:creationId xmlns:a16="http://schemas.microsoft.com/office/drawing/2014/main" id="{30A46F60-D689-BAD1-EAAB-66F9D78925BC}"/>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27" name="Google Shape;211;p3">
            <a:extLst>
              <a:ext uri="{FF2B5EF4-FFF2-40B4-BE49-F238E27FC236}">
                <a16:creationId xmlns:a16="http://schemas.microsoft.com/office/drawing/2014/main" id="{E9BB15B4-F83F-7F38-7EFC-A650B3BD3C09}"/>
              </a:ext>
            </a:extLst>
          </p:cNvPr>
          <p:cNvGrpSpPr/>
          <p:nvPr userDrawn="1"/>
        </p:nvGrpSpPr>
        <p:grpSpPr>
          <a:xfrm>
            <a:off x="1030175" y="1581350"/>
            <a:ext cx="444275" cy="398525"/>
            <a:chOff x="2495125" y="2142250"/>
            <a:chExt cx="444275" cy="398525"/>
          </a:xfrm>
        </p:grpSpPr>
        <p:sp>
          <p:nvSpPr>
            <p:cNvPr id="628" name="Google Shape;212;p3">
              <a:extLst>
                <a:ext uri="{FF2B5EF4-FFF2-40B4-BE49-F238E27FC236}">
                  <a16:creationId xmlns:a16="http://schemas.microsoft.com/office/drawing/2014/main" id="{DCAF08C1-7058-6F19-B4BE-2AC5555FA7A0}"/>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9" name="Google Shape;213;p3">
              <a:extLst>
                <a:ext uri="{FF2B5EF4-FFF2-40B4-BE49-F238E27FC236}">
                  <a16:creationId xmlns:a16="http://schemas.microsoft.com/office/drawing/2014/main" id="{A3C3914C-7071-B091-5146-8774156FCB9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30" name="Google Shape;214;p3">
            <a:extLst>
              <a:ext uri="{FF2B5EF4-FFF2-40B4-BE49-F238E27FC236}">
                <a16:creationId xmlns:a16="http://schemas.microsoft.com/office/drawing/2014/main" id="{EC9AE698-06E3-5B0E-6F99-215066C17C4C}"/>
              </a:ext>
            </a:extLst>
          </p:cNvPr>
          <p:cNvGrpSpPr/>
          <p:nvPr userDrawn="1"/>
        </p:nvGrpSpPr>
        <p:grpSpPr>
          <a:xfrm>
            <a:off x="10561107" y="5038641"/>
            <a:ext cx="291375" cy="281375"/>
            <a:chOff x="3243875" y="2372825"/>
            <a:chExt cx="291375" cy="281375"/>
          </a:xfrm>
        </p:grpSpPr>
        <p:sp>
          <p:nvSpPr>
            <p:cNvPr id="631" name="Google Shape;215;p3">
              <a:extLst>
                <a:ext uri="{FF2B5EF4-FFF2-40B4-BE49-F238E27FC236}">
                  <a16:creationId xmlns:a16="http://schemas.microsoft.com/office/drawing/2014/main" id="{36E0313F-E7AF-1843-7922-AF32D71B5F5B}"/>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2" name="Google Shape;216;p3">
              <a:extLst>
                <a:ext uri="{FF2B5EF4-FFF2-40B4-BE49-F238E27FC236}">
                  <a16:creationId xmlns:a16="http://schemas.microsoft.com/office/drawing/2014/main" id="{D0CF4FF9-4C06-EF60-9B22-0325504574B5}"/>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3" name="Google Shape;217;p3">
              <a:extLst>
                <a:ext uri="{FF2B5EF4-FFF2-40B4-BE49-F238E27FC236}">
                  <a16:creationId xmlns:a16="http://schemas.microsoft.com/office/drawing/2014/main" id="{36B8504D-3213-202B-CB45-E57A1751AB1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4" name="Google Shape;218;p3">
              <a:extLst>
                <a:ext uri="{FF2B5EF4-FFF2-40B4-BE49-F238E27FC236}">
                  <a16:creationId xmlns:a16="http://schemas.microsoft.com/office/drawing/2014/main" id="{53FA46E7-E0F7-52F7-85A4-3022A13A7E52}"/>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5" name="Google Shape;219;p3">
              <a:extLst>
                <a:ext uri="{FF2B5EF4-FFF2-40B4-BE49-F238E27FC236}">
                  <a16:creationId xmlns:a16="http://schemas.microsoft.com/office/drawing/2014/main" id="{0AB4F802-F7F2-E5B2-0989-30BC99EC23EB}"/>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6" name="Google Shape;220;p3">
              <a:extLst>
                <a:ext uri="{FF2B5EF4-FFF2-40B4-BE49-F238E27FC236}">
                  <a16:creationId xmlns:a16="http://schemas.microsoft.com/office/drawing/2014/main" id="{8012E8EF-8742-297A-D1D0-B91C59B871B8}"/>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7" name="Google Shape;221;p3">
              <a:extLst>
                <a:ext uri="{FF2B5EF4-FFF2-40B4-BE49-F238E27FC236}">
                  <a16:creationId xmlns:a16="http://schemas.microsoft.com/office/drawing/2014/main" id="{7D296154-8B34-6953-7D45-FA30A0CAAF86}"/>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8" name="Google Shape;222;p3">
              <a:extLst>
                <a:ext uri="{FF2B5EF4-FFF2-40B4-BE49-F238E27FC236}">
                  <a16:creationId xmlns:a16="http://schemas.microsoft.com/office/drawing/2014/main" id="{727D5225-440C-3925-A9D6-DA2EFAA624C2}"/>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9" name="Google Shape;223;p3">
              <a:extLst>
                <a:ext uri="{FF2B5EF4-FFF2-40B4-BE49-F238E27FC236}">
                  <a16:creationId xmlns:a16="http://schemas.microsoft.com/office/drawing/2014/main" id="{3C6C4047-6A85-1FD2-B19D-04D257F41F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0" name="Google Shape;224;p3">
              <a:extLst>
                <a:ext uri="{FF2B5EF4-FFF2-40B4-BE49-F238E27FC236}">
                  <a16:creationId xmlns:a16="http://schemas.microsoft.com/office/drawing/2014/main" id="{5DBDBFB0-AF34-9FCB-7E0E-93E70EF9566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41" name="Google Shape;225;p3">
            <a:extLst>
              <a:ext uri="{FF2B5EF4-FFF2-40B4-BE49-F238E27FC236}">
                <a16:creationId xmlns:a16="http://schemas.microsoft.com/office/drawing/2014/main" id="{4921405E-A84E-0271-68CE-CB9CEE8F2589}"/>
              </a:ext>
            </a:extLst>
          </p:cNvPr>
          <p:cNvGrpSpPr/>
          <p:nvPr userDrawn="1"/>
        </p:nvGrpSpPr>
        <p:grpSpPr>
          <a:xfrm>
            <a:off x="10778557" y="714860"/>
            <a:ext cx="166675" cy="168575"/>
            <a:chOff x="4954425" y="2036375"/>
            <a:chExt cx="166675" cy="168575"/>
          </a:xfrm>
        </p:grpSpPr>
        <p:sp>
          <p:nvSpPr>
            <p:cNvPr id="642" name="Google Shape;226;p3">
              <a:extLst>
                <a:ext uri="{FF2B5EF4-FFF2-40B4-BE49-F238E27FC236}">
                  <a16:creationId xmlns:a16="http://schemas.microsoft.com/office/drawing/2014/main" id="{53960FAF-C006-0707-ED4E-F551AAA083D9}"/>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3" name="Google Shape;227;p3">
              <a:extLst>
                <a:ext uri="{FF2B5EF4-FFF2-40B4-BE49-F238E27FC236}">
                  <a16:creationId xmlns:a16="http://schemas.microsoft.com/office/drawing/2014/main" id="{1BDB0667-F462-B029-B656-F6E5DD621C6B}"/>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644" name="Google Shape;228;p3">
            <a:extLst>
              <a:ext uri="{FF2B5EF4-FFF2-40B4-BE49-F238E27FC236}">
                <a16:creationId xmlns:a16="http://schemas.microsoft.com/office/drawing/2014/main" id="{1C636C5C-A0E8-9234-8265-FD697C190158}"/>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5" name="Google Shape;229;p3">
            <a:extLst>
              <a:ext uri="{FF2B5EF4-FFF2-40B4-BE49-F238E27FC236}">
                <a16:creationId xmlns:a16="http://schemas.microsoft.com/office/drawing/2014/main" id="{745B442B-5C56-FFBF-FE7F-4B826BB8F893}"/>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46" name="Google Shape;230;p3">
            <a:extLst>
              <a:ext uri="{FF2B5EF4-FFF2-40B4-BE49-F238E27FC236}">
                <a16:creationId xmlns:a16="http://schemas.microsoft.com/office/drawing/2014/main" id="{EADEFC5D-3517-FBBF-9CDD-693EA34240EA}"/>
              </a:ext>
            </a:extLst>
          </p:cNvPr>
          <p:cNvGrpSpPr/>
          <p:nvPr userDrawn="1"/>
        </p:nvGrpSpPr>
        <p:grpSpPr>
          <a:xfrm>
            <a:off x="1274794" y="5541495"/>
            <a:ext cx="166675" cy="168575"/>
            <a:chOff x="4954425" y="2036375"/>
            <a:chExt cx="166675" cy="168575"/>
          </a:xfrm>
        </p:grpSpPr>
        <p:sp>
          <p:nvSpPr>
            <p:cNvPr id="647" name="Google Shape;231;p3">
              <a:extLst>
                <a:ext uri="{FF2B5EF4-FFF2-40B4-BE49-F238E27FC236}">
                  <a16:creationId xmlns:a16="http://schemas.microsoft.com/office/drawing/2014/main" id="{37019F8E-D40E-1BB3-518C-029D83CC440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8" name="Google Shape;232;p3">
              <a:extLst>
                <a:ext uri="{FF2B5EF4-FFF2-40B4-BE49-F238E27FC236}">
                  <a16:creationId xmlns:a16="http://schemas.microsoft.com/office/drawing/2014/main" id="{C3BF4A78-9FE1-07F4-4951-2034E47A6344}"/>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pic>
        <p:nvPicPr>
          <p:cNvPr id="649" name="Picture 18" descr="VoNhatTruong2013L">
            <a:extLst>
              <a:ext uri="{FF2B5EF4-FFF2-40B4-BE49-F238E27FC236}">
                <a16:creationId xmlns:a16="http://schemas.microsoft.com/office/drawing/2014/main" id="{3528A1EE-D7AA-7532-635C-4AE661D0E90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07668" y="4457246"/>
            <a:ext cx="2514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892122"/>
      </p:ext>
    </p:extLst>
  </p:cSld>
  <p:clrMap bg1="lt1" tx1="dk1" bg2="lt2" tx2="dk2" accent1="accent1" accent2="accent2" accent3="accent3" accent4="accent4" accent5="accent5" accent6="accent6" hlink="hlink" folHlink="folHlink"/>
  <p:sldLayoutIdLst>
    <p:sldLayoutId id="2147484299"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2050" name="Picture 2" descr="h5"/>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871200" y="5608638"/>
            <a:ext cx="13208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972800" y="900113"/>
            <a:ext cx="1219200"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h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550400" y="0"/>
            <a:ext cx="2641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WordArt 5"/>
          <p:cNvSpPr>
            <a:spLocks noChangeArrowheads="1" noChangeShapeType="1" noTextEdit="1"/>
          </p:cNvSpPr>
          <p:nvPr userDrawn="1"/>
        </p:nvSpPr>
        <p:spPr bwMode="auto">
          <a:xfrm>
            <a:off x="609600" y="20574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mn-lt"/>
                <a:ea typeface="+mn-lt"/>
                <a:cs typeface="+mn-lt"/>
              </a:rPr>
              <a:t>Nhóm 1</a:t>
            </a:r>
          </a:p>
        </p:txBody>
      </p:sp>
      <p:sp>
        <p:nvSpPr>
          <p:cNvPr id="2054" name="AutoShape 6"/>
          <p:cNvSpPr>
            <a:spLocks noChangeArrowheads="1"/>
          </p:cNvSpPr>
          <p:nvPr userDrawn="1"/>
        </p:nvSpPr>
        <p:spPr bwMode="auto">
          <a:xfrm>
            <a:off x="2870200" y="1752600"/>
            <a:ext cx="8094663" cy="901700"/>
          </a:xfrm>
          <a:prstGeom prst="roundRect">
            <a:avLst>
              <a:gd name="adj" fmla="val 16667"/>
            </a:avLst>
          </a:prstGeom>
          <a:solidFill>
            <a:srgbClr val="FFCC99">
              <a:alpha val="65097"/>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5" name="AutoShape 7"/>
          <p:cNvSpPr>
            <a:spLocks noChangeArrowheads="1"/>
          </p:cNvSpPr>
          <p:nvPr userDrawn="1"/>
        </p:nvSpPr>
        <p:spPr bwMode="auto">
          <a:xfrm>
            <a:off x="2870200" y="2743200"/>
            <a:ext cx="8094663" cy="901700"/>
          </a:xfrm>
          <a:prstGeom prst="roundRect">
            <a:avLst>
              <a:gd name="adj" fmla="val 16667"/>
            </a:avLst>
          </a:prstGeom>
          <a:solidFill>
            <a:srgbClr val="FFCC99">
              <a:alpha val="65097"/>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6" name="AutoShape 8"/>
          <p:cNvSpPr>
            <a:spLocks noChangeArrowheads="1"/>
          </p:cNvSpPr>
          <p:nvPr userDrawn="1"/>
        </p:nvSpPr>
        <p:spPr bwMode="auto">
          <a:xfrm>
            <a:off x="2852738" y="3746500"/>
            <a:ext cx="8094662" cy="901700"/>
          </a:xfrm>
          <a:prstGeom prst="roundRect">
            <a:avLst>
              <a:gd name="adj" fmla="val 16667"/>
            </a:avLst>
          </a:prstGeom>
          <a:solidFill>
            <a:srgbClr val="FFCC99">
              <a:alpha val="65097"/>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7" name="AutoShape 9"/>
          <p:cNvSpPr>
            <a:spLocks noChangeArrowheads="1"/>
          </p:cNvSpPr>
          <p:nvPr userDrawn="1"/>
        </p:nvSpPr>
        <p:spPr bwMode="auto">
          <a:xfrm>
            <a:off x="2836863" y="4737100"/>
            <a:ext cx="8093075" cy="901700"/>
          </a:xfrm>
          <a:prstGeom prst="roundRect">
            <a:avLst>
              <a:gd name="adj" fmla="val 16667"/>
            </a:avLst>
          </a:prstGeom>
          <a:solidFill>
            <a:srgbClr val="FFCC99">
              <a:alpha val="65097"/>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8" name="Rectangle 10"/>
          <p:cNvSpPr>
            <a:spLocks noChangeArrowheads="1"/>
          </p:cNvSpPr>
          <p:nvPr userDrawn="1"/>
        </p:nvSpPr>
        <p:spPr bwMode="auto">
          <a:xfrm>
            <a:off x="2133600" y="685800"/>
            <a:ext cx="8839200" cy="990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86027" name="WordArt 11"/>
          <p:cNvSpPr>
            <a:spLocks noChangeArrowheads="1" noChangeShapeType="1" noTextEdit="1"/>
          </p:cNvSpPr>
          <p:nvPr userDrawn="1"/>
        </p:nvSpPr>
        <p:spPr bwMode="auto">
          <a:xfrm>
            <a:off x="304800" y="76200"/>
            <a:ext cx="4470400" cy="533400"/>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Thảo luận nhóm</a:t>
            </a:r>
          </a:p>
        </p:txBody>
      </p:sp>
      <p:sp>
        <p:nvSpPr>
          <p:cNvPr id="2062" name="AutoShape 12"/>
          <p:cNvSpPr>
            <a:spLocks noChangeArrowheads="1"/>
          </p:cNvSpPr>
          <p:nvPr userDrawn="1"/>
        </p:nvSpPr>
        <p:spPr bwMode="auto">
          <a:xfrm>
            <a:off x="2844800" y="5727700"/>
            <a:ext cx="8094663" cy="901700"/>
          </a:xfrm>
          <a:prstGeom prst="roundRect">
            <a:avLst>
              <a:gd name="adj" fmla="val 16667"/>
            </a:avLst>
          </a:prstGeom>
          <a:solidFill>
            <a:srgbClr val="FFCC99">
              <a:alpha val="65097"/>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63" name="WordArt 13"/>
          <p:cNvSpPr>
            <a:spLocks noChangeArrowheads="1" noChangeShapeType="1" noTextEdit="1"/>
          </p:cNvSpPr>
          <p:nvPr userDrawn="1"/>
        </p:nvSpPr>
        <p:spPr bwMode="auto">
          <a:xfrm>
            <a:off x="609600" y="29718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FF0000"/>
                </a:solidFill>
                <a:latin typeface="+mn-lt"/>
                <a:ea typeface="+mn-lt"/>
                <a:cs typeface="+mn-lt"/>
              </a:rPr>
              <a:t>Nhóm 2</a:t>
            </a:r>
          </a:p>
        </p:txBody>
      </p:sp>
      <p:sp>
        <p:nvSpPr>
          <p:cNvPr id="2064" name="WordArt 14"/>
          <p:cNvSpPr>
            <a:spLocks noChangeArrowheads="1" noChangeShapeType="1" noTextEdit="1"/>
          </p:cNvSpPr>
          <p:nvPr userDrawn="1"/>
        </p:nvSpPr>
        <p:spPr bwMode="auto">
          <a:xfrm>
            <a:off x="609600" y="40386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FF00FF"/>
                  </a:solidFill>
                  <a:round/>
                  <a:headEnd/>
                  <a:tailEnd/>
                </a:ln>
                <a:solidFill>
                  <a:srgbClr val="0000FF"/>
                </a:solidFill>
                <a:latin typeface="+mn-lt"/>
                <a:ea typeface="+mn-lt"/>
                <a:cs typeface="+mn-lt"/>
              </a:rPr>
              <a:t>Nhóm 3</a:t>
            </a:r>
          </a:p>
        </p:txBody>
      </p:sp>
      <p:sp>
        <p:nvSpPr>
          <p:cNvPr id="2065" name="WordArt 15"/>
          <p:cNvSpPr>
            <a:spLocks noChangeArrowheads="1" noChangeShapeType="1" noTextEdit="1"/>
          </p:cNvSpPr>
          <p:nvPr userDrawn="1"/>
        </p:nvSpPr>
        <p:spPr bwMode="auto">
          <a:xfrm>
            <a:off x="609600" y="49530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FF9900"/>
                  </a:solidFill>
                  <a:round/>
                  <a:headEnd/>
                  <a:tailEnd/>
                </a:ln>
                <a:solidFill>
                  <a:srgbClr val="CC0099"/>
                </a:solidFill>
                <a:latin typeface="+mn-lt"/>
                <a:ea typeface="+mn-lt"/>
                <a:cs typeface="+mn-lt"/>
              </a:rPr>
              <a:t>Nhóm 4</a:t>
            </a:r>
          </a:p>
        </p:txBody>
      </p:sp>
      <p:sp>
        <p:nvSpPr>
          <p:cNvPr id="2066" name="WordArt 16"/>
          <p:cNvSpPr>
            <a:spLocks noChangeArrowheads="1" noChangeShapeType="1" noTextEdit="1"/>
          </p:cNvSpPr>
          <p:nvPr userDrawn="1"/>
        </p:nvSpPr>
        <p:spPr bwMode="auto">
          <a:xfrm>
            <a:off x="609600" y="58674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339966"/>
                  </a:solidFill>
                  <a:round/>
                  <a:headEnd/>
                  <a:tailEnd/>
                </a:ln>
                <a:solidFill>
                  <a:srgbClr val="800000"/>
                </a:solidFill>
                <a:latin typeface="+mn-lt"/>
                <a:ea typeface="+mn-lt"/>
                <a:cs typeface="+mn-lt"/>
              </a:rPr>
              <a:t>Nhóm 5</a:t>
            </a:r>
          </a:p>
        </p:txBody>
      </p:sp>
      <p:pic>
        <p:nvPicPr>
          <p:cNvPr id="2067" name="Picture 17"/>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074400" y="1876425"/>
            <a:ext cx="10668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18" descr="h1"/>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685800"/>
            <a:ext cx="203200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19" descr="h3"/>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0972800" y="2971800"/>
            <a:ext cx="12192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20" descr="h4"/>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0972800" y="4133850"/>
            <a:ext cx="121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1360778"/>
      </p:ext>
    </p:extLst>
  </p:cSld>
  <p:clrMap bg1="lt1" tx1="dk1" bg2="lt2" tx2="dk2" accent1="accent1" accent2="accent2" accent3="accent3" accent4="accent4" accent5="accent5" accent6="accent6" hlink="hlink" folHlink="folHlink"/>
  <p:sldLayoutIdLst>
    <p:sldLayoutId id="2147484262" r:id="rId1"/>
  </p:sldLayoutIdLst>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6027"/>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AutoShape 2"/>
          <p:cNvSpPr>
            <a:spLocks noChangeArrowheads="1"/>
          </p:cNvSpPr>
          <p:nvPr userDrawn="1"/>
        </p:nvSpPr>
        <p:spPr bwMode="auto">
          <a:xfrm>
            <a:off x="296863" y="2484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 name="WordArt 3"/>
          <p:cNvSpPr>
            <a:spLocks noChangeArrowheads="1" noChangeShapeType="1" noTextEdit="1"/>
          </p:cNvSpPr>
          <p:nvPr userDrawn="1"/>
        </p:nvSpPr>
        <p:spPr bwMode="auto">
          <a:xfrm>
            <a:off x="1206500" y="2544763"/>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panose="020B0A04020102020204" pitchFamily="34" charset="0"/>
              </a:rPr>
              <a:t>A</a:t>
            </a:r>
          </a:p>
        </p:txBody>
      </p:sp>
      <p:sp>
        <p:nvSpPr>
          <p:cNvPr id="3076" name="WordArt 4"/>
          <p:cNvSpPr>
            <a:spLocks noChangeArrowheads="1" noChangeShapeType="1" noTextEdit="1"/>
          </p:cNvSpPr>
          <p:nvPr userDrawn="1"/>
        </p:nvSpPr>
        <p:spPr bwMode="auto">
          <a:xfrm>
            <a:off x="1220788" y="36464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panose="020B0A04020102020204" pitchFamily="34" charset="0"/>
              </a:rPr>
              <a:t>B</a:t>
            </a:r>
          </a:p>
        </p:txBody>
      </p:sp>
      <p:sp>
        <p:nvSpPr>
          <p:cNvPr id="3077" name="WordArt 5"/>
          <p:cNvSpPr>
            <a:spLocks noChangeArrowheads="1" noChangeShapeType="1" noTextEdit="1"/>
          </p:cNvSpPr>
          <p:nvPr userDrawn="1"/>
        </p:nvSpPr>
        <p:spPr bwMode="auto">
          <a:xfrm>
            <a:off x="1206500" y="48212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panose="020B0A04020102020204" pitchFamily="34" charset="0"/>
              </a:rPr>
              <a:t>C</a:t>
            </a:r>
          </a:p>
        </p:txBody>
      </p:sp>
      <p:sp>
        <p:nvSpPr>
          <p:cNvPr id="3078" name="WordArt 6"/>
          <p:cNvSpPr>
            <a:spLocks noChangeArrowheads="1" noChangeShapeType="1" noTextEdit="1"/>
          </p:cNvSpPr>
          <p:nvPr userDrawn="1"/>
        </p:nvSpPr>
        <p:spPr bwMode="auto">
          <a:xfrm>
            <a:off x="1206500" y="5870575"/>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panose="020B0A04020102020204" pitchFamily="34" charset="0"/>
              </a:rPr>
              <a:t>D</a:t>
            </a:r>
          </a:p>
        </p:txBody>
      </p:sp>
      <p:sp>
        <p:nvSpPr>
          <p:cNvPr id="3079" name="Oval 7"/>
          <p:cNvSpPr>
            <a:spLocks noChangeArrowheads="1"/>
          </p:cNvSpPr>
          <p:nvPr userDrawn="1"/>
        </p:nvSpPr>
        <p:spPr bwMode="auto">
          <a:xfrm>
            <a:off x="469900" y="2616200"/>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0" name="AutoShape 8"/>
          <p:cNvSpPr>
            <a:spLocks noChangeArrowheads="1"/>
          </p:cNvSpPr>
          <p:nvPr userDrawn="1"/>
        </p:nvSpPr>
        <p:spPr bwMode="auto">
          <a:xfrm>
            <a:off x="296863" y="35766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Oval 9"/>
          <p:cNvSpPr>
            <a:spLocks noChangeArrowheads="1"/>
          </p:cNvSpPr>
          <p:nvPr userDrawn="1"/>
        </p:nvSpPr>
        <p:spPr bwMode="auto">
          <a:xfrm>
            <a:off x="469900" y="37068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2" name="AutoShape 10"/>
          <p:cNvSpPr>
            <a:spLocks noChangeArrowheads="1"/>
          </p:cNvSpPr>
          <p:nvPr userDrawn="1"/>
        </p:nvSpPr>
        <p:spPr bwMode="auto">
          <a:xfrm>
            <a:off x="296863" y="47101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Oval 11"/>
          <p:cNvSpPr>
            <a:spLocks noChangeArrowheads="1"/>
          </p:cNvSpPr>
          <p:nvPr userDrawn="1"/>
        </p:nvSpPr>
        <p:spPr bwMode="auto">
          <a:xfrm>
            <a:off x="469900" y="48418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4" name="AutoShape 12"/>
          <p:cNvSpPr>
            <a:spLocks noChangeArrowheads="1"/>
          </p:cNvSpPr>
          <p:nvPr userDrawn="1"/>
        </p:nvSpPr>
        <p:spPr bwMode="auto">
          <a:xfrm>
            <a:off x="296863" y="5746750"/>
            <a:ext cx="687387" cy="51593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5" name="Oval 13"/>
          <p:cNvSpPr>
            <a:spLocks noChangeArrowheads="1"/>
          </p:cNvSpPr>
          <p:nvPr userDrawn="1"/>
        </p:nvSpPr>
        <p:spPr bwMode="auto">
          <a:xfrm>
            <a:off x="469900" y="58785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6" name="AutoShape 15"/>
          <p:cNvSpPr>
            <a:spLocks noChangeArrowheads="1"/>
          </p:cNvSpPr>
          <p:nvPr userDrawn="1"/>
        </p:nvSpPr>
        <p:spPr bwMode="auto">
          <a:xfrm>
            <a:off x="1930400" y="2133600"/>
            <a:ext cx="9804400" cy="1066800"/>
          </a:xfrm>
          <a:prstGeom prst="roundRect">
            <a:avLst>
              <a:gd name="adj" fmla="val 16667"/>
            </a:avLst>
          </a:prstGeom>
          <a:solidFill>
            <a:srgbClr val="FFCC99">
              <a:alpha val="65097"/>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7" name="AutoShape 16"/>
          <p:cNvSpPr>
            <a:spLocks noChangeArrowheads="1"/>
          </p:cNvSpPr>
          <p:nvPr userDrawn="1"/>
        </p:nvSpPr>
        <p:spPr bwMode="auto">
          <a:xfrm>
            <a:off x="1930400" y="3284538"/>
            <a:ext cx="9804400" cy="1058862"/>
          </a:xfrm>
          <a:prstGeom prst="roundRect">
            <a:avLst>
              <a:gd name="adj" fmla="val 16667"/>
            </a:avLst>
          </a:prstGeom>
          <a:solidFill>
            <a:srgbClr val="FFCC99">
              <a:alpha val="65097"/>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8" name="AutoShape 17"/>
          <p:cNvSpPr>
            <a:spLocks noChangeArrowheads="1"/>
          </p:cNvSpPr>
          <p:nvPr userDrawn="1"/>
        </p:nvSpPr>
        <p:spPr bwMode="auto">
          <a:xfrm>
            <a:off x="1930400" y="4419600"/>
            <a:ext cx="9804400" cy="1066800"/>
          </a:xfrm>
          <a:prstGeom prst="roundRect">
            <a:avLst>
              <a:gd name="adj" fmla="val 16667"/>
            </a:avLst>
          </a:prstGeom>
          <a:solidFill>
            <a:srgbClr val="FFCC99">
              <a:alpha val="65097"/>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9" name="AutoShape 18"/>
          <p:cNvSpPr>
            <a:spLocks noChangeArrowheads="1"/>
          </p:cNvSpPr>
          <p:nvPr userDrawn="1"/>
        </p:nvSpPr>
        <p:spPr bwMode="auto">
          <a:xfrm>
            <a:off x="1930400" y="5575300"/>
            <a:ext cx="9804400" cy="1130300"/>
          </a:xfrm>
          <a:prstGeom prst="roundRect">
            <a:avLst>
              <a:gd name="adj" fmla="val 16667"/>
            </a:avLst>
          </a:prstGeom>
          <a:solidFill>
            <a:srgbClr val="FFCC99">
              <a:alpha val="65097"/>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0" name="Rectangle 19"/>
          <p:cNvSpPr>
            <a:spLocks noChangeArrowheads="1"/>
          </p:cNvSpPr>
          <p:nvPr userDrawn="1"/>
        </p:nvSpPr>
        <p:spPr bwMode="auto">
          <a:xfrm>
            <a:off x="1930400" y="622300"/>
            <a:ext cx="9804400" cy="1435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1" name="WordArt 20"/>
          <p:cNvSpPr>
            <a:spLocks noChangeArrowheads="1" noChangeShapeType="1" noTextEdit="1"/>
          </p:cNvSpPr>
          <p:nvPr userDrawn="1"/>
        </p:nvSpPr>
        <p:spPr bwMode="auto">
          <a:xfrm>
            <a:off x="268288" y="984250"/>
            <a:ext cx="1357312" cy="647700"/>
          </a:xfrm>
          <a:prstGeom prst="rect">
            <a:avLst/>
          </a:prstGeom>
        </p:spPr>
        <p:txBody>
          <a:bodyPr wrap="none" fromWordArt="1">
            <a:prstTxWarp prst="textPlain">
              <a:avLst>
                <a:gd name="adj" fmla="val 50000"/>
              </a:avLst>
            </a:prstTxWarp>
          </a:bodyPr>
          <a:lstStyle/>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Câu hỏi</a:t>
            </a:r>
          </a:p>
        </p:txBody>
      </p:sp>
      <p:sp>
        <p:nvSpPr>
          <p:cNvPr id="87062" name="WordArt 22"/>
          <p:cNvSpPr>
            <a:spLocks noChangeArrowheads="1" noChangeShapeType="1" noTextEdit="1"/>
          </p:cNvSpPr>
          <p:nvPr userDrawn="1"/>
        </p:nvSpPr>
        <p:spPr bwMode="auto">
          <a:xfrm>
            <a:off x="304800" y="76200"/>
            <a:ext cx="4368837" cy="457276"/>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Bài</a:t>
            </a:r>
            <a:r>
              <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 </a:t>
            </a: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tập</a:t>
            </a:r>
            <a:endPar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Tree>
    <p:extLst>
      <p:ext uri="{BB962C8B-B14F-4D97-AF65-F5344CB8AC3E}">
        <p14:creationId xmlns:p14="http://schemas.microsoft.com/office/powerpoint/2010/main" val="1366029401"/>
      </p:ext>
    </p:extLst>
  </p:cSld>
  <p:clrMap bg1="lt1" tx1="dk1" bg2="lt2" tx2="dk2" accent1="accent1" accent2="accent2" accent3="accent3" accent4="accent4" accent5="accent5" accent6="accent6" hlink="hlink" folHlink="folHlink"/>
  <p:sldLayoutIdLst>
    <p:sldLayoutId id="2147484285" r:id="rId1"/>
  </p:sldLayoutIdLst>
  <p:transition>
    <p:split orient="vert"/>
  </p:transition>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AutoShape 2"/>
          <p:cNvSpPr>
            <a:spLocks noChangeArrowheads="1"/>
          </p:cNvSpPr>
          <p:nvPr userDrawn="1"/>
        </p:nvSpPr>
        <p:spPr bwMode="auto">
          <a:xfrm>
            <a:off x="268480" y="262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 name="WordArt 3"/>
          <p:cNvSpPr>
            <a:spLocks noChangeArrowheads="1" noChangeShapeType="1" noTextEdit="1"/>
          </p:cNvSpPr>
          <p:nvPr userDrawn="1"/>
        </p:nvSpPr>
        <p:spPr bwMode="auto">
          <a:xfrm>
            <a:off x="1178117" y="26876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panose="020B0A04020102020204" pitchFamily="34" charset="0"/>
              </a:rPr>
              <a:t>A</a:t>
            </a:r>
          </a:p>
        </p:txBody>
      </p:sp>
      <p:sp>
        <p:nvSpPr>
          <p:cNvPr id="3076" name="WordArt 4"/>
          <p:cNvSpPr>
            <a:spLocks noChangeArrowheads="1" noChangeShapeType="1" noTextEdit="1"/>
          </p:cNvSpPr>
          <p:nvPr userDrawn="1"/>
        </p:nvSpPr>
        <p:spPr bwMode="auto">
          <a:xfrm>
            <a:off x="1192405" y="39512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panose="020B0A04020102020204" pitchFamily="34" charset="0"/>
              </a:rPr>
              <a:t>B</a:t>
            </a:r>
          </a:p>
        </p:txBody>
      </p:sp>
      <p:sp>
        <p:nvSpPr>
          <p:cNvPr id="3077" name="WordArt 5"/>
          <p:cNvSpPr>
            <a:spLocks noChangeArrowheads="1" noChangeShapeType="1" noTextEdit="1"/>
          </p:cNvSpPr>
          <p:nvPr userDrawn="1"/>
        </p:nvSpPr>
        <p:spPr bwMode="auto">
          <a:xfrm>
            <a:off x="1178117" y="52784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panose="020B0A04020102020204" pitchFamily="34" charset="0"/>
              </a:rPr>
              <a:t>C</a:t>
            </a:r>
          </a:p>
        </p:txBody>
      </p:sp>
      <p:sp>
        <p:nvSpPr>
          <p:cNvPr id="3079" name="Oval 7"/>
          <p:cNvSpPr>
            <a:spLocks noChangeArrowheads="1"/>
          </p:cNvSpPr>
          <p:nvPr userDrawn="1"/>
        </p:nvSpPr>
        <p:spPr bwMode="auto">
          <a:xfrm>
            <a:off x="441517" y="275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0" name="AutoShape 8"/>
          <p:cNvSpPr>
            <a:spLocks noChangeArrowheads="1"/>
          </p:cNvSpPr>
          <p:nvPr userDrawn="1"/>
        </p:nvSpPr>
        <p:spPr bwMode="auto">
          <a:xfrm>
            <a:off x="268480" y="3881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Oval 9"/>
          <p:cNvSpPr>
            <a:spLocks noChangeArrowheads="1"/>
          </p:cNvSpPr>
          <p:nvPr userDrawn="1"/>
        </p:nvSpPr>
        <p:spPr bwMode="auto">
          <a:xfrm>
            <a:off x="441517" y="40116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2" name="AutoShape 10"/>
          <p:cNvSpPr>
            <a:spLocks noChangeArrowheads="1"/>
          </p:cNvSpPr>
          <p:nvPr userDrawn="1"/>
        </p:nvSpPr>
        <p:spPr bwMode="auto">
          <a:xfrm>
            <a:off x="268480" y="516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Oval 11"/>
          <p:cNvSpPr>
            <a:spLocks noChangeArrowheads="1"/>
          </p:cNvSpPr>
          <p:nvPr userDrawn="1"/>
        </p:nvSpPr>
        <p:spPr bwMode="auto">
          <a:xfrm>
            <a:off x="441517" y="529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6" name="AutoShape 15"/>
          <p:cNvSpPr>
            <a:spLocks noChangeArrowheads="1"/>
          </p:cNvSpPr>
          <p:nvPr userDrawn="1"/>
        </p:nvSpPr>
        <p:spPr bwMode="auto">
          <a:xfrm>
            <a:off x="1902017" y="2276475"/>
            <a:ext cx="3860800" cy="1066800"/>
          </a:xfrm>
          <a:prstGeom prst="roundRect">
            <a:avLst>
              <a:gd name="adj" fmla="val 16667"/>
            </a:avLst>
          </a:prstGeom>
          <a:solidFill>
            <a:srgbClr val="FFCC99">
              <a:alpha val="65097"/>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7" name="AutoShape 16"/>
          <p:cNvSpPr>
            <a:spLocks noChangeArrowheads="1"/>
          </p:cNvSpPr>
          <p:nvPr userDrawn="1"/>
        </p:nvSpPr>
        <p:spPr bwMode="auto">
          <a:xfrm>
            <a:off x="1902017" y="3589338"/>
            <a:ext cx="3860800" cy="1058862"/>
          </a:xfrm>
          <a:prstGeom prst="roundRect">
            <a:avLst>
              <a:gd name="adj" fmla="val 16667"/>
            </a:avLst>
          </a:prstGeom>
          <a:solidFill>
            <a:srgbClr val="FFCC99">
              <a:alpha val="65097"/>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8" name="AutoShape 17"/>
          <p:cNvSpPr>
            <a:spLocks noChangeArrowheads="1"/>
          </p:cNvSpPr>
          <p:nvPr userDrawn="1"/>
        </p:nvSpPr>
        <p:spPr bwMode="auto">
          <a:xfrm>
            <a:off x="1902017" y="4876800"/>
            <a:ext cx="3860800" cy="1066800"/>
          </a:xfrm>
          <a:prstGeom prst="roundRect">
            <a:avLst>
              <a:gd name="adj" fmla="val 16667"/>
            </a:avLst>
          </a:prstGeom>
          <a:solidFill>
            <a:srgbClr val="FFCC99">
              <a:alpha val="65097"/>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0" name="Rectangle 19"/>
          <p:cNvSpPr>
            <a:spLocks noChangeArrowheads="1"/>
          </p:cNvSpPr>
          <p:nvPr userDrawn="1"/>
        </p:nvSpPr>
        <p:spPr bwMode="auto">
          <a:xfrm>
            <a:off x="1930400" y="622300"/>
            <a:ext cx="9804400" cy="1435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1" name="WordArt 20"/>
          <p:cNvSpPr>
            <a:spLocks noChangeArrowheads="1" noChangeShapeType="1" noTextEdit="1"/>
          </p:cNvSpPr>
          <p:nvPr userDrawn="1"/>
        </p:nvSpPr>
        <p:spPr bwMode="auto">
          <a:xfrm>
            <a:off x="268288" y="984250"/>
            <a:ext cx="1357312" cy="647700"/>
          </a:xfrm>
          <a:prstGeom prst="rect">
            <a:avLst/>
          </a:prstGeom>
        </p:spPr>
        <p:txBody>
          <a:bodyPr wrap="none" fromWordArt="1">
            <a:prstTxWarp prst="textPlain">
              <a:avLst>
                <a:gd name="adj" fmla="val 50000"/>
              </a:avLst>
            </a:prstTxWarp>
          </a:bodyPr>
          <a:lstStyle/>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Câu hỏi</a:t>
            </a:r>
          </a:p>
        </p:txBody>
      </p:sp>
      <p:sp>
        <p:nvSpPr>
          <p:cNvPr id="87062" name="WordArt 22"/>
          <p:cNvSpPr>
            <a:spLocks noChangeArrowheads="1" noChangeShapeType="1" noTextEdit="1"/>
          </p:cNvSpPr>
          <p:nvPr userDrawn="1"/>
        </p:nvSpPr>
        <p:spPr bwMode="auto">
          <a:xfrm>
            <a:off x="304800" y="76200"/>
            <a:ext cx="4368837" cy="457276"/>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Bài</a:t>
            </a:r>
            <a:r>
              <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 </a:t>
            </a: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tập</a:t>
            </a:r>
            <a:endPar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
        <p:nvSpPr>
          <p:cNvPr id="21" name="AutoShape 2">
            <a:extLst>
              <a:ext uri="{FF2B5EF4-FFF2-40B4-BE49-F238E27FC236}">
                <a16:creationId xmlns:a16="http://schemas.microsoft.com/office/drawing/2014/main" id="{AFF22720-BB29-44E9-A292-AD412786316C}"/>
              </a:ext>
            </a:extLst>
          </p:cNvPr>
          <p:cNvSpPr>
            <a:spLocks noChangeArrowheads="1"/>
          </p:cNvSpPr>
          <p:nvPr userDrawn="1"/>
        </p:nvSpPr>
        <p:spPr bwMode="auto">
          <a:xfrm>
            <a:off x="6164263" y="262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WordArt 3">
            <a:extLst>
              <a:ext uri="{FF2B5EF4-FFF2-40B4-BE49-F238E27FC236}">
                <a16:creationId xmlns:a16="http://schemas.microsoft.com/office/drawing/2014/main" id="{DAD45CBF-D69B-4FA5-8E10-5F4EA4C7579B}"/>
              </a:ext>
            </a:extLst>
          </p:cNvPr>
          <p:cNvSpPr>
            <a:spLocks noChangeArrowheads="1" noChangeShapeType="1" noTextEdit="1"/>
          </p:cNvSpPr>
          <p:nvPr userDrawn="1"/>
        </p:nvSpPr>
        <p:spPr bwMode="auto">
          <a:xfrm>
            <a:off x="7073900" y="26876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panose="020B0A04020102020204" pitchFamily="34" charset="0"/>
              </a:rPr>
              <a:t>D</a:t>
            </a:r>
          </a:p>
        </p:txBody>
      </p:sp>
      <p:sp>
        <p:nvSpPr>
          <p:cNvPr id="23" name="WordArt 4">
            <a:extLst>
              <a:ext uri="{FF2B5EF4-FFF2-40B4-BE49-F238E27FC236}">
                <a16:creationId xmlns:a16="http://schemas.microsoft.com/office/drawing/2014/main" id="{D0541C23-5FDA-48A1-8EF5-C139D1D70F48}"/>
              </a:ext>
            </a:extLst>
          </p:cNvPr>
          <p:cNvSpPr>
            <a:spLocks noChangeArrowheads="1" noChangeShapeType="1" noTextEdit="1"/>
          </p:cNvSpPr>
          <p:nvPr userDrawn="1"/>
        </p:nvSpPr>
        <p:spPr bwMode="auto">
          <a:xfrm>
            <a:off x="7088188" y="39512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panose="020B0A04020102020204" pitchFamily="34" charset="0"/>
              </a:rPr>
              <a:t>E</a:t>
            </a:r>
          </a:p>
        </p:txBody>
      </p:sp>
      <p:sp>
        <p:nvSpPr>
          <p:cNvPr id="24" name="WordArt 5">
            <a:extLst>
              <a:ext uri="{FF2B5EF4-FFF2-40B4-BE49-F238E27FC236}">
                <a16:creationId xmlns:a16="http://schemas.microsoft.com/office/drawing/2014/main" id="{19BDEBB5-B78F-47B6-BD52-0E4BC3597481}"/>
              </a:ext>
            </a:extLst>
          </p:cNvPr>
          <p:cNvSpPr>
            <a:spLocks noChangeArrowheads="1" noChangeShapeType="1" noTextEdit="1"/>
          </p:cNvSpPr>
          <p:nvPr userDrawn="1"/>
        </p:nvSpPr>
        <p:spPr bwMode="auto">
          <a:xfrm>
            <a:off x="7073900" y="52784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panose="020B0A04020102020204" pitchFamily="34" charset="0"/>
              </a:rPr>
              <a:t>F</a:t>
            </a:r>
          </a:p>
        </p:txBody>
      </p:sp>
      <p:sp>
        <p:nvSpPr>
          <p:cNvPr id="25" name="Oval 7">
            <a:extLst>
              <a:ext uri="{FF2B5EF4-FFF2-40B4-BE49-F238E27FC236}">
                <a16:creationId xmlns:a16="http://schemas.microsoft.com/office/drawing/2014/main" id="{1B197A4B-E740-4874-8A53-4938ED7DEAAA}"/>
              </a:ext>
            </a:extLst>
          </p:cNvPr>
          <p:cNvSpPr>
            <a:spLocks noChangeArrowheads="1"/>
          </p:cNvSpPr>
          <p:nvPr userDrawn="1"/>
        </p:nvSpPr>
        <p:spPr bwMode="auto">
          <a:xfrm>
            <a:off x="6337300" y="275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6" name="AutoShape 8">
            <a:extLst>
              <a:ext uri="{FF2B5EF4-FFF2-40B4-BE49-F238E27FC236}">
                <a16:creationId xmlns:a16="http://schemas.microsoft.com/office/drawing/2014/main" id="{6EB4EEDE-AC84-4473-9FAC-A6204EF857F5}"/>
              </a:ext>
            </a:extLst>
          </p:cNvPr>
          <p:cNvSpPr>
            <a:spLocks noChangeArrowheads="1"/>
          </p:cNvSpPr>
          <p:nvPr userDrawn="1"/>
        </p:nvSpPr>
        <p:spPr bwMode="auto">
          <a:xfrm>
            <a:off x="6164263" y="3881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Oval 9">
            <a:extLst>
              <a:ext uri="{FF2B5EF4-FFF2-40B4-BE49-F238E27FC236}">
                <a16:creationId xmlns:a16="http://schemas.microsoft.com/office/drawing/2014/main" id="{41BDCC0E-AA7B-4377-AC2D-0C0D6A4396B4}"/>
              </a:ext>
            </a:extLst>
          </p:cNvPr>
          <p:cNvSpPr>
            <a:spLocks noChangeArrowheads="1"/>
          </p:cNvSpPr>
          <p:nvPr userDrawn="1"/>
        </p:nvSpPr>
        <p:spPr bwMode="auto">
          <a:xfrm>
            <a:off x="6337300" y="40116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8" name="AutoShape 10">
            <a:extLst>
              <a:ext uri="{FF2B5EF4-FFF2-40B4-BE49-F238E27FC236}">
                <a16:creationId xmlns:a16="http://schemas.microsoft.com/office/drawing/2014/main" id="{EB252724-7CA9-491A-A563-B939FF175B69}"/>
              </a:ext>
            </a:extLst>
          </p:cNvPr>
          <p:cNvSpPr>
            <a:spLocks noChangeArrowheads="1"/>
          </p:cNvSpPr>
          <p:nvPr userDrawn="1"/>
        </p:nvSpPr>
        <p:spPr bwMode="auto">
          <a:xfrm>
            <a:off x="6164263" y="516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Oval 11">
            <a:extLst>
              <a:ext uri="{FF2B5EF4-FFF2-40B4-BE49-F238E27FC236}">
                <a16:creationId xmlns:a16="http://schemas.microsoft.com/office/drawing/2014/main" id="{F2C76BC5-AED1-460F-AB8F-2727E0A6763F}"/>
              </a:ext>
            </a:extLst>
          </p:cNvPr>
          <p:cNvSpPr>
            <a:spLocks noChangeArrowheads="1"/>
          </p:cNvSpPr>
          <p:nvPr userDrawn="1"/>
        </p:nvSpPr>
        <p:spPr bwMode="auto">
          <a:xfrm>
            <a:off x="6337300" y="529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 name="AutoShape 15">
            <a:extLst>
              <a:ext uri="{FF2B5EF4-FFF2-40B4-BE49-F238E27FC236}">
                <a16:creationId xmlns:a16="http://schemas.microsoft.com/office/drawing/2014/main" id="{E9A7AD84-EE0D-45D2-963F-49E2AAD0BC97}"/>
              </a:ext>
            </a:extLst>
          </p:cNvPr>
          <p:cNvSpPr>
            <a:spLocks noChangeArrowheads="1"/>
          </p:cNvSpPr>
          <p:nvPr userDrawn="1"/>
        </p:nvSpPr>
        <p:spPr bwMode="auto">
          <a:xfrm>
            <a:off x="7797800" y="2276475"/>
            <a:ext cx="3860800" cy="1066800"/>
          </a:xfrm>
          <a:prstGeom prst="roundRect">
            <a:avLst>
              <a:gd name="adj" fmla="val 16667"/>
            </a:avLst>
          </a:prstGeom>
          <a:solidFill>
            <a:srgbClr val="FFCC99">
              <a:alpha val="65097"/>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1" name="AutoShape 16">
            <a:extLst>
              <a:ext uri="{FF2B5EF4-FFF2-40B4-BE49-F238E27FC236}">
                <a16:creationId xmlns:a16="http://schemas.microsoft.com/office/drawing/2014/main" id="{C14DA691-D161-4297-A913-C6E1AF106B0A}"/>
              </a:ext>
            </a:extLst>
          </p:cNvPr>
          <p:cNvSpPr>
            <a:spLocks noChangeArrowheads="1"/>
          </p:cNvSpPr>
          <p:nvPr userDrawn="1"/>
        </p:nvSpPr>
        <p:spPr bwMode="auto">
          <a:xfrm>
            <a:off x="7797800" y="3589338"/>
            <a:ext cx="3860800" cy="1058862"/>
          </a:xfrm>
          <a:prstGeom prst="roundRect">
            <a:avLst>
              <a:gd name="adj" fmla="val 16667"/>
            </a:avLst>
          </a:prstGeom>
          <a:solidFill>
            <a:srgbClr val="FFCC99">
              <a:alpha val="65097"/>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2" name="AutoShape 17">
            <a:extLst>
              <a:ext uri="{FF2B5EF4-FFF2-40B4-BE49-F238E27FC236}">
                <a16:creationId xmlns:a16="http://schemas.microsoft.com/office/drawing/2014/main" id="{FF03FD03-03AA-4E5A-9809-5DD0C71BAAE6}"/>
              </a:ext>
            </a:extLst>
          </p:cNvPr>
          <p:cNvSpPr>
            <a:spLocks noChangeArrowheads="1"/>
          </p:cNvSpPr>
          <p:nvPr userDrawn="1"/>
        </p:nvSpPr>
        <p:spPr bwMode="auto">
          <a:xfrm>
            <a:off x="7797800" y="4876800"/>
            <a:ext cx="3860800" cy="1066800"/>
          </a:xfrm>
          <a:prstGeom prst="roundRect">
            <a:avLst>
              <a:gd name="adj" fmla="val 16667"/>
            </a:avLst>
          </a:prstGeom>
          <a:solidFill>
            <a:srgbClr val="FFCC99">
              <a:alpha val="65097"/>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Tree>
    <p:extLst>
      <p:ext uri="{BB962C8B-B14F-4D97-AF65-F5344CB8AC3E}">
        <p14:creationId xmlns:p14="http://schemas.microsoft.com/office/powerpoint/2010/main" val="17658647"/>
      </p:ext>
    </p:extLst>
  </p:cSld>
  <p:clrMap bg1="lt1" tx1="dk1" bg2="lt2" tx2="dk2" accent1="accent1" accent2="accent2" accent3="accent3" accent4="accent4" accent5="accent5" accent6="accent6" hlink="hlink" folHlink="folHlink"/>
  <p:sldLayoutIdLst>
    <p:sldLayoutId id="2147484290" r:id="rId1"/>
  </p:sldLayoutIdLst>
  <p:transition>
    <p:split orient="vert"/>
  </p:transition>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89090" name="WordArt 2"/>
          <p:cNvSpPr>
            <a:spLocks noChangeArrowheads="1" noChangeShapeType="1" noTextEdit="1"/>
          </p:cNvSpPr>
          <p:nvPr userDrawn="1"/>
        </p:nvSpPr>
        <p:spPr bwMode="auto">
          <a:xfrm>
            <a:off x="304800" y="76200"/>
            <a:ext cx="4470400" cy="609600"/>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Kiểm tra bài</a:t>
            </a:r>
          </a:p>
        </p:txBody>
      </p:sp>
      <p:pic>
        <p:nvPicPr>
          <p:cNvPr id="4101" name="Picture 2" descr="icon-bieutuong_31"/>
          <p:cNvPicPr>
            <a:picLocks noChangeAspect="1" noChangeArrowheads="1" noCrop="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855200" y="0"/>
            <a:ext cx="2336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125200" y="990600"/>
            <a:ext cx="10668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5"/>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855200" y="990600"/>
            <a:ext cx="1257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2912799"/>
      </p:ext>
    </p:extLst>
  </p:cSld>
  <p:clrMap bg1="lt1" tx1="dk1" bg2="lt2" tx2="dk2" accent1="accent1" accent2="accent2" accent3="accent3" accent4="accent4" accent5="accent5" accent6="accent6" hlink="hlink" folHlink="folHlink"/>
  <p:sldLayoutIdLst>
    <p:sldLayoutId id="2147484267" r:id="rId1"/>
  </p:sldLayoutIdLst>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9090"/>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5122" name="Group 16"/>
          <p:cNvGrpSpPr>
            <a:grpSpLocks/>
          </p:cNvGrpSpPr>
          <p:nvPr userDrawn="1"/>
        </p:nvGrpSpPr>
        <p:grpSpPr bwMode="auto">
          <a:xfrm>
            <a:off x="0" y="990600"/>
            <a:ext cx="12192000" cy="5494338"/>
            <a:chOff x="0" y="625"/>
            <a:chExt cx="5760" cy="3461"/>
          </a:xfrm>
        </p:grpSpPr>
        <p:pic>
          <p:nvPicPr>
            <p:cNvPr id="5146" name="Picture 17" descr="Hinhdong003"/>
            <p:cNvPicPr>
              <a:picLocks noChangeAspect="1" noChangeArrowheads="1" noCrop="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25"/>
              <a:ext cx="5760" cy="3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7" name="Picture 18" descr="VoNhatTruong2013L"/>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191" y="820"/>
              <a:ext cx="1188" cy="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8" name="Picture 19" descr="hinh_dep09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rot="-143564">
              <a:off x="2168" y="1393"/>
              <a:ext cx="1397" cy="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1157" name="Rectangle 21"/>
          <p:cNvSpPr>
            <a:spLocks noGrp="1" noChangeArrowheads="1"/>
          </p:cNvSpPr>
          <p:nvPr>
            <p:ph type="dt" sz="half" idx="2"/>
          </p:nvPr>
        </p:nvSpPr>
        <p:spPr bwMode="auto">
          <a:xfrm>
            <a:off x="304800" y="6477000"/>
            <a:ext cx="284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800">
                <a:latin typeface="Times New Roman" panose="02020603050405020304" pitchFamily="18" charset="0"/>
                <a:cs typeface="+mn-cs"/>
              </a:defRPr>
            </a:lvl1pPr>
          </a:lstStyle>
          <a:p>
            <a:pPr>
              <a:defRPr/>
            </a:pPr>
            <a:endParaRPr lang="en-US" altLang="en-US"/>
          </a:p>
        </p:txBody>
      </p:sp>
      <p:sp>
        <p:nvSpPr>
          <p:cNvPr id="91158" name="Rectangle 22"/>
          <p:cNvSpPr>
            <a:spLocks noGrp="1" noChangeArrowheads="1"/>
          </p:cNvSpPr>
          <p:nvPr>
            <p:ph type="sldNum" sz="quarter" idx="4"/>
          </p:nvPr>
        </p:nvSpPr>
        <p:spPr bwMode="auto">
          <a:xfrm>
            <a:off x="9042400" y="6477000"/>
            <a:ext cx="284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800" b="1">
                <a:latin typeface="Times New Roman" panose="02020603050405020304" pitchFamily="18" charset="0"/>
                <a:cs typeface="+mn-cs"/>
              </a:defRPr>
            </a:lvl1pPr>
          </a:lstStyle>
          <a:p>
            <a:pPr>
              <a:defRPr/>
            </a:pPr>
            <a:fld id="{A3D8AED7-E183-43B0-A449-4291FFE0B8B3}" type="slidenum">
              <a:rPr lang="en-US" altLang="en-US"/>
              <a:pPr>
                <a:defRPr/>
              </a:pPr>
              <a:t>‹#›</a:t>
            </a:fld>
            <a:endParaRPr lang="en-US" altLang="en-US"/>
          </a:p>
        </p:txBody>
      </p:sp>
      <p:sp>
        <p:nvSpPr>
          <p:cNvPr id="91159" name="Rectangle 23"/>
          <p:cNvSpPr>
            <a:spLocks noGrp="1" noChangeArrowheads="1"/>
          </p:cNvSpPr>
          <p:nvPr>
            <p:ph type="ftr" sz="quarter" idx="3"/>
          </p:nvPr>
        </p:nvSpPr>
        <p:spPr bwMode="auto">
          <a:xfrm>
            <a:off x="3333750" y="6477000"/>
            <a:ext cx="53419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800">
                <a:solidFill>
                  <a:srgbClr val="FFABAB"/>
                </a:solidFill>
                <a:latin typeface="Times New Roman" panose="02020603050405020304" pitchFamily="18" charset="0"/>
                <a:ea typeface="Arial Unicode MS" pitchFamily="34" charset="-128"/>
                <a:cs typeface="+mn-cs"/>
              </a:defRPr>
            </a:lvl1pPr>
          </a:lstStyle>
          <a:p>
            <a:pPr>
              <a:defRPr/>
            </a:pPr>
            <a:endParaRPr lang="en-US" altLang="en-US"/>
          </a:p>
        </p:txBody>
      </p:sp>
      <p:pic>
        <p:nvPicPr>
          <p:cNvPr id="5126" name="Picture 24" descr="hinhdonghay"/>
          <p:cNvPicPr>
            <a:picLocks noChangeAspect="1" noChangeArrowheads="1" noCrop="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719263" y="6511925"/>
            <a:ext cx="297973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5" descr="hinhdonghay"/>
          <p:cNvPicPr>
            <a:picLocks noChangeAspect="1" noChangeArrowheads="1" noCrop="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372350" y="6511925"/>
            <a:ext cx="407828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842E85FD-A6A6-4174-5887-942B7C64F9AE}"/>
              </a:ext>
            </a:extLst>
          </p:cNvPr>
          <p:cNvGrpSpPr/>
          <p:nvPr userDrawn="1"/>
        </p:nvGrpSpPr>
        <p:grpSpPr>
          <a:xfrm>
            <a:off x="-109538" y="7937"/>
            <a:ext cx="12301538" cy="1135063"/>
            <a:chOff x="-109538" y="7938"/>
            <a:chExt cx="12301538" cy="990600"/>
          </a:xfrm>
        </p:grpSpPr>
        <p:grpSp>
          <p:nvGrpSpPr>
            <p:cNvPr id="3" name="Group 2">
              <a:extLst>
                <a:ext uri="{FF2B5EF4-FFF2-40B4-BE49-F238E27FC236}">
                  <a16:creationId xmlns:a16="http://schemas.microsoft.com/office/drawing/2014/main" id="{CA3131EE-C975-2A94-097F-D4B1D87D8233}"/>
                </a:ext>
              </a:extLst>
            </p:cNvPr>
            <p:cNvGrpSpPr>
              <a:grpSpLocks/>
            </p:cNvGrpSpPr>
            <p:nvPr userDrawn="1"/>
          </p:nvGrpSpPr>
          <p:grpSpPr bwMode="auto">
            <a:xfrm>
              <a:off x="929" y="7938"/>
              <a:ext cx="12191071" cy="990600"/>
              <a:chOff x="0" y="0"/>
              <a:chExt cx="5760" cy="624"/>
            </a:xfrm>
          </p:grpSpPr>
          <p:grpSp>
            <p:nvGrpSpPr>
              <p:cNvPr id="10" name="Group 3">
                <a:extLst>
                  <a:ext uri="{FF2B5EF4-FFF2-40B4-BE49-F238E27FC236}">
                    <a16:creationId xmlns:a16="http://schemas.microsoft.com/office/drawing/2014/main" id="{961B39C9-EAD6-8317-1A73-953E27ECE6A9}"/>
                  </a:ext>
                </a:extLst>
              </p:cNvPr>
              <p:cNvGrpSpPr>
                <a:grpSpLocks/>
              </p:cNvGrpSpPr>
              <p:nvPr userDrawn="1"/>
            </p:nvGrpSpPr>
            <p:grpSpPr bwMode="auto">
              <a:xfrm>
                <a:off x="0" y="0"/>
                <a:ext cx="5760" cy="624"/>
                <a:chOff x="0" y="0"/>
                <a:chExt cx="5760" cy="624"/>
              </a:xfrm>
            </p:grpSpPr>
            <p:pic>
              <p:nvPicPr>
                <p:cNvPr id="14" name="Picture 4" descr="3">
                  <a:extLst>
                    <a:ext uri="{FF2B5EF4-FFF2-40B4-BE49-F238E27FC236}">
                      <a16:creationId xmlns:a16="http://schemas.microsoft.com/office/drawing/2014/main" id="{86852904-4760-80E0-C17D-B2EC297DF528}"/>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5760"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5">
                  <a:extLst>
                    <a:ext uri="{FF2B5EF4-FFF2-40B4-BE49-F238E27FC236}">
                      <a16:creationId xmlns:a16="http://schemas.microsoft.com/office/drawing/2014/main" id="{2897A79A-8D15-A642-4C89-11937C5CB89C}"/>
                    </a:ext>
                  </a:extLst>
                </p:cNvPr>
                <p:cNvSpPr txBox="1">
                  <a:spLocks noChangeArrowheads="1"/>
                </p:cNvSpPr>
                <p:nvPr userDrawn="1"/>
              </p:nvSpPr>
              <p:spPr bwMode="auto">
                <a:xfrm>
                  <a:off x="5122" y="85"/>
                  <a:ext cx="597" cy="214"/>
                </a:xfrm>
                <a:prstGeom prst="rect">
                  <a:avLst/>
                </a:prstGeom>
                <a:noFill/>
                <a:ln>
                  <a:noFill/>
                </a:ln>
                <a:effectLst/>
              </p:spPr>
              <p:txBody>
                <a:bodyPr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spcBef>
                      <a:spcPct val="50000"/>
                    </a:spcBef>
                    <a:spcAft>
                      <a:spcPts val="0"/>
                    </a:spcAft>
                    <a:defRPr/>
                  </a:pPr>
                  <a:r>
                    <a:rPr lang="en-US" altLang="en-US" sz="2400" b="1">
                      <a:solidFill>
                        <a:srgbClr val="FFFFFF"/>
                      </a:solidFill>
                      <a:latin typeface="Times New Roman" panose="02020603050405020304" pitchFamily="18" charset="0"/>
                      <a:sym typeface="Wingdings" panose="05000000000000000000" pitchFamily="2" charset="2"/>
                    </a:rPr>
                    <a:t></a:t>
                  </a:r>
                  <a:r>
                    <a:rPr lang="en-US" altLang="en-US" sz="2400" b="1">
                      <a:solidFill>
                        <a:srgbClr val="FF0000"/>
                      </a:solidFill>
                      <a:latin typeface="Times New Roman" panose="02020603050405020304" pitchFamily="18" charset="0"/>
                      <a:sym typeface="Wingdings" panose="05000000000000000000" pitchFamily="2" charset="2"/>
                    </a:rPr>
                    <a:t> </a:t>
                  </a:r>
                  <a:r>
                    <a:rPr lang="en-US" altLang="en-US" b="1">
                      <a:solidFill>
                        <a:srgbClr val="FFFFFF"/>
                      </a:solidFill>
                      <a:latin typeface="Times New Roman" panose="02020603050405020304" pitchFamily="18" charset="0"/>
                      <a:sym typeface="Wingdings" panose="05000000000000000000" pitchFamily="2" charset="2"/>
                    </a:rPr>
                    <a:t>Tin </a:t>
                  </a:r>
                  <a:r>
                    <a:rPr lang="en-US" altLang="en-US" b="0">
                      <a:solidFill>
                        <a:srgbClr val="FFFFFF"/>
                      </a:solidFill>
                      <a:latin typeface="Times New Roman" panose="02020603050405020304" pitchFamily="18" charset="0"/>
                      <a:sym typeface="Wingdings" panose="05000000000000000000" pitchFamily="2" charset="2"/>
                    </a:rPr>
                    <a:t>6</a:t>
                  </a:r>
                </a:p>
              </p:txBody>
            </p:sp>
          </p:grpSp>
          <p:grpSp>
            <p:nvGrpSpPr>
              <p:cNvPr id="11" name="Group 6">
                <a:extLst>
                  <a:ext uri="{FF2B5EF4-FFF2-40B4-BE49-F238E27FC236}">
                    <a16:creationId xmlns:a16="http://schemas.microsoft.com/office/drawing/2014/main" id="{5A5F675B-FCD7-6791-5E6E-57E8E0FF71D6}"/>
                  </a:ext>
                </a:extLst>
              </p:cNvPr>
              <p:cNvGrpSpPr>
                <a:grpSpLocks/>
              </p:cNvGrpSpPr>
              <p:nvPr userDrawn="1"/>
            </p:nvGrpSpPr>
            <p:grpSpPr bwMode="auto">
              <a:xfrm>
                <a:off x="5073" y="354"/>
                <a:ext cx="670" cy="216"/>
                <a:chOff x="5164" y="339"/>
                <a:chExt cx="682" cy="206"/>
              </a:xfrm>
            </p:grpSpPr>
            <p:sp>
              <p:nvSpPr>
                <p:cNvPr id="12" name="Rectangle 7" descr="Horizontal brick">
                  <a:extLst>
                    <a:ext uri="{FF2B5EF4-FFF2-40B4-BE49-F238E27FC236}">
                      <a16:creationId xmlns:a16="http://schemas.microsoft.com/office/drawing/2014/main" id="{FC02C4E9-50A6-4E0A-791C-36361F73D6F1}"/>
                    </a:ext>
                  </a:extLst>
                </p:cNvPr>
                <p:cNvSpPr>
                  <a:spLocks noChangeArrowheads="1"/>
                </p:cNvSpPr>
                <p:nvPr userDrawn="1"/>
              </p:nvSpPr>
              <p:spPr bwMode="auto">
                <a:xfrm>
                  <a:off x="5164" y="339"/>
                  <a:ext cx="682" cy="206"/>
                </a:xfrm>
                <a:prstGeom prst="rect">
                  <a:avLst/>
                </a:prstGeom>
                <a:blipFill dpi="0" rotWithShape="0">
                  <a:blip r:embed="rId8"/>
                  <a:srcRect/>
                  <a:tile tx="0" ty="0" sx="100000" sy="100000" flip="none" algn="tl"/>
                </a:blip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endParaRPr lang="en-US" altLang="en-US" sz="2800"/>
                </a:p>
              </p:txBody>
            </p:sp>
            <p:sp>
              <p:nvSpPr>
                <p:cNvPr id="13" name="WordArt 12">
                  <a:extLst>
                    <a:ext uri="{FF2B5EF4-FFF2-40B4-BE49-F238E27FC236}">
                      <a16:creationId xmlns:a16="http://schemas.microsoft.com/office/drawing/2014/main" id="{6E6D1738-ED1F-4363-5A4C-C4E99C092FEF}"/>
                    </a:ext>
                  </a:extLst>
                </p:cNvPr>
                <p:cNvSpPr>
                  <a:spLocks noChangeArrowheads="1" noChangeShapeType="1" noTextEdit="1"/>
                </p:cNvSpPr>
                <p:nvPr userDrawn="1"/>
              </p:nvSpPr>
              <p:spPr bwMode="auto">
                <a:xfrm>
                  <a:off x="5212" y="384"/>
                  <a:ext cx="607" cy="147"/>
                </a:xfrm>
                <a:prstGeom prst="rect">
                  <a:avLst/>
                </a:prstGeom>
              </p:spPr>
              <p:txBody>
                <a:bodyPr wrap="none" fromWordArt="1">
                  <a:prstTxWarp prst="textCanDown">
                    <a:avLst>
                      <a:gd name="adj" fmla="val 33333"/>
                    </a:avLst>
                  </a:prstTxWarp>
                </a:bodyPr>
                <a:lstStyle/>
                <a:p>
                  <a:pPr algn="ctr"/>
                  <a:r>
                    <a:rPr lang="en-US" sz="3600" b="1" kern="10">
                      <a:ln w="6350">
                        <a:solidFill>
                          <a:srgbClr val="FF6600"/>
                        </a:solidFill>
                        <a:round/>
                        <a:headEnd/>
                        <a:tailEnd/>
                      </a:ln>
                      <a:solidFill>
                        <a:srgbClr val="FF0000"/>
                      </a:solidFill>
                      <a:latin typeface="Times New Roman" panose="02020603050405020304" pitchFamily="18" charset="0"/>
                      <a:cs typeface="Times New Roman" panose="02020603050405020304" pitchFamily="18" charset="0"/>
                    </a:rPr>
                    <a:t>CHĂM NGOAN - HỌC TỐT</a:t>
                  </a:r>
                </a:p>
              </p:txBody>
            </p:sp>
          </p:grpSp>
        </p:grpSp>
        <p:sp>
          <p:nvSpPr>
            <p:cNvPr id="4" name="Text Box 17">
              <a:extLst>
                <a:ext uri="{FF2B5EF4-FFF2-40B4-BE49-F238E27FC236}">
                  <a16:creationId xmlns:a16="http://schemas.microsoft.com/office/drawing/2014/main" id="{B0465588-F0FC-D820-7796-FDF2790D52AE}"/>
                </a:ext>
              </a:extLst>
            </p:cNvPr>
            <p:cNvSpPr txBox="1">
              <a:spLocks noChangeArrowheads="1"/>
            </p:cNvSpPr>
            <p:nvPr userDrawn="1"/>
          </p:nvSpPr>
          <p:spPr bwMode="auto">
            <a:xfrm>
              <a:off x="1109663" y="71438"/>
              <a:ext cx="9628187" cy="838200"/>
            </a:xfrm>
            <a:prstGeom prst="rect">
              <a:avLst/>
            </a:prstGeom>
            <a:solidFill>
              <a:srgbClr val="CCFFCC"/>
            </a:solidFill>
            <a:ln>
              <a:noFill/>
            </a:ln>
            <a:effectLst/>
          </p:spPr>
          <p:txBody>
            <a:bodyPr wrap="none"/>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defRPr/>
              </a:pPr>
              <a:endParaRPr lang="en-US" altLang="en-US" sz="3200" b="1"/>
            </a:p>
          </p:txBody>
        </p:sp>
        <p:grpSp>
          <p:nvGrpSpPr>
            <p:cNvPr id="5" name="Group 4">
              <a:extLst>
                <a:ext uri="{FF2B5EF4-FFF2-40B4-BE49-F238E27FC236}">
                  <a16:creationId xmlns:a16="http://schemas.microsoft.com/office/drawing/2014/main" id="{5729CCFF-2C62-19DD-6E96-868E572C5EC6}"/>
                </a:ext>
              </a:extLst>
            </p:cNvPr>
            <p:cNvGrpSpPr>
              <a:grpSpLocks/>
            </p:cNvGrpSpPr>
            <p:nvPr userDrawn="1"/>
          </p:nvGrpSpPr>
          <p:grpSpPr bwMode="auto">
            <a:xfrm>
              <a:off x="1097440" y="74983"/>
              <a:ext cx="1384195" cy="770162"/>
              <a:chOff x="839" y="194"/>
              <a:chExt cx="654" cy="395"/>
            </a:xfrm>
          </p:grpSpPr>
          <p:pic>
            <p:nvPicPr>
              <p:cNvPr id="7" name="Picture 7" descr="014">
                <a:extLst>
                  <a:ext uri="{FF2B5EF4-FFF2-40B4-BE49-F238E27FC236}">
                    <a16:creationId xmlns:a16="http://schemas.microsoft.com/office/drawing/2014/main" id="{5DAA8E5B-614C-5A96-CB9D-CC07471C7DD5}"/>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rot="21399997">
                <a:off x="868" y="282"/>
                <a:ext cx="545"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9">
                <a:extLst>
                  <a:ext uri="{FF2B5EF4-FFF2-40B4-BE49-F238E27FC236}">
                    <a16:creationId xmlns:a16="http://schemas.microsoft.com/office/drawing/2014/main" id="{F131D2EA-3536-63D6-06BA-D11FCD03B598}"/>
                  </a:ext>
                </a:extLst>
              </p:cNvPr>
              <p:cNvSpPr txBox="1">
                <a:spLocks noChangeArrowheads="1"/>
              </p:cNvSpPr>
              <p:nvPr userDrawn="1"/>
            </p:nvSpPr>
            <p:spPr bwMode="auto">
              <a:xfrm rot="19701635">
                <a:off x="839" y="357"/>
                <a:ext cx="350" cy="158"/>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400" err="1">
                    <a:solidFill>
                      <a:srgbClr val="FF0000"/>
                    </a:solidFill>
                    <a:cs typeface="+mn-cs"/>
                  </a:rPr>
                  <a:t>CĐề</a:t>
                </a:r>
                <a:endParaRPr lang="en-US" altLang="en-US" sz="1400">
                  <a:solidFill>
                    <a:srgbClr val="FF0000"/>
                  </a:solidFill>
                  <a:cs typeface="+mn-cs"/>
                </a:endParaRPr>
              </a:p>
            </p:txBody>
          </p:sp>
          <p:sp>
            <p:nvSpPr>
              <p:cNvPr id="9" name="Text Box 10">
                <a:extLst>
                  <a:ext uri="{FF2B5EF4-FFF2-40B4-BE49-F238E27FC236}">
                    <a16:creationId xmlns:a16="http://schemas.microsoft.com/office/drawing/2014/main" id="{62624795-E044-87B7-B7BF-249367D204D7}"/>
                  </a:ext>
                </a:extLst>
              </p:cNvPr>
              <p:cNvSpPr txBox="1">
                <a:spLocks noChangeArrowheads="1"/>
              </p:cNvSpPr>
              <p:nvPr userDrawn="1"/>
            </p:nvSpPr>
            <p:spPr bwMode="auto">
              <a:xfrm rot="-1852108">
                <a:off x="1143" y="194"/>
                <a:ext cx="350" cy="204"/>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sz="2000" b="1">
                  <a:solidFill>
                    <a:srgbClr val="FF0000"/>
                  </a:solidFill>
                  <a:latin typeface="Times New Roman" panose="02020603050405020304" pitchFamily="18" charset="0"/>
                  <a:cs typeface="+mn-cs"/>
                </a:endParaRPr>
              </a:p>
            </p:txBody>
          </p:sp>
        </p:grpSp>
        <p:pic>
          <p:nvPicPr>
            <p:cNvPr id="6" name="Picture 18" descr="VoNhatTruong2013L">
              <a:extLst>
                <a:ext uri="{FF2B5EF4-FFF2-40B4-BE49-F238E27FC236}">
                  <a16:creationId xmlns:a16="http://schemas.microsoft.com/office/drawing/2014/main" id="{C580E943-EC7A-E016-036B-46924631213B}"/>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09538" y="23813"/>
              <a:ext cx="1181234" cy="898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Rectangle: Rounded Corners 15">
            <a:extLst>
              <a:ext uri="{FF2B5EF4-FFF2-40B4-BE49-F238E27FC236}">
                <a16:creationId xmlns:a16="http://schemas.microsoft.com/office/drawing/2014/main" id="{0BD2B419-6543-7DF2-32EA-F06AA8DE3084}"/>
              </a:ext>
            </a:extLst>
          </p:cNvPr>
          <p:cNvSpPr/>
          <p:nvPr userDrawn="1"/>
        </p:nvSpPr>
        <p:spPr>
          <a:xfrm>
            <a:off x="1752600" y="0"/>
            <a:ext cx="9201454" cy="1170098"/>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lnSpc>
                <a:spcPct val="100000"/>
              </a:lnSpc>
            </a:pPr>
            <a:r>
              <a:rPr lang="en-US" sz="2800">
                <a:solidFill>
                  <a:schemeClr val="accent6">
                    <a:lumMod val="75000"/>
                  </a:schemeClr>
                </a:solidFill>
                <a:latin typeface="Times New Roman" panose="02020603050405020304" pitchFamily="18" charset="0"/>
                <a:cs typeface="Times New Roman" panose="02020603050405020304" pitchFamily="18" charset="0"/>
              </a:rPr>
              <a:t>MẠNG MÁY TÍNH VÀ INTERNET</a:t>
            </a:r>
            <a:endParaRPr lang="vi-VN" sz="2800">
              <a:solidFill>
                <a:schemeClr val="accent6">
                  <a:lumMod val="75000"/>
                </a:schemeClr>
              </a:solidFill>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4. MẠNG MÁY TÍNH</a:t>
            </a:r>
            <a:endParaRPr lang="vi-VN" sz="3600" b="1">
              <a:ln w="19050">
                <a:solidFill>
                  <a:schemeClr val="bg1"/>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5321682"/>
      </p:ext>
    </p:extLst>
  </p:cSld>
  <p:clrMap bg1="lt1" tx1="dk1" bg2="lt2" tx2="dk2" accent1="accent1" accent2="accent2" accent3="accent3" accent4="accent4" accent5="accent5" accent6="accent6" hlink="hlink" folHlink="folHlink"/>
  <p:sldLayoutIdLst>
    <p:sldLayoutId id="2147484269" r:id="rId1"/>
  </p:sldLayoutIdLst>
  <p:transition>
    <p:split orient="vert"/>
  </p:transition>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3139776"/>
      </p:ext>
    </p:extLst>
  </p:cSld>
  <p:clrMap bg1="lt1" tx1="dk1" bg2="lt2" tx2="dk2" accent1="accent1" accent2="accent2" accent3="accent3" accent4="accent4" accent5="accent5" accent6="accent6" hlink="hlink" folHlink="folHlink"/>
  <p:sldLayoutIdLst>
    <p:sldLayoutId id="2147484286" r:id="rId1"/>
    <p:sldLayoutId id="2147484300" r:id="rId2"/>
    <p:sldLayoutId id="2147484302" r:id="rId3"/>
  </p:sldLayoutIdLst>
  <p:transition>
    <p:split orient="vert"/>
  </p:transition>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1"/>
          <p:cNvSpPr>
            <a:spLocks noGrp="1"/>
          </p:cNvSpPr>
          <p:nvPr>
            <p:ph type="ftr" sz="quarter" idx="3"/>
          </p:nvPr>
        </p:nvSpPr>
        <p:spPr>
          <a:xfrm>
            <a:off x="8688388" y="6507163"/>
            <a:ext cx="3300412" cy="349250"/>
          </a:xfrm>
          <a:prstGeom prst="rect">
            <a:avLst/>
          </a:prstGeom>
        </p:spPr>
        <p:txBody>
          <a:bodyPr/>
          <a:lstStyle>
            <a:lvl1pPr algn="ctr" eaLnBrk="1" fontAlgn="auto" hangingPunct="1">
              <a:spcBef>
                <a:spcPts val="0"/>
              </a:spcBef>
              <a:spcAft>
                <a:spcPts val="0"/>
              </a:spcAft>
              <a:defRPr sz="1500">
                <a:latin typeface="+mn-lt"/>
                <a:cs typeface="+mn-cs"/>
              </a:defRPr>
            </a:lvl1pPr>
          </a:lstStyle>
          <a:p>
            <a:pPr>
              <a:defRPr/>
            </a:pPr>
            <a:endParaRPr lang="en-US" altLang="en-US"/>
          </a:p>
        </p:txBody>
      </p:sp>
      <p:sp>
        <p:nvSpPr>
          <p:cNvPr id="6147" name="WordArt 7"/>
          <p:cNvSpPr>
            <a:spLocks noChangeArrowheads="1" noChangeShapeType="1"/>
          </p:cNvSpPr>
          <p:nvPr userDrawn="1"/>
        </p:nvSpPr>
        <p:spPr bwMode="auto">
          <a:xfrm>
            <a:off x="1016000" y="609600"/>
            <a:ext cx="10160000" cy="3276600"/>
          </a:xfrm>
          <a:prstGeom prst="rect">
            <a:avLst/>
          </a:prstGeom>
        </p:spPr>
        <p:txBody>
          <a:bodyPr wrap="none" fromWordArt="1">
            <a:prstTxWarp prst="textDeflateBottom">
              <a:avLst>
                <a:gd name="adj" fmla="val 53125"/>
              </a:avLst>
            </a:prstTxWarp>
            <a:scene3d>
              <a:camera prst="legacyObliqueTopRight">
                <a:rot lat="20999970" lon="20999970" rev="0"/>
              </a:camera>
              <a:lightRig rig="legacyNormal3" dir="r"/>
            </a:scene3d>
            <a:sp3d extrusionH="430200" prstMaterial="legacyMatte">
              <a:extrusionClr>
                <a:srgbClr val="FF0000"/>
              </a:extrusionClr>
              <a:contourClr>
                <a:srgbClr val="FFFFCC"/>
              </a:contourClr>
            </a:sp3d>
          </a:bodyPr>
          <a:lstStyle/>
          <a:p>
            <a:pPr algn="ctr"/>
            <a:endParaRPr lang="pt-BR" sz="2700" kern="10">
              <a:ln w="9525">
                <a:round/>
                <a:headEnd/>
                <a:tailEnd/>
              </a:ln>
              <a:gradFill rotWithShape="1">
                <a:gsLst>
                  <a:gs pos="0">
                    <a:srgbClr val="FFFFCC"/>
                  </a:gs>
                  <a:gs pos="100000">
                    <a:srgbClr val="FF9999"/>
                  </a:gs>
                </a:gsLst>
                <a:lin ang="5400000" scaled="1"/>
              </a:gradFill>
              <a:latin typeface="+mn-lt"/>
              <a:ea typeface="+mn-lt"/>
              <a:cs typeface="+mn-lt"/>
            </a:endParaRPr>
          </a:p>
          <a:p>
            <a:pPr algn="ctr"/>
            <a:r>
              <a:rPr lang="pt-BR" sz="2700" kern="10">
                <a:ln w="9525">
                  <a:round/>
                  <a:headEnd/>
                  <a:tailEnd/>
                </a:ln>
                <a:gradFill rotWithShape="1">
                  <a:gsLst>
                    <a:gs pos="0">
                      <a:srgbClr val="FFFFCC"/>
                    </a:gs>
                    <a:gs pos="100000">
                      <a:srgbClr val="FF9999"/>
                    </a:gs>
                  </a:gsLst>
                  <a:lin ang="5400000" scaled="1"/>
                </a:gradFill>
                <a:latin typeface="+mn-lt"/>
                <a:ea typeface="+mn-lt"/>
                <a:cs typeface="+mn-lt"/>
              </a:rPr>
              <a:t>CHÚC CÁC EM HỌC TỐT</a:t>
            </a:r>
            <a:endParaRPr lang="en-US" sz="2700" kern="10">
              <a:ln w="9525">
                <a:round/>
                <a:headEnd/>
                <a:tailEnd/>
              </a:ln>
              <a:gradFill rotWithShape="1">
                <a:gsLst>
                  <a:gs pos="0">
                    <a:srgbClr val="FFFFCC"/>
                  </a:gs>
                  <a:gs pos="100000">
                    <a:srgbClr val="FF9999"/>
                  </a:gs>
                </a:gsLst>
                <a:lin ang="5400000" scaled="1"/>
              </a:gradFill>
              <a:latin typeface="+mn-lt"/>
              <a:ea typeface="+mn-lt"/>
              <a:cs typeface="+mn-lt"/>
            </a:endParaRPr>
          </a:p>
        </p:txBody>
      </p:sp>
      <p:pic>
        <p:nvPicPr>
          <p:cNvPr id="6149" name="Picture 4" descr="SO00828_">
            <a:hlinkClick r:id="rId3"/>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229850" y="4419600"/>
            <a:ext cx="24701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5" descr="SO00828_"/>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347200" y="5335588"/>
            <a:ext cx="1452563"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6" descr="SO00828_"/>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534400" y="5715000"/>
            <a:ext cx="1090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7" descr="SO00828_"/>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4800" y="4114800"/>
            <a:ext cx="23241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8" descr="SO00828_"/>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22400" y="5029200"/>
            <a:ext cx="1741488"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9" descr="SO00828_"/>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889250" y="5562600"/>
            <a:ext cx="123190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18" descr="VoNhatTruong2013L"/>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637617" y="2759075"/>
            <a:ext cx="2514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19" descr="hinh_dep093"/>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rot="21456436">
            <a:off x="4588933" y="3668712"/>
            <a:ext cx="2956983"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2EBC0F06-1FD1-A201-7D77-6066215978CE}"/>
              </a:ext>
            </a:extLst>
          </p:cNvPr>
          <p:cNvGrpSpPr/>
          <p:nvPr userDrawn="1"/>
        </p:nvGrpSpPr>
        <p:grpSpPr>
          <a:xfrm>
            <a:off x="-109538" y="7937"/>
            <a:ext cx="12301538" cy="1135063"/>
            <a:chOff x="-109538" y="7938"/>
            <a:chExt cx="12301538" cy="990600"/>
          </a:xfrm>
        </p:grpSpPr>
        <p:grpSp>
          <p:nvGrpSpPr>
            <p:cNvPr id="3" name="Group 2">
              <a:extLst>
                <a:ext uri="{FF2B5EF4-FFF2-40B4-BE49-F238E27FC236}">
                  <a16:creationId xmlns:a16="http://schemas.microsoft.com/office/drawing/2014/main" id="{274665A1-59F7-E573-B7A0-5791FF574C41}"/>
                </a:ext>
              </a:extLst>
            </p:cNvPr>
            <p:cNvGrpSpPr>
              <a:grpSpLocks/>
            </p:cNvGrpSpPr>
            <p:nvPr userDrawn="1"/>
          </p:nvGrpSpPr>
          <p:grpSpPr bwMode="auto">
            <a:xfrm>
              <a:off x="929" y="7938"/>
              <a:ext cx="12191071" cy="990600"/>
              <a:chOff x="0" y="0"/>
              <a:chExt cx="5760" cy="624"/>
            </a:xfrm>
          </p:grpSpPr>
          <p:grpSp>
            <p:nvGrpSpPr>
              <p:cNvPr id="11" name="Group 3">
                <a:extLst>
                  <a:ext uri="{FF2B5EF4-FFF2-40B4-BE49-F238E27FC236}">
                    <a16:creationId xmlns:a16="http://schemas.microsoft.com/office/drawing/2014/main" id="{7D953787-9B01-FA03-F814-A2EACC186E60}"/>
                  </a:ext>
                </a:extLst>
              </p:cNvPr>
              <p:cNvGrpSpPr>
                <a:grpSpLocks/>
              </p:cNvGrpSpPr>
              <p:nvPr userDrawn="1"/>
            </p:nvGrpSpPr>
            <p:grpSpPr bwMode="auto">
              <a:xfrm>
                <a:off x="0" y="0"/>
                <a:ext cx="5760" cy="624"/>
                <a:chOff x="0" y="0"/>
                <a:chExt cx="5760" cy="624"/>
              </a:xfrm>
            </p:grpSpPr>
            <p:pic>
              <p:nvPicPr>
                <p:cNvPr id="15" name="Picture 4" descr="3">
                  <a:extLst>
                    <a:ext uri="{FF2B5EF4-FFF2-40B4-BE49-F238E27FC236}">
                      <a16:creationId xmlns:a16="http://schemas.microsoft.com/office/drawing/2014/main" id="{D0CD0B54-9F35-E78F-5AB9-F10F5563B047}"/>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5760"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5">
                  <a:extLst>
                    <a:ext uri="{FF2B5EF4-FFF2-40B4-BE49-F238E27FC236}">
                      <a16:creationId xmlns:a16="http://schemas.microsoft.com/office/drawing/2014/main" id="{D78955F5-3489-5EAA-3D85-9E2B5E078B59}"/>
                    </a:ext>
                  </a:extLst>
                </p:cNvPr>
                <p:cNvSpPr txBox="1">
                  <a:spLocks noChangeArrowheads="1"/>
                </p:cNvSpPr>
                <p:nvPr userDrawn="1"/>
              </p:nvSpPr>
              <p:spPr bwMode="auto">
                <a:xfrm>
                  <a:off x="5122" y="85"/>
                  <a:ext cx="597" cy="214"/>
                </a:xfrm>
                <a:prstGeom prst="rect">
                  <a:avLst/>
                </a:prstGeom>
                <a:noFill/>
                <a:ln>
                  <a:noFill/>
                </a:ln>
                <a:effectLst/>
              </p:spPr>
              <p:txBody>
                <a:bodyPr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spcBef>
                      <a:spcPct val="50000"/>
                    </a:spcBef>
                    <a:spcAft>
                      <a:spcPts val="0"/>
                    </a:spcAft>
                    <a:defRPr/>
                  </a:pPr>
                  <a:r>
                    <a:rPr lang="en-US" altLang="en-US" sz="2400" b="1">
                      <a:solidFill>
                        <a:srgbClr val="FFFFFF"/>
                      </a:solidFill>
                      <a:latin typeface="Times New Roman" panose="02020603050405020304" pitchFamily="18" charset="0"/>
                      <a:sym typeface="Wingdings" panose="05000000000000000000" pitchFamily="2" charset="2"/>
                    </a:rPr>
                    <a:t></a:t>
                  </a:r>
                  <a:r>
                    <a:rPr lang="en-US" altLang="en-US" sz="2400" b="1">
                      <a:solidFill>
                        <a:srgbClr val="FF0000"/>
                      </a:solidFill>
                      <a:latin typeface="Times New Roman" panose="02020603050405020304" pitchFamily="18" charset="0"/>
                      <a:sym typeface="Wingdings" panose="05000000000000000000" pitchFamily="2" charset="2"/>
                    </a:rPr>
                    <a:t> </a:t>
                  </a:r>
                  <a:r>
                    <a:rPr lang="en-US" altLang="en-US" b="1">
                      <a:solidFill>
                        <a:srgbClr val="FFFFFF"/>
                      </a:solidFill>
                      <a:latin typeface="Times New Roman" panose="02020603050405020304" pitchFamily="18" charset="0"/>
                      <a:sym typeface="Wingdings" panose="05000000000000000000" pitchFamily="2" charset="2"/>
                    </a:rPr>
                    <a:t>Tin </a:t>
                  </a:r>
                  <a:r>
                    <a:rPr lang="en-US" altLang="en-US" b="0">
                      <a:solidFill>
                        <a:srgbClr val="FFFFFF"/>
                      </a:solidFill>
                      <a:latin typeface="Times New Roman" panose="02020603050405020304" pitchFamily="18" charset="0"/>
                      <a:sym typeface="Wingdings" panose="05000000000000000000" pitchFamily="2" charset="2"/>
                    </a:rPr>
                    <a:t>6</a:t>
                  </a:r>
                </a:p>
              </p:txBody>
            </p:sp>
          </p:grpSp>
          <p:grpSp>
            <p:nvGrpSpPr>
              <p:cNvPr id="12" name="Group 6">
                <a:extLst>
                  <a:ext uri="{FF2B5EF4-FFF2-40B4-BE49-F238E27FC236}">
                    <a16:creationId xmlns:a16="http://schemas.microsoft.com/office/drawing/2014/main" id="{D6CFEFBB-ABF4-557E-41A3-4E2DE86560CF}"/>
                  </a:ext>
                </a:extLst>
              </p:cNvPr>
              <p:cNvGrpSpPr>
                <a:grpSpLocks/>
              </p:cNvGrpSpPr>
              <p:nvPr userDrawn="1"/>
            </p:nvGrpSpPr>
            <p:grpSpPr bwMode="auto">
              <a:xfrm>
                <a:off x="5073" y="354"/>
                <a:ext cx="670" cy="216"/>
                <a:chOff x="5164" y="339"/>
                <a:chExt cx="682" cy="206"/>
              </a:xfrm>
            </p:grpSpPr>
            <p:sp>
              <p:nvSpPr>
                <p:cNvPr id="13" name="Rectangle 7" descr="Horizontal brick">
                  <a:extLst>
                    <a:ext uri="{FF2B5EF4-FFF2-40B4-BE49-F238E27FC236}">
                      <a16:creationId xmlns:a16="http://schemas.microsoft.com/office/drawing/2014/main" id="{CFFC2CCD-AD6C-F1C1-D5E8-707B07A1D239}"/>
                    </a:ext>
                  </a:extLst>
                </p:cNvPr>
                <p:cNvSpPr>
                  <a:spLocks noChangeArrowheads="1"/>
                </p:cNvSpPr>
                <p:nvPr userDrawn="1"/>
              </p:nvSpPr>
              <p:spPr bwMode="auto">
                <a:xfrm>
                  <a:off x="5164" y="339"/>
                  <a:ext cx="682" cy="206"/>
                </a:xfrm>
                <a:prstGeom prst="rect">
                  <a:avLst/>
                </a:prstGeom>
                <a:blipFill dpi="0" rotWithShape="0">
                  <a:blip r:embed="rId8"/>
                  <a:srcRect/>
                  <a:tile tx="0" ty="0" sx="100000" sy="100000" flip="none" algn="tl"/>
                </a:blip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endParaRPr lang="en-US" altLang="en-US" sz="2800"/>
                </a:p>
              </p:txBody>
            </p:sp>
            <p:sp>
              <p:nvSpPr>
                <p:cNvPr id="14" name="WordArt 12">
                  <a:extLst>
                    <a:ext uri="{FF2B5EF4-FFF2-40B4-BE49-F238E27FC236}">
                      <a16:creationId xmlns:a16="http://schemas.microsoft.com/office/drawing/2014/main" id="{3A145AF9-960A-76A4-7592-1A983FB83301}"/>
                    </a:ext>
                  </a:extLst>
                </p:cNvPr>
                <p:cNvSpPr>
                  <a:spLocks noChangeArrowheads="1" noChangeShapeType="1" noTextEdit="1"/>
                </p:cNvSpPr>
                <p:nvPr userDrawn="1"/>
              </p:nvSpPr>
              <p:spPr bwMode="auto">
                <a:xfrm>
                  <a:off x="5212" y="384"/>
                  <a:ext cx="607" cy="147"/>
                </a:xfrm>
                <a:prstGeom prst="rect">
                  <a:avLst/>
                </a:prstGeom>
              </p:spPr>
              <p:txBody>
                <a:bodyPr wrap="none" fromWordArt="1">
                  <a:prstTxWarp prst="textCanDown">
                    <a:avLst>
                      <a:gd name="adj" fmla="val 33333"/>
                    </a:avLst>
                  </a:prstTxWarp>
                </a:bodyPr>
                <a:lstStyle/>
                <a:p>
                  <a:pPr algn="ctr"/>
                  <a:r>
                    <a:rPr lang="en-US" sz="3600" b="1" kern="10">
                      <a:ln w="6350">
                        <a:solidFill>
                          <a:srgbClr val="FF6600"/>
                        </a:solidFill>
                        <a:round/>
                        <a:headEnd/>
                        <a:tailEnd/>
                      </a:ln>
                      <a:solidFill>
                        <a:srgbClr val="FF0000"/>
                      </a:solidFill>
                      <a:latin typeface="Times New Roman" panose="02020603050405020304" pitchFamily="18" charset="0"/>
                      <a:cs typeface="Times New Roman" panose="02020603050405020304" pitchFamily="18" charset="0"/>
                    </a:rPr>
                    <a:t>CHĂM NGOAN - HỌC TỐT</a:t>
                  </a:r>
                </a:p>
              </p:txBody>
            </p:sp>
          </p:grpSp>
        </p:grpSp>
        <p:sp>
          <p:nvSpPr>
            <p:cNvPr id="4" name="Text Box 17">
              <a:extLst>
                <a:ext uri="{FF2B5EF4-FFF2-40B4-BE49-F238E27FC236}">
                  <a16:creationId xmlns:a16="http://schemas.microsoft.com/office/drawing/2014/main" id="{928B6DEC-5A44-8647-B6F3-573B621FEAF0}"/>
                </a:ext>
              </a:extLst>
            </p:cNvPr>
            <p:cNvSpPr txBox="1">
              <a:spLocks noChangeArrowheads="1"/>
            </p:cNvSpPr>
            <p:nvPr userDrawn="1"/>
          </p:nvSpPr>
          <p:spPr bwMode="auto">
            <a:xfrm>
              <a:off x="1109663" y="71438"/>
              <a:ext cx="9628187" cy="838200"/>
            </a:xfrm>
            <a:prstGeom prst="rect">
              <a:avLst/>
            </a:prstGeom>
            <a:solidFill>
              <a:srgbClr val="CCFFCC"/>
            </a:solidFill>
            <a:ln>
              <a:noFill/>
            </a:ln>
            <a:effectLst/>
          </p:spPr>
          <p:txBody>
            <a:bodyPr wrap="none"/>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defRPr/>
              </a:pPr>
              <a:endParaRPr lang="en-US" altLang="en-US" sz="3200" b="1"/>
            </a:p>
          </p:txBody>
        </p:sp>
        <p:grpSp>
          <p:nvGrpSpPr>
            <p:cNvPr id="5" name="Group 4">
              <a:extLst>
                <a:ext uri="{FF2B5EF4-FFF2-40B4-BE49-F238E27FC236}">
                  <a16:creationId xmlns:a16="http://schemas.microsoft.com/office/drawing/2014/main" id="{A2F2FD27-D1A8-7CBC-88FB-0B09B72A78A6}"/>
                </a:ext>
              </a:extLst>
            </p:cNvPr>
            <p:cNvGrpSpPr>
              <a:grpSpLocks/>
            </p:cNvGrpSpPr>
            <p:nvPr userDrawn="1"/>
          </p:nvGrpSpPr>
          <p:grpSpPr bwMode="auto">
            <a:xfrm>
              <a:off x="1097440" y="74983"/>
              <a:ext cx="1384195" cy="770162"/>
              <a:chOff x="839" y="194"/>
              <a:chExt cx="654" cy="395"/>
            </a:xfrm>
          </p:grpSpPr>
          <p:pic>
            <p:nvPicPr>
              <p:cNvPr id="8" name="Picture 7" descr="014">
                <a:extLst>
                  <a:ext uri="{FF2B5EF4-FFF2-40B4-BE49-F238E27FC236}">
                    <a16:creationId xmlns:a16="http://schemas.microsoft.com/office/drawing/2014/main" id="{CF05D1E9-DB72-2EA4-AC85-0BE5DD003908}"/>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rot="21399997">
                <a:off x="868" y="282"/>
                <a:ext cx="545"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9">
                <a:extLst>
                  <a:ext uri="{FF2B5EF4-FFF2-40B4-BE49-F238E27FC236}">
                    <a16:creationId xmlns:a16="http://schemas.microsoft.com/office/drawing/2014/main" id="{FD4AB305-DB86-6B26-4F91-13B82F2B0596}"/>
                  </a:ext>
                </a:extLst>
              </p:cNvPr>
              <p:cNvSpPr txBox="1">
                <a:spLocks noChangeArrowheads="1"/>
              </p:cNvSpPr>
              <p:nvPr userDrawn="1"/>
            </p:nvSpPr>
            <p:spPr bwMode="auto">
              <a:xfrm rot="19701635">
                <a:off x="839" y="357"/>
                <a:ext cx="350" cy="158"/>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400" err="1">
                    <a:solidFill>
                      <a:srgbClr val="FF0000"/>
                    </a:solidFill>
                    <a:cs typeface="+mn-cs"/>
                  </a:rPr>
                  <a:t>CĐề</a:t>
                </a:r>
                <a:endParaRPr lang="en-US" altLang="en-US" sz="1400">
                  <a:solidFill>
                    <a:srgbClr val="FF0000"/>
                  </a:solidFill>
                  <a:cs typeface="+mn-cs"/>
                </a:endParaRPr>
              </a:p>
            </p:txBody>
          </p:sp>
          <p:sp>
            <p:nvSpPr>
              <p:cNvPr id="10" name="Text Box 10">
                <a:extLst>
                  <a:ext uri="{FF2B5EF4-FFF2-40B4-BE49-F238E27FC236}">
                    <a16:creationId xmlns:a16="http://schemas.microsoft.com/office/drawing/2014/main" id="{7981086A-34D1-4D61-CD7E-07E91E7D3287}"/>
                  </a:ext>
                </a:extLst>
              </p:cNvPr>
              <p:cNvSpPr txBox="1">
                <a:spLocks noChangeArrowheads="1"/>
              </p:cNvSpPr>
              <p:nvPr userDrawn="1"/>
            </p:nvSpPr>
            <p:spPr bwMode="auto">
              <a:xfrm rot="-1852108">
                <a:off x="1143" y="194"/>
                <a:ext cx="350" cy="204"/>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sz="2000" b="1">
                  <a:solidFill>
                    <a:srgbClr val="FF0000"/>
                  </a:solidFill>
                  <a:latin typeface="Times New Roman" panose="02020603050405020304" pitchFamily="18" charset="0"/>
                  <a:cs typeface="+mn-cs"/>
                </a:endParaRPr>
              </a:p>
            </p:txBody>
          </p:sp>
        </p:grpSp>
        <p:pic>
          <p:nvPicPr>
            <p:cNvPr id="6" name="Picture 18" descr="VoNhatTruong2013L">
              <a:extLst>
                <a:ext uri="{FF2B5EF4-FFF2-40B4-BE49-F238E27FC236}">
                  <a16:creationId xmlns:a16="http://schemas.microsoft.com/office/drawing/2014/main" id="{DCF3F37A-2EB5-BBEB-3EF5-AB82001FC0CC}"/>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09538" y="23813"/>
              <a:ext cx="1181234" cy="898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Rectangle: Rounded Corners 16">
            <a:extLst>
              <a:ext uri="{FF2B5EF4-FFF2-40B4-BE49-F238E27FC236}">
                <a16:creationId xmlns:a16="http://schemas.microsoft.com/office/drawing/2014/main" id="{0ABD2D17-7589-EC27-77D9-74DC137FB24C}"/>
              </a:ext>
            </a:extLst>
          </p:cNvPr>
          <p:cNvSpPr/>
          <p:nvPr userDrawn="1"/>
        </p:nvSpPr>
        <p:spPr>
          <a:xfrm>
            <a:off x="1752600" y="0"/>
            <a:ext cx="9201454" cy="1170098"/>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lnSpc>
                <a:spcPct val="100000"/>
              </a:lnSpc>
            </a:pPr>
            <a:r>
              <a:rPr lang="en-US" sz="2800">
                <a:solidFill>
                  <a:schemeClr val="accent6">
                    <a:lumMod val="75000"/>
                  </a:schemeClr>
                </a:solidFill>
                <a:latin typeface="Times New Roman" panose="02020603050405020304" pitchFamily="18" charset="0"/>
                <a:cs typeface="Times New Roman" panose="02020603050405020304" pitchFamily="18" charset="0"/>
              </a:rPr>
              <a:t>MẠNG MÁY TÍNH VÀ INTERNET</a:t>
            </a:r>
            <a:endParaRPr lang="vi-VN" sz="2800">
              <a:solidFill>
                <a:schemeClr val="accent6">
                  <a:lumMod val="75000"/>
                </a:schemeClr>
              </a:solidFill>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4. MẠNG MÁY TÍNH</a:t>
            </a:r>
            <a:endParaRPr lang="vi-VN" sz="3600" b="1">
              <a:ln w="19050">
                <a:solidFill>
                  <a:schemeClr val="bg1"/>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2881451"/>
      </p:ext>
    </p:extLst>
  </p:cSld>
  <p:clrMap bg1="lt1" tx1="dk1" bg2="lt2" tx2="dk2" accent1="accent1" accent2="accent2" accent3="accent3" accent4="accent4" accent5="accent5" accent6="accent6" hlink="hlink" folHlink="folHlink"/>
  <p:sldLayoutIdLst>
    <p:sldLayoutId id="2147484281" r:id="rId1"/>
  </p:sldLayoutIdLst>
  <p:transition>
    <p:split orient="vert"/>
  </p:transition>
  <p:hf sldNum="0" hdr="0" ftr="0" dt="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7C8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5201F554-00A2-940E-B2EE-C460BE71B5A9}"/>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433F109B-02B6-D124-16C5-D8914E4BD449}"/>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36954E7-34D3-9191-155B-65D3A11561A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785784ED-C6FB-13F6-6C6B-38D2E24E766E}"/>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B4173476-694A-F10E-4454-EE7E1F6AACAE}"/>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BAED0946-9ADB-CA7D-3072-2C27F4EF44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0C01BAE7-13AA-0243-A310-930C7858C34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AC35EED6-678D-52AA-92C0-24504F1B53EA}"/>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D8482806-F8A1-5E3F-3D37-A7C36278058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BC6A2EC8-BFF5-C604-3BE0-26A5AFBCFFC4}"/>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1F93B5EE-1497-1A9D-1E3F-E8092F863999}"/>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81CE0B81-EE71-DF0D-DC0F-B0A1FF1824F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BD3C2DC6-1C17-9A92-7D5E-C787B13C009A}"/>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7D0BEE6E-050C-9048-C15A-EB101FA8308B}"/>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9A7D4A9C-57F5-213B-8FC8-8E86208A080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05DE9D39-7316-C77F-7A55-1CA990142D66}"/>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92EDE3E5-B96B-7B54-FB41-B9A72ECF4CC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C0F74F83-3814-5FA8-CB66-10F5489B8819}"/>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FC5A6C11-65F6-889D-26BF-018E608D1DB2}"/>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1077DF75-0C52-0130-C56B-201271CB918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6A780B2B-957F-3DD7-8B49-7BA62DCE0F7E}"/>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ED3B75E4-F3A2-06D1-CBF5-5065ED12E5E0}"/>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9C67165-953A-012A-3E8C-72A68B2D1CAE}"/>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C0FAB25-717F-47F2-ED32-0788A37AA69F}"/>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4339A976-12D4-ADA8-5B5B-F14E569CB50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6A88F237-F13F-2D75-EF92-4F4AFB8C7A0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E3439601-6CE5-666D-C842-DD12E34C7C8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98F4814-53A6-FA78-C2DA-5155B8F5164E}"/>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5ECF4E8B-CD13-826D-9FB8-7DAB2B5445DA}"/>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B71E27DC-C174-8D69-E38D-0063C9F609C4}"/>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ADF66499-CD12-6BB8-041C-94CD197CEFF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73DF20A6-65A4-C84D-6399-B3487656CBF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F92FC644-EE10-6A35-65FA-FA01E1F656D1}"/>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EA322B9F-DF17-5EAB-3997-588FCE202AB5}"/>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0903ED9E-A2F5-039A-BA8A-D502966E2791}"/>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FB1FDC37-639C-180B-EB66-8BC2AE7B96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452DFF08-0673-57C4-C006-A63459E014B6}"/>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7691D9FE-501E-275E-46DB-D2912E2AB424}"/>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FDCA04E5-C976-0CDF-CC94-9DB159523F4A}"/>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C07303F4-A831-42C2-B4F1-F90276788AC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F49FE46F-14B1-EDB7-24C5-E305BD3338EF}"/>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44E594CD-0D30-A9C1-893B-98237EFDF7E8}"/>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AC7BA5C-9F88-1747-939E-487757AD6E7E}"/>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F06BCE4C-BBF9-7C92-03C4-A243889FDB44}"/>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6163FAD6-B69B-29FD-E673-609BA811BAD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673EB427-67E6-2CF5-F34E-D1ABBD2C37F9}"/>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DA3DCAAE-BF31-C743-9992-055E1AB00BC4}"/>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52ACDA98-669B-6FB5-4794-23BFDDE0AB9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2E9592DA-954C-ADD1-21B6-28202628A17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038B474-FDE4-ECED-7F8D-7FD860A39289}"/>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0BA6FE76-163B-FEFD-FF53-94EA9FDF94C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E2131329-5EC1-C481-4F2F-BF1CA9BEC45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59E52209-DF6A-D6F5-6F0A-E1B6EE848B7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D73F2D08-781C-9038-487A-711AAABD9DFC}"/>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0D5D85F2-C043-46F1-0CCC-0D07EB8DA0D0}"/>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4056C73C-9A71-2451-066E-E304A5BE25B4}"/>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69673E0-EF05-6065-22E0-14BB6926626B}"/>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78BBC36-AE20-5AA2-E999-0A8CDF775998}"/>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DB6FFDC-4224-29F2-423E-F86A53164967}"/>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D90F4483-A94C-A00F-8397-146578278646}"/>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3E817B23-93AC-0208-5156-79BA9575A895}"/>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F6AE3CBD-52C6-B356-EE04-B69FD7864CD7}"/>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96DAED44-B01E-DF59-9046-3DCC5D681895}"/>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0BD4AA3A-408E-5462-C192-4C5872F243F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42215888-246C-E1C6-074A-E32A17431940}"/>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30ED93CE-DC22-07AF-400A-782E32FFFBB9}"/>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FE73D3AB-30E0-C677-9C44-70D2B164C829}"/>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4CDBA791-F0A1-4134-EE2C-6560B830D488}"/>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AB604C9-4901-82F2-EFE5-A887A92DEFE9}"/>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E1D4891C-F6BE-D2F6-F917-E31BCA2ECE0D}"/>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196C0AB6-7486-9A25-E478-931EA248E9C4}"/>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EE21B2FA-F9C3-86D0-CCD3-B257DE93A91C}"/>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8EB61173-1318-B3BC-9943-669ED320444A}"/>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D3D3DBDC-47FD-AD39-9112-4AE0A6265FE1}"/>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2F24A3BD-59D4-DDC0-80F9-F30E4768D6CA}"/>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1E0CACBC-C707-273D-85A4-BB919F4E18A8}"/>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9D845B57-49C7-A2FE-C613-052687528C1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6EEFAE95-AEE8-33EF-1032-3410A4EFDDCA}"/>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46185A2C-D453-45C9-42A3-17549D814849}"/>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37EAA7B6-D0B7-5FD7-01F7-FADD29430629}"/>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5B63EB6B-0A8A-15DA-0AFF-5F4A4186D62D}"/>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6113A74C-3581-CDD7-C420-F7B985DD37CD}"/>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D1D88B1-A826-AA83-A69A-EFF61E6A636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E754893C-B3A6-1278-69DB-130613F7A34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674621F2-C575-90C5-C3BF-ADD627D8BBB9}"/>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9FA84F87-FEB2-16FC-1694-94DF3F804620}"/>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E5EA1899-5F6C-5835-741D-47DC30D5849D}"/>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30E2DB9C-0B32-28BE-42A2-BCC40C474E11}"/>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A745D7D1-9290-2390-90A7-916A6A746202}"/>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0208931-B24A-4814-815D-7C814C88D9E8}"/>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7" name="Google Shape;2356;p30">
            <a:extLst>
              <a:ext uri="{FF2B5EF4-FFF2-40B4-BE49-F238E27FC236}">
                <a16:creationId xmlns:a16="http://schemas.microsoft.com/office/drawing/2014/main" id="{A92612EF-A73B-7709-EADC-196445A54414}"/>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98" name="Google Shape;2357;p30">
              <a:extLst>
                <a:ext uri="{FF2B5EF4-FFF2-40B4-BE49-F238E27FC236}">
                  <a16:creationId xmlns:a16="http://schemas.microsoft.com/office/drawing/2014/main" id="{E722F179-8148-0F47-E68E-CF682A175451}"/>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9" name="Google Shape;2358;p30">
              <a:extLst>
                <a:ext uri="{FF2B5EF4-FFF2-40B4-BE49-F238E27FC236}">
                  <a16:creationId xmlns:a16="http://schemas.microsoft.com/office/drawing/2014/main" id="{CFF513DB-F4BB-E2A4-B4C1-CC39508D6978}"/>
                </a:ext>
              </a:extLst>
            </p:cNvPr>
            <p:cNvGrpSpPr/>
            <p:nvPr/>
          </p:nvGrpSpPr>
          <p:grpSpPr>
            <a:xfrm>
              <a:off x="623255" y="973375"/>
              <a:ext cx="7691377" cy="3825650"/>
              <a:chOff x="623255" y="973375"/>
              <a:chExt cx="7691377" cy="3825650"/>
            </a:xfrm>
            <a:grpFill/>
          </p:grpSpPr>
          <p:sp>
            <p:nvSpPr>
              <p:cNvPr id="100" name="Google Shape;2359;p30">
                <a:extLst>
                  <a:ext uri="{FF2B5EF4-FFF2-40B4-BE49-F238E27FC236}">
                    <a16:creationId xmlns:a16="http://schemas.microsoft.com/office/drawing/2014/main" id="{C6F683D6-FF2D-67A7-8B23-0EA8C0FCD398}"/>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Google Shape;2360;p30">
                <a:extLst>
                  <a:ext uri="{FF2B5EF4-FFF2-40B4-BE49-F238E27FC236}">
                    <a16:creationId xmlns:a16="http://schemas.microsoft.com/office/drawing/2014/main" id="{E285F008-F1B3-DFB5-7993-D03446A302AE}"/>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2" name="Google Shape;2361;p30">
                <a:extLst>
                  <a:ext uri="{FF2B5EF4-FFF2-40B4-BE49-F238E27FC236}">
                    <a16:creationId xmlns:a16="http://schemas.microsoft.com/office/drawing/2014/main" id="{C761D321-FC38-F328-094B-6A133E56F226}"/>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103" name="Google Shape;447;p27">
            <a:extLst>
              <a:ext uri="{FF2B5EF4-FFF2-40B4-BE49-F238E27FC236}">
                <a16:creationId xmlns:a16="http://schemas.microsoft.com/office/drawing/2014/main" id="{974FAF84-0F7A-539E-D40A-6DC1FE9F8047}"/>
              </a:ext>
            </a:extLst>
          </p:cNvPr>
          <p:cNvGrpSpPr/>
          <p:nvPr userDrawn="1"/>
        </p:nvGrpSpPr>
        <p:grpSpPr>
          <a:xfrm>
            <a:off x="8391927" y="4047629"/>
            <a:ext cx="2301388" cy="1593766"/>
            <a:chOff x="4799733" y="3457797"/>
            <a:chExt cx="2301388" cy="1593766"/>
          </a:xfrm>
        </p:grpSpPr>
        <p:sp>
          <p:nvSpPr>
            <p:cNvPr id="104" name="Google Shape;448;p27">
              <a:extLst>
                <a:ext uri="{FF2B5EF4-FFF2-40B4-BE49-F238E27FC236}">
                  <a16:creationId xmlns:a16="http://schemas.microsoft.com/office/drawing/2014/main" id="{CE58C514-397E-925C-984E-C0736C5A7DC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5" name="Google Shape;449;p27">
              <a:extLst>
                <a:ext uri="{FF2B5EF4-FFF2-40B4-BE49-F238E27FC236}">
                  <a16:creationId xmlns:a16="http://schemas.microsoft.com/office/drawing/2014/main" id="{23D73B72-16DA-4ABE-40EE-C48C3D7BBBD7}"/>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6" name="Google Shape;450;p27">
              <a:extLst>
                <a:ext uri="{FF2B5EF4-FFF2-40B4-BE49-F238E27FC236}">
                  <a16:creationId xmlns:a16="http://schemas.microsoft.com/office/drawing/2014/main" id="{1E994314-BB19-D54E-58B6-F8980B7EF5DA}"/>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7" name="Google Shape;451;p27">
              <a:extLst>
                <a:ext uri="{FF2B5EF4-FFF2-40B4-BE49-F238E27FC236}">
                  <a16:creationId xmlns:a16="http://schemas.microsoft.com/office/drawing/2014/main" id="{3F626E74-478A-2F09-2B23-E68FB823C844}"/>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8" name="Google Shape;452;p27">
              <a:extLst>
                <a:ext uri="{FF2B5EF4-FFF2-40B4-BE49-F238E27FC236}">
                  <a16:creationId xmlns:a16="http://schemas.microsoft.com/office/drawing/2014/main" id="{3248798C-D5B5-AABF-D13F-7D9B6ED56560}"/>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9" name="Google Shape;453;p27">
              <a:extLst>
                <a:ext uri="{FF2B5EF4-FFF2-40B4-BE49-F238E27FC236}">
                  <a16:creationId xmlns:a16="http://schemas.microsoft.com/office/drawing/2014/main" id="{9CF38854-3782-A52F-B248-6017664BB816}"/>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0" name="Google Shape;454;p27">
              <a:extLst>
                <a:ext uri="{FF2B5EF4-FFF2-40B4-BE49-F238E27FC236}">
                  <a16:creationId xmlns:a16="http://schemas.microsoft.com/office/drawing/2014/main" id="{6CF90320-4355-94DF-E2EC-455DD06D53CB}"/>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1" name="Google Shape;455;p27">
              <a:extLst>
                <a:ext uri="{FF2B5EF4-FFF2-40B4-BE49-F238E27FC236}">
                  <a16:creationId xmlns:a16="http://schemas.microsoft.com/office/drawing/2014/main" id="{AC366C7C-B3AA-1A5E-6759-5714C5A8C3A2}"/>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2" name="Google Shape;456;p27">
              <a:extLst>
                <a:ext uri="{FF2B5EF4-FFF2-40B4-BE49-F238E27FC236}">
                  <a16:creationId xmlns:a16="http://schemas.microsoft.com/office/drawing/2014/main" id="{3CC801B0-6A31-DA16-8164-775302C03FBE}"/>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3" name="Google Shape;457;p27">
              <a:extLst>
                <a:ext uri="{FF2B5EF4-FFF2-40B4-BE49-F238E27FC236}">
                  <a16:creationId xmlns:a16="http://schemas.microsoft.com/office/drawing/2014/main" id="{00847C53-322E-342D-E171-7CC2E6DFE7B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4" name="Google Shape;458;p27">
              <a:extLst>
                <a:ext uri="{FF2B5EF4-FFF2-40B4-BE49-F238E27FC236}">
                  <a16:creationId xmlns:a16="http://schemas.microsoft.com/office/drawing/2014/main" id="{FD5B8F61-3E7F-F4B5-75F3-18BD2062FDB1}"/>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5" name="Google Shape;459;p27">
              <a:extLst>
                <a:ext uri="{FF2B5EF4-FFF2-40B4-BE49-F238E27FC236}">
                  <a16:creationId xmlns:a16="http://schemas.microsoft.com/office/drawing/2014/main" id="{E3B8AA2D-AC73-4922-CA74-F5F5C704453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Google Shape;460;p27">
              <a:extLst>
                <a:ext uri="{FF2B5EF4-FFF2-40B4-BE49-F238E27FC236}">
                  <a16:creationId xmlns:a16="http://schemas.microsoft.com/office/drawing/2014/main" id="{2FA89FD9-490A-13D2-4FE1-EAAB8D496C10}"/>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7" name="Google Shape;461;p27">
              <a:extLst>
                <a:ext uri="{FF2B5EF4-FFF2-40B4-BE49-F238E27FC236}">
                  <a16:creationId xmlns:a16="http://schemas.microsoft.com/office/drawing/2014/main" id="{8804186C-BEB3-894C-3C71-12453194E77D}"/>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8" name="Google Shape;462;p27">
              <a:extLst>
                <a:ext uri="{FF2B5EF4-FFF2-40B4-BE49-F238E27FC236}">
                  <a16:creationId xmlns:a16="http://schemas.microsoft.com/office/drawing/2014/main" id="{334A76DE-34C9-6355-56E6-D5E9AC6E3526}"/>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9" name="Google Shape;463;p27">
              <a:extLst>
                <a:ext uri="{FF2B5EF4-FFF2-40B4-BE49-F238E27FC236}">
                  <a16:creationId xmlns:a16="http://schemas.microsoft.com/office/drawing/2014/main" id="{5AF32493-255D-D963-1DB2-089C824BA715}"/>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0" name="Google Shape;464;p27">
              <a:extLst>
                <a:ext uri="{FF2B5EF4-FFF2-40B4-BE49-F238E27FC236}">
                  <a16:creationId xmlns:a16="http://schemas.microsoft.com/office/drawing/2014/main" id="{E1E557BC-ED5D-D11A-CA1E-AA471C23049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1" name="Google Shape;465;p27">
              <a:extLst>
                <a:ext uri="{FF2B5EF4-FFF2-40B4-BE49-F238E27FC236}">
                  <a16:creationId xmlns:a16="http://schemas.microsoft.com/office/drawing/2014/main" id="{AA8A03BF-05E1-22C3-A446-18DAAD8A06FA}"/>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2" name="Google Shape;466;p27">
              <a:extLst>
                <a:ext uri="{FF2B5EF4-FFF2-40B4-BE49-F238E27FC236}">
                  <a16:creationId xmlns:a16="http://schemas.microsoft.com/office/drawing/2014/main" id="{5E5D32A7-BB94-372A-23C7-F720A79B0ECC}"/>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3" name="Google Shape;467;p27">
              <a:extLst>
                <a:ext uri="{FF2B5EF4-FFF2-40B4-BE49-F238E27FC236}">
                  <a16:creationId xmlns:a16="http://schemas.microsoft.com/office/drawing/2014/main" id="{EF0CDD9C-D038-3346-D363-97110E92E04F}"/>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4" name="Google Shape;468;p27">
              <a:extLst>
                <a:ext uri="{FF2B5EF4-FFF2-40B4-BE49-F238E27FC236}">
                  <a16:creationId xmlns:a16="http://schemas.microsoft.com/office/drawing/2014/main" id="{4AAF4864-63C4-F0E3-D448-3B22EA338474}"/>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5" name="Google Shape;469;p27">
              <a:extLst>
                <a:ext uri="{FF2B5EF4-FFF2-40B4-BE49-F238E27FC236}">
                  <a16:creationId xmlns:a16="http://schemas.microsoft.com/office/drawing/2014/main" id="{0BB79FB5-DB31-5625-3DB8-940EF0693E61}"/>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6" name="Google Shape;470;p27">
              <a:extLst>
                <a:ext uri="{FF2B5EF4-FFF2-40B4-BE49-F238E27FC236}">
                  <a16:creationId xmlns:a16="http://schemas.microsoft.com/office/drawing/2014/main" id="{54A212DF-A873-ADD9-93D7-411224F326BF}"/>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7" name="Google Shape;471;p27">
              <a:extLst>
                <a:ext uri="{FF2B5EF4-FFF2-40B4-BE49-F238E27FC236}">
                  <a16:creationId xmlns:a16="http://schemas.microsoft.com/office/drawing/2014/main" id="{F5229D82-CDC1-52F3-2A7A-304B4246FE88}"/>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Google Shape;472;p27">
              <a:extLst>
                <a:ext uri="{FF2B5EF4-FFF2-40B4-BE49-F238E27FC236}">
                  <a16:creationId xmlns:a16="http://schemas.microsoft.com/office/drawing/2014/main" id="{5481C346-DADF-71D1-36D3-DE047635CA12}"/>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Google Shape;473;p27">
              <a:extLst>
                <a:ext uri="{FF2B5EF4-FFF2-40B4-BE49-F238E27FC236}">
                  <a16:creationId xmlns:a16="http://schemas.microsoft.com/office/drawing/2014/main" id="{B477EA09-6A91-E786-7024-C770F0253D95}"/>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Google Shape;474;p27">
              <a:extLst>
                <a:ext uri="{FF2B5EF4-FFF2-40B4-BE49-F238E27FC236}">
                  <a16:creationId xmlns:a16="http://schemas.microsoft.com/office/drawing/2014/main" id="{2C6758B8-9BC8-5190-89B9-7987D396031E}"/>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1" name="Google Shape;475;p27">
              <a:extLst>
                <a:ext uri="{FF2B5EF4-FFF2-40B4-BE49-F238E27FC236}">
                  <a16:creationId xmlns:a16="http://schemas.microsoft.com/office/drawing/2014/main" id="{542DA830-A9E8-8178-5B40-36F1D05253EB}"/>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2" name="Google Shape;476;p27">
              <a:extLst>
                <a:ext uri="{FF2B5EF4-FFF2-40B4-BE49-F238E27FC236}">
                  <a16:creationId xmlns:a16="http://schemas.microsoft.com/office/drawing/2014/main" id="{3A62CC1D-111E-277E-D532-2892CB2621C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3" name="Google Shape;477;p27">
              <a:extLst>
                <a:ext uri="{FF2B5EF4-FFF2-40B4-BE49-F238E27FC236}">
                  <a16:creationId xmlns:a16="http://schemas.microsoft.com/office/drawing/2014/main" id="{FE83EA27-ED06-2F77-3CED-9A384B851076}"/>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4" name="Google Shape;478;p27">
              <a:extLst>
                <a:ext uri="{FF2B5EF4-FFF2-40B4-BE49-F238E27FC236}">
                  <a16:creationId xmlns:a16="http://schemas.microsoft.com/office/drawing/2014/main" id="{BDE72E95-6201-9D77-315D-55F45074BD27}"/>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5" name="Google Shape;479;p27">
              <a:extLst>
                <a:ext uri="{FF2B5EF4-FFF2-40B4-BE49-F238E27FC236}">
                  <a16:creationId xmlns:a16="http://schemas.microsoft.com/office/drawing/2014/main" id="{6E663532-63E7-FC89-3F50-DD2789A2FA9A}"/>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6" name="Google Shape;480;p27">
              <a:extLst>
                <a:ext uri="{FF2B5EF4-FFF2-40B4-BE49-F238E27FC236}">
                  <a16:creationId xmlns:a16="http://schemas.microsoft.com/office/drawing/2014/main" id="{5D963C86-EEDB-4F3B-FB06-7FAA72868C16}"/>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7" name="Google Shape;481;p27">
              <a:extLst>
                <a:ext uri="{FF2B5EF4-FFF2-40B4-BE49-F238E27FC236}">
                  <a16:creationId xmlns:a16="http://schemas.microsoft.com/office/drawing/2014/main" id="{31F3F0B1-14D4-523C-02F6-F012E0EC19E2}"/>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8" name="Google Shape;482;p27">
              <a:extLst>
                <a:ext uri="{FF2B5EF4-FFF2-40B4-BE49-F238E27FC236}">
                  <a16:creationId xmlns:a16="http://schemas.microsoft.com/office/drawing/2014/main" id="{66F8A83E-6965-C665-CC2B-3A2180AB2895}"/>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9" name="Google Shape;483;p27">
              <a:extLst>
                <a:ext uri="{FF2B5EF4-FFF2-40B4-BE49-F238E27FC236}">
                  <a16:creationId xmlns:a16="http://schemas.microsoft.com/office/drawing/2014/main" id="{4DC6CF2C-B717-8107-9EE8-1288769A481E}"/>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484;p27">
              <a:extLst>
                <a:ext uri="{FF2B5EF4-FFF2-40B4-BE49-F238E27FC236}">
                  <a16:creationId xmlns:a16="http://schemas.microsoft.com/office/drawing/2014/main" id="{F2481D34-11B8-3DD7-57F7-42298B6FAA31}"/>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485;p27">
              <a:extLst>
                <a:ext uri="{FF2B5EF4-FFF2-40B4-BE49-F238E27FC236}">
                  <a16:creationId xmlns:a16="http://schemas.microsoft.com/office/drawing/2014/main" id="{489B728D-8410-61E1-C4B7-D34BF3F9BDF7}"/>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2" name="Google Shape;486;p27">
              <a:extLst>
                <a:ext uri="{FF2B5EF4-FFF2-40B4-BE49-F238E27FC236}">
                  <a16:creationId xmlns:a16="http://schemas.microsoft.com/office/drawing/2014/main" id="{CCD826F8-9736-C533-4968-AC336E5BDDE8}"/>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3" name="Google Shape;487;p27">
              <a:extLst>
                <a:ext uri="{FF2B5EF4-FFF2-40B4-BE49-F238E27FC236}">
                  <a16:creationId xmlns:a16="http://schemas.microsoft.com/office/drawing/2014/main" id="{60877CB2-01EF-13B4-7F82-1BC99CF5B830}"/>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4" name="Google Shape;488;p27">
              <a:extLst>
                <a:ext uri="{FF2B5EF4-FFF2-40B4-BE49-F238E27FC236}">
                  <a16:creationId xmlns:a16="http://schemas.microsoft.com/office/drawing/2014/main" id="{1AE1657C-E797-73AF-28DB-E80C9688E23A}"/>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5" name="Google Shape;489;p27">
              <a:extLst>
                <a:ext uri="{FF2B5EF4-FFF2-40B4-BE49-F238E27FC236}">
                  <a16:creationId xmlns:a16="http://schemas.microsoft.com/office/drawing/2014/main" id="{8DD3EDF4-D739-5F02-13D3-B997F1B0297D}"/>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6" name="Google Shape;490;p27">
              <a:extLst>
                <a:ext uri="{FF2B5EF4-FFF2-40B4-BE49-F238E27FC236}">
                  <a16:creationId xmlns:a16="http://schemas.microsoft.com/office/drawing/2014/main" id="{81A3BADE-A439-EAAF-903F-8076422EE8FB}"/>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7" name="Google Shape;491;p27">
              <a:extLst>
                <a:ext uri="{FF2B5EF4-FFF2-40B4-BE49-F238E27FC236}">
                  <a16:creationId xmlns:a16="http://schemas.microsoft.com/office/drawing/2014/main" id="{DBC4B785-020F-3351-2177-930E7116D24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8" name="Google Shape;492;p27">
              <a:extLst>
                <a:ext uri="{FF2B5EF4-FFF2-40B4-BE49-F238E27FC236}">
                  <a16:creationId xmlns:a16="http://schemas.microsoft.com/office/drawing/2014/main" id="{8572C3F2-B869-0D0C-3723-B4256683201C}"/>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9" name="Google Shape;493;p27">
              <a:extLst>
                <a:ext uri="{FF2B5EF4-FFF2-40B4-BE49-F238E27FC236}">
                  <a16:creationId xmlns:a16="http://schemas.microsoft.com/office/drawing/2014/main" id="{B4FD750D-1268-A33F-2154-A9B9BE9726DB}"/>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0" name="Google Shape;494;p27">
              <a:extLst>
                <a:ext uri="{FF2B5EF4-FFF2-40B4-BE49-F238E27FC236}">
                  <a16:creationId xmlns:a16="http://schemas.microsoft.com/office/drawing/2014/main" id="{0DF3459F-A1BA-F1E3-9672-3DEC3943B903}"/>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1" name="Google Shape;495;p27">
              <a:extLst>
                <a:ext uri="{FF2B5EF4-FFF2-40B4-BE49-F238E27FC236}">
                  <a16:creationId xmlns:a16="http://schemas.microsoft.com/office/drawing/2014/main" id="{D83406C8-B62C-3C06-F18E-96747AFAD0AD}"/>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2" name="Google Shape;496;p27">
              <a:extLst>
                <a:ext uri="{FF2B5EF4-FFF2-40B4-BE49-F238E27FC236}">
                  <a16:creationId xmlns:a16="http://schemas.microsoft.com/office/drawing/2014/main" id="{0887DDB6-8B0B-5FD8-4393-B4942D479689}"/>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3" name="Google Shape;497;p27">
              <a:extLst>
                <a:ext uri="{FF2B5EF4-FFF2-40B4-BE49-F238E27FC236}">
                  <a16:creationId xmlns:a16="http://schemas.microsoft.com/office/drawing/2014/main" id="{4DF5EE41-D9DC-F3BF-2C9C-DE9E48AE0949}"/>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4" name="Google Shape;498;p27">
              <a:extLst>
                <a:ext uri="{FF2B5EF4-FFF2-40B4-BE49-F238E27FC236}">
                  <a16:creationId xmlns:a16="http://schemas.microsoft.com/office/drawing/2014/main" id="{623A452A-110F-2605-8CE5-38ECAF57D6F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499;p27">
              <a:extLst>
                <a:ext uri="{FF2B5EF4-FFF2-40B4-BE49-F238E27FC236}">
                  <a16:creationId xmlns:a16="http://schemas.microsoft.com/office/drawing/2014/main" id="{820FE9ED-6FBE-E634-5C64-DDDC64862038}"/>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500;p27">
              <a:extLst>
                <a:ext uri="{FF2B5EF4-FFF2-40B4-BE49-F238E27FC236}">
                  <a16:creationId xmlns:a16="http://schemas.microsoft.com/office/drawing/2014/main" id="{C64E1B7F-2333-B8F8-9C33-C3CA1E38A91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501;p27">
              <a:extLst>
                <a:ext uri="{FF2B5EF4-FFF2-40B4-BE49-F238E27FC236}">
                  <a16:creationId xmlns:a16="http://schemas.microsoft.com/office/drawing/2014/main" id="{CD94F6B7-D693-AD5B-4C0A-955BDC08308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502;p27">
              <a:extLst>
                <a:ext uri="{FF2B5EF4-FFF2-40B4-BE49-F238E27FC236}">
                  <a16:creationId xmlns:a16="http://schemas.microsoft.com/office/drawing/2014/main" id="{58182BF0-05A5-FEC0-16EE-D10D748AE485}"/>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503;p27">
              <a:extLst>
                <a:ext uri="{FF2B5EF4-FFF2-40B4-BE49-F238E27FC236}">
                  <a16:creationId xmlns:a16="http://schemas.microsoft.com/office/drawing/2014/main" id="{AA074F3D-42F2-A7DF-850F-5426A1D1C965}"/>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60" name="Group 159">
            <a:extLst>
              <a:ext uri="{FF2B5EF4-FFF2-40B4-BE49-F238E27FC236}">
                <a16:creationId xmlns:a16="http://schemas.microsoft.com/office/drawing/2014/main" id="{65B2A993-28AD-B76E-FFF7-ECF845F5AE0D}"/>
              </a:ext>
            </a:extLst>
          </p:cNvPr>
          <p:cNvGrpSpPr/>
          <p:nvPr userDrawn="1"/>
        </p:nvGrpSpPr>
        <p:grpSpPr>
          <a:xfrm>
            <a:off x="1598355" y="3608289"/>
            <a:ext cx="2204156" cy="2018295"/>
            <a:chOff x="1598355" y="3608289"/>
            <a:chExt cx="2204156" cy="2018295"/>
          </a:xfrm>
        </p:grpSpPr>
        <p:grpSp>
          <p:nvGrpSpPr>
            <p:cNvPr id="161" name="Google Shape;505;p27">
              <a:extLst>
                <a:ext uri="{FF2B5EF4-FFF2-40B4-BE49-F238E27FC236}">
                  <a16:creationId xmlns:a16="http://schemas.microsoft.com/office/drawing/2014/main" id="{8BB4A3C9-D7E5-71AA-A8C1-A0813463F713}"/>
                </a:ext>
              </a:extLst>
            </p:cNvPr>
            <p:cNvGrpSpPr/>
            <p:nvPr/>
          </p:nvGrpSpPr>
          <p:grpSpPr>
            <a:xfrm>
              <a:off x="1598355" y="4368136"/>
              <a:ext cx="868990" cy="1258447"/>
              <a:chOff x="3235834" y="3793115"/>
              <a:chExt cx="868990" cy="1258447"/>
            </a:xfrm>
          </p:grpSpPr>
          <p:sp>
            <p:nvSpPr>
              <p:cNvPr id="207" name="Google Shape;506;p27">
                <a:extLst>
                  <a:ext uri="{FF2B5EF4-FFF2-40B4-BE49-F238E27FC236}">
                    <a16:creationId xmlns:a16="http://schemas.microsoft.com/office/drawing/2014/main" id="{1DF4DB06-C07B-3319-1EB2-932215125BF6}"/>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08" name="Google Shape;507;p27">
                <a:extLst>
                  <a:ext uri="{FF2B5EF4-FFF2-40B4-BE49-F238E27FC236}">
                    <a16:creationId xmlns:a16="http://schemas.microsoft.com/office/drawing/2014/main" id="{55F02516-9860-59EA-EFA7-E55920E109E3}"/>
                  </a:ext>
                </a:extLst>
              </p:cNvPr>
              <p:cNvGrpSpPr/>
              <p:nvPr/>
            </p:nvGrpSpPr>
            <p:grpSpPr>
              <a:xfrm>
                <a:off x="3235834" y="3793115"/>
                <a:ext cx="865418" cy="1258447"/>
                <a:chOff x="3235834" y="3793115"/>
                <a:chExt cx="865418" cy="1258447"/>
              </a:xfrm>
            </p:grpSpPr>
            <p:sp>
              <p:nvSpPr>
                <p:cNvPr id="209" name="Google Shape;508;p27">
                  <a:extLst>
                    <a:ext uri="{FF2B5EF4-FFF2-40B4-BE49-F238E27FC236}">
                      <a16:creationId xmlns:a16="http://schemas.microsoft.com/office/drawing/2014/main" id="{8961F7EB-9CB5-9B2A-3BA2-D73A2C4CEE82}"/>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0" name="Google Shape;509;p27">
                  <a:extLst>
                    <a:ext uri="{FF2B5EF4-FFF2-40B4-BE49-F238E27FC236}">
                      <a16:creationId xmlns:a16="http://schemas.microsoft.com/office/drawing/2014/main" id="{2882616F-ABFF-52D7-9386-84BF30108D69}"/>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1" name="Google Shape;510;p27">
                  <a:extLst>
                    <a:ext uri="{FF2B5EF4-FFF2-40B4-BE49-F238E27FC236}">
                      <a16:creationId xmlns:a16="http://schemas.microsoft.com/office/drawing/2014/main" id="{CDCEAD06-3EB7-0C4E-CB4A-C6EE6710A1B5}"/>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2" name="Google Shape;511;p27">
                  <a:extLst>
                    <a:ext uri="{FF2B5EF4-FFF2-40B4-BE49-F238E27FC236}">
                      <a16:creationId xmlns:a16="http://schemas.microsoft.com/office/drawing/2014/main" id="{D5826924-50F9-0563-1EAA-51FB038CC22B}"/>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3" name="Google Shape;512;p27">
                  <a:extLst>
                    <a:ext uri="{FF2B5EF4-FFF2-40B4-BE49-F238E27FC236}">
                      <a16:creationId xmlns:a16="http://schemas.microsoft.com/office/drawing/2014/main" id="{450E48B4-815A-48FC-8F11-0B364989A3CF}"/>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513;p27">
                  <a:extLst>
                    <a:ext uri="{FF2B5EF4-FFF2-40B4-BE49-F238E27FC236}">
                      <a16:creationId xmlns:a16="http://schemas.microsoft.com/office/drawing/2014/main" id="{BEBDE781-D458-2B79-105A-5D54577763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514;p27">
                  <a:extLst>
                    <a:ext uri="{FF2B5EF4-FFF2-40B4-BE49-F238E27FC236}">
                      <a16:creationId xmlns:a16="http://schemas.microsoft.com/office/drawing/2014/main" id="{6CF459BF-1396-6AF3-5589-79D87A9C8A69}"/>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6" name="Google Shape;515;p27">
                  <a:extLst>
                    <a:ext uri="{FF2B5EF4-FFF2-40B4-BE49-F238E27FC236}">
                      <a16:creationId xmlns:a16="http://schemas.microsoft.com/office/drawing/2014/main" id="{33006627-2464-92CD-BF67-4688FD16EE0D}"/>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7" name="Google Shape;516;p27">
                  <a:extLst>
                    <a:ext uri="{FF2B5EF4-FFF2-40B4-BE49-F238E27FC236}">
                      <a16:creationId xmlns:a16="http://schemas.microsoft.com/office/drawing/2014/main" id="{6E58E4C8-30D3-EFBD-3905-4BF7DCA69EF2}"/>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517;p27">
                  <a:extLst>
                    <a:ext uri="{FF2B5EF4-FFF2-40B4-BE49-F238E27FC236}">
                      <a16:creationId xmlns:a16="http://schemas.microsoft.com/office/drawing/2014/main" id="{FE091B99-9774-0134-7D68-622903501D89}"/>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9" name="Google Shape;518;p27">
                  <a:extLst>
                    <a:ext uri="{FF2B5EF4-FFF2-40B4-BE49-F238E27FC236}">
                      <a16:creationId xmlns:a16="http://schemas.microsoft.com/office/drawing/2014/main" id="{6FF2C272-71C9-E9BB-82EA-6C4CF77E0DE7}"/>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519;p27">
                  <a:extLst>
                    <a:ext uri="{FF2B5EF4-FFF2-40B4-BE49-F238E27FC236}">
                      <a16:creationId xmlns:a16="http://schemas.microsoft.com/office/drawing/2014/main" id="{FFBDBA8B-F89C-E45B-AE5C-D74D1E638F0B}"/>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1" name="Google Shape;520;p27">
                  <a:extLst>
                    <a:ext uri="{FF2B5EF4-FFF2-40B4-BE49-F238E27FC236}">
                      <a16:creationId xmlns:a16="http://schemas.microsoft.com/office/drawing/2014/main" id="{B38DBF9B-1A56-081B-95D8-D82D4E923B5C}"/>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2" name="Google Shape;521;p27">
                  <a:extLst>
                    <a:ext uri="{FF2B5EF4-FFF2-40B4-BE49-F238E27FC236}">
                      <a16:creationId xmlns:a16="http://schemas.microsoft.com/office/drawing/2014/main" id="{55C85005-837D-880A-9D14-ED636F6D982D}"/>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522;p27">
                  <a:extLst>
                    <a:ext uri="{FF2B5EF4-FFF2-40B4-BE49-F238E27FC236}">
                      <a16:creationId xmlns:a16="http://schemas.microsoft.com/office/drawing/2014/main" id="{0F9361F9-F3F7-5824-379A-4E1DF1683195}"/>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523;p27">
                  <a:extLst>
                    <a:ext uri="{FF2B5EF4-FFF2-40B4-BE49-F238E27FC236}">
                      <a16:creationId xmlns:a16="http://schemas.microsoft.com/office/drawing/2014/main" id="{940FBE03-93AA-82E8-CA9E-13EF430B3BE8}"/>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524;p27">
                  <a:extLst>
                    <a:ext uri="{FF2B5EF4-FFF2-40B4-BE49-F238E27FC236}">
                      <a16:creationId xmlns:a16="http://schemas.microsoft.com/office/drawing/2014/main" id="{1F58F45D-1BF9-A831-D1B1-96DDC48C372D}"/>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525;p27">
                  <a:extLst>
                    <a:ext uri="{FF2B5EF4-FFF2-40B4-BE49-F238E27FC236}">
                      <a16:creationId xmlns:a16="http://schemas.microsoft.com/office/drawing/2014/main" id="{1EE9BF66-91EE-5306-3231-6F4C37CBE62C}"/>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526;p27">
                  <a:extLst>
                    <a:ext uri="{FF2B5EF4-FFF2-40B4-BE49-F238E27FC236}">
                      <a16:creationId xmlns:a16="http://schemas.microsoft.com/office/drawing/2014/main" id="{2567A168-95A3-D8A3-175C-BC84B76BF1D6}"/>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527;p27">
                  <a:extLst>
                    <a:ext uri="{FF2B5EF4-FFF2-40B4-BE49-F238E27FC236}">
                      <a16:creationId xmlns:a16="http://schemas.microsoft.com/office/drawing/2014/main" id="{DC1FE092-1AF3-D402-ED76-0C0631A9DE5B}"/>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528;p27">
                  <a:extLst>
                    <a:ext uri="{FF2B5EF4-FFF2-40B4-BE49-F238E27FC236}">
                      <a16:creationId xmlns:a16="http://schemas.microsoft.com/office/drawing/2014/main" id="{ED997FE6-2F92-0669-FAC5-D5E951859081}"/>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529;p27">
                  <a:extLst>
                    <a:ext uri="{FF2B5EF4-FFF2-40B4-BE49-F238E27FC236}">
                      <a16:creationId xmlns:a16="http://schemas.microsoft.com/office/drawing/2014/main" id="{B11BA174-2428-9F84-4B55-4F8401B9A03D}"/>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530;p27">
                  <a:extLst>
                    <a:ext uri="{FF2B5EF4-FFF2-40B4-BE49-F238E27FC236}">
                      <a16:creationId xmlns:a16="http://schemas.microsoft.com/office/drawing/2014/main" id="{F21CB769-E858-7CD2-98EB-25B7C2A692EA}"/>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531;p27">
                  <a:extLst>
                    <a:ext uri="{FF2B5EF4-FFF2-40B4-BE49-F238E27FC236}">
                      <a16:creationId xmlns:a16="http://schemas.microsoft.com/office/drawing/2014/main" id="{4EEF3F6E-5EBA-2EC2-F63C-CB65B396A53F}"/>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162" name="Google Shape;532;p27">
              <a:extLst>
                <a:ext uri="{FF2B5EF4-FFF2-40B4-BE49-F238E27FC236}">
                  <a16:creationId xmlns:a16="http://schemas.microsoft.com/office/drawing/2014/main" id="{5EF1150F-EC1A-47FF-4AE3-983D559A0C73}"/>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533;p27">
              <a:extLst>
                <a:ext uri="{FF2B5EF4-FFF2-40B4-BE49-F238E27FC236}">
                  <a16:creationId xmlns:a16="http://schemas.microsoft.com/office/drawing/2014/main" id="{0ADDE91A-DD1E-3F77-EBEC-A1B3BB6FB1C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534;p27">
              <a:extLst>
                <a:ext uri="{FF2B5EF4-FFF2-40B4-BE49-F238E27FC236}">
                  <a16:creationId xmlns:a16="http://schemas.microsoft.com/office/drawing/2014/main" id="{F39E760C-345C-3276-34F2-6D758BF5FCA6}"/>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535;p27">
              <a:extLst>
                <a:ext uri="{FF2B5EF4-FFF2-40B4-BE49-F238E27FC236}">
                  <a16:creationId xmlns:a16="http://schemas.microsoft.com/office/drawing/2014/main" id="{DA3C0BA4-EEBA-9D8D-C738-372F2EA813E4}"/>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536;p27">
              <a:extLst>
                <a:ext uri="{FF2B5EF4-FFF2-40B4-BE49-F238E27FC236}">
                  <a16:creationId xmlns:a16="http://schemas.microsoft.com/office/drawing/2014/main" id="{39DFB49B-95B5-9989-000B-5445032AF6DF}"/>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537;p27">
              <a:extLst>
                <a:ext uri="{FF2B5EF4-FFF2-40B4-BE49-F238E27FC236}">
                  <a16:creationId xmlns:a16="http://schemas.microsoft.com/office/drawing/2014/main" id="{1F398844-F63A-B268-66F5-CDF039B4CF77}"/>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538;p27">
              <a:extLst>
                <a:ext uri="{FF2B5EF4-FFF2-40B4-BE49-F238E27FC236}">
                  <a16:creationId xmlns:a16="http://schemas.microsoft.com/office/drawing/2014/main" id="{028A0037-163D-DA8B-76D4-F8AAFA400F73}"/>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539;p27">
              <a:extLst>
                <a:ext uri="{FF2B5EF4-FFF2-40B4-BE49-F238E27FC236}">
                  <a16:creationId xmlns:a16="http://schemas.microsoft.com/office/drawing/2014/main" id="{69981EA3-D748-01C2-781D-955614F1BEAC}"/>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540;p27">
              <a:extLst>
                <a:ext uri="{FF2B5EF4-FFF2-40B4-BE49-F238E27FC236}">
                  <a16:creationId xmlns:a16="http://schemas.microsoft.com/office/drawing/2014/main" id="{015FB186-E499-510B-9110-67BCC08720E2}"/>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541;p27">
              <a:extLst>
                <a:ext uri="{FF2B5EF4-FFF2-40B4-BE49-F238E27FC236}">
                  <a16:creationId xmlns:a16="http://schemas.microsoft.com/office/drawing/2014/main" id="{75125FA5-474E-3977-5475-EA5A3F579A3A}"/>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542;p27">
              <a:extLst>
                <a:ext uri="{FF2B5EF4-FFF2-40B4-BE49-F238E27FC236}">
                  <a16:creationId xmlns:a16="http://schemas.microsoft.com/office/drawing/2014/main" id="{09B2404F-6830-B47F-3535-C98879CA2EE3}"/>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543;p27">
              <a:extLst>
                <a:ext uri="{FF2B5EF4-FFF2-40B4-BE49-F238E27FC236}">
                  <a16:creationId xmlns:a16="http://schemas.microsoft.com/office/drawing/2014/main" id="{C387D506-1978-2DBA-AAE0-FDEF0B536235}"/>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544;p27">
              <a:extLst>
                <a:ext uri="{FF2B5EF4-FFF2-40B4-BE49-F238E27FC236}">
                  <a16:creationId xmlns:a16="http://schemas.microsoft.com/office/drawing/2014/main" id="{A0A166AE-C974-6D8C-8690-5858BED86020}"/>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545;p27">
              <a:extLst>
                <a:ext uri="{FF2B5EF4-FFF2-40B4-BE49-F238E27FC236}">
                  <a16:creationId xmlns:a16="http://schemas.microsoft.com/office/drawing/2014/main" id="{DD092B20-FF66-2023-2D7B-845D531FAA35}"/>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546;p27">
              <a:extLst>
                <a:ext uri="{FF2B5EF4-FFF2-40B4-BE49-F238E27FC236}">
                  <a16:creationId xmlns:a16="http://schemas.microsoft.com/office/drawing/2014/main" id="{C9ED84E1-40B7-0660-4FAE-4F64CDB842A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547;p27">
              <a:extLst>
                <a:ext uri="{FF2B5EF4-FFF2-40B4-BE49-F238E27FC236}">
                  <a16:creationId xmlns:a16="http://schemas.microsoft.com/office/drawing/2014/main" id="{B7D0C360-415E-AC10-DC46-61386AA9E2F5}"/>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548;p27">
              <a:extLst>
                <a:ext uri="{FF2B5EF4-FFF2-40B4-BE49-F238E27FC236}">
                  <a16:creationId xmlns:a16="http://schemas.microsoft.com/office/drawing/2014/main" id="{F33F716E-ED5C-AC4F-2E73-314E25C6A93B}"/>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9" name="Google Shape;549;p27">
              <a:extLst>
                <a:ext uri="{FF2B5EF4-FFF2-40B4-BE49-F238E27FC236}">
                  <a16:creationId xmlns:a16="http://schemas.microsoft.com/office/drawing/2014/main" id="{298D46AE-899D-2255-F084-8ED299D76143}"/>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550;p27">
              <a:extLst>
                <a:ext uri="{FF2B5EF4-FFF2-40B4-BE49-F238E27FC236}">
                  <a16:creationId xmlns:a16="http://schemas.microsoft.com/office/drawing/2014/main" id="{70783ED4-C2C7-EBA8-FA15-16A2E598D1BE}"/>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551;p27">
              <a:extLst>
                <a:ext uri="{FF2B5EF4-FFF2-40B4-BE49-F238E27FC236}">
                  <a16:creationId xmlns:a16="http://schemas.microsoft.com/office/drawing/2014/main" id="{F7124335-623A-64EE-52F0-5E959E40C4D5}"/>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552;p27">
              <a:extLst>
                <a:ext uri="{FF2B5EF4-FFF2-40B4-BE49-F238E27FC236}">
                  <a16:creationId xmlns:a16="http://schemas.microsoft.com/office/drawing/2014/main" id="{8428E126-49A2-AD9A-AEDE-C614E87A3D30}"/>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553;p27">
              <a:extLst>
                <a:ext uri="{FF2B5EF4-FFF2-40B4-BE49-F238E27FC236}">
                  <a16:creationId xmlns:a16="http://schemas.microsoft.com/office/drawing/2014/main" id="{C40F4957-FDB6-FC46-6CD1-6075E8B4AA53}"/>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554;p27">
              <a:extLst>
                <a:ext uri="{FF2B5EF4-FFF2-40B4-BE49-F238E27FC236}">
                  <a16:creationId xmlns:a16="http://schemas.microsoft.com/office/drawing/2014/main" id="{C839AA0D-5E65-4444-180A-870C64FB766A}"/>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555;p27">
              <a:extLst>
                <a:ext uri="{FF2B5EF4-FFF2-40B4-BE49-F238E27FC236}">
                  <a16:creationId xmlns:a16="http://schemas.microsoft.com/office/drawing/2014/main" id="{99370CC0-A5BC-FCC4-7620-A137CDC79FFB}"/>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556;p27">
              <a:extLst>
                <a:ext uri="{FF2B5EF4-FFF2-40B4-BE49-F238E27FC236}">
                  <a16:creationId xmlns:a16="http://schemas.microsoft.com/office/drawing/2014/main" id="{AD735C01-8A3C-96ED-4414-F978CEAC997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557;p27">
              <a:extLst>
                <a:ext uri="{FF2B5EF4-FFF2-40B4-BE49-F238E27FC236}">
                  <a16:creationId xmlns:a16="http://schemas.microsoft.com/office/drawing/2014/main" id="{1645118A-3483-E2B1-83EB-23587FCB720C}"/>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558;p27">
              <a:extLst>
                <a:ext uri="{FF2B5EF4-FFF2-40B4-BE49-F238E27FC236}">
                  <a16:creationId xmlns:a16="http://schemas.microsoft.com/office/drawing/2014/main" id="{4539F93C-B388-E141-1115-2850C7FEE40F}"/>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9" name="Google Shape;559;p27">
              <a:extLst>
                <a:ext uri="{FF2B5EF4-FFF2-40B4-BE49-F238E27FC236}">
                  <a16:creationId xmlns:a16="http://schemas.microsoft.com/office/drawing/2014/main" id="{1C8260AF-9BDA-6DC1-8F0F-F480EF01D0CC}"/>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560;p27">
              <a:extLst>
                <a:ext uri="{FF2B5EF4-FFF2-40B4-BE49-F238E27FC236}">
                  <a16:creationId xmlns:a16="http://schemas.microsoft.com/office/drawing/2014/main" id="{434868D5-C72C-621A-3B40-F97E98A2B0A8}"/>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561;p27">
              <a:extLst>
                <a:ext uri="{FF2B5EF4-FFF2-40B4-BE49-F238E27FC236}">
                  <a16:creationId xmlns:a16="http://schemas.microsoft.com/office/drawing/2014/main" id="{3F4E29C6-7B4C-246F-2C96-6954A5AB44A0}"/>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562;p27">
              <a:extLst>
                <a:ext uri="{FF2B5EF4-FFF2-40B4-BE49-F238E27FC236}">
                  <a16:creationId xmlns:a16="http://schemas.microsoft.com/office/drawing/2014/main" id="{7F75F529-FBFE-F87E-14B1-BB112766B69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563;p27">
              <a:extLst>
                <a:ext uri="{FF2B5EF4-FFF2-40B4-BE49-F238E27FC236}">
                  <a16:creationId xmlns:a16="http://schemas.microsoft.com/office/drawing/2014/main" id="{2EA737A5-8886-A0DD-2563-B27832F3B4F2}"/>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564;p27">
              <a:extLst>
                <a:ext uri="{FF2B5EF4-FFF2-40B4-BE49-F238E27FC236}">
                  <a16:creationId xmlns:a16="http://schemas.microsoft.com/office/drawing/2014/main" id="{0F996527-F59D-3530-9DFB-46961D1E84B3}"/>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565;p27">
              <a:extLst>
                <a:ext uri="{FF2B5EF4-FFF2-40B4-BE49-F238E27FC236}">
                  <a16:creationId xmlns:a16="http://schemas.microsoft.com/office/drawing/2014/main" id="{58D5C26C-B80C-0193-887B-F3D843B29C18}"/>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566;p27">
              <a:extLst>
                <a:ext uri="{FF2B5EF4-FFF2-40B4-BE49-F238E27FC236}">
                  <a16:creationId xmlns:a16="http://schemas.microsoft.com/office/drawing/2014/main" id="{531683A8-8752-7C6B-D7E3-471FE99D79B1}"/>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567;p27">
              <a:extLst>
                <a:ext uri="{FF2B5EF4-FFF2-40B4-BE49-F238E27FC236}">
                  <a16:creationId xmlns:a16="http://schemas.microsoft.com/office/drawing/2014/main" id="{9AFA8BCA-37F4-E014-DCBF-BB7E1B4D31D4}"/>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568;p27">
              <a:extLst>
                <a:ext uri="{FF2B5EF4-FFF2-40B4-BE49-F238E27FC236}">
                  <a16:creationId xmlns:a16="http://schemas.microsoft.com/office/drawing/2014/main" id="{86A72F39-7D73-C91F-60C6-30980310BF32}"/>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569;p27">
              <a:extLst>
                <a:ext uri="{FF2B5EF4-FFF2-40B4-BE49-F238E27FC236}">
                  <a16:creationId xmlns:a16="http://schemas.microsoft.com/office/drawing/2014/main" id="{0B943868-D43E-71AB-9372-ED7C4BBAE84D}"/>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570;p27">
              <a:extLst>
                <a:ext uri="{FF2B5EF4-FFF2-40B4-BE49-F238E27FC236}">
                  <a16:creationId xmlns:a16="http://schemas.microsoft.com/office/drawing/2014/main" id="{18ED55C1-FB94-D6D5-0B51-134A5EDDA230}"/>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571;p27">
              <a:extLst>
                <a:ext uri="{FF2B5EF4-FFF2-40B4-BE49-F238E27FC236}">
                  <a16:creationId xmlns:a16="http://schemas.microsoft.com/office/drawing/2014/main" id="{D3475B38-2595-6FEE-653D-140ED845157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02" name="Google Shape;572;p27">
              <a:extLst>
                <a:ext uri="{FF2B5EF4-FFF2-40B4-BE49-F238E27FC236}">
                  <a16:creationId xmlns:a16="http://schemas.microsoft.com/office/drawing/2014/main" id="{02A8F780-5B40-3068-8A0D-874A4445DC65}"/>
                </a:ext>
              </a:extLst>
            </p:cNvPr>
            <p:cNvGrpSpPr/>
            <p:nvPr/>
          </p:nvGrpSpPr>
          <p:grpSpPr>
            <a:xfrm>
              <a:off x="3041664" y="5111577"/>
              <a:ext cx="320455" cy="156580"/>
              <a:chOff x="2774143" y="4536556"/>
              <a:chExt cx="320455" cy="156580"/>
            </a:xfrm>
          </p:grpSpPr>
          <p:sp>
            <p:nvSpPr>
              <p:cNvPr id="204" name="Google Shape;573;p27">
                <a:extLst>
                  <a:ext uri="{FF2B5EF4-FFF2-40B4-BE49-F238E27FC236}">
                    <a16:creationId xmlns:a16="http://schemas.microsoft.com/office/drawing/2014/main" id="{B03BD9C7-487D-40D3-4951-28F3AD36604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5" name="Google Shape;574;p27">
                <a:extLst>
                  <a:ext uri="{FF2B5EF4-FFF2-40B4-BE49-F238E27FC236}">
                    <a16:creationId xmlns:a16="http://schemas.microsoft.com/office/drawing/2014/main" id="{9C593E90-6BC4-D1C3-A950-854CDBA08C8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6" name="Google Shape;575;p27">
                <a:extLst>
                  <a:ext uri="{FF2B5EF4-FFF2-40B4-BE49-F238E27FC236}">
                    <a16:creationId xmlns:a16="http://schemas.microsoft.com/office/drawing/2014/main" id="{68366F65-BC7B-BDF1-D213-720F2581749A}"/>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03" name="Google Shape;576;p27">
              <a:extLst>
                <a:ext uri="{FF2B5EF4-FFF2-40B4-BE49-F238E27FC236}">
                  <a16:creationId xmlns:a16="http://schemas.microsoft.com/office/drawing/2014/main" id="{CF1BE734-8DB0-F685-03ED-5DA8AFB82BE5}"/>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33" name="Google Shape;578;p27">
            <a:extLst>
              <a:ext uri="{FF2B5EF4-FFF2-40B4-BE49-F238E27FC236}">
                <a16:creationId xmlns:a16="http://schemas.microsoft.com/office/drawing/2014/main" id="{B9B29E66-3B27-9BE1-1E9E-666C9A4B0801}"/>
              </a:ext>
            </a:extLst>
          </p:cNvPr>
          <p:cNvSpPr/>
          <p:nvPr userDrawn="1"/>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34" name="Group 233">
            <a:extLst>
              <a:ext uri="{FF2B5EF4-FFF2-40B4-BE49-F238E27FC236}">
                <a16:creationId xmlns:a16="http://schemas.microsoft.com/office/drawing/2014/main" id="{58E910CC-F454-F330-71DC-76A44C1B7FEB}"/>
              </a:ext>
            </a:extLst>
          </p:cNvPr>
          <p:cNvGrpSpPr/>
          <p:nvPr userDrawn="1"/>
        </p:nvGrpSpPr>
        <p:grpSpPr>
          <a:xfrm>
            <a:off x="1524301" y="5626805"/>
            <a:ext cx="9320239" cy="1231195"/>
            <a:chOff x="1524301" y="5626805"/>
            <a:chExt cx="9320239" cy="1231195"/>
          </a:xfrm>
        </p:grpSpPr>
        <p:sp>
          <p:nvSpPr>
            <p:cNvPr id="235" name="Google Shape;577;p27">
              <a:extLst>
                <a:ext uri="{FF2B5EF4-FFF2-40B4-BE49-F238E27FC236}">
                  <a16:creationId xmlns:a16="http://schemas.microsoft.com/office/drawing/2014/main" id="{AF3BA939-B765-5E65-B1D2-6EF647A2CE80}"/>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36" name="Google Shape;579;p27">
              <a:extLst>
                <a:ext uri="{FF2B5EF4-FFF2-40B4-BE49-F238E27FC236}">
                  <a16:creationId xmlns:a16="http://schemas.microsoft.com/office/drawing/2014/main" id="{34C213D9-7F9D-7195-559B-76D3D0BE3981}"/>
                </a:ext>
              </a:extLst>
            </p:cNvPr>
            <p:cNvGrpSpPr/>
            <p:nvPr userDrawn="1"/>
          </p:nvGrpSpPr>
          <p:grpSpPr>
            <a:xfrm>
              <a:off x="1524301" y="5626805"/>
              <a:ext cx="9320239" cy="1231195"/>
              <a:chOff x="929285" y="5051507"/>
              <a:chExt cx="7315206" cy="1231195"/>
            </a:xfrm>
          </p:grpSpPr>
          <p:sp>
            <p:nvSpPr>
              <p:cNvPr id="237" name="Google Shape;580;p27">
                <a:extLst>
                  <a:ext uri="{FF2B5EF4-FFF2-40B4-BE49-F238E27FC236}">
                    <a16:creationId xmlns:a16="http://schemas.microsoft.com/office/drawing/2014/main" id="{A5C72378-61B9-993E-D8BD-9771B48FAD1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581;p27">
                <a:extLst>
                  <a:ext uri="{FF2B5EF4-FFF2-40B4-BE49-F238E27FC236}">
                    <a16:creationId xmlns:a16="http://schemas.microsoft.com/office/drawing/2014/main" id="{0EE3E2E4-C71A-F290-B9F5-B3F8544F92B3}"/>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582;p27">
                <a:extLst>
                  <a:ext uri="{FF2B5EF4-FFF2-40B4-BE49-F238E27FC236}">
                    <a16:creationId xmlns:a16="http://schemas.microsoft.com/office/drawing/2014/main" id="{F9803BE3-0A58-AE4E-747C-DF72D0234517}"/>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583;p27">
                <a:extLst>
                  <a:ext uri="{FF2B5EF4-FFF2-40B4-BE49-F238E27FC236}">
                    <a16:creationId xmlns:a16="http://schemas.microsoft.com/office/drawing/2014/main" id="{21A3301B-0DF0-5606-A330-78A38D3562BF}"/>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584;p27">
                <a:extLst>
                  <a:ext uri="{FF2B5EF4-FFF2-40B4-BE49-F238E27FC236}">
                    <a16:creationId xmlns:a16="http://schemas.microsoft.com/office/drawing/2014/main" id="{30AABEEA-E0E6-0010-9D07-13D5C4B692E8}"/>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585;p27">
                <a:extLst>
                  <a:ext uri="{FF2B5EF4-FFF2-40B4-BE49-F238E27FC236}">
                    <a16:creationId xmlns:a16="http://schemas.microsoft.com/office/drawing/2014/main" id="{E73B9966-16EE-522F-6D00-B77A4CF0BA94}"/>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pic>
        <p:nvPicPr>
          <p:cNvPr id="243" name="Picture 18" descr="VoNhatTruong2013L">
            <a:extLst>
              <a:ext uri="{FF2B5EF4-FFF2-40B4-BE49-F238E27FC236}">
                <a16:creationId xmlns:a16="http://schemas.microsoft.com/office/drawing/2014/main" id="{202AD607-C68C-D832-6A7B-622FE8C3CE4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25723" y="4191455"/>
            <a:ext cx="2514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7174F17-D0D7-DBF9-4C49-00E6B2CE2EE1}"/>
              </a:ext>
            </a:extLst>
          </p:cNvPr>
          <p:cNvSpPr txBox="1"/>
          <p:nvPr userDrawn="1"/>
        </p:nvSpPr>
        <p:spPr>
          <a:xfrm>
            <a:off x="2514600" y="457200"/>
            <a:ext cx="6956123" cy="1303809"/>
          </a:xfrm>
          <a:prstGeom prst="rect">
            <a:avLst/>
          </a:prstGeom>
          <a:noFill/>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8000" b="0" i="0" u="none" strike="noStrike" kern="1200" cap="none" spc="0" normalizeH="0" baseline="0" noProof="0" dirty="0">
                <a:ln>
                  <a:noFill/>
                </a:ln>
                <a:solidFill>
                  <a:srgbClr val="F79646">
                    <a:lumMod val="50000"/>
                  </a:srgbClr>
                </a:solidFill>
                <a:effectLst/>
                <a:uLnTx/>
                <a:uFillTx/>
                <a:latin typeface="Times New Roman" panose="02020603050405020304" pitchFamily="18" charset="0"/>
                <a:ea typeface="+mn-ea"/>
                <a:cs typeface="Times New Roman" panose="02020603050405020304" pitchFamily="18" charset="0"/>
              </a:rPr>
              <a:t>KHÁM PHÁ</a:t>
            </a:r>
          </a:p>
        </p:txBody>
      </p:sp>
    </p:spTree>
    <p:extLst>
      <p:ext uri="{BB962C8B-B14F-4D97-AF65-F5344CB8AC3E}">
        <p14:creationId xmlns:p14="http://schemas.microsoft.com/office/powerpoint/2010/main" val="1962378169"/>
      </p:ext>
    </p:extLst>
  </p:cSld>
  <p:clrMap bg1="lt1" tx1="dk1" bg2="lt2" tx2="dk2" accent1="accent1" accent2="accent2" accent3="accent3" accent4="accent4" accent5="accent5" accent6="accent6" hlink="hlink" folHlink="folHlink"/>
  <p:sldLayoutIdLst>
    <p:sldLayoutId id="2147484292"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https://www.youtube.com/c/ForlangWorld" TargetMode="External"/><Relationship Id="rId2" Type="http://schemas.openxmlformats.org/officeDocument/2006/relationships/hyperlink" Target="https://forlangworld.blogspot.com/" TargetMode="External"/><Relationship Id="rId1" Type="http://schemas.openxmlformats.org/officeDocument/2006/relationships/slideLayout" Target="../slideLayouts/slideLayout3.xml"/><Relationship Id="rId4" Type="http://schemas.openxmlformats.org/officeDocument/2006/relationships/hyperlink" Target="https://www.facebook.com/emvuiemhoc"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B09CF3-1190-4111-A3D1-6B9A27E35383}"/>
              </a:ext>
            </a:extLst>
          </p:cNvPr>
          <p:cNvPicPr>
            <a:picLocks noChangeAspect="1"/>
          </p:cNvPicPr>
          <p:nvPr/>
        </p:nvPicPr>
        <p:blipFill rotWithShape="1">
          <a:blip r:embed="rId2"/>
          <a:srcRect l="32501" t="22209" r="28750" b="11092"/>
          <a:stretch/>
        </p:blipFill>
        <p:spPr>
          <a:xfrm>
            <a:off x="6553200" y="1119138"/>
            <a:ext cx="5556880" cy="5530645"/>
          </a:xfrm>
          <a:prstGeom prst="rect">
            <a:avLst/>
          </a:prstGeom>
        </p:spPr>
      </p:pic>
      <p:pic>
        <p:nvPicPr>
          <p:cNvPr id="2" name="Picture 1">
            <a:extLst>
              <a:ext uri="{FF2B5EF4-FFF2-40B4-BE49-F238E27FC236}">
                <a16:creationId xmlns:a16="http://schemas.microsoft.com/office/drawing/2014/main" id="{8BD556B5-E51F-C048-D9D8-2F6C58BFFD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95400"/>
            <a:ext cx="6172200" cy="5354383"/>
          </a:xfrm>
          <a:prstGeom prst="rect">
            <a:avLst/>
          </a:prstGeom>
          <a:noFill/>
          <a:ln>
            <a:noFill/>
          </a:ln>
        </p:spPr>
      </p:pic>
    </p:spTree>
  </p:cSld>
  <p:clrMapOvr>
    <a:masterClrMapping/>
  </p:clrMapOvr>
  <p:transition>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a:extLst>
              <a:ext uri="{FF2B5EF4-FFF2-40B4-BE49-F238E27FC236}">
                <a16:creationId xmlns:a16="http://schemas.microsoft.com/office/drawing/2014/main" id="{EBA5C1F4-2FB7-691A-0359-1334929FCFEA}"/>
              </a:ext>
            </a:extLst>
          </p:cNvPr>
          <p:cNvSpPr>
            <a:spLocks noChangeArrowheads="1"/>
          </p:cNvSpPr>
          <p:nvPr/>
        </p:nvSpPr>
        <p:spPr bwMode="gray">
          <a:xfrm>
            <a:off x="3200400" y="2438401"/>
            <a:ext cx="5410200" cy="692468"/>
          </a:xfrm>
          <a:prstGeom prst="roundRect">
            <a:avLst>
              <a:gd name="adj" fmla="val 50000"/>
            </a:avLst>
          </a:prstGeom>
          <a:solidFill>
            <a:schemeClr val="accent5">
              <a:lumMod val="40000"/>
              <a:lumOff val="60000"/>
            </a:schemeClr>
          </a:solidFill>
          <a:ln w="57150" algn="ctr">
            <a:solidFill>
              <a:srgbClr val="FF9900"/>
            </a:solidFill>
            <a:round/>
            <a:headEnd/>
            <a:tailEnd/>
          </a:ln>
          <a:effectLst/>
        </p:spPr>
        <p:txBody>
          <a:bodyPr lIns="36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200" b="1">
                <a:solidFill>
                  <a:srgbClr val="FF0000"/>
                </a:solidFill>
                <a:latin typeface="Times New Roman" panose="02020603050405020304" pitchFamily="18" charset="0"/>
                <a:cs typeface="Times New Roman" panose="02020603050405020304" pitchFamily="18" charset="0"/>
              </a:rPr>
              <a:t>1. Mạng máy tính là gì?</a:t>
            </a:r>
          </a:p>
        </p:txBody>
      </p:sp>
    </p:spTree>
    <p:extLst>
      <p:ext uri="{BB962C8B-B14F-4D97-AF65-F5344CB8AC3E}">
        <p14:creationId xmlns:p14="http://schemas.microsoft.com/office/powerpoint/2010/main" val="3607768661"/>
      </p:ext>
    </p:extLst>
  </p:cSld>
  <p:clrMapOvr>
    <a:masterClrMapping/>
  </p:clrMapOvr>
  <p:transition>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C9CD1D-6598-491D-B343-D099AA1752A7}"/>
              </a:ext>
            </a:extLst>
          </p:cNvPr>
          <p:cNvSpPr txBox="1"/>
          <p:nvPr/>
        </p:nvSpPr>
        <p:spPr>
          <a:xfrm>
            <a:off x="304800" y="1033784"/>
            <a:ext cx="6781800" cy="584775"/>
          </a:xfrm>
          <a:prstGeom prst="rect">
            <a:avLst/>
          </a:prstGeom>
          <a:noFill/>
        </p:spPr>
        <p:txBody>
          <a:bodyPr wrap="square" rtlCol="0">
            <a:spAutoFit/>
          </a:bodyPr>
          <a:lstStyle/>
          <a:p>
            <a:r>
              <a:rPr lang="en-US" altLang="en-US" sz="3200" b="1">
                <a:solidFill>
                  <a:srgbClr val="002060"/>
                </a:solidFill>
                <a:cs typeface="Times New Roman" panose="02020603050405020304" pitchFamily="18" charset="0"/>
              </a:rPr>
              <a:t>1. </a:t>
            </a:r>
            <a:r>
              <a:rPr lang="en-US" altLang="en-US" sz="3200" b="1">
                <a:solidFill>
                  <a:srgbClr val="002060"/>
                </a:solidFill>
              </a:rPr>
              <a:t>Mạng máy tính là gì?</a:t>
            </a:r>
          </a:p>
        </p:txBody>
      </p:sp>
      <p:sp>
        <p:nvSpPr>
          <p:cNvPr id="12" name="TextBox 11">
            <a:extLst>
              <a:ext uri="{FF2B5EF4-FFF2-40B4-BE49-F238E27FC236}">
                <a16:creationId xmlns:a16="http://schemas.microsoft.com/office/drawing/2014/main" id="{53FF6DCB-4D07-4E5A-B8BF-D461834345DD}"/>
              </a:ext>
            </a:extLst>
          </p:cNvPr>
          <p:cNvSpPr txBox="1"/>
          <p:nvPr/>
        </p:nvSpPr>
        <p:spPr>
          <a:xfrm>
            <a:off x="474785" y="2128488"/>
            <a:ext cx="5164015" cy="4500912"/>
          </a:xfrm>
          <a:prstGeom prst="rect">
            <a:avLst/>
          </a:prstGeom>
          <a:noFill/>
          <a:ln>
            <a:solidFill>
              <a:srgbClr val="FFC000"/>
            </a:solidFill>
          </a:ln>
        </p:spPr>
        <p:txBody>
          <a:bodyPr wrap="square" rtlCol="0">
            <a:spAutoFit/>
          </a:bodyPr>
          <a:lstStyle/>
          <a:p>
            <a:pPr marL="0" marR="0" algn="just">
              <a:lnSpc>
                <a:spcPct val="115000"/>
              </a:lnSpc>
              <a:spcBef>
                <a:spcPts val="0"/>
              </a:spcBef>
              <a:spcAft>
                <a:spcPts val="0"/>
              </a:spcAft>
            </a:pPr>
            <a:r>
              <a:rPr lang="vi-VN" sz="3600">
                <a:effectLst/>
                <a:latin typeface="Times New Roman" panose="02020603050405020304" pitchFamily="18" charset="0"/>
                <a:ea typeface="Arial" panose="020B0604020202020204" pitchFamily="34" charset="0"/>
                <a:cs typeface="Times New Roman" panose="02020603050405020304" pitchFamily="18" charset="0"/>
              </a:rPr>
              <a:t>Giống như mạng giao thông, các máy tính cũng được kết nối với nhau để tạo thành mạng máy tính. Chỉ cần hai máy tính kết nối với nhau là có một mạng máy tính. </a:t>
            </a:r>
          </a:p>
        </p:txBody>
      </p:sp>
      <p:sp>
        <p:nvSpPr>
          <p:cNvPr id="11" name="Rectangle 10">
            <a:extLst>
              <a:ext uri="{FF2B5EF4-FFF2-40B4-BE49-F238E27FC236}">
                <a16:creationId xmlns:a16="http://schemas.microsoft.com/office/drawing/2014/main" id="{ABC29359-E19D-49CF-A3CB-1EB64824A80C}"/>
              </a:ext>
            </a:extLst>
          </p:cNvPr>
          <p:cNvSpPr/>
          <p:nvPr/>
        </p:nvSpPr>
        <p:spPr>
          <a:xfrm>
            <a:off x="304800" y="1546276"/>
            <a:ext cx="4724400"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vi-VN" sz="3200" b="1">
                <a:solidFill>
                  <a:schemeClr val="tx1"/>
                </a:solidFill>
                <a:latin typeface="Times New Roman" panose="02020603050405020304" pitchFamily="18" charset="0"/>
                <a:ea typeface="Arial" panose="020B0604020202020204" pitchFamily="34" charset="0"/>
              </a:rPr>
              <a:t>Tìm hiểu mạng máy tính:</a:t>
            </a:r>
            <a:endParaRPr lang="vi-VN" sz="3200" b="1">
              <a:solidFill>
                <a:schemeClr val="tx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F9C2167-810B-433D-9E52-7A64C65BBC00}"/>
              </a:ext>
            </a:extLst>
          </p:cNvPr>
          <p:cNvPicPr>
            <a:picLocks noChangeAspect="1"/>
          </p:cNvPicPr>
          <p:nvPr/>
        </p:nvPicPr>
        <p:blipFill rotWithShape="1">
          <a:blip r:embed="rId2"/>
          <a:srcRect l="51875" t="28517" r="28125" b="28256"/>
          <a:stretch/>
        </p:blipFill>
        <p:spPr>
          <a:xfrm>
            <a:off x="5943600" y="1618560"/>
            <a:ext cx="5943600" cy="5087040"/>
          </a:xfrm>
          <a:prstGeom prst="rect">
            <a:avLst/>
          </a:prstGeom>
        </p:spPr>
      </p:pic>
    </p:spTree>
    <p:extLst>
      <p:ext uri="{BB962C8B-B14F-4D97-AF65-F5344CB8AC3E}">
        <p14:creationId xmlns:p14="http://schemas.microsoft.com/office/powerpoint/2010/main" val="3024216060"/>
      </p:ext>
    </p:extLst>
  </p:cSld>
  <p:clrMapOvr>
    <a:masterClrMapping/>
  </p:clrMapOvr>
  <p:transition>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C9CD1D-6598-491D-B343-D099AA1752A7}"/>
              </a:ext>
            </a:extLst>
          </p:cNvPr>
          <p:cNvSpPr txBox="1"/>
          <p:nvPr/>
        </p:nvSpPr>
        <p:spPr>
          <a:xfrm>
            <a:off x="304800" y="1015425"/>
            <a:ext cx="6781800" cy="584775"/>
          </a:xfrm>
          <a:prstGeom prst="rect">
            <a:avLst/>
          </a:prstGeom>
          <a:noFill/>
        </p:spPr>
        <p:txBody>
          <a:bodyPr wrap="square" rtlCol="0">
            <a:spAutoFit/>
          </a:bodyPr>
          <a:lstStyle/>
          <a:p>
            <a:r>
              <a:rPr lang="en-US" altLang="en-US" sz="3200" b="1">
                <a:solidFill>
                  <a:srgbClr val="002060"/>
                </a:solidFill>
                <a:cs typeface="Times New Roman" panose="02020603050405020304" pitchFamily="18" charset="0"/>
              </a:rPr>
              <a:t>1. </a:t>
            </a:r>
            <a:r>
              <a:rPr lang="en-US" altLang="en-US" sz="3200" b="1">
                <a:solidFill>
                  <a:srgbClr val="002060"/>
                </a:solidFill>
              </a:rPr>
              <a:t>Mạng máy tính là gì?</a:t>
            </a:r>
          </a:p>
        </p:txBody>
      </p:sp>
      <p:sp>
        <p:nvSpPr>
          <p:cNvPr id="12" name="TextBox 11">
            <a:extLst>
              <a:ext uri="{FF2B5EF4-FFF2-40B4-BE49-F238E27FC236}">
                <a16:creationId xmlns:a16="http://schemas.microsoft.com/office/drawing/2014/main" id="{53FF6DCB-4D07-4E5A-B8BF-D461834345DD}"/>
              </a:ext>
            </a:extLst>
          </p:cNvPr>
          <p:cNvSpPr txBox="1"/>
          <p:nvPr/>
        </p:nvSpPr>
        <p:spPr>
          <a:xfrm>
            <a:off x="474785" y="1953812"/>
            <a:ext cx="7526215" cy="4827988"/>
          </a:xfrm>
          <a:prstGeom prst="rect">
            <a:avLst/>
          </a:prstGeom>
          <a:noFill/>
          <a:ln>
            <a:solidFill>
              <a:srgbClr val="FFC000"/>
            </a:solidFill>
          </a:ln>
        </p:spPr>
        <p:txBody>
          <a:bodyPr wrap="square" rtlCol="0">
            <a:spAutoFit/>
          </a:bodyPr>
          <a:lstStyle/>
          <a:p>
            <a:pPr marL="0" marR="0" algn="just">
              <a:lnSpc>
                <a:spcPct val="115000"/>
              </a:lnSpc>
              <a:spcBef>
                <a:spcPts val="0"/>
              </a:spcBef>
              <a:spcAft>
                <a:spcPts val="0"/>
              </a:spcAft>
            </a:pPr>
            <a:r>
              <a:rPr lang="vi-VN" sz="3000">
                <a:effectLst/>
                <a:latin typeface="Times New Roman" panose="02020603050405020304" pitchFamily="18" charset="0"/>
                <a:ea typeface="Arial" panose="020B0604020202020204" pitchFamily="34" charset="0"/>
                <a:cs typeface="Times New Roman" panose="02020603050405020304" pitchFamily="18" charset="0"/>
              </a:rPr>
              <a:t>-Người sử dụng mạng có thể trao đổi dữ liệu với nhau. Chẳng hạn, bạn Minh có thể gửi một tệp ảnh từ máy tính của mình đến máy tính của bạn An nếu hai máy tính đó được kết nối với nhau. Đó là trao đổi dữ liệu.</a:t>
            </a:r>
          </a:p>
          <a:p>
            <a:pPr marL="0" marR="0" algn="just">
              <a:lnSpc>
                <a:spcPct val="115000"/>
              </a:lnSpc>
              <a:spcBef>
                <a:spcPts val="0"/>
              </a:spcBef>
              <a:spcAft>
                <a:spcPts val="0"/>
              </a:spcAft>
            </a:pPr>
            <a:r>
              <a:rPr lang="vi-VN" sz="3000">
                <a:effectLst/>
                <a:latin typeface="Times New Roman" panose="02020603050405020304" pitchFamily="18" charset="0"/>
                <a:ea typeface="Arial" panose="020B0604020202020204" pitchFamily="34" charset="0"/>
                <a:cs typeface="Times New Roman" panose="02020603050405020304" pitchFamily="18" charset="0"/>
              </a:rPr>
              <a:t>-Các thiết bị trên mạng có thể được chia sẻ. </a:t>
            </a:r>
          </a:p>
          <a:p>
            <a:pPr marL="0" marR="0" algn="just">
              <a:lnSpc>
                <a:spcPct val="115000"/>
              </a:lnSpc>
              <a:spcBef>
                <a:spcPts val="0"/>
              </a:spcBef>
              <a:spcAft>
                <a:spcPts val="0"/>
              </a:spcAft>
            </a:pPr>
            <a:r>
              <a:rPr lang="vi-VN" sz="3000">
                <a:effectLst/>
                <a:latin typeface="Times New Roman" panose="02020603050405020304" pitchFamily="18" charset="0"/>
                <a:ea typeface="Arial" panose="020B0604020202020204" pitchFamily="34" charset="0"/>
                <a:cs typeface="Times New Roman" panose="02020603050405020304" pitchFamily="18" charset="0"/>
              </a:rPr>
              <a:t>Ví dụ: có 1 máy in nhưng nếu có kết nối mạng thì ta có thể in từ một máy tính bất kỳ trong mạng, máy in được dùng chung.</a:t>
            </a:r>
          </a:p>
        </p:txBody>
      </p:sp>
      <p:sp>
        <p:nvSpPr>
          <p:cNvPr id="11" name="Rectangle 10">
            <a:extLst>
              <a:ext uri="{FF2B5EF4-FFF2-40B4-BE49-F238E27FC236}">
                <a16:creationId xmlns:a16="http://schemas.microsoft.com/office/drawing/2014/main" id="{ABC29359-E19D-49CF-A3CB-1EB64824A80C}"/>
              </a:ext>
            </a:extLst>
          </p:cNvPr>
          <p:cNvSpPr/>
          <p:nvPr/>
        </p:nvSpPr>
        <p:spPr>
          <a:xfrm>
            <a:off x="304800" y="1447800"/>
            <a:ext cx="4724400"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vi-VN" sz="3200" b="1">
                <a:solidFill>
                  <a:schemeClr val="tx1"/>
                </a:solidFill>
                <a:latin typeface="Times New Roman" panose="02020603050405020304" pitchFamily="18" charset="0"/>
                <a:ea typeface="Arial" panose="020B0604020202020204" pitchFamily="34" charset="0"/>
              </a:rPr>
              <a:t>Tìm hiểu mạng máy tính:</a:t>
            </a:r>
            <a:endParaRPr lang="vi-VN" sz="3200" b="1">
              <a:solidFill>
                <a:schemeClr val="tx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F9C2167-810B-433D-9E52-7A64C65BBC00}"/>
              </a:ext>
            </a:extLst>
          </p:cNvPr>
          <p:cNvPicPr>
            <a:picLocks noChangeAspect="1"/>
          </p:cNvPicPr>
          <p:nvPr/>
        </p:nvPicPr>
        <p:blipFill rotWithShape="1">
          <a:blip r:embed="rId2"/>
          <a:srcRect l="51875" t="28517" r="28125" b="28256"/>
          <a:stretch/>
        </p:blipFill>
        <p:spPr>
          <a:xfrm>
            <a:off x="8174735" y="1645920"/>
            <a:ext cx="3712463" cy="5059679"/>
          </a:xfrm>
          <a:prstGeom prst="rect">
            <a:avLst/>
          </a:prstGeom>
        </p:spPr>
      </p:pic>
    </p:spTree>
    <p:extLst>
      <p:ext uri="{BB962C8B-B14F-4D97-AF65-F5344CB8AC3E}">
        <p14:creationId xmlns:p14="http://schemas.microsoft.com/office/powerpoint/2010/main" val="3680558289"/>
      </p:ext>
    </p:extLst>
  </p:cSld>
  <p:clrMapOvr>
    <a:masterClrMapping/>
  </p:clrMapOvr>
  <p:transition>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74B1232-C390-B361-5AC0-A570A7315D24}"/>
              </a:ext>
            </a:extLst>
          </p:cNvPr>
          <p:cNvPicPr>
            <a:picLocks noChangeAspect="1"/>
          </p:cNvPicPr>
          <p:nvPr/>
        </p:nvPicPr>
        <p:blipFill rotWithShape="1">
          <a:blip r:embed="rId2"/>
          <a:srcRect l="51875" t="28517" r="28125" b="28256"/>
          <a:stretch/>
        </p:blipFill>
        <p:spPr>
          <a:xfrm>
            <a:off x="61685" y="1846437"/>
            <a:ext cx="1919515" cy="4810392"/>
          </a:xfrm>
          <a:prstGeom prst="rect">
            <a:avLst/>
          </a:prstGeom>
        </p:spPr>
      </p:pic>
      <p:sp>
        <p:nvSpPr>
          <p:cNvPr id="9" name="Rectangle 8">
            <a:extLst>
              <a:ext uri="{FF2B5EF4-FFF2-40B4-BE49-F238E27FC236}">
                <a16:creationId xmlns:a16="http://schemas.microsoft.com/office/drawing/2014/main" id="{4F0AE406-205F-4F85-BAD9-EA7B91B7E58E}"/>
              </a:ext>
            </a:extLst>
          </p:cNvPr>
          <p:cNvSpPr/>
          <p:nvPr/>
        </p:nvSpPr>
        <p:spPr>
          <a:xfrm>
            <a:off x="61685" y="1221451"/>
            <a:ext cx="5081817" cy="584200"/>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5143501" y="1228360"/>
            <a:ext cx="6896100" cy="584200"/>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Mạng máy tính</a:t>
            </a:r>
          </a:p>
        </p:txBody>
      </p:sp>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1428693809"/>
              </p:ext>
            </p:extLst>
          </p:nvPr>
        </p:nvGraphicFramePr>
        <p:xfrm>
          <a:off x="1905000" y="1828800"/>
          <a:ext cx="10134601" cy="4821120"/>
        </p:xfrm>
        <a:graphic>
          <a:graphicData uri="http://schemas.openxmlformats.org/drawingml/2006/table">
            <a:tbl>
              <a:tblPr firstRow="1" bandRow="1">
                <a:tableStyleId>{F5AB1C69-6EDB-4FF4-983F-18BD219EF322}</a:tableStyleId>
              </a:tblPr>
              <a:tblGrid>
                <a:gridCol w="3238501">
                  <a:extLst>
                    <a:ext uri="{9D8B030D-6E8A-4147-A177-3AD203B41FA5}">
                      <a16:colId xmlns:a16="http://schemas.microsoft.com/office/drawing/2014/main" val="795175101"/>
                    </a:ext>
                  </a:extLst>
                </a:gridCol>
                <a:gridCol w="6896100">
                  <a:extLst>
                    <a:ext uri="{9D8B030D-6E8A-4147-A177-3AD203B41FA5}">
                      <a16:colId xmlns:a16="http://schemas.microsoft.com/office/drawing/2014/main" val="2517340449"/>
                    </a:ext>
                  </a:extLst>
                </a:gridCol>
              </a:tblGrid>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1.</a:t>
                      </a:r>
                      <a:r>
                        <a:rPr lang="vi-VN" sz="3200" b="0">
                          <a:solidFill>
                            <a:schemeClr val="tx1"/>
                          </a:solidFill>
                          <a:latin typeface="Times New Roman" panose="02020603050405020304" pitchFamily="18" charset="0"/>
                          <a:cs typeface="Times New Roman" panose="02020603050405020304" pitchFamily="18" charset="0"/>
                        </a:rPr>
                        <a:t>Em hiểu thế nào là mạng máy tính?</a:t>
                      </a:r>
                    </a:p>
                  </a:txBody>
                  <a:tcPr marL="108000" marR="108000" marT="72000" marB="72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altLang="en-US" sz="3200" b="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vi-VN" sz="3200" b="0">
                          <a:solidFill>
                            <a:schemeClr val="tx1"/>
                          </a:solidFill>
                          <a:latin typeface="Times New Roman" panose="02020603050405020304" pitchFamily="18" charset="0"/>
                          <a:cs typeface="Times New Roman" panose="02020603050405020304" pitchFamily="18" charset="0"/>
                        </a:rPr>
                        <a:t>Hai hay nhiều máy tính và các thiết bị được kết nối để truyền thông tin cho nhau tạo thành một mạng máy tính.</a:t>
                      </a:r>
                      <a:endParaRPr lang="en-US" sz="3200" b="0">
                        <a:solidFill>
                          <a:schemeClr val="tx1"/>
                        </a:solidFill>
                        <a:latin typeface="Times New Roman" panose="02020603050405020304" pitchFamily="18" charset="0"/>
                        <a:cs typeface="Times New Roman" panose="02020603050405020304" pitchFamily="18" charset="0"/>
                      </a:endParaRPr>
                    </a:p>
                  </a:txBody>
                  <a:tcPr marL="108000" marR="108000" marT="72000" marB="72000"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7529309"/>
                  </a:ext>
                </a:extLst>
              </a:tr>
              <a:tr h="370840">
                <a:tc>
                  <a:txBody>
                    <a:bodyPr/>
                    <a:lstStyle/>
                    <a:p>
                      <a:pPr algn="just"/>
                      <a:r>
                        <a:rPr lang="vi-VN" sz="3200" b="0">
                          <a:solidFill>
                            <a:schemeClr val="tx1"/>
                          </a:solidFill>
                          <a:latin typeface="Times New Roman" panose="02020603050405020304" pitchFamily="18" charset="0"/>
                          <a:cs typeface="Times New Roman" panose="02020603050405020304" pitchFamily="18" charset="0"/>
                        </a:rPr>
                        <a:t>2.Mạng máy tính chia sẻ những gì?</a:t>
                      </a:r>
                    </a:p>
                  </a:txBody>
                  <a:tcPr marL="108000" marR="108000" marT="72000" marB="72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altLang="en-US" sz="3200" b="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vi-VN" sz="3200" b="0">
                          <a:solidFill>
                            <a:schemeClr val="tx1"/>
                          </a:solidFill>
                          <a:latin typeface="Times New Roman" panose="02020603050405020304" pitchFamily="18" charset="0"/>
                          <a:cs typeface="Times New Roman" panose="02020603050405020304" pitchFamily="18" charset="0"/>
                        </a:rPr>
                        <a:t>Mạng máy tính chia sẻ dữ liệu, cho phép người sử dụng dùng chung thiết bị. </a:t>
                      </a:r>
                    </a:p>
                  </a:txBody>
                  <a:tcPr marL="108000" marR="108000" marT="72000" marB="72000"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294229"/>
                  </a:ext>
                </a:extLst>
              </a:tr>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3</a:t>
                      </a:r>
                      <a:r>
                        <a:rPr lang="vi-VN" sz="3200" b="0">
                          <a:solidFill>
                            <a:schemeClr val="tx1"/>
                          </a:solidFill>
                          <a:latin typeface="Times New Roman" panose="02020603050405020304" pitchFamily="18" charset="0"/>
                          <a:cs typeface="Times New Roman" panose="02020603050405020304" pitchFamily="18" charset="0"/>
                        </a:rPr>
                        <a:t>.Em hãy nêu một số lợi ích của mạng máy tính?</a:t>
                      </a:r>
                    </a:p>
                  </a:txBody>
                  <a:tcPr marL="108000" marR="108000" marT="72000" marB="72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vi-VN" altLang="en-US" sz="3200" b="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vi-VN" sz="3200" b="0">
                          <a:solidFill>
                            <a:schemeClr val="tx1"/>
                          </a:solidFill>
                          <a:latin typeface="Times New Roman" panose="02020603050405020304" pitchFamily="18" charset="0"/>
                          <a:cs typeface="Times New Roman" panose="02020603050405020304" pitchFamily="18" charset="0"/>
                        </a:rPr>
                        <a:t>Lợi ích của mạng máy tính: Người sử dụng có thể liên lạc với nhau để trao đổi thông tin, chia sẻ dữ liệu và dùng chung các thiết bị trên mạng, ...</a:t>
                      </a:r>
                    </a:p>
                  </a:txBody>
                  <a:tcPr marL="108000" marR="108000" marT="72000" marB="72000"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58826"/>
                  </a:ext>
                </a:extLst>
              </a:tr>
            </a:tbl>
          </a:graphicData>
        </a:graphic>
      </p:graphicFrame>
      <p:sp>
        <p:nvSpPr>
          <p:cNvPr id="5" name="Rectangle 4">
            <a:extLst>
              <a:ext uri="{FF2B5EF4-FFF2-40B4-BE49-F238E27FC236}">
                <a16:creationId xmlns:a16="http://schemas.microsoft.com/office/drawing/2014/main" id="{7B7D6AE4-CD1A-AA5C-CA80-9B165D736878}"/>
              </a:ext>
            </a:extLst>
          </p:cNvPr>
          <p:cNvSpPr/>
          <p:nvPr/>
        </p:nvSpPr>
        <p:spPr>
          <a:xfrm>
            <a:off x="5200651" y="1897484"/>
            <a:ext cx="6781800" cy="15299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2" name="Rectangle 1">
            <a:extLst>
              <a:ext uri="{FF2B5EF4-FFF2-40B4-BE49-F238E27FC236}">
                <a16:creationId xmlns:a16="http://schemas.microsoft.com/office/drawing/2014/main" id="{0C685225-A036-BD52-A9B7-2BA023F7B165}"/>
              </a:ext>
            </a:extLst>
          </p:cNvPr>
          <p:cNvSpPr/>
          <p:nvPr/>
        </p:nvSpPr>
        <p:spPr>
          <a:xfrm>
            <a:off x="5167994" y="3508724"/>
            <a:ext cx="6781800" cy="9855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3" name="Rectangle 2">
            <a:extLst>
              <a:ext uri="{FF2B5EF4-FFF2-40B4-BE49-F238E27FC236}">
                <a16:creationId xmlns:a16="http://schemas.microsoft.com/office/drawing/2014/main" id="{DB1FCBA4-1FE7-BFD3-14B6-A9A8652FE6E9}"/>
              </a:ext>
            </a:extLst>
          </p:cNvPr>
          <p:cNvSpPr/>
          <p:nvPr/>
        </p:nvSpPr>
        <p:spPr>
          <a:xfrm>
            <a:off x="5204280" y="4570440"/>
            <a:ext cx="6781800" cy="20116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3632260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2"/>
                                        </p:tgtEl>
                                        <p:attrNameLst>
                                          <p:attrName>ppt_w</p:attrName>
                                        </p:attrNameLst>
                                      </p:cBhvr>
                                      <p:tavLst>
                                        <p:tav tm="0">
                                          <p:val>
                                            <p:strVal val="ppt_w"/>
                                          </p:val>
                                        </p:tav>
                                        <p:tav tm="100000">
                                          <p:val>
                                            <p:fltVal val="0"/>
                                          </p:val>
                                        </p:tav>
                                      </p:tavLst>
                                    </p:anim>
                                    <p:anim calcmode="lin" valueType="num">
                                      <p:cBhvr>
                                        <p:cTn id="14" dur="500"/>
                                        <p:tgtEl>
                                          <p:spTgt spid="2"/>
                                        </p:tgtEl>
                                        <p:attrNameLst>
                                          <p:attrName>ppt_h</p:attrName>
                                        </p:attrNameLst>
                                      </p:cBhvr>
                                      <p:tavLst>
                                        <p:tav tm="0">
                                          <p:val>
                                            <p:strVal val="ppt_h"/>
                                          </p:val>
                                        </p:tav>
                                        <p:tav tm="100000">
                                          <p:val>
                                            <p:fltVal val="0"/>
                                          </p:val>
                                        </p:tav>
                                      </p:tavLst>
                                    </p:anim>
                                    <p:animEffect transition="out" filter="fade">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3"/>
                                        </p:tgtEl>
                                        <p:attrNameLst>
                                          <p:attrName>ppt_w</p:attrName>
                                        </p:attrNameLst>
                                      </p:cBhvr>
                                      <p:tavLst>
                                        <p:tav tm="0">
                                          <p:val>
                                            <p:strVal val="ppt_w"/>
                                          </p:val>
                                        </p:tav>
                                        <p:tav tm="100000">
                                          <p:val>
                                            <p:fltVal val="0"/>
                                          </p:val>
                                        </p:tav>
                                      </p:tavLst>
                                    </p:anim>
                                    <p:anim calcmode="lin" valueType="num">
                                      <p:cBhvr>
                                        <p:cTn id="21" dur="500"/>
                                        <p:tgtEl>
                                          <p:spTgt spid="3"/>
                                        </p:tgtEl>
                                        <p:attrNameLst>
                                          <p:attrName>ppt_h</p:attrName>
                                        </p:attrNameLst>
                                      </p:cBhvr>
                                      <p:tavLst>
                                        <p:tav tm="0">
                                          <p:val>
                                            <p:strVal val="ppt_h"/>
                                          </p:val>
                                        </p:tav>
                                        <p:tav tm="100000">
                                          <p:val>
                                            <p:fltVal val="0"/>
                                          </p:val>
                                        </p:tav>
                                      </p:tavLst>
                                    </p:anim>
                                    <p:animEffect transition="out" filter="fade">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a:extLst>
              <a:ext uri="{FF2B5EF4-FFF2-40B4-BE49-F238E27FC236}">
                <a16:creationId xmlns:a16="http://schemas.microsoft.com/office/drawing/2014/main" id="{4814543F-FE5B-4129-3601-623593F8E6CD}"/>
              </a:ext>
            </a:extLst>
          </p:cNvPr>
          <p:cNvSpPr>
            <a:spLocks noChangeArrowheads="1"/>
          </p:cNvSpPr>
          <p:nvPr/>
        </p:nvSpPr>
        <p:spPr bwMode="gray">
          <a:xfrm>
            <a:off x="3200400" y="2286000"/>
            <a:ext cx="5410200" cy="1384935"/>
          </a:xfrm>
          <a:prstGeom prst="roundRect">
            <a:avLst>
              <a:gd name="adj" fmla="val 50000"/>
            </a:avLst>
          </a:prstGeom>
          <a:solidFill>
            <a:schemeClr val="accent5">
              <a:lumMod val="40000"/>
              <a:lumOff val="60000"/>
            </a:schemeClr>
          </a:solidFill>
          <a:ln w="57150" algn="ctr">
            <a:solidFill>
              <a:srgbClr val="FF9900"/>
            </a:solidFill>
            <a:round/>
            <a:headEnd/>
            <a:tailEnd/>
          </a:ln>
          <a:effectLst/>
        </p:spPr>
        <p:txBody>
          <a:bodyPr lIns="36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200" b="1">
                <a:solidFill>
                  <a:srgbClr val="FF0000"/>
                </a:solidFill>
                <a:latin typeface="Times New Roman" panose="02020603050405020304" pitchFamily="18" charset="0"/>
                <a:cs typeface="Times New Roman" panose="02020603050405020304" pitchFamily="18" charset="0"/>
              </a:rPr>
              <a:t>2. Các thành phần của mạng máy tính:</a:t>
            </a:r>
          </a:p>
        </p:txBody>
      </p:sp>
    </p:spTree>
    <p:extLst>
      <p:ext uri="{BB962C8B-B14F-4D97-AF65-F5344CB8AC3E}">
        <p14:creationId xmlns:p14="http://schemas.microsoft.com/office/powerpoint/2010/main" val="2284086413"/>
      </p:ext>
    </p:extLst>
  </p:cSld>
  <p:clrMapOvr>
    <a:masterClrMapping/>
  </p:clrMapOvr>
  <p:transition>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B0304A-02FF-4171-95E8-812A2E4282CB}"/>
              </a:ext>
            </a:extLst>
          </p:cNvPr>
          <p:cNvPicPr>
            <a:picLocks noChangeAspect="1"/>
          </p:cNvPicPr>
          <p:nvPr/>
        </p:nvPicPr>
        <p:blipFill rotWithShape="1">
          <a:blip r:embed="rId3"/>
          <a:srcRect l="51888" t="43330" r="28125" b="36660"/>
          <a:stretch/>
        </p:blipFill>
        <p:spPr>
          <a:xfrm>
            <a:off x="7162800" y="1655617"/>
            <a:ext cx="4782311" cy="5049981"/>
          </a:xfrm>
          <a:prstGeom prst="rect">
            <a:avLst/>
          </a:prstGeom>
        </p:spPr>
      </p:pic>
      <p:sp>
        <p:nvSpPr>
          <p:cNvPr id="3" name="TextBox 2">
            <a:extLst>
              <a:ext uri="{FF2B5EF4-FFF2-40B4-BE49-F238E27FC236}">
                <a16:creationId xmlns:a16="http://schemas.microsoft.com/office/drawing/2014/main" id="{A5C9CD1D-6598-491D-B343-D099AA1752A7}"/>
              </a:ext>
            </a:extLst>
          </p:cNvPr>
          <p:cNvSpPr txBox="1"/>
          <p:nvPr/>
        </p:nvSpPr>
        <p:spPr>
          <a:xfrm>
            <a:off x="304800" y="1070843"/>
            <a:ext cx="8229600" cy="584775"/>
          </a:xfrm>
          <a:prstGeom prst="rect">
            <a:avLst/>
          </a:prstGeom>
          <a:noFill/>
        </p:spPr>
        <p:txBody>
          <a:bodyPr wrap="square" rtlCol="0">
            <a:spAutoFit/>
          </a:bodyPr>
          <a:lstStyle/>
          <a:p>
            <a:r>
              <a:rPr lang="en-US" altLang="en-US" sz="3200" b="1">
                <a:solidFill>
                  <a:srgbClr val="FF0000"/>
                </a:solidFill>
                <a:latin typeface="Times New Roman" panose="02020603050405020304" pitchFamily="18" charset="0"/>
                <a:cs typeface="Times New Roman" panose="02020603050405020304" pitchFamily="18" charset="0"/>
              </a:rPr>
              <a:t>2. Các thành phần của mạng máy tính:</a:t>
            </a:r>
          </a:p>
        </p:txBody>
      </p:sp>
      <p:pic>
        <p:nvPicPr>
          <p:cNvPr id="8" name="Picture 7">
            <a:extLst>
              <a:ext uri="{FF2B5EF4-FFF2-40B4-BE49-F238E27FC236}">
                <a16:creationId xmlns:a16="http://schemas.microsoft.com/office/drawing/2014/main" id="{B27C059B-A4AF-41D2-B292-BFCD255EA60E}"/>
              </a:ext>
            </a:extLst>
          </p:cNvPr>
          <p:cNvPicPr>
            <a:picLocks noChangeAspect="1"/>
          </p:cNvPicPr>
          <p:nvPr/>
        </p:nvPicPr>
        <p:blipFill rotWithShape="1">
          <a:blip r:embed="rId4"/>
          <a:srcRect l="38125" t="35549" r="34375" b="34437"/>
          <a:stretch/>
        </p:blipFill>
        <p:spPr>
          <a:xfrm>
            <a:off x="249936" y="1655618"/>
            <a:ext cx="6912864" cy="5049982"/>
          </a:xfrm>
          <a:prstGeom prst="rect">
            <a:avLst/>
          </a:prstGeom>
        </p:spPr>
      </p:pic>
    </p:spTree>
    <p:extLst>
      <p:ext uri="{BB962C8B-B14F-4D97-AF65-F5344CB8AC3E}">
        <p14:creationId xmlns:p14="http://schemas.microsoft.com/office/powerpoint/2010/main" val="1862215046"/>
      </p:ext>
    </p:extLst>
  </p:cSld>
  <p:clrMapOvr>
    <a:masterClrMapping/>
  </p:clrMapOvr>
  <p:transition>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F204EC4-FFE4-4E94-BB30-A2D494E182D6}"/>
              </a:ext>
            </a:extLst>
          </p:cNvPr>
          <p:cNvPicPr>
            <a:picLocks noChangeAspect="1"/>
          </p:cNvPicPr>
          <p:nvPr/>
        </p:nvPicPr>
        <p:blipFill rotWithShape="1">
          <a:blip r:embed="rId3"/>
          <a:srcRect l="38125" t="35549" r="34375" b="34437"/>
          <a:stretch/>
        </p:blipFill>
        <p:spPr>
          <a:xfrm>
            <a:off x="5897189" y="2317401"/>
            <a:ext cx="6294811" cy="4388199"/>
          </a:xfrm>
          <a:prstGeom prst="rect">
            <a:avLst/>
          </a:prstGeom>
        </p:spPr>
      </p:pic>
      <p:sp>
        <p:nvSpPr>
          <p:cNvPr id="12" name="TextBox 11">
            <a:extLst>
              <a:ext uri="{FF2B5EF4-FFF2-40B4-BE49-F238E27FC236}">
                <a16:creationId xmlns:a16="http://schemas.microsoft.com/office/drawing/2014/main" id="{53FF6DCB-4D07-4E5A-B8BF-D461834345DD}"/>
              </a:ext>
            </a:extLst>
          </p:cNvPr>
          <p:cNvSpPr txBox="1"/>
          <p:nvPr/>
        </p:nvSpPr>
        <p:spPr>
          <a:xfrm>
            <a:off x="185059" y="2278651"/>
            <a:ext cx="5682341" cy="3444789"/>
          </a:xfrm>
          <a:prstGeom prst="rect">
            <a:avLst/>
          </a:prstGeom>
          <a:noFill/>
          <a:ln>
            <a:solidFill>
              <a:srgbClr val="FFC000"/>
            </a:solidFill>
          </a:ln>
        </p:spPr>
        <p:txBody>
          <a:bodyPr wrap="square" rtlCol="0">
            <a:spAutoFit/>
          </a:bodyPr>
          <a:lstStyle/>
          <a:p>
            <a:pPr marL="0" marR="0" algn="just">
              <a:lnSpc>
                <a:spcPct val="115000"/>
              </a:lnSpc>
              <a:spcBef>
                <a:spcPts val="0"/>
              </a:spcBef>
              <a:spcAft>
                <a:spcPts val="0"/>
              </a:spcAft>
            </a:pPr>
            <a:r>
              <a:rPr lang="vi-VN" sz="3200">
                <a:effectLst/>
                <a:latin typeface="Times New Roman" panose="02020603050405020304" pitchFamily="18" charset="0"/>
                <a:ea typeface="Arial" panose="020B0604020202020204" pitchFamily="34" charset="0"/>
                <a:cs typeface="Times New Roman" panose="02020603050405020304" pitchFamily="18" charset="0"/>
              </a:rPr>
              <a:t>1. Quan sát hình và cho biết những thiết bị nào đang được nối vào mạng?</a:t>
            </a:r>
          </a:p>
          <a:p>
            <a:pPr marL="0" marR="0" algn="just">
              <a:lnSpc>
                <a:spcPct val="115000"/>
              </a:lnSpc>
              <a:spcBef>
                <a:spcPts val="0"/>
              </a:spcBef>
              <a:spcAft>
                <a:spcPts val="0"/>
              </a:spcAft>
            </a:pPr>
            <a:r>
              <a:rPr lang="vi-VN" sz="3200">
                <a:latin typeface="Times New Roman" panose="02020603050405020304" pitchFamily="18" charset="0"/>
                <a:ea typeface="Arial" panose="020B0604020202020204" pitchFamily="34" charset="0"/>
                <a:cs typeface="Times New Roman" panose="02020603050405020304" pitchFamily="18" charset="0"/>
              </a:rPr>
              <a:t>2. C</a:t>
            </a:r>
            <a:r>
              <a:rPr lang="vi-VN" sz="3200">
                <a:effectLst/>
                <a:latin typeface="Times New Roman" panose="02020603050405020304" pitchFamily="18" charset="0"/>
                <a:ea typeface="Arial" panose="020B0604020202020204" pitchFamily="34" charset="0"/>
                <a:cs typeface="Times New Roman" panose="02020603050405020304" pitchFamily="18" charset="0"/>
              </a:rPr>
              <a:t>ác thiết bị đó được nối với nhau như thế nào? Qua các thiết bị trung gian nào?</a:t>
            </a:r>
          </a:p>
        </p:txBody>
      </p:sp>
      <p:sp>
        <p:nvSpPr>
          <p:cNvPr id="13" name="Rectangle 12">
            <a:extLst>
              <a:ext uri="{FF2B5EF4-FFF2-40B4-BE49-F238E27FC236}">
                <a16:creationId xmlns:a16="http://schemas.microsoft.com/office/drawing/2014/main" id="{2A03F749-A2BE-421C-A3CF-D0DD935CAA07}"/>
              </a:ext>
            </a:extLst>
          </p:cNvPr>
          <p:cNvSpPr/>
          <p:nvPr/>
        </p:nvSpPr>
        <p:spPr>
          <a:xfrm>
            <a:off x="192316" y="1692101"/>
            <a:ext cx="4227284" cy="584775"/>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rgbClr val="FF0000"/>
                </a:solidFill>
                <a:latin typeface="Times New Roman" panose="02020603050405020304" pitchFamily="18" charset="0"/>
                <a:cs typeface="Times New Roman" panose="02020603050405020304" pitchFamily="18" charset="0"/>
              </a:rPr>
              <a:t>Nghiên cứu và thảo luận</a:t>
            </a:r>
          </a:p>
        </p:txBody>
      </p:sp>
      <p:sp>
        <p:nvSpPr>
          <p:cNvPr id="15" name="Rectangle 14">
            <a:extLst>
              <a:ext uri="{FF2B5EF4-FFF2-40B4-BE49-F238E27FC236}">
                <a16:creationId xmlns:a16="http://schemas.microsoft.com/office/drawing/2014/main" id="{3AC2E107-9905-4D44-81C2-71EBAD8D34F8}"/>
              </a:ext>
            </a:extLst>
          </p:cNvPr>
          <p:cNvSpPr/>
          <p:nvPr/>
        </p:nvSpPr>
        <p:spPr>
          <a:xfrm>
            <a:off x="4449389" y="1692101"/>
            <a:ext cx="3170611" cy="584775"/>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Thành phần mạng</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A22C9F1A-D754-41FB-88D0-7754762B6193}"/>
              </a:ext>
            </a:extLst>
          </p:cNvPr>
          <p:cNvSpPr txBox="1"/>
          <p:nvPr/>
        </p:nvSpPr>
        <p:spPr>
          <a:xfrm>
            <a:off x="304800" y="1066801"/>
            <a:ext cx="8229600" cy="584775"/>
          </a:xfrm>
          <a:prstGeom prst="rect">
            <a:avLst/>
          </a:prstGeom>
          <a:noFill/>
        </p:spPr>
        <p:txBody>
          <a:bodyPr wrap="square" rtlCol="0">
            <a:spAutoFit/>
          </a:bodyPr>
          <a:lstStyle/>
          <a:p>
            <a:r>
              <a:rPr lang="en-US" altLang="en-US" sz="3200" b="1">
                <a:solidFill>
                  <a:srgbClr val="002060"/>
                </a:solidFill>
                <a:cs typeface="Times New Roman" panose="02020603050405020304" pitchFamily="18" charset="0"/>
              </a:rPr>
              <a:t>2. Các thành phần của m</a:t>
            </a:r>
            <a:r>
              <a:rPr lang="en-US" altLang="en-US" sz="3200" b="1">
                <a:solidFill>
                  <a:srgbClr val="002060"/>
                </a:solidFill>
              </a:rPr>
              <a:t>ạng máy tính:</a:t>
            </a:r>
          </a:p>
        </p:txBody>
      </p:sp>
    </p:spTree>
    <p:extLst>
      <p:ext uri="{BB962C8B-B14F-4D97-AF65-F5344CB8AC3E}">
        <p14:creationId xmlns:p14="http://schemas.microsoft.com/office/powerpoint/2010/main" val="3542253139"/>
      </p:ext>
    </p:extLst>
  </p:cSld>
  <p:clrMapOvr>
    <a:masterClrMapping/>
  </p:clrMapOvr>
  <p:transition>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7C059B-A4AF-41D2-B292-BFCD255EA60E}"/>
              </a:ext>
            </a:extLst>
          </p:cNvPr>
          <p:cNvPicPr>
            <a:picLocks noChangeAspect="1"/>
          </p:cNvPicPr>
          <p:nvPr/>
        </p:nvPicPr>
        <p:blipFill rotWithShape="1">
          <a:blip r:embed="rId2"/>
          <a:srcRect l="38125" t="35549" r="34375" b="34437"/>
          <a:stretch/>
        </p:blipFill>
        <p:spPr>
          <a:xfrm>
            <a:off x="7315200" y="1651575"/>
            <a:ext cx="4800600" cy="4977825"/>
          </a:xfrm>
          <a:prstGeom prst="rect">
            <a:avLst/>
          </a:prstGeom>
        </p:spPr>
      </p:pic>
      <p:sp>
        <p:nvSpPr>
          <p:cNvPr id="3" name="TextBox 2">
            <a:extLst>
              <a:ext uri="{FF2B5EF4-FFF2-40B4-BE49-F238E27FC236}">
                <a16:creationId xmlns:a16="http://schemas.microsoft.com/office/drawing/2014/main" id="{A5C9CD1D-6598-491D-B343-D099AA1752A7}"/>
              </a:ext>
            </a:extLst>
          </p:cNvPr>
          <p:cNvSpPr txBox="1"/>
          <p:nvPr/>
        </p:nvSpPr>
        <p:spPr>
          <a:xfrm>
            <a:off x="304800" y="1066801"/>
            <a:ext cx="8229600" cy="584775"/>
          </a:xfrm>
          <a:prstGeom prst="rect">
            <a:avLst/>
          </a:prstGeom>
          <a:noFill/>
        </p:spPr>
        <p:txBody>
          <a:bodyPr wrap="square" rtlCol="0">
            <a:spAutoFit/>
          </a:bodyPr>
          <a:lstStyle/>
          <a:p>
            <a:r>
              <a:rPr lang="en-US" altLang="en-US" sz="3200" b="1">
                <a:solidFill>
                  <a:srgbClr val="002060"/>
                </a:solidFill>
                <a:cs typeface="Times New Roman" panose="02020603050405020304" pitchFamily="18" charset="0"/>
              </a:rPr>
              <a:t>2. Các thành phần của m</a:t>
            </a:r>
            <a:r>
              <a:rPr lang="en-US" altLang="en-US" sz="3200" b="1">
                <a:solidFill>
                  <a:srgbClr val="002060"/>
                </a:solidFill>
              </a:rPr>
              <a:t>ạng máy tính:</a:t>
            </a:r>
          </a:p>
        </p:txBody>
      </p:sp>
      <p:sp>
        <p:nvSpPr>
          <p:cNvPr id="12" name="TextBox 11">
            <a:extLst>
              <a:ext uri="{FF2B5EF4-FFF2-40B4-BE49-F238E27FC236}">
                <a16:creationId xmlns:a16="http://schemas.microsoft.com/office/drawing/2014/main" id="{53FF6DCB-4D07-4E5A-B8BF-D461834345DD}"/>
              </a:ext>
            </a:extLst>
          </p:cNvPr>
          <p:cNvSpPr txBox="1"/>
          <p:nvPr/>
        </p:nvSpPr>
        <p:spPr>
          <a:xfrm>
            <a:off x="389792" y="1654623"/>
            <a:ext cx="6688015" cy="4577407"/>
          </a:xfrm>
          <a:prstGeom prst="rect">
            <a:avLst/>
          </a:prstGeom>
          <a:noFill/>
          <a:ln>
            <a:solidFill>
              <a:srgbClr val="FFC000"/>
            </a:solidFill>
          </a:ln>
        </p:spPr>
        <p:txBody>
          <a:bodyPr wrap="square" rtlCol="0">
            <a:spAutoFit/>
          </a:bodyPr>
          <a:lstStyle/>
          <a:p>
            <a:pPr marL="0" marR="0" algn="just">
              <a:lnSpc>
                <a:spcPct val="115000"/>
              </a:lnSpc>
              <a:spcBef>
                <a:spcPts val="0"/>
              </a:spcBef>
              <a:spcAft>
                <a:spcPts val="0"/>
              </a:spcAft>
            </a:pPr>
            <a:r>
              <a:rPr lang="vi-VN" sz="3200">
                <a:latin typeface="Times New Roman" panose="02020603050405020304" pitchFamily="18" charset="0"/>
                <a:ea typeface="Arial" panose="020B0604020202020204" pitchFamily="34" charset="0"/>
                <a:cs typeface="Times New Roman" panose="02020603050405020304" pitchFamily="18" charset="0"/>
              </a:rPr>
              <a:t>M</a:t>
            </a:r>
            <a:r>
              <a:rPr lang="vi-VN" sz="3200">
                <a:effectLst/>
                <a:latin typeface="Times New Roman" panose="02020603050405020304" pitchFamily="18" charset="0"/>
                <a:ea typeface="Arial" panose="020B0604020202020204" pitchFamily="34" charset="0"/>
                <a:cs typeface="Times New Roman" panose="02020603050405020304" pitchFamily="18" charset="0"/>
              </a:rPr>
              <a:t>ột mạng máy tính thường gồm những thành phần chủ yếu như:</a:t>
            </a:r>
          </a:p>
          <a:p>
            <a:pPr marL="0" marR="0" algn="just">
              <a:lnSpc>
                <a:spcPct val="115000"/>
              </a:lnSpc>
              <a:spcBef>
                <a:spcPts val="0"/>
              </a:spcBef>
              <a:spcAft>
                <a:spcPts val="0"/>
              </a:spcAft>
            </a:pPr>
            <a:r>
              <a:rPr lang="vi-VN" sz="3200">
                <a:latin typeface="Times New Roman" panose="02020603050405020304" pitchFamily="18" charset="0"/>
                <a:ea typeface="Arial" panose="020B0604020202020204" pitchFamily="34" charset="0"/>
                <a:cs typeface="Times New Roman" panose="02020603050405020304" pitchFamily="18" charset="0"/>
              </a:rPr>
              <a:t>-</a:t>
            </a:r>
            <a:r>
              <a:rPr lang="vi-VN" sz="3200" b="1">
                <a:latin typeface="Times New Roman" panose="02020603050405020304" pitchFamily="18" charset="0"/>
                <a:ea typeface="Arial" panose="020B0604020202020204" pitchFamily="34" charset="0"/>
                <a:cs typeface="Times New Roman" panose="02020603050405020304" pitchFamily="18" charset="0"/>
              </a:rPr>
              <a:t>C</a:t>
            </a:r>
            <a:r>
              <a:rPr lang="vi-VN" sz="3200" b="1">
                <a:effectLst/>
                <a:latin typeface="Times New Roman" panose="02020603050405020304" pitchFamily="18" charset="0"/>
                <a:ea typeface="Arial" panose="020B0604020202020204" pitchFamily="34" charset="0"/>
                <a:cs typeface="Times New Roman" panose="02020603050405020304" pitchFamily="18" charset="0"/>
              </a:rPr>
              <a:t>ác thiết bị đầu cuối</a:t>
            </a:r>
            <a:r>
              <a:rPr lang="vi-VN" sz="3200">
                <a:effectLst/>
                <a:latin typeface="Times New Roman" panose="02020603050405020304" pitchFamily="18" charset="0"/>
                <a:ea typeface="Arial" panose="020B0604020202020204" pitchFamily="34" charset="0"/>
                <a:cs typeface="Times New Roman" panose="02020603050405020304" pitchFamily="18" charset="0"/>
              </a:rPr>
              <a:t>: giống như điểm xuất phát hoặc điểm đến trong mạng giao thông. Các thiết bị đầu cuối có thể là máy tính để bàn, máy tính xách tay, điện thoại thông minh, máy ảnh, máy in, máy quét, ...</a:t>
            </a:r>
          </a:p>
        </p:txBody>
      </p:sp>
    </p:spTree>
    <p:extLst>
      <p:ext uri="{BB962C8B-B14F-4D97-AF65-F5344CB8AC3E}">
        <p14:creationId xmlns:p14="http://schemas.microsoft.com/office/powerpoint/2010/main" val="3688006686"/>
      </p:ext>
    </p:extLst>
  </p:cSld>
  <p:clrMapOvr>
    <a:masterClrMapping/>
  </p:clrMapOvr>
  <p:transition>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7469DB6-B8D2-46EE-B702-F2820267A54B}"/>
              </a:ext>
            </a:extLst>
          </p:cNvPr>
          <p:cNvPicPr>
            <a:picLocks noChangeAspect="1"/>
          </p:cNvPicPr>
          <p:nvPr/>
        </p:nvPicPr>
        <p:blipFill rotWithShape="1">
          <a:blip r:embed="rId2"/>
          <a:srcRect l="28750" t="17762" r="30000" b="61117"/>
          <a:stretch/>
        </p:blipFill>
        <p:spPr>
          <a:xfrm>
            <a:off x="347296" y="1624142"/>
            <a:ext cx="7577504" cy="2202978"/>
          </a:xfrm>
          <a:prstGeom prst="rect">
            <a:avLst/>
          </a:prstGeom>
        </p:spPr>
      </p:pic>
      <p:sp>
        <p:nvSpPr>
          <p:cNvPr id="3" name="TextBox 2">
            <a:extLst>
              <a:ext uri="{FF2B5EF4-FFF2-40B4-BE49-F238E27FC236}">
                <a16:creationId xmlns:a16="http://schemas.microsoft.com/office/drawing/2014/main" id="{A5C9CD1D-6598-491D-B343-D099AA1752A7}"/>
              </a:ext>
            </a:extLst>
          </p:cNvPr>
          <p:cNvSpPr txBox="1"/>
          <p:nvPr/>
        </p:nvSpPr>
        <p:spPr>
          <a:xfrm>
            <a:off x="304800" y="1066800"/>
            <a:ext cx="8229600" cy="584775"/>
          </a:xfrm>
          <a:prstGeom prst="rect">
            <a:avLst/>
          </a:prstGeom>
          <a:noFill/>
        </p:spPr>
        <p:txBody>
          <a:bodyPr wrap="square" rtlCol="0">
            <a:spAutoFit/>
          </a:bodyPr>
          <a:lstStyle/>
          <a:p>
            <a:r>
              <a:rPr lang="en-US" altLang="en-US" sz="3200" b="1">
                <a:solidFill>
                  <a:srgbClr val="002060"/>
                </a:solidFill>
                <a:cs typeface="Times New Roman" panose="02020603050405020304" pitchFamily="18" charset="0"/>
              </a:rPr>
              <a:t>2. Các thành phần của m</a:t>
            </a:r>
            <a:r>
              <a:rPr lang="en-US" altLang="en-US" sz="3200" b="1">
                <a:solidFill>
                  <a:srgbClr val="002060"/>
                </a:solidFill>
              </a:rPr>
              <a:t>ạng máy tính:</a:t>
            </a:r>
          </a:p>
        </p:txBody>
      </p:sp>
      <p:sp>
        <p:nvSpPr>
          <p:cNvPr id="12" name="TextBox 11">
            <a:extLst>
              <a:ext uri="{FF2B5EF4-FFF2-40B4-BE49-F238E27FC236}">
                <a16:creationId xmlns:a16="http://schemas.microsoft.com/office/drawing/2014/main" id="{53FF6DCB-4D07-4E5A-B8BF-D461834345DD}"/>
              </a:ext>
            </a:extLst>
          </p:cNvPr>
          <p:cNvSpPr txBox="1"/>
          <p:nvPr/>
        </p:nvSpPr>
        <p:spPr>
          <a:xfrm>
            <a:off x="347296" y="3827120"/>
            <a:ext cx="11497407" cy="2878480"/>
          </a:xfrm>
          <a:prstGeom prst="rect">
            <a:avLst/>
          </a:prstGeom>
          <a:noFill/>
          <a:ln>
            <a:solidFill>
              <a:srgbClr val="FFC000"/>
            </a:solidFill>
          </a:ln>
        </p:spPr>
        <p:txBody>
          <a:bodyPr wrap="square" rtlCol="0">
            <a:spAutoFit/>
          </a:bodyPr>
          <a:lstStyle/>
          <a:p>
            <a:pPr marL="0" marR="0" algn="just">
              <a:lnSpc>
                <a:spcPct val="115000"/>
              </a:lnSpc>
              <a:spcBef>
                <a:spcPts val="0"/>
              </a:spcBef>
              <a:spcAft>
                <a:spcPts val="0"/>
              </a:spcAft>
            </a:pPr>
            <a:r>
              <a:rPr lang="vi-VN" sz="3200" b="1">
                <a:latin typeface="Times New Roman" panose="02020603050405020304" pitchFamily="18" charset="0"/>
                <a:ea typeface="Arial" panose="020B0604020202020204" pitchFamily="34" charset="0"/>
                <a:cs typeface="Times New Roman" panose="02020603050405020304" pitchFamily="18" charset="0"/>
              </a:rPr>
              <a:t>-Các t</a:t>
            </a:r>
            <a:r>
              <a:rPr lang="vi-VN" sz="3200" b="1">
                <a:effectLst/>
                <a:latin typeface="Times New Roman" panose="02020603050405020304" pitchFamily="18" charset="0"/>
                <a:ea typeface="Arial" panose="020B0604020202020204" pitchFamily="34" charset="0"/>
                <a:cs typeface="Times New Roman" panose="02020603050405020304" pitchFamily="18" charset="0"/>
              </a:rPr>
              <a:t>hiết bị kết nối</a:t>
            </a:r>
            <a:r>
              <a:rPr lang="vi-VN" sz="3200">
                <a:effectLst/>
                <a:latin typeface="Times New Roman" panose="02020603050405020304" pitchFamily="18" charset="0"/>
                <a:ea typeface="Arial" panose="020B0604020202020204" pitchFamily="34" charset="0"/>
                <a:cs typeface="Times New Roman" panose="02020603050405020304" pitchFamily="18" charset="0"/>
              </a:rPr>
              <a:t>: được dùng để nối các thiết bị đầu cuối lại với nhau giống như con đường, nhà ga, sân bay,... Các thiết bị này bao gồm đường truyền (có dây và không dây), bộ chia (Hub), bộ chuyển mạch (Switch), bộ định tuyến (Router), bộ định tuyến không dây (Wireless Router), điểm truy cập không dây (Access Point), ....</a:t>
            </a:r>
          </a:p>
        </p:txBody>
      </p:sp>
      <p:pic>
        <p:nvPicPr>
          <p:cNvPr id="6" name="Picture 5">
            <a:extLst>
              <a:ext uri="{FF2B5EF4-FFF2-40B4-BE49-F238E27FC236}">
                <a16:creationId xmlns:a16="http://schemas.microsoft.com/office/drawing/2014/main" id="{6B1C8205-41E1-4264-B57B-5A18A953AF45}"/>
              </a:ext>
            </a:extLst>
          </p:cNvPr>
          <p:cNvPicPr>
            <a:picLocks noChangeAspect="1"/>
          </p:cNvPicPr>
          <p:nvPr/>
        </p:nvPicPr>
        <p:blipFill rotWithShape="1">
          <a:blip r:embed="rId3"/>
          <a:srcRect l="59375" t="29977" r="5697" b="35549"/>
          <a:stretch/>
        </p:blipFill>
        <p:spPr>
          <a:xfrm>
            <a:off x="7924800" y="1219200"/>
            <a:ext cx="4106007" cy="2591683"/>
          </a:xfrm>
          <a:prstGeom prst="rect">
            <a:avLst/>
          </a:prstGeom>
        </p:spPr>
      </p:pic>
    </p:spTree>
    <p:extLst>
      <p:ext uri="{BB962C8B-B14F-4D97-AF65-F5344CB8AC3E}">
        <p14:creationId xmlns:p14="http://schemas.microsoft.com/office/powerpoint/2010/main" val="517871030"/>
      </p:ext>
    </p:extLst>
  </p:cSld>
  <p:clrMapOvr>
    <a:masterClrMapping/>
  </p:clrMapOvr>
  <p:transition>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C9CD1D-6598-491D-B343-D099AA1752A7}"/>
              </a:ext>
            </a:extLst>
          </p:cNvPr>
          <p:cNvSpPr txBox="1"/>
          <p:nvPr/>
        </p:nvSpPr>
        <p:spPr>
          <a:xfrm>
            <a:off x="304800" y="1053715"/>
            <a:ext cx="8229600" cy="584775"/>
          </a:xfrm>
          <a:prstGeom prst="rect">
            <a:avLst/>
          </a:prstGeom>
          <a:noFill/>
        </p:spPr>
        <p:txBody>
          <a:bodyPr wrap="square" rtlCol="0">
            <a:spAutoFit/>
          </a:bodyPr>
          <a:lstStyle/>
          <a:p>
            <a:r>
              <a:rPr lang="en-US" altLang="en-US" sz="3200" b="1">
                <a:solidFill>
                  <a:srgbClr val="002060"/>
                </a:solidFill>
                <a:cs typeface="Times New Roman" panose="02020603050405020304" pitchFamily="18" charset="0"/>
              </a:rPr>
              <a:t>2. Các thành phần của m</a:t>
            </a:r>
            <a:r>
              <a:rPr lang="en-US" altLang="en-US" sz="3200" b="1">
                <a:solidFill>
                  <a:srgbClr val="002060"/>
                </a:solidFill>
              </a:rPr>
              <a:t>ạng máy tính:</a:t>
            </a:r>
          </a:p>
        </p:txBody>
      </p:sp>
      <p:sp>
        <p:nvSpPr>
          <p:cNvPr id="12" name="TextBox 11">
            <a:extLst>
              <a:ext uri="{FF2B5EF4-FFF2-40B4-BE49-F238E27FC236}">
                <a16:creationId xmlns:a16="http://schemas.microsoft.com/office/drawing/2014/main" id="{53FF6DCB-4D07-4E5A-B8BF-D461834345DD}"/>
              </a:ext>
            </a:extLst>
          </p:cNvPr>
          <p:cNvSpPr txBox="1"/>
          <p:nvPr/>
        </p:nvSpPr>
        <p:spPr>
          <a:xfrm>
            <a:off x="438913" y="4164829"/>
            <a:ext cx="11266815" cy="2312171"/>
          </a:xfrm>
          <a:prstGeom prst="rect">
            <a:avLst/>
          </a:prstGeom>
          <a:noFill/>
          <a:ln>
            <a:solidFill>
              <a:srgbClr val="FFC000"/>
            </a:solidFill>
          </a:ln>
        </p:spPr>
        <p:txBody>
          <a:bodyPr wrap="square" rtlCol="0">
            <a:spAutoFit/>
          </a:bodyPr>
          <a:lstStyle/>
          <a:p>
            <a:pPr marL="0" marR="0" algn="just">
              <a:lnSpc>
                <a:spcPct val="115000"/>
              </a:lnSpc>
              <a:spcBef>
                <a:spcPts val="0"/>
              </a:spcBef>
              <a:spcAft>
                <a:spcPts val="0"/>
              </a:spcAft>
            </a:pPr>
            <a:r>
              <a:rPr lang="vi-VN" sz="3200" b="1">
                <a:latin typeface="Times New Roman" panose="02020603050405020304" pitchFamily="18" charset="0"/>
                <a:ea typeface="Arial" panose="020B0604020202020204" pitchFamily="34" charset="0"/>
                <a:cs typeface="Times New Roman" panose="02020603050405020304" pitchFamily="18" charset="0"/>
              </a:rPr>
              <a:t>-P</a:t>
            </a:r>
            <a:r>
              <a:rPr lang="vi-VN" sz="3200" b="1">
                <a:effectLst/>
                <a:latin typeface="Times New Roman" panose="02020603050405020304" pitchFamily="18" charset="0"/>
                <a:ea typeface="Arial" panose="020B0604020202020204" pitchFamily="34" charset="0"/>
                <a:cs typeface="Times New Roman" panose="02020603050405020304" pitchFamily="18" charset="0"/>
              </a:rPr>
              <a:t>hần mềm mạng</a:t>
            </a:r>
            <a:r>
              <a:rPr lang="vi-VN" sz="3200">
                <a:effectLst/>
                <a:latin typeface="Times New Roman" panose="02020603050405020304" pitchFamily="18" charset="0"/>
                <a:ea typeface="Arial" panose="020B0604020202020204" pitchFamily="34" charset="0"/>
                <a:cs typeface="Times New Roman" panose="02020603050405020304" pitchFamily="18" charset="0"/>
              </a:rPr>
              <a:t>: có vai trò như hệ thống duy trì luật lệ giao thông để các phương tiện có thể đi đến nơi cần đến. Phần mềm mạng gồm ứng dụng truyền thông trên các thiết bị đầu cuối và phần mềm điều khiển quá trình truyền dữ liệu trên các thiết bị kết nối</a:t>
            </a:r>
          </a:p>
        </p:txBody>
      </p:sp>
      <p:pic>
        <p:nvPicPr>
          <p:cNvPr id="4" name="Picture 3">
            <a:extLst>
              <a:ext uri="{FF2B5EF4-FFF2-40B4-BE49-F238E27FC236}">
                <a16:creationId xmlns:a16="http://schemas.microsoft.com/office/drawing/2014/main" id="{0929B8EA-82EB-4495-B57A-11D6866191E0}"/>
              </a:ext>
            </a:extLst>
          </p:cNvPr>
          <p:cNvPicPr>
            <a:picLocks noChangeAspect="1"/>
          </p:cNvPicPr>
          <p:nvPr/>
        </p:nvPicPr>
        <p:blipFill rotWithShape="1">
          <a:blip r:embed="rId2"/>
          <a:srcRect l="1250" t="67785" r="75000" b="16651"/>
          <a:stretch/>
        </p:blipFill>
        <p:spPr>
          <a:xfrm>
            <a:off x="450400" y="1638490"/>
            <a:ext cx="11255328" cy="2489395"/>
          </a:xfrm>
          <a:prstGeom prst="rect">
            <a:avLst/>
          </a:prstGeom>
        </p:spPr>
      </p:pic>
    </p:spTree>
    <p:extLst>
      <p:ext uri="{BB962C8B-B14F-4D97-AF65-F5344CB8AC3E}">
        <p14:creationId xmlns:p14="http://schemas.microsoft.com/office/powerpoint/2010/main" val="3311844533"/>
      </p:ext>
    </p:extLst>
  </p:cSld>
  <p:clrMapOvr>
    <a:masterClrMapping/>
  </p:clrMapOvr>
  <p:transition>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6661705-B452-BA1C-C9C0-CF3292D2167F}"/>
              </a:ext>
            </a:extLst>
          </p:cNvPr>
          <p:cNvSpPr txBox="1">
            <a:spLocks noChangeArrowheads="1"/>
          </p:cNvSpPr>
          <p:nvPr/>
        </p:nvSpPr>
        <p:spPr bwMode="auto">
          <a:xfrm>
            <a:off x="400050" y="1447800"/>
            <a:ext cx="11391900" cy="3950688"/>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ts val="0"/>
              </a:spcBef>
              <a:spcAft>
                <a:spcPts val="0"/>
              </a:spcAft>
            </a:pPr>
            <a:r>
              <a:rPr lang="en-US" sz="3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 kiến thức</a:t>
            </a:r>
            <a:r>
              <a:rPr lang="vi-VN" sz="3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0"/>
              </a:spcBef>
              <a:spcAft>
                <a:spcPts val="0"/>
              </a:spcAft>
              <a:buClr>
                <a:srgbClr val="000000"/>
              </a:buClr>
              <a:buSzPts val="1200"/>
            </a:pPr>
            <a:r>
              <a:rPr lang="vi-VN" sz="3600" u="none" strike="noStrike">
                <a:solidFill>
                  <a:srgbClr val="00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-Nêu được mạng máy tính là gì và lợi ích của nó trong cuộc sống.</a:t>
            </a:r>
          </a:p>
          <a:p>
            <a:pPr algn="just">
              <a:spcBef>
                <a:spcPts val="0"/>
              </a:spcBef>
              <a:spcAft>
                <a:spcPts val="0"/>
              </a:spcAft>
              <a:buClr>
                <a:srgbClr val="000000"/>
              </a:buClr>
              <a:buSzPts val="1200"/>
            </a:pPr>
            <a:r>
              <a:rPr lang="en-US" sz="360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t>
            </a:r>
            <a:r>
              <a:rPr lang="vi-VN" sz="360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Kể được tên những thành phần chính của một mạng máy tính</a:t>
            </a:r>
          </a:p>
          <a:p>
            <a:pPr algn="just">
              <a:spcBef>
                <a:spcPts val="0"/>
              </a:spcBef>
              <a:spcAft>
                <a:spcPts val="0"/>
              </a:spcAft>
              <a:buClr>
                <a:srgbClr val="000000"/>
              </a:buClr>
              <a:buSzPts val="1200"/>
            </a:pPr>
            <a:r>
              <a:rPr lang="en-US" sz="360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t>
            </a:r>
            <a:r>
              <a:rPr lang="vi-VN" sz="360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Nêu được ví dụ cụ thể về mạng không dây tiện dụng hơn mạng có dây</a:t>
            </a:r>
          </a:p>
        </p:txBody>
      </p:sp>
    </p:spTree>
    <p:extLst>
      <p:ext uri="{BB962C8B-B14F-4D97-AF65-F5344CB8AC3E}">
        <p14:creationId xmlns:p14="http://schemas.microsoft.com/office/powerpoint/2010/main" val="3309003718"/>
      </p:ext>
    </p:extLst>
  </p:cSld>
  <p:clrMapOvr>
    <a:masterClrMapping/>
  </p:clrMapOvr>
  <p:transition>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72B995D-72C4-4016-B3AE-8F3BEA399DDD}"/>
              </a:ext>
            </a:extLst>
          </p:cNvPr>
          <p:cNvPicPr>
            <a:picLocks noChangeAspect="1"/>
          </p:cNvPicPr>
          <p:nvPr/>
        </p:nvPicPr>
        <p:blipFill rotWithShape="1">
          <a:blip r:embed="rId3"/>
          <a:srcRect l="51888" t="43330" r="28125" b="36660"/>
          <a:stretch/>
        </p:blipFill>
        <p:spPr>
          <a:xfrm>
            <a:off x="7467600" y="1638084"/>
            <a:ext cx="4477511" cy="5004806"/>
          </a:xfrm>
          <a:prstGeom prst="rect">
            <a:avLst/>
          </a:prstGeom>
        </p:spPr>
      </p:pic>
      <p:sp>
        <p:nvSpPr>
          <p:cNvPr id="6" name="Rectangle 37">
            <a:extLst>
              <a:ext uri="{FF2B5EF4-FFF2-40B4-BE49-F238E27FC236}">
                <a16:creationId xmlns:a16="http://schemas.microsoft.com/office/drawing/2014/main" id="{1C89FF4E-0C92-44D3-9D73-A880BBE76CD9}"/>
              </a:ext>
            </a:extLst>
          </p:cNvPr>
          <p:cNvSpPr>
            <a:spLocks noChangeArrowheads="1"/>
          </p:cNvSpPr>
          <p:nvPr/>
        </p:nvSpPr>
        <p:spPr bwMode="auto">
          <a:xfrm>
            <a:off x="381000" y="1638084"/>
            <a:ext cx="7010400" cy="5143716"/>
          </a:xfrm>
          <a:prstGeom prst="rect">
            <a:avLst/>
          </a:prstGeom>
          <a:solidFill>
            <a:schemeClr val="bg1"/>
          </a:solidFill>
          <a:ln>
            <a:solidFill>
              <a:srgbClr val="FF0000"/>
            </a:solidFill>
          </a:ln>
        </p:spPr>
        <p:txBody>
          <a:bodyPr wrap="square" anchor="ctr">
            <a:spAutoFit/>
          </a:bodyP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algn="just">
              <a:lnSpc>
                <a:spcPct val="115000"/>
              </a:lnSpc>
              <a:spcBef>
                <a:spcPts val="0"/>
              </a:spcBef>
              <a:spcAft>
                <a:spcPts val="0"/>
              </a:spcAft>
            </a:pPr>
            <a:r>
              <a:rPr lang="vi-VN" altLang="en-US" sz="3200" b="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vi-VN" sz="320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3200">
                <a:solidFill>
                  <a:schemeClr val="tx1"/>
                </a:solidFill>
                <a:latin typeface="Times New Roman" panose="02020603050405020304" pitchFamily="18" charset="0"/>
                <a:ea typeface="Arial" panose="020B0604020202020204" pitchFamily="34" charset="0"/>
                <a:cs typeface="Times New Roman" panose="02020603050405020304" pitchFamily="18" charset="0"/>
              </a:rPr>
              <a:t>M</a:t>
            </a:r>
            <a:r>
              <a:rPr lang="vi-VN" sz="320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ạng máy tính gồm:</a:t>
            </a:r>
          </a:p>
          <a:p>
            <a:pPr marL="0" marR="0" algn="just">
              <a:lnSpc>
                <a:spcPct val="115000"/>
              </a:lnSpc>
              <a:spcBef>
                <a:spcPts val="0"/>
              </a:spcBef>
              <a:spcAft>
                <a:spcPts val="0"/>
              </a:spcAft>
            </a:pPr>
            <a:r>
              <a:rPr lang="vi-VN" sz="3200">
                <a:solidFill>
                  <a:schemeClr val="tx1"/>
                </a:solidFill>
                <a:latin typeface="Times New Roman" panose="02020603050405020304" pitchFamily="18" charset="0"/>
                <a:ea typeface="Arial" panose="020B0604020202020204" pitchFamily="34" charset="0"/>
                <a:cs typeface="Times New Roman" panose="02020603050405020304" pitchFamily="18" charset="0"/>
              </a:rPr>
              <a:t>-</a:t>
            </a:r>
            <a:r>
              <a:rPr lang="vi-VN" sz="3200" b="1">
                <a:solidFill>
                  <a:schemeClr val="tx1"/>
                </a:solidFill>
                <a:latin typeface="Times New Roman" panose="02020603050405020304" pitchFamily="18" charset="0"/>
                <a:ea typeface="Arial" panose="020B0604020202020204" pitchFamily="34" charset="0"/>
                <a:cs typeface="Times New Roman" panose="02020603050405020304" pitchFamily="18" charset="0"/>
              </a:rPr>
              <a:t>C</a:t>
            </a:r>
            <a:r>
              <a:rPr lang="vi-VN" sz="3200" b="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ác thiết bị đầu cuối</a:t>
            </a:r>
            <a:r>
              <a:rPr lang="vi-VN" sz="320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(máy tính, điện thoại, máy in, máy ảnh,...)</a:t>
            </a:r>
          </a:p>
          <a:p>
            <a:pPr marL="0" marR="0" algn="just">
              <a:lnSpc>
                <a:spcPct val="115000"/>
              </a:lnSpc>
              <a:spcBef>
                <a:spcPts val="0"/>
              </a:spcBef>
              <a:spcAft>
                <a:spcPts val="0"/>
              </a:spcAft>
            </a:pPr>
            <a:r>
              <a:rPr lang="vi-VN" sz="3200">
                <a:solidFill>
                  <a:schemeClr val="tx1"/>
                </a:solidFill>
                <a:latin typeface="Times New Roman" panose="02020603050405020304" pitchFamily="18" charset="0"/>
                <a:ea typeface="Arial" panose="020B0604020202020204" pitchFamily="34" charset="0"/>
                <a:cs typeface="Times New Roman" panose="02020603050405020304" pitchFamily="18" charset="0"/>
              </a:rPr>
              <a:t>-</a:t>
            </a:r>
            <a:r>
              <a:rPr lang="vi-VN" sz="3200" b="1">
                <a:solidFill>
                  <a:schemeClr val="tx1"/>
                </a:solidFill>
                <a:latin typeface="Times New Roman" panose="02020603050405020304" pitchFamily="18" charset="0"/>
                <a:ea typeface="Arial" panose="020B0604020202020204" pitchFamily="34" charset="0"/>
                <a:cs typeface="Times New Roman" panose="02020603050405020304" pitchFamily="18" charset="0"/>
              </a:rPr>
              <a:t>Các </a:t>
            </a:r>
            <a:r>
              <a:rPr lang="vi-VN" sz="3200" b="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thiết bị kết nối </a:t>
            </a:r>
            <a:r>
              <a:rPr lang="vi-VN" sz="320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(đường truyền dữ liệu, bộ chia, bộ chuyển mạch, bộ định tuyến,...)</a:t>
            </a:r>
          </a:p>
          <a:p>
            <a:pPr marL="0" marR="0" algn="just">
              <a:lnSpc>
                <a:spcPct val="115000"/>
              </a:lnSpc>
              <a:spcBef>
                <a:spcPts val="0"/>
              </a:spcBef>
              <a:spcAft>
                <a:spcPts val="0"/>
              </a:spcAft>
            </a:pPr>
            <a:r>
              <a:rPr lang="vi-VN" sz="3200">
                <a:solidFill>
                  <a:schemeClr val="tx1"/>
                </a:solidFill>
                <a:latin typeface="Times New Roman" panose="02020603050405020304" pitchFamily="18" charset="0"/>
                <a:ea typeface="Arial" panose="020B0604020202020204" pitchFamily="34" charset="0"/>
                <a:cs typeface="Times New Roman" panose="02020603050405020304" pitchFamily="18" charset="0"/>
              </a:rPr>
              <a:t>-</a:t>
            </a:r>
            <a:r>
              <a:rPr lang="vi-VN" sz="3200" b="1">
                <a:solidFill>
                  <a:schemeClr val="tx1"/>
                </a:solidFill>
                <a:latin typeface="Times New Roman" panose="02020603050405020304" pitchFamily="18" charset="0"/>
                <a:ea typeface="Arial" panose="020B0604020202020204" pitchFamily="34" charset="0"/>
                <a:cs typeface="Times New Roman" panose="02020603050405020304" pitchFamily="18" charset="0"/>
              </a:rPr>
              <a:t>P</a:t>
            </a:r>
            <a:r>
              <a:rPr lang="vi-VN" sz="3200" b="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hần mềm mạng </a:t>
            </a:r>
            <a:r>
              <a:rPr lang="vi-VN" sz="320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(ứng dụng truyền thông và phần mềm điều khiển quá trình truyền dữ liệu.</a:t>
            </a:r>
          </a:p>
        </p:txBody>
      </p:sp>
      <p:sp>
        <p:nvSpPr>
          <p:cNvPr id="5" name="TextBox 4">
            <a:extLst>
              <a:ext uri="{FF2B5EF4-FFF2-40B4-BE49-F238E27FC236}">
                <a16:creationId xmlns:a16="http://schemas.microsoft.com/office/drawing/2014/main" id="{70E087DE-3821-4D8E-BA86-75BF0D9483D4}"/>
              </a:ext>
            </a:extLst>
          </p:cNvPr>
          <p:cNvSpPr txBox="1"/>
          <p:nvPr/>
        </p:nvSpPr>
        <p:spPr>
          <a:xfrm>
            <a:off x="304800" y="1066800"/>
            <a:ext cx="8229600" cy="584775"/>
          </a:xfrm>
          <a:prstGeom prst="rect">
            <a:avLst/>
          </a:prstGeom>
          <a:noFill/>
        </p:spPr>
        <p:txBody>
          <a:bodyPr wrap="square" rtlCol="0">
            <a:spAutoFit/>
          </a:bodyPr>
          <a:lstStyle/>
          <a:p>
            <a:r>
              <a:rPr lang="en-US" altLang="en-US" sz="3200" b="1">
                <a:solidFill>
                  <a:srgbClr val="FF0000"/>
                </a:solidFill>
                <a:latin typeface="Times New Roman" panose="02020603050405020304" pitchFamily="18" charset="0"/>
                <a:cs typeface="Times New Roman" panose="02020603050405020304" pitchFamily="18" charset="0"/>
              </a:rPr>
              <a:t>2. Các thành phần của mạng máy tính:</a:t>
            </a:r>
          </a:p>
        </p:txBody>
      </p:sp>
      <p:sp>
        <p:nvSpPr>
          <p:cNvPr id="2" name="Speech Bubble: Rectangle with Corners Rounded 1">
            <a:extLst>
              <a:ext uri="{FF2B5EF4-FFF2-40B4-BE49-F238E27FC236}">
                <a16:creationId xmlns:a16="http://schemas.microsoft.com/office/drawing/2014/main" id="{134B90CB-D21D-956A-BB70-3532C116AF5E}"/>
              </a:ext>
            </a:extLst>
          </p:cNvPr>
          <p:cNvSpPr/>
          <p:nvPr/>
        </p:nvSpPr>
        <p:spPr>
          <a:xfrm>
            <a:off x="3848686" y="1638084"/>
            <a:ext cx="3398700" cy="2532173"/>
          </a:xfrm>
          <a:prstGeom prst="wedgeRoundRectCallout">
            <a:avLst>
              <a:gd name="adj1" fmla="val 36594"/>
              <a:gd name="adj2" fmla="val 64356"/>
              <a:gd name="adj3" fmla="val 16667"/>
            </a:avLst>
          </a:prstGeom>
          <a:solidFill>
            <a:schemeClr val="accent5">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lvl="0" algn="just" defTabSz="342900">
              <a:defRPr/>
            </a:pPr>
            <a:r>
              <a:rPr lang="en-US" sz="3600">
                <a:solidFill>
                  <a:srgbClr val="000000"/>
                </a:solidFill>
                <a:latin typeface="Times New Roman" panose="02020603050405020304" pitchFamily="18" charset="0"/>
                <a:cs typeface="Times New Roman" panose="02020603050405020304" pitchFamily="18" charset="0"/>
              </a:rPr>
              <a:t>Em hãy trình bày về các thành phần của mạng máy tính?</a:t>
            </a:r>
            <a:endParaRPr lang="vi-VN" sz="360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223610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7469DB6-B8D2-46EE-B702-F2820267A54B}"/>
              </a:ext>
            </a:extLst>
          </p:cNvPr>
          <p:cNvPicPr>
            <a:picLocks noChangeAspect="1"/>
          </p:cNvPicPr>
          <p:nvPr/>
        </p:nvPicPr>
        <p:blipFill rotWithShape="1">
          <a:blip r:embed="rId2"/>
          <a:srcRect l="28750" t="17762" r="30000" b="61117"/>
          <a:stretch/>
        </p:blipFill>
        <p:spPr>
          <a:xfrm>
            <a:off x="347296" y="1657051"/>
            <a:ext cx="7577504" cy="2591682"/>
          </a:xfrm>
          <a:prstGeom prst="rect">
            <a:avLst/>
          </a:prstGeom>
        </p:spPr>
      </p:pic>
      <p:sp>
        <p:nvSpPr>
          <p:cNvPr id="3" name="TextBox 2">
            <a:extLst>
              <a:ext uri="{FF2B5EF4-FFF2-40B4-BE49-F238E27FC236}">
                <a16:creationId xmlns:a16="http://schemas.microsoft.com/office/drawing/2014/main" id="{A5C9CD1D-6598-491D-B343-D099AA1752A7}"/>
              </a:ext>
            </a:extLst>
          </p:cNvPr>
          <p:cNvSpPr txBox="1"/>
          <p:nvPr/>
        </p:nvSpPr>
        <p:spPr>
          <a:xfrm>
            <a:off x="304800" y="1099709"/>
            <a:ext cx="8229600" cy="584775"/>
          </a:xfrm>
          <a:prstGeom prst="rect">
            <a:avLst/>
          </a:prstGeom>
          <a:noFill/>
        </p:spPr>
        <p:txBody>
          <a:bodyPr wrap="square" rtlCol="0">
            <a:spAutoFit/>
          </a:bodyPr>
          <a:lstStyle/>
          <a:p>
            <a:r>
              <a:rPr lang="en-US" altLang="en-US" sz="3200" b="1">
                <a:solidFill>
                  <a:srgbClr val="002060"/>
                </a:solidFill>
                <a:cs typeface="Times New Roman" panose="02020603050405020304" pitchFamily="18" charset="0"/>
              </a:rPr>
              <a:t>2. Các thành phần của m</a:t>
            </a:r>
            <a:r>
              <a:rPr lang="en-US" altLang="en-US" sz="3200" b="1">
                <a:solidFill>
                  <a:srgbClr val="002060"/>
                </a:solidFill>
              </a:rPr>
              <a:t>ạng máy tính:</a:t>
            </a:r>
          </a:p>
        </p:txBody>
      </p:sp>
      <p:sp>
        <p:nvSpPr>
          <p:cNvPr id="12" name="TextBox 11">
            <a:extLst>
              <a:ext uri="{FF2B5EF4-FFF2-40B4-BE49-F238E27FC236}">
                <a16:creationId xmlns:a16="http://schemas.microsoft.com/office/drawing/2014/main" id="{53FF6DCB-4D07-4E5A-B8BF-D461834345DD}"/>
              </a:ext>
            </a:extLst>
          </p:cNvPr>
          <p:cNvSpPr txBox="1"/>
          <p:nvPr/>
        </p:nvSpPr>
        <p:spPr>
          <a:xfrm>
            <a:off x="347296" y="4248734"/>
            <a:ext cx="11497407" cy="2312171"/>
          </a:xfrm>
          <a:prstGeom prst="rect">
            <a:avLst/>
          </a:prstGeom>
          <a:noFill/>
          <a:ln>
            <a:solidFill>
              <a:srgbClr val="FFC000"/>
            </a:solidFill>
          </a:ln>
        </p:spPr>
        <p:txBody>
          <a:bodyPr wrap="square" rtlCol="0">
            <a:spAutoFit/>
          </a:bodyPr>
          <a:lstStyle/>
          <a:p>
            <a:pPr marL="0" marR="0" algn="just">
              <a:lnSpc>
                <a:spcPct val="115000"/>
              </a:lnSpc>
              <a:spcBef>
                <a:spcPts val="0"/>
              </a:spcBef>
              <a:spcAft>
                <a:spcPts val="0"/>
              </a:spcAft>
            </a:pPr>
            <a:r>
              <a:rPr lang="vi-VN" sz="3200">
                <a:effectLst/>
                <a:latin typeface="Times New Roman" panose="02020603050405020304" pitchFamily="18" charset="0"/>
                <a:ea typeface="Arial" panose="020B0604020202020204" pitchFamily="34" charset="0"/>
                <a:cs typeface="Times New Roman" panose="02020603050405020304" pitchFamily="18" charset="0"/>
              </a:rPr>
              <a:t>Đường truyền dữ liệu giống như đường vận chuyển trong mạng giao thông, có đường nhìn thấy và không nhìn thấy. Đường truyền dữ liệu nhìn thấy sử dụng dây dẫn mạng. Đường truyền dữ liệu không nhìn thấy sử dụng sóng vô tuyến như wifi, bluetooth,..</a:t>
            </a:r>
          </a:p>
        </p:txBody>
      </p:sp>
      <p:pic>
        <p:nvPicPr>
          <p:cNvPr id="6" name="Picture 5">
            <a:extLst>
              <a:ext uri="{FF2B5EF4-FFF2-40B4-BE49-F238E27FC236}">
                <a16:creationId xmlns:a16="http://schemas.microsoft.com/office/drawing/2014/main" id="{6B1C8205-41E1-4264-B57B-5A18A953AF45}"/>
              </a:ext>
            </a:extLst>
          </p:cNvPr>
          <p:cNvPicPr>
            <a:picLocks noChangeAspect="1"/>
          </p:cNvPicPr>
          <p:nvPr/>
        </p:nvPicPr>
        <p:blipFill rotWithShape="1">
          <a:blip r:embed="rId3"/>
          <a:srcRect l="59375" t="29977" r="5697" b="35549"/>
          <a:stretch/>
        </p:blipFill>
        <p:spPr>
          <a:xfrm>
            <a:off x="7924800" y="1252109"/>
            <a:ext cx="4106007" cy="2996624"/>
          </a:xfrm>
          <a:prstGeom prst="rect">
            <a:avLst/>
          </a:prstGeom>
        </p:spPr>
      </p:pic>
    </p:spTree>
    <p:extLst>
      <p:ext uri="{BB962C8B-B14F-4D97-AF65-F5344CB8AC3E}">
        <p14:creationId xmlns:p14="http://schemas.microsoft.com/office/powerpoint/2010/main" val="3849667310"/>
      </p:ext>
    </p:extLst>
  </p:cSld>
  <p:clrMapOvr>
    <a:masterClrMapping/>
  </p:clrMapOvr>
  <p:transition>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1C8205-41E1-4264-B57B-5A18A953AF45}"/>
              </a:ext>
            </a:extLst>
          </p:cNvPr>
          <p:cNvPicPr>
            <a:picLocks noChangeAspect="1"/>
          </p:cNvPicPr>
          <p:nvPr/>
        </p:nvPicPr>
        <p:blipFill rotWithShape="1">
          <a:blip r:embed="rId2"/>
          <a:srcRect l="59375" t="29977" r="5697" b="35549"/>
          <a:stretch/>
        </p:blipFill>
        <p:spPr>
          <a:xfrm>
            <a:off x="8229601" y="1689458"/>
            <a:ext cx="3801206" cy="4444425"/>
          </a:xfrm>
          <a:prstGeom prst="rect">
            <a:avLst/>
          </a:prstGeom>
        </p:spPr>
      </p:pic>
      <p:sp>
        <p:nvSpPr>
          <p:cNvPr id="3" name="TextBox 2">
            <a:extLst>
              <a:ext uri="{FF2B5EF4-FFF2-40B4-BE49-F238E27FC236}">
                <a16:creationId xmlns:a16="http://schemas.microsoft.com/office/drawing/2014/main" id="{A5C9CD1D-6598-491D-B343-D099AA1752A7}"/>
              </a:ext>
            </a:extLst>
          </p:cNvPr>
          <p:cNvSpPr txBox="1"/>
          <p:nvPr/>
        </p:nvSpPr>
        <p:spPr>
          <a:xfrm>
            <a:off x="304800" y="1104684"/>
            <a:ext cx="8229600" cy="584775"/>
          </a:xfrm>
          <a:prstGeom prst="rect">
            <a:avLst/>
          </a:prstGeom>
          <a:noFill/>
        </p:spPr>
        <p:txBody>
          <a:bodyPr wrap="square" rtlCol="0">
            <a:spAutoFit/>
          </a:bodyPr>
          <a:lstStyle/>
          <a:p>
            <a:r>
              <a:rPr lang="en-US" altLang="en-US" sz="3200" b="1">
                <a:solidFill>
                  <a:srgbClr val="002060"/>
                </a:solidFill>
                <a:cs typeface="Times New Roman" panose="02020603050405020304" pitchFamily="18" charset="0"/>
              </a:rPr>
              <a:t>2. Các thành phần của m</a:t>
            </a:r>
            <a:r>
              <a:rPr lang="en-US" altLang="en-US" sz="3200" b="1">
                <a:solidFill>
                  <a:srgbClr val="002060"/>
                </a:solidFill>
              </a:rPr>
              <a:t>ạng máy tính:</a:t>
            </a:r>
          </a:p>
        </p:txBody>
      </p:sp>
      <p:sp>
        <p:nvSpPr>
          <p:cNvPr id="12" name="TextBox 11">
            <a:extLst>
              <a:ext uri="{FF2B5EF4-FFF2-40B4-BE49-F238E27FC236}">
                <a16:creationId xmlns:a16="http://schemas.microsoft.com/office/drawing/2014/main" id="{53FF6DCB-4D07-4E5A-B8BF-D461834345DD}"/>
              </a:ext>
            </a:extLst>
          </p:cNvPr>
          <p:cNvSpPr txBox="1"/>
          <p:nvPr/>
        </p:nvSpPr>
        <p:spPr>
          <a:xfrm>
            <a:off x="347297" y="1638084"/>
            <a:ext cx="7882304" cy="5143716"/>
          </a:xfrm>
          <a:prstGeom prst="rect">
            <a:avLst/>
          </a:prstGeom>
          <a:noFill/>
          <a:ln>
            <a:solidFill>
              <a:srgbClr val="FFC000"/>
            </a:solidFill>
          </a:ln>
        </p:spPr>
        <p:txBody>
          <a:bodyPr wrap="square" rtlCol="0">
            <a:spAutoFit/>
          </a:bodyPr>
          <a:lstStyle/>
          <a:p>
            <a:pPr marL="0" marR="0" algn="just">
              <a:lnSpc>
                <a:spcPct val="115000"/>
              </a:lnSpc>
              <a:spcBef>
                <a:spcPts val="0"/>
              </a:spcBef>
              <a:spcAft>
                <a:spcPts val="0"/>
              </a:spcAft>
            </a:pPr>
            <a:r>
              <a:rPr lang="vi-VN" sz="3200">
                <a:effectLst/>
                <a:latin typeface="Times New Roman" panose="02020603050405020304" pitchFamily="18" charset="0"/>
                <a:ea typeface="Arial" panose="020B0604020202020204" pitchFamily="34" charset="0"/>
                <a:cs typeface="Times New Roman" panose="02020603050405020304" pitchFamily="18" charset="0"/>
              </a:rPr>
              <a:t>-Kết nối không dây thường được sử dụng trong các thiết bị di động như máy tính xách tay, điện thoại thông minh, tai nghe không dây, ...</a:t>
            </a:r>
          </a:p>
          <a:p>
            <a:pPr marL="0" marR="0" algn="just">
              <a:lnSpc>
                <a:spcPct val="115000"/>
              </a:lnSpc>
              <a:spcBef>
                <a:spcPts val="0"/>
              </a:spcBef>
              <a:spcAft>
                <a:spcPts val="0"/>
              </a:spcAft>
            </a:pPr>
            <a:r>
              <a:rPr lang="vi-VN" sz="3200">
                <a:latin typeface="Times New Roman" panose="02020603050405020304" pitchFamily="18" charset="0"/>
                <a:ea typeface="Arial" panose="020B0604020202020204" pitchFamily="34" charset="0"/>
                <a:cs typeface="Times New Roman" panose="02020603050405020304" pitchFamily="18" charset="0"/>
              </a:rPr>
              <a:t>-K</a:t>
            </a:r>
            <a:r>
              <a:rPr lang="vi-VN" sz="3200">
                <a:effectLst/>
                <a:latin typeface="Times New Roman" panose="02020603050405020304" pitchFamily="18" charset="0"/>
                <a:ea typeface="Arial" panose="020B0604020202020204" pitchFamily="34" charset="0"/>
                <a:cs typeface="Times New Roman" panose="02020603050405020304" pitchFamily="18" charset="0"/>
              </a:rPr>
              <a:t>ết nối không dây giúp cho việc kết nối mạng trở nên thuận tiện hơn. Các thiết bị trong mạng có thể linh hoạt thay đổi vị trí mà vẫn duy trì  kết nối mạng. Ví dụ: dùng điện thoại di động </a:t>
            </a:r>
            <a:r>
              <a:rPr lang="vi-VN" sz="3000">
                <a:effectLst/>
                <a:latin typeface="Times New Roman" panose="02020603050405020304" pitchFamily="18" charset="0"/>
                <a:ea typeface="Arial" panose="020B0604020202020204" pitchFamily="34" charset="0"/>
                <a:cs typeface="Times New Roman" panose="02020603050405020304" pitchFamily="18" charset="0"/>
              </a:rPr>
              <a:t>để truy cập internet khi đang di chuyển trên xe khách.</a:t>
            </a:r>
          </a:p>
        </p:txBody>
      </p:sp>
    </p:spTree>
    <p:extLst>
      <p:ext uri="{BB962C8B-B14F-4D97-AF65-F5344CB8AC3E}">
        <p14:creationId xmlns:p14="http://schemas.microsoft.com/office/powerpoint/2010/main" val="2079401316"/>
      </p:ext>
    </p:extLst>
  </p:cSld>
  <p:clrMapOvr>
    <a:masterClrMapping/>
  </p:clrMapOvr>
  <p:transition>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7469DB6-B8D2-46EE-B702-F2820267A54B}"/>
              </a:ext>
            </a:extLst>
          </p:cNvPr>
          <p:cNvPicPr>
            <a:picLocks noChangeAspect="1"/>
          </p:cNvPicPr>
          <p:nvPr/>
        </p:nvPicPr>
        <p:blipFill rotWithShape="1">
          <a:blip r:embed="rId2"/>
          <a:srcRect l="28750" t="17762" r="30000" b="61117"/>
          <a:stretch/>
        </p:blipFill>
        <p:spPr>
          <a:xfrm>
            <a:off x="347296" y="549136"/>
            <a:ext cx="7577504" cy="2498864"/>
          </a:xfrm>
          <a:prstGeom prst="rect">
            <a:avLst/>
          </a:prstGeom>
        </p:spPr>
      </p:pic>
      <p:sp>
        <p:nvSpPr>
          <p:cNvPr id="3" name="TextBox 2">
            <a:extLst>
              <a:ext uri="{FF2B5EF4-FFF2-40B4-BE49-F238E27FC236}">
                <a16:creationId xmlns:a16="http://schemas.microsoft.com/office/drawing/2014/main" id="{A5C9CD1D-6598-491D-B343-D099AA1752A7}"/>
              </a:ext>
            </a:extLst>
          </p:cNvPr>
          <p:cNvSpPr txBox="1"/>
          <p:nvPr/>
        </p:nvSpPr>
        <p:spPr>
          <a:xfrm>
            <a:off x="304800" y="-8206"/>
            <a:ext cx="8229600" cy="584775"/>
          </a:xfrm>
          <a:prstGeom prst="rect">
            <a:avLst/>
          </a:prstGeom>
          <a:noFill/>
        </p:spPr>
        <p:txBody>
          <a:bodyPr wrap="square" rtlCol="0">
            <a:spAutoFit/>
          </a:bodyPr>
          <a:lstStyle/>
          <a:p>
            <a:r>
              <a:rPr lang="en-US" altLang="en-US" sz="3200" b="1">
                <a:solidFill>
                  <a:srgbClr val="002060"/>
                </a:solidFill>
                <a:cs typeface="Times New Roman" panose="02020603050405020304" pitchFamily="18" charset="0"/>
              </a:rPr>
              <a:t>2. Các thành phần của m</a:t>
            </a:r>
            <a:r>
              <a:rPr lang="en-US" altLang="en-US" sz="3200" b="1">
                <a:solidFill>
                  <a:srgbClr val="002060"/>
                </a:solidFill>
              </a:rPr>
              <a:t>ạng máy tính:</a:t>
            </a:r>
          </a:p>
        </p:txBody>
      </p:sp>
      <p:sp>
        <p:nvSpPr>
          <p:cNvPr id="12" name="TextBox 11">
            <a:extLst>
              <a:ext uri="{FF2B5EF4-FFF2-40B4-BE49-F238E27FC236}">
                <a16:creationId xmlns:a16="http://schemas.microsoft.com/office/drawing/2014/main" id="{53FF6DCB-4D07-4E5A-B8BF-D461834345DD}"/>
              </a:ext>
            </a:extLst>
          </p:cNvPr>
          <p:cNvSpPr txBox="1"/>
          <p:nvPr/>
        </p:nvSpPr>
        <p:spPr>
          <a:xfrm>
            <a:off x="347296" y="3155618"/>
            <a:ext cx="11497407" cy="3539430"/>
          </a:xfrm>
          <a:prstGeom prst="rect">
            <a:avLst/>
          </a:prstGeom>
          <a:noFill/>
          <a:ln>
            <a:solidFill>
              <a:srgbClr val="FFC000"/>
            </a:solidFill>
          </a:ln>
        </p:spPr>
        <p:txBody>
          <a:bodyPr wrap="square" rtlCol="0">
            <a:spAutoFit/>
          </a:bodyPr>
          <a:lstStyle/>
          <a:p>
            <a:pPr algn="just"/>
            <a:r>
              <a:rPr lang="vi-VN" sz="3200">
                <a:effectLst/>
                <a:latin typeface="Times New Roman" panose="02020603050405020304" pitchFamily="18" charset="0"/>
                <a:ea typeface="Arial" panose="020B0604020202020204" pitchFamily="34" charset="0"/>
                <a:cs typeface="Times New Roman" panose="02020603050405020304" pitchFamily="18" charset="0"/>
              </a:rPr>
              <a:t>-Việc lắp đặt và mở rộng mạng không dây thuận lợi hơn vì không cần phải đi dây và khoan đục tường. Việc không sử dụng dây trong kết nối mạng còn tránh được những sự cố như đứt dây do mưa bão hoặc các nguyên nhân khác.</a:t>
            </a:r>
          </a:p>
          <a:p>
            <a:pPr algn="just"/>
            <a:r>
              <a:rPr lang="vi-VN" sz="3200">
                <a:latin typeface="Times New Roman" panose="02020603050405020304" pitchFamily="18" charset="0"/>
                <a:ea typeface="Arial" panose="020B0604020202020204" pitchFamily="34" charset="0"/>
                <a:cs typeface="Times New Roman" panose="02020603050405020304" pitchFamily="18" charset="0"/>
              </a:rPr>
              <a:t>-</a:t>
            </a:r>
            <a:r>
              <a:rPr lang="vi-VN" sz="3200">
                <a:effectLst/>
                <a:latin typeface="Times New Roman" panose="02020603050405020304" pitchFamily="18" charset="0"/>
                <a:ea typeface="Arial" panose="020B0604020202020204" pitchFamily="34" charset="0"/>
                <a:cs typeface="Times New Roman" panose="02020603050405020304" pitchFamily="18" charset="0"/>
              </a:rPr>
              <a:t>Ngày nay mạng không dây (có phí hoặc miễn phí) được cung cấp ở nhiều nơi công cộng. Người dùng có thể truy cập mạng nhanh chóng và dễ dàng.</a:t>
            </a:r>
          </a:p>
        </p:txBody>
      </p:sp>
      <p:pic>
        <p:nvPicPr>
          <p:cNvPr id="6" name="Picture 5">
            <a:extLst>
              <a:ext uri="{FF2B5EF4-FFF2-40B4-BE49-F238E27FC236}">
                <a16:creationId xmlns:a16="http://schemas.microsoft.com/office/drawing/2014/main" id="{6B1C8205-41E1-4264-B57B-5A18A953AF45}"/>
              </a:ext>
            </a:extLst>
          </p:cNvPr>
          <p:cNvPicPr>
            <a:picLocks noChangeAspect="1"/>
          </p:cNvPicPr>
          <p:nvPr/>
        </p:nvPicPr>
        <p:blipFill rotWithShape="1">
          <a:blip r:embed="rId3"/>
          <a:srcRect l="59375" t="29977" r="5697" b="35549"/>
          <a:stretch/>
        </p:blipFill>
        <p:spPr>
          <a:xfrm>
            <a:off x="7924800" y="144194"/>
            <a:ext cx="4106007" cy="2903805"/>
          </a:xfrm>
          <a:prstGeom prst="rect">
            <a:avLst/>
          </a:prstGeom>
        </p:spPr>
      </p:pic>
    </p:spTree>
    <p:extLst>
      <p:ext uri="{BB962C8B-B14F-4D97-AF65-F5344CB8AC3E}">
        <p14:creationId xmlns:p14="http://schemas.microsoft.com/office/powerpoint/2010/main" val="3439183272"/>
      </p:ext>
    </p:extLst>
  </p:cSld>
  <p:clrMapOvr>
    <a:masterClrMapping/>
  </p:clrMapOvr>
  <p:transition>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647F4E-340C-4FD4-9B15-CBB05C3B15D1}"/>
              </a:ext>
            </a:extLst>
          </p:cNvPr>
          <p:cNvPicPr>
            <a:picLocks noChangeAspect="1"/>
          </p:cNvPicPr>
          <p:nvPr/>
        </p:nvPicPr>
        <p:blipFill rotWithShape="1">
          <a:blip r:embed="rId2"/>
          <a:srcRect l="38125" t="35549" r="34375" b="34437"/>
          <a:stretch/>
        </p:blipFill>
        <p:spPr>
          <a:xfrm>
            <a:off x="5867399" y="1685104"/>
            <a:ext cx="6324601" cy="5096696"/>
          </a:xfrm>
          <a:prstGeom prst="rect">
            <a:avLst/>
          </a:prstGeom>
        </p:spPr>
      </p:pic>
      <p:sp>
        <p:nvSpPr>
          <p:cNvPr id="3" name="TextBox 2">
            <a:extLst>
              <a:ext uri="{FF2B5EF4-FFF2-40B4-BE49-F238E27FC236}">
                <a16:creationId xmlns:a16="http://schemas.microsoft.com/office/drawing/2014/main" id="{87AD6735-F652-4495-A70F-841D070033BB}"/>
              </a:ext>
            </a:extLst>
          </p:cNvPr>
          <p:cNvSpPr txBox="1"/>
          <p:nvPr/>
        </p:nvSpPr>
        <p:spPr>
          <a:xfrm>
            <a:off x="345427" y="1638084"/>
            <a:ext cx="5521973" cy="5143716"/>
          </a:xfrm>
          <a:prstGeom prst="rect">
            <a:avLst/>
          </a:prstGeom>
          <a:noFill/>
          <a:ln>
            <a:solidFill>
              <a:srgbClr val="FFC000"/>
            </a:solidFill>
          </a:ln>
        </p:spPr>
        <p:txBody>
          <a:bodyPr wrap="square" rtlCol="0">
            <a:spAutoFit/>
          </a:bodyPr>
          <a:lstStyle/>
          <a:p>
            <a:pPr marL="0" marR="0" algn="just">
              <a:lnSpc>
                <a:spcPct val="115000"/>
              </a:lnSpc>
              <a:spcBef>
                <a:spcPts val="0"/>
              </a:spcBef>
              <a:spcAft>
                <a:spcPts val="0"/>
              </a:spcAft>
            </a:pPr>
            <a:r>
              <a:rPr lang="vi-VN" sz="3200">
                <a:effectLst/>
                <a:latin typeface="Times New Roman" panose="02020603050405020304" pitchFamily="18" charset="0"/>
                <a:ea typeface="Arial" panose="020B0604020202020204" pitchFamily="34" charset="0"/>
                <a:cs typeface="Times New Roman" panose="02020603050405020304" pitchFamily="18" charset="0"/>
              </a:rPr>
              <a:t>1.Em hãy quan sát hình và cho biết:</a:t>
            </a:r>
          </a:p>
          <a:p>
            <a:pPr marL="0" marR="0" algn="just">
              <a:lnSpc>
                <a:spcPct val="115000"/>
              </a:lnSpc>
              <a:spcBef>
                <a:spcPts val="0"/>
              </a:spcBef>
              <a:spcAft>
                <a:spcPts val="0"/>
              </a:spcAft>
            </a:pPr>
            <a:r>
              <a:rPr lang="vi-VN" sz="3200">
                <a:effectLst/>
                <a:latin typeface="Times New Roman" panose="02020603050405020304" pitchFamily="18" charset="0"/>
                <a:ea typeface="Arial" panose="020B0604020202020204" pitchFamily="34" charset="0"/>
                <a:cs typeface="Times New Roman" panose="02020603050405020304" pitchFamily="18" charset="0"/>
              </a:rPr>
              <a:t>-Tên các thiết bị đầu cuối?</a:t>
            </a:r>
          </a:p>
          <a:p>
            <a:pPr marL="0" marR="0" algn="just">
              <a:lnSpc>
                <a:spcPct val="115000"/>
              </a:lnSpc>
              <a:spcBef>
                <a:spcPts val="0"/>
              </a:spcBef>
              <a:spcAft>
                <a:spcPts val="0"/>
              </a:spcAft>
            </a:pPr>
            <a:r>
              <a:rPr lang="vi-VN" sz="3200">
                <a:latin typeface="Times New Roman" panose="02020603050405020304" pitchFamily="18" charset="0"/>
                <a:ea typeface="Arial" panose="020B0604020202020204" pitchFamily="34" charset="0"/>
                <a:cs typeface="Times New Roman" panose="02020603050405020304" pitchFamily="18" charset="0"/>
              </a:rPr>
              <a:t>-T</a:t>
            </a:r>
            <a:r>
              <a:rPr lang="vi-VN" sz="3200">
                <a:effectLst/>
                <a:latin typeface="Times New Roman" panose="02020603050405020304" pitchFamily="18" charset="0"/>
                <a:ea typeface="Arial" panose="020B0604020202020204" pitchFamily="34" charset="0"/>
                <a:cs typeface="Times New Roman" panose="02020603050405020304" pitchFamily="18" charset="0"/>
              </a:rPr>
              <a:t>ên các thiết bị kết nối?</a:t>
            </a:r>
          </a:p>
          <a:p>
            <a:pPr marL="0" marR="0" algn="just">
              <a:lnSpc>
                <a:spcPct val="115000"/>
              </a:lnSpc>
              <a:spcBef>
                <a:spcPts val="0"/>
              </a:spcBef>
              <a:spcAft>
                <a:spcPts val="0"/>
              </a:spcAft>
            </a:pPr>
            <a:r>
              <a:rPr lang="vi-VN" sz="3200">
                <a:latin typeface="Times New Roman" panose="02020603050405020304" pitchFamily="18" charset="0"/>
                <a:ea typeface="Arial" panose="020B0604020202020204" pitchFamily="34" charset="0"/>
                <a:cs typeface="Times New Roman" panose="02020603050405020304" pitchFamily="18" charset="0"/>
              </a:rPr>
              <a:t>2. </a:t>
            </a:r>
            <a:r>
              <a:rPr lang="vi-VN" sz="3200">
                <a:effectLst/>
                <a:latin typeface="Times New Roman" panose="02020603050405020304" pitchFamily="18" charset="0"/>
                <a:ea typeface="Arial" panose="020B0604020202020204" pitchFamily="34" charset="0"/>
                <a:cs typeface="Times New Roman" panose="02020603050405020304" pitchFamily="18" charset="0"/>
              </a:rPr>
              <a:t>Em hãy kể tên một số cách kết nối không dây mà em biết?</a:t>
            </a:r>
          </a:p>
          <a:p>
            <a:pPr marL="0" marR="0" algn="just">
              <a:lnSpc>
                <a:spcPct val="115000"/>
              </a:lnSpc>
              <a:spcBef>
                <a:spcPts val="0"/>
              </a:spcBef>
              <a:spcAft>
                <a:spcPts val="0"/>
              </a:spcAft>
            </a:pPr>
            <a:r>
              <a:rPr lang="vi-VN" sz="3200">
                <a:latin typeface="Times New Roman" panose="02020603050405020304" pitchFamily="18" charset="0"/>
                <a:ea typeface="Arial" panose="020B0604020202020204" pitchFamily="34" charset="0"/>
                <a:cs typeface="Times New Roman" panose="02020603050405020304" pitchFamily="18" charset="0"/>
              </a:rPr>
              <a:t>3. </a:t>
            </a:r>
            <a:r>
              <a:rPr lang="vi-VN" sz="3200">
                <a:effectLst/>
                <a:latin typeface="Times New Roman" panose="02020603050405020304" pitchFamily="18" charset="0"/>
                <a:ea typeface="Arial" panose="020B0604020202020204" pitchFamily="34" charset="0"/>
                <a:cs typeface="Times New Roman" panose="02020603050405020304" pitchFamily="18" charset="0"/>
              </a:rPr>
              <a:t>Em hãy nêu ví dụ cho thấy kết nối không dây thuận tiện hơn kết nối có dây.</a:t>
            </a:r>
          </a:p>
        </p:txBody>
      </p:sp>
      <p:sp>
        <p:nvSpPr>
          <p:cNvPr id="4" name="TextBox 3">
            <a:extLst>
              <a:ext uri="{FF2B5EF4-FFF2-40B4-BE49-F238E27FC236}">
                <a16:creationId xmlns:a16="http://schemas.microsoft.com/office/drawing/2014/main" id="{8FCA4E69-F6FB-4953-82A0-EA2B69EDDADE}"/>
              </a:ext>
            </a:extLst>
          </p:cNvPr>
          <p:cNvSpPr txBox="1"/>
          <p:nvPr/>
        </p:nvSpPr>
        <p:spPr>
          <a:xfrm>
            <a:off x="5181600" y="1066800"/>
            <a:ext cx="2590800" cy="584775"/>
          </a:xfrm>
          <a:prstGeom prst="rect">
            <a:avLst/>
          </a:prstGeom>
          <a:noFill/>
        </p:spPr>
        <p:txBody>
          <a:bodyPr wrap="square" rtlCol="0">
            <a:spAutoFit/>
          </a:bodyPr>
          <a:lstStyle/>
          <a:p>
            <a:pPr algn="just"/>
            <a:r>
              <a:rPr lang="en-US" altLang="en-US" sz="3200" b="1">
                <a:solidFill>
                  <a:srgbClr val="FF0000"/>
                </a:solidFill>
                <a:cs typeface="Times New Roman" panose="02020603050405020304" pitchFamily="18" charset="0"/>
              </a:rPr>
              <a:t>BÀI TẬP:</a:t>
            </a:r>
            <a:endParaRPr lang="en-US" altLang="en-US" sz="3200" b="1">
              <a:solidFill>
                <a:srgbClr val="FF0000"/>
              </a:solidFill>
            </a:endParaRPr>
          </a:p>
        </p:txBody>
      </p:sp>
    </p:spTree>
    <p:extLst>
      <p:ext uri="{BB962C8B-B14F-4D97-AF65-F5344CB8AC3E}">
        <p14:creationId xmlns:p14="http://schemas.microsoft.com/office/powerpoint/2010/main" val="3645264962"/>
      </p:ext>
    </p:extLst>
  </p:cSld>
  <p:clrMapOvr>
    <a:masterClrMapping/>
  </p:clrMapOvr>
  <p:transition>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0ADC40-FC33-5CAA-5A30-D40F97A78C2A}"/>
              </a:ext>
            </a:extLst>
          </p:cNvPr>
          <p:cNvPicPr>
            <a:picLocks noChangeAspect="1"/>
          </p:cNvPicPr>
          <p:nvPr/>
        </p:nvPicPr>
        <p:blipFill rotWithShape="1">
          <a:blip r:embed="rId2"/>
          <a:srcRect l="38125" t="35549" r="34375" b="34437"/>
          <a:stretch/>
        </p:blipFill>
        <p:spPr>
          <a:xfrm>
            <a:off x="6858000" y="1295400"/>
            <a:ext cx="5334000" cy="5356800"/>
          </a:xfrm>
          <a:prstGeom prst="rect">
            <a:avLst/>
          </a:prstGeom>
        </p:spPr>
      </p:pic>
      <p:sp>
        <p:nvSpPr>
          <p:cNvPr id="12" name="TextBox 11">
            <a:extLst>
              <a:ext uri="{FF2B5EF4-FFF2-40B4-BE49-F238E27FC236}">
                <a16:creationId xmlns:a16="http://schemas.microsoft.com/office/drawing/2014/main" id="{53FF6DCB-4D07-4E5A-B8BF-D461834345DD}"/>
              </a:ext>
            </a:extLst>
          </p:cNvPr>
          <p:cNvSpPr txBox="1"/>
          <p:nvPr/>
        </p:nvSpPr>
        <p:spPr>
          <a:xfrm>
            <a:off x="304800" y="1143000"/>
            <a:ext cx="6400800" cy="5632311"/>
          </a:xfrm>
          <a:prstGeom prst="rect">
            <a:avLst/>
          </a:prstGeom>
          <a:noFill/>
          <a:ln>
            <a:solidFill>
              <a:srgbClr val="FFC000"/>
            </a:solidFill>
          </a:ln>
        </p:spPr>
        <p:txBody>
          <a:bodyPr wrap="square" rtlCol="0">
            <a:spAutoFit/>
          </a:bodyPr>
          <a:lstStyle/>
          <a:p>
            <a:pPr algn="just"/>
            <a:r>
              <a:rPr lang="en-US" sz="3000">
                <a:effectLst/>
                <a:latin typeface="Times New Roman" panose="02020603050405020304" pitchFamily="18" charset="0"/>
                <a:ea typeface="Arial" panose="020B0604020202020204" pitchFamily="34" charset="0"/>
                <a:cs typeface="Times New Roman" panose="02020603050405020304" pitchFamily="18" charset="0"/>
              </a:rPr>
              <a:t>Gợi ý trả lời:</a:t>
            </a:r>
          </a:p>
          <a:p>
            <a:pPr algn="just"/>
            <a:r>
              <a:rPr lang="vi-VN" sz="3000">
                <a:effectLst/>
                <a:latin typeface="Times New Roman" panose="02020603050405020304" pitchFamily="18" charset="0"/>
                <a:ea typeface="Arial" panose="020B0604020202020204" pitchFamily="34" charset="0"/>
                <a:cs typeface="Times New Roman" panose="02020603050405020304" pitchFamily="18" charset="0"/>
              </a:rPr>
              <a:t>1a. Các thiết bị đầu cuối: Máy in, máy quét, máy tính để bàn, máy tính xách tay, điện thoại di động</a:t>
            </a:r>
          </a:p>
          <a:p>
            <a:pPr algn="just"/>
            <a:r>
              <a:rPr lang="en-US" sz="3000">
                <a:effectLst/>
                <a:latin typeface="Times New Roman" panose="02020603050405020304" pitchFamily="18" charset="0"/>
                <a:ea typeface="Arial" panose="020B0604020202020204" pitchFamily="34" charset="0"/>
                <a:cs typeface="Times New Roman" panose="02020603050405020304" pitchFamily="18" charset="0"/>
              </a:rPr>
              <a:t>1</a:t>
            </a:r>
            <a:r>
              <a:rPr lang="vi-VN" sz="3000">
                <a:effectLst/>
                <a:latin typeface="Times New Roman" panose="02020603050405020304" pitchFamily="18" charset="0"/>
                <a:ea typeface="Arial" panose="020B0604020202020204" pitchFamily="34" charset="0"/>
                <a:cs typeface="Times New Roman" panose="02020603050405020304" pitchFamily="18" charset="0"/>
              </a:rPr>
              <a:t>b. Các thiết bị kết nối: Bộ chuyển mạch, bộ định tuyến không dây,..</a:t>
            </a:r>
          </a:p>
          <a:p>
            <a:pPr algn="just"/>
            <a:r>
              <a:rPr lang="vi-VN" sz="3000">
                <a:effectLst/>
                <a:latin typeface="Times New Roman" panose="02020603050405020304" pitchFamily="18" charset="0"/>
                <a:ea typeface="Arial" panose="020B0604020202020204" pitchFamily="34" charset="0"/>
                <a:cs typeface="Times New Roman" panose="02020603050405020304" pitchFamily="18" charset="0"/>
              </a:rPr>
              <a:t>2. Cách kết nối không dây: điện thoại, máy tính xách tay</a:t>
            </a:r>
          </a:p>
          <a:p>
            <a:pPr algn="just"/>
            <a:r>
              <a:rPr lang="vi-VN" sz="3000">
                <a:effectLst/>
                <a:latin typeface="Times New Roman" panose="02020603050405020304" pitchFamily="18" charset="0"/>
                <a:ea typeface="Arial" panose="020B0604020202020204" pitchFamily="34" charset="0"/>
                <a:cs typeface="Times New Roman" panose="02020603050405020304" pitchFamily="18" charset="0"/>
              </a:rPr>
              <a:t>3. </a:t>
            </a:r>
            <a:r>
              <a:rPr lang="en-US" sz="3000">
                <a:effectLst/>
                <a:latin typeface="Times New Roman" panose="02020603050405020304" pitchFamily="18" charset="0"/>
                <a:ea typeface="Arial" panose="020B0604020202020204" pitchFamily="34" charset="0"/>
                <a:cs typeface="Times New Roman" panose="02020603050405020304" pitchFamily="18" charset="0"/>
              </a:rPr>
              <a:t>Ví dụ điện thoại di động, laptop kết nối không dây </a:t>
            </a:r>
            <a:r>
              <a:rPr lang="vi-VN" sz="3000">
                <a:effectLst/>
                <a:latin typeface="Times New Roman" panose="02020603050405020304" pitchFamily="18" charset="0"/>
                <a:ea typeface="Arial" panose="020B0604020202020204" pitchFamily="34" charset="0"/>
                <a:cs typeface="Times New Roman" panose="02020603050405020304" pitchFamily="18" charset="0"/>
              </a:rPr>
              <a:t>thuận tiện hơn </a:t>
            </a:r>
            <a:r>
              <a:rPr lang="en-US" sz="3000">
                <a:effectLst/>
                <a:latin typeface="Times New Roman" panose="02020603050405020304" pitchFamily="18" charset="0"/>
                <a:ea typeface="Arial" panose="020B0604020202020204" pitchFamily="34" charset="0"/>
                <a:cs typeface="Times New Roman" panose="02020603050405020304" pitchFamily="18" charset="0"/>
              </a:rPr>
              <a:t>máy tính để bàn</a:t>
            </a:r>
            <a:r>
              <a:rPr lang="vi-VN" sz="3000">
                <a:effectLst/>
                <a:latin typeface="Times New Roman" panose="02020603050405020304" pitchFamily="18" charset="0"/>
                <a:ea typeface="Arial" panose="020B0604020202020204" pitchFamily="34" charset="0"/>
                <a:cs typeface="Times New Roman" panose="02020603050405020304" pitchFamily="18" charset="0"/>
              </a:rPr>
              <a:t> </a:t>
            </a:r>
            <a:r>
              <a:rPr lang="en-US" sz="3000">
                <a:effectLst/>
                <a:latin typeface="Times New Roman" panose="02020603050405020304" pitchFamily="18" charset="0"/>
                <a:ea typeface="Arial" panose="020B0604020202020204" pitchFamily="34" charset="0"/>
                <a:cs typeface="Times New Roman" panose="02020603050405020304" pitchFamily="18" charset="0"/>
              </a:rPr>
              <a:t>kết nối có dây </a:t>
            </a:r>
            <a:r>
              <a:rPr lang="vi-VN" sz="3000">
                <a:effectLst/>
                <a:latin typeface="Times New Roman" panose="02020603050405020304" pitchFamily="18" charset="0"/>
                <a:ea typeface="Arial" panose="020B0604020202020204" pitchFamily="34" charset="0"/>
                <a:cs typeface="Times New Roman" panose="02020603050405020304" pitchFamily="18" charset="0"/>
              </a:rPr>
              <a:t>vì chúng ta có thể dễ dàng di chuyển </a:t>
            </a:r>
            <a:r>
              <a:rPr lang="en-US" sz="3000">
                <a:effectLst/>
                <a:latin typeface="Times New Roman" panose="02020603050405020304" pitchFamily="18" charset="0"/>
                <a:ea typeface="Arial" panose="020B0604020202020204" pitchFamily="34" charset="0"/>
                <a:cs typeface="Times New Roman" panose="02020603050405020304" pitchFamily="18" charset="0"/>
              </a:rPr>
              <a:t>trong vùng phủ sóng</a:t>
            </a:r>
            <a:endParaRPr lang="vi-VN" sz="300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884136868"/>
      </p:ext>
    </p:extLst>
  </p:cSld>
  <p:clrMapOvr>
    <a:masterClrMapping/>
  </p:clrMapOvr>
  <p:transition>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32E741-3540-4498-DC19-113A0FBDFF63}"/>
              </a:ext>
            </a:extLst>
          </p:cNvPr>
          <p:cNvPicPr>
            <a:picLocks noChangeAspect="1"/>
          </p:cNvPicPr>
          <p:nvPr/>
        </p:nvPicPr>
        <p:blipFill rotWithShape="1">
          <a:blip r:embed="rId2"/>
          <a:srcRect l="28125" t="24431" r="32500" b="24433"/>
          <a:stretch/>
        </p:blipFill>
        <p:spPr>
          <a:xfrm>
            <a:off x="152400" y="1143000"/>
            <a:ext cx="11963400" cy="5562600"/>
          </a:xfrm>
          <a:prstGeom prst="rect">
            <a:avLst/>
          </a:prstGeom>
        </p:spPr>
      </p:pic>
    </p:spTree>
    <p:extLst>
      <p:ext uri="{BB962C8B-B14F-4D97-AF65-F5344CB8AC3E}">
        <p14:creationId xmlns:p14="http://schemas.microsoft.com/office/powerpoint/2010/main" val="3838217357"/>
      </p:ext>
    </p:extLst>
  </p:cSld>
  <p:clrMapOvr>
    <a:masterClrMapping/>
  </p:clrMapOvr>
  <p:transition>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1129836"/>
      </p:ext>
    </p:extLst>
  </p:cSld>
  <p:clrMapOvr>
    <a:masterClrMapping/>
  </p:clrMapOvr>
  <p:transition>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body" idx="4294967295"/>
          </p:nvPr>
        </p:nvSpPr>
        <p:spPr bwMode="auto">
          <a:xfrm>
            <a:off x="2092334" y="919346"/>
            <a:ext cx="9372600" cy="67831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marL="0" marR="0" indent="0">
              <a:lnSpc>
                <a:spcPct val="115000"/>
              </a:lnSpc>
              <a:spcBef>
                <a:spcPts val="0"/>
              </a:spcBef>
              <a:spcAft>
                <a:spcPts val="0"/>
              </a:spcAft>
              <a:buNone/>
            </a:pPr>
            <a:r>
              <a:rPr lang="vi-VN" sz="3600" b="1">
                <a:effectLst/>
                <a:latin typeface="Times New Roman" panose="02020603050405020304" pitchFamily="18" charset="0"/>
                <a:ea typeface="Arial" panose="020B0604020202020204" pitchFamily="34" charset="0"/>
                <a:cs typeface="Times New Roman" panose="02020603050405020304" pitchFamily="18" charset="0"/>
              </a:rPr>
              <a:t>Máy tính kết nối với nhau để:</a:t>
            </a:r>
          </a:p>
        </p:txBody>
      </p:sp>
      <p:sp>
        <p:nvSpPr>
          <p:cNvPr id="32773" name="Rectangle 6"/>
          <p:cNvSpPr>
            <a:spLocks noChangeArrowheads="1"/>
          </p:cNvSpPr>
          <p:nvPr/>
        </p:nvSpPr>
        <p:spPr bwMode="auto">
          <a:xfrm>
            <a:off x="2234183" y="3429000"/>
            <a:ext cx="9230752" cy="67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algn="just">
              <a:lnSpc>
                <a:spcPct val="115000"/>
              </a:lnSpc>
              <a:spcBef>
                <a:spcPts val="0"/>
              </a:spcBef>
              <a:spcAft>
                <a:spcPts val="0"/>
              </a:spcAft>
            </a:pPr>
            <a:r>
              <a:rPr lang="vi-VN" sz="3600">
                <a:ea typeface="Arial" panose="020B0604020202020204" pitchFamily="34" charset="0"/>
              </a:rPr>
              <a:t>T</a:t>
            </a:r>
            <a:r>
              <a:rPr lang="vi-VN" sz="3600">
                <a:effectLst/>
                <a:latin typeface="Arial" panose="020B0604020202020204" pitchFamily="34" charset="0"/>
                <a:ea typeface="Arial" panose="020B0604020202020204" pitchFamily="34" charset="0"/>
              </a:rPr>
              <a:t>iết kiệm điện</a:t>
            </a:r>
            <a:endParaRPr lang="vi-VN" sz="3600">
              <a:effectLst/>
              <a:ea typeface="Arial" panose="020B0604020202020204" pitchFamily="34" charset="0"/>
            </a:endParaRPr>
          </a:p>
        </p:txBody>
      </p:sp>
      <p:sp>
        <p:nvSpPr>
          <p:cNvPr id="32774" name="Rectangle 7"/>
          <p:cNvSpPr>
            <a:spLocks noChangeArrowheads="1"/>
          </p:cNvSpPr>
          <p:nvPr/>
        </p:nvSpPr>
        <p:spPr bwMode="auto">
          <a:xfrm>
            <a:off x="2209800" y="4614006"/>
            <a:ext cx="9372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20000"/>
              </a:spcBef>
            </a:pPr>
            <a:r>
              <a:rPr lang="vi-VN" sz="3600">
                <a:ea typeface="Arial" panose="020B0604020202020204" pitchFamily="34" charset="0"/>
              </a:rPr>
              <a:t>T</a:t>
            </a:r>
            <a:r>
              <a:rPr lang="vi-VN" sz="3600">
                <a:effectLst/>
                <a:latin typeface="Arial" panose="020B0604020202020204" pitchFamily="34" charset="0"/>
                <a:ea typeface="Arial" panose="020B0604020202020204" pitchFamily="34" charset="0"/>
              </a:rPr>
              <a:t>rao đổi dữ liệu</a:t>
            </a:r>
            <a:endParaRPr lang="en-US" altLang="en-US" sz="3600">
              <a:latin typeface="Times New Roman" panose="02020603050405020304" pitchFamily="18" charset="0"/>
            </a:endParaRPr>
          </a:p>
        </p:txBody>
      </p:sp>
      <p:sp>
        <p:nvSpPr>
          <p:cNvPr id="32775" name="Rectangle 8"/>
          <p:cNvSpPr>
            <a:spLocks noChangeArrowheads="1"/>
          </p:cNvSpPr>
          <p:nvPr/>
        </p:nvSpPr>
        <p:spPr bwMode="auto">
          <a:xfrm>
            <a:off x="2209801" y="5703670"/>
            <a:ext cx="9261230" cy="675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a:lnSpc>
                <a:spcPct val="115000"/>
              </a:lnSpc>
              <a:spcBef>
                <a:spcPts val="0"/>
              </a:spcBef>
              <a:spcAft>
                <a:spcPts val="0"/>
              </a:spcAft>
            </a:pPr>
            <a:r>
              <a:rPr lang="vi-VN" sz="3600">
                <a:ea typeface="Arial" panose="020B0604020202020204" pitchFamily="34" charset="0"/>
              </a:rPr>
              <a:t>T</a:t>
            </a:r>
            <a:r>
              <a:rPr lang="vi-VN" sz="3600">
                <a:effectLst/>
                <a:latin typeface="Arial" panose="020B0604020202020204" pitchFamily="34" charset="0"/>
                <a:ea typeface="Arial" panose="020B0604020202020204" pitchFamily="34" charset="0"/>
              </a:rPr>
              <a:t>huận lợi cho việc sửa chữa</a:t>
            </a:r>
          </a:p>
        </p:txBody>
      </p:sp>
      <p:pic>
        <p:nvPicPr>
          <p:cNvPr id="8" name="Picture 10" descr="flowers0c">
            <a:extLst>
              <a:ext uri="{FF2B5EF4-FFF2-40B4-BE49-F238E27FC236}">
                <a16:creationId xmlns:a16="http://schemas.microsoft.com/office/drawing/2014/main" id="{8F5E1408-352E-474F-8A77-F7EDDAFE1E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574" y="4467271"/>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45044CE-DD9E-49EF-BC4C-EBF9E24614E1}"/>
              </a:ext>
            </a:extLst>
          </p:cNvPr>
          <p:cNvSpPr txBox="1"/>
          <p:nvPr/>
        </p:nvSpPr>
        <p:spPr>
          <a:xfrm>
            <a:off x="2234183" y="2314522"/>
            <a:ext cx="9230751" cy="646331"/>
          </a:xfrm>
          <a:prstGeom prst="rect">
            <a:avLst/>
          </a:prstGeom>
          <a:noFill/>
        </p:spPr>
        <p:txBody>
          <a:bodyPr wrap="square" rtlCol="0">
            <a:spAutoFit/>
          </a:bodyPr>
          <a:lstStyle/>
          <a:p>
            <a:pPr algn="just"/>
            <a:r>
              <a:rPr lang="vi-VN" sz="3600">
                <a:ea typeface="Arial" panose="020B0604020202020204" pitchFamily="34" charset="0"/>
              </a:rPr>
              <a:t>C</a:t>
            </a:r>
            <a:r>
              <a:rPr lang="vi-VN" sz="3600">
                <a:effectLst/>
                <a:latin typeface="Arial" panose="020B0604020202020204" pitchFamily="34" charset="0"/>
                <a:ea typeface="Arial" panose="020B0604020202020204" pitchFamily="34" charset="0"/>
              </a:rPr>
              <a:t>hia sẻ các thiết bị</a:t>
            </a:r>
            <a:endParaRPr lang="en-US" altLang="en-US" sz="3600">
              <a:latin typeface="Times New Roman" panose="02020603050405020304" pitchFamily="18" charset="0"/>
            </a:endParaRPr>
          </a:p>
        </p:txBody>
      </p:sp>
      <p:pic>
        <p:nvPicPr>
          <p:cNvPr id="9" name="Picture 10" descr="flowers0c">
            <a:extLst>
              <a:ext uri="{FF2B5EF4-FFF2-40B4-BE49-F238E27FC236}">
                <a16:creationId xmlns:a16="http://schemas.microsoft.com/office/drawing/2014/main" id="{563DD22F-B876-4546-8617-38967804AD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65" y="2167787"/>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50746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body" idx="4294967295"/>
          </p:nvPr>
        </p:nvSpPr>
        <p:spPr bwMode="auto">
          <a:xfrm>
            <a:off x="2074867" y="948294"/>
            <a:ext cx="9642466" cy="64632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marL="0" marR="0" indent="0" algn="just">
              <a:spcBef>
                <a:spcPts val="0"/>
              </a:spcBef>
              <a:spcAft>
                <a:spcPts val="0"/>
              </a:spcAft>
              <a:buNone/>
            </a:pPr>
            <a:r>
              <a:rPr lang="vi-VN" sz="3600">
                <a:latin typeface="Times New Roman" panose="02020603050405020304" pitchFamily="18" charset="0"/>
                <a:ea typeface="Arial" panose="020B0604020202020204" pitchFamily="34" charset="0"/>
                <a:cs typeface="Times New Roman" panose="02020603050405020304" pitchFamily="18" charset="0"/>
              </a:rPr>
              <a:t>T</a:t>
            </a:r>
            <a:r>
              <a:rPr lang="vi-VN" sz="3600">
                <a:effectLst/>
                <a:latin typeface="Times New Roman" panose="02020603050405020304" pitchFamily="18" charset="0"/>
                <a:ea typeface="Arial" panose="020B0604020202020204" pitchFamily="34" charset="0"/>
                <a:cs typeface="Times New Roman" panose="02020603050405020304" pitchFamily="18" charset="0"/>
              </a:rPr>
              <a:t>hiết bị </a:t>
            </a:r>
            <a:r>
              <a:rPr lang="vi-VN" sz="3600">
                <a:latin typeface="Times New Roman" panose="02020603050405020304" pitchFamily="18" charset="0"/>
                <a:ea typeface="Arial" panose="020B0604020202020204" pitchFamily="34" charset="0"/>
                <a:cs typeface="Times New Roman" panose="02020603050405020304" pitchFamily="18" charset="0"/>
              </a:rPr>
              <a:t>phát</a:t>
            </a:r>
            <a:r>
              <a:rPr lang="vi-VN" sz="3600">
                <a:effectLst/>
                <a:latin typeface="Times New Roman" panose="02020603050405020304" pitchFamily="18" charset="0"/>
                <a:ea typeface="Arial" panose="020B0604020202020204" pitchFamily="34" charset="0"/>
                <a:cs typeface="Times New Roman" panose="02020603050405020304" pitchFamily="18" charset="0"/>
              </a:rPr>
              <a:t> kết nối không dây ở hình là:</a:t>
            </a:r>
          </a:p>
        </p:txBody>
      </p:sp>
      <p:sp>
        <p:nvSpPr>
          <p:cNvPr id="32773" name="Rectangle 6"/>
          <p:cNvSpPr>
            <a:spLocks noChangeArrowheads="1"/>
          </p:cNvSpPr>
          <p:nvPr/>
        </p:nvSpPr>
        <p:spPr bwMode="auto">
          <a:xfrm>
            <a:off x="2234183" y="3429000"/>
            <a:ext cx="9230752" cy="67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a:lnSpc>
                <a:spcPct val="115000"/>
              </a:lnSpc>
              <a:spcBef>
                <a:spcPts val="0"/>
              </a:spcBef>
              <a:spcAft>
                <a:spcPts val="0"/>
              </a:spcAft>
            </a:pPr>
            <a:r>
              <a:rPr lang="vi-VN" sz="3600">
                <a:latin typeface="Times New Roman" panose="02020603050405020304" pitchFamily="18" charset="0"/>
                <a:ea typeface="Arial" panose="020B0604020202020204" pitchFamily="34" charset="0"/>
                <a:cs typeface="Times New Roman" panose="02020603050405020304" pitchFamily="18" charset="0"/>
              </a:rPr>
              <a:t>M</a:t>
            </a:r>
            <a:r>
              <a:rPr lang="vi-VN" sz="3600">
                <a:effectLst/>
                <a:latin typeface="Times New Roman" panose="02020603050405020304" pitchFamily="18" charset="0"/>
                <a:ea typeface="Arial" panose="020B0604020202020204" pitchFamily="34" charset="0"/>
                <a:cs typeface="Times New Roman" panose="02020603050405020304" pitchFamily="18" charset="0"/>
              </a:rPr>
              <a:t>áy tính xách tay </a:t>
            </a:r>
          </a:p>
        </p:txBody>
      </p:sp>
      <p:sp>
        <p:nvSpPr>
          <p:cNvPr id="32774" name="Rectangle 7"/>
          <p:cNvSpPr>
            <a:spLocks noChangeArrowheads="1"/>
          </p:cNvSpPr>
          <p:nvPr/>
        </p:nvSpPr>
        <p:spPr bwMode="auto">
          <a:xfrm>
            <a:off x="2209800" y="4614006"/>
            <a:ext cx="9372600" cy="67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a:lnSpc>
                <a:spcPct val="115000"/>
              </a:lnSpc>
              <a:spcBef>
                <a:spcPts val="0"/>
              </a:spcBef>
              <a:spcAft>
                <a:spcPts val="0"/>
              </a:spcAft>
            </a:pPr>
            <a:r>
              <a:rPr lang="vi-VN" sz="3600">
                <a:effectLst/>
                <a:latin typeface="Times New Roman" panose="02020603050405020304" pitchFamily="18" charset="0"/>
                <a:ea typeface="Arial" panose="020B0604020202020204" pitchFamily="34" charset="0"/>
                <a:cs typeface="Times New Roman" panose="02020603050405020304" pitchFamily="18" charset="0"/>
              </a:rPr>
              <a:t>Điện thoại di động</a:t>
            </a:r>
          </a:p>
        </p:txBody>
      </p:sp>
      <p:sp>
        <p:nvSpPr>
          <p:cNvPr id="32775" name="Rectangle 8"/>
          <p:cNvSpPr>
            <a:spLocks noChangeArrowheads="1"/>
          </p:cNvSpPr>
          <p:nvPr/>
        </p:nvSpPr>
        <p:spPr bwMode="auto">
          <a:xfrm>
            <a:off x="2209801" y="5703670"/>
            <a:ext cx="92612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20000"/>
              </a:spcBef>
            </a:pPr>
            <a:r>
              <a:rPr lang="vi-VN" sz="3600">
                <a:latin typeface="Times New Roman" panose="02020603050405020304" pitchFamily="18" charset="0"/>
                <a:ea typeface="Arial" panose="020B0604020202020204" pitchFamily="34" charset="0"/>
                <a:cs typeface="Times New Roman" panose="02020603050405020304" pitchFamily="18" charset="0"/>
              </a:rPr>
              <a:t>B</a:t>
            </a:r>
            <a:r>
              <a:rPr lang="vi-VN" sz="3600">
                <a:effectLst/>
                <a:latin typeface="Times New Roman" panose="02020603050405020304" pitchFamily="18" charset="0"/>
                <a:ea typeface="Arial" panose="020B0604020202020204" pitchFamily="34" charset="0"/>
                <a:cs typeface="Times New Roman" panose="02020603050405020304" pitchFamily="18" charset="0"/>
              </a:rPr>
              <a:t>ộ định tuyến</a:t>
            </a:r>
            <a:endParaRPr lang="en-US" altLang="en-US" sz="3600">
              <a:latin typeface="Times New Roman" panose="02020603050405020304" pitchFamily="18" charset="0"/>
            </a:endParaRPr>
          </a:p>
        </p:txBody>
      </p:sp>
      <p:pic>
        <p:nvPicPr>
          <p:cNvPr id="8" name="Picture 10" descr="flowers0c">
            <a:extLst>
              <a:ext uri="{FF2B5EF4-FFF2-40B4-BE49-F238E27FC236}">
                <a16:creationId xmlns:a16="http://schemas.microsoft.com/office/drawing/2014/main" id="{8F5E1408-352E-474F-8A77-F7EDDAFE1E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889" y="5410201"/>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45044CE-DD9E-49EF-BC4C-EBF9E24614E1}"/>
              </a:ext>
            </a:extLst>
          </p:cNvPr>
          <p:cNvSpPr txBox="1"/>
          <p:nvPr/>
        </p:nvSpPr>
        <p:spPr>
          <a:xfrm>
            <a:off x="2234183" y="2314522"/>
            <a:ext cx="9230751" cy="678327"/>
          </a:xfrm>
          <a:prstGeom prst="rect">
            <a:avLst/>
          </a:prstGeom>
          <a:noFill/>
        </p:spPr>
        <p:txBody>
          <a:bodyPr wrap="square" rtlCol="0">
            <a:spAutoFit/>
          </a:bodyPr>
          <a:lstStyle/>
          <a:p>
            <a:pPr marL="0" marR="0">
              <a:lnSpc>
                <a:spcPct val="115000"/>
              </a:lnSpc>
              <a:spcBef>
                <a:spcPts val="0"/>
              </a:spcBef>
              <a:spcAft>
                <a:spcPts val="0"/>
              </a:spcAft>
            </a:pPr>
            <a:r>
              <a:rPr lang="vi-VN" sz="3600">
                <a:latin typeface="Times New Roman" panose="02020603050405020304" pitchFamily="18" charset="0"/>
                <a:ea typeface="Arial" panose="020B0604020202020204" pitchFamily="34" charset="0"/>
                <a:cs typeface="Times New Roman" panose="02020603050405020304" pitchFamily="18" charset="0"/>
              </a:rPr>
              <a:t>M</a:t>
            </a:r>
            <a:r>
              <a:rPr lang="vi-VN" sz="3600">
                <a:effectLst/>
                <a:latin typeface="Times New Roman" panose="02020603050405020304" pitchFamily="18" charset="0"/>
                <a:ea typeface="Arial" panose="020B0604020202020204" pitchFamily="34" charset="0"/>
                <a:cs typeface="Times New Roman" panose="02020603050405020304" pitchFamily="18" charset="0"/>
              </a:rPr>
              <a:t>áy tính để bàn </a:t>
            </a:r>
          </a:p>
        </p:txBody>
      </p:sp>
      <p:pic>
        <p:nvPicPr>
          <p:cNvPr id="9" name="Picture 8">
            <a:extLst>
              <a:ext uri="{FF2B5EF4-FFF2-40B4-BE49-F238E27FC236}">
                <a16:creationId xmlns:a16="http://schemas.microsoft.com/office/drawing/2014/main" id="{2AC9548A-138A-4EBA-B421-018730633E49}"/>
              </a:ext>
            </a:extLst>
          </p:cNvPr>
          <p:cNvPicPr>
            <a:picLocks noChangeAspect="1"/>
          </p:cNvPicPr>
          <p:nvPr/>
        </p:nvPicPr>
        <p:blipFill rotWithShape="1">
          <a:blip r:embed="rId3"/>
          <a:srcRect l="51888" t="43330" r="28125" b="36660"/>
          <a:stretch/>
        </p:blipFill>
        <p:spPr>
          <a:xfrm>
            <a:off x="6096000" y="2057400"/>
            <a:ext cx="5849111" cy="4585490"/>
          </a:xfrm>
          <a:prstGeom prst="rect">
            <a:avLst/>
          </a:prstGeom>
        </p:spPr>
      </p:pic>
    </p:spTree>
    <p:extLst>
      <p:ext uri="{BB962C8B-B14F-4D97-AF65-F5344CB8AC3E}">
        <p14:creationId xmlns:p14="http://schemas.microsoft.com/office/powerpoint/2010/main" val="368424421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1">
            <a:extLst>
              <a:ext uri="{FF2B5EF4-FFF2-40B4-BE49-F238E27FC236}">
                <a16:creationId xmlns:a16="http://schemas.microsoft.com/office/drawing/2014/main" id="{C6015AD3-05F0-49D3-FEE2-ECC489CA58E1}"/>
              </a:ext>
            </a:extLst>
          </p:cNvPr>
          <p:cNvSpPr txBox="1">
            <a:spLocks noChangeArrowheads="1"/>
          </p:cNvSpPr>
          <p:nvPr/>
        </p:nvSpPr>
        <p:spPr bwMode="auto">
          <a:xfrm>
            <a:off x="400050" y="160994"/>
            <a:ext cx="11391900" cy="6536011"/>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ts val="0"/>
              </a:spcBef>
              <a:spcAft>
                <a:spcPts val="0"/>
              </a:spcAft>
            </a:pPr>
            <a:r>
              <a:rPr lang="vi-VN" sz="3000" b="1">
                <a:latin typeface="Times New Roman" panose="02020603050405020304" pitchFamily="18" charset="0"/>
                <a:cs typeface="Times New Roman" panose="02020603050405020304" pitchFamily="18" charset="0"/>
              </a:rPr>
              <a:t>Về năng lực:</a:t>
            </a:r>
            <a:endParaRPr lang="en-US" sz="3000" b="1">
              <a:latin typeface="Times New Roman" panose="02020603050405020304" pitchFamily="18" charset="0"/>
              <a:cs typeface="Times New Roman" panose="02020603050405020304" pitchFamily="18" charset="0"/>
            </a:endParaRPr>
          </a:p>
          <a:p>
            <a:pPr algn="just">
              <a:spcBef>
                <a:spcPts val="0"/>
              </a:spcBef>
              <a:spcAft>
                <a:spcPts val="0"/>
              </a:spcAft>
            </a:pPr>
            <a:r>
              <a:rPr lang="vi-VN" sz="3000">
                <a:latin typeface="Times New Roman" panose="02020603050405020304" pitchFamily="18" charset="0"/>
                <a:cs typeface="Times New Roman" panose="02020603050405020304" pitchFamily="18" charset="0"/>
              </a:rPr>
              <a:t>-2.1. Năng lực chung</a:t>
            </a:r>
          </a:p>
          <a:p>
            <a:pPr algn="just">
              <a:spcBef>
                <a:spcPts val="0"/>
              </a:spcBef>
              <a:spcAft>
                <a:spcPts val="0"/>
              </a:spcAft>
            </a:pPr>
            <a:r>
              <a:rPr lang="en-US" sz="3000">
                <a:latin typeface="Times New Roman" panose="02020603050405020304" pitchFamily="18" charset="0"/>
                <a:cs typeface="Times New Roman" panose="02020603050405020304" pitchFamily="18" charset="0"/>
              </a:rPr>
              <a:t>+</a:t>
            </a:r>
            <a:r>
              <a:rPr lang="vi-VN" sz="3000">
                <a:latin typeface="Times New Roman" panose="02020603050405020304" pitchFamily="18" charset="0"/>
                <a:cs typeface="Times New Roman" panose="02020603050405020304" pitchFamily="18" charset="0"/>
              </a:rPr>
              <a:t>Năng lực tự chủ, tự học: Học sinh có khả năng tự đọc sách giáo khoa và kết hợp với gợi ý của giáo viên để trả lời câu hỏi về khái niệm mạng máy tính và những lợi ích từ mạng, các thành phần chính của mạng.</a:t>
            </a:r>
          </a:p>
          <a:p>
            <a:pPr algn="just">
              <a:spcBef>
                <a:spcPts val="0"/>
              </a:spcBef>
              <a:spcAft>
                <a:spcPts val="0"/>
              </a:spcAft>
            </a:pPr>
            <a:r>
              <a:rPr lang="en-US" sz="3000">
                <a:latin typeface="Times New Roman" panose="02020603050405020304" pitchFamily="18" charset="0"/>
                <a:cs typeface="Times New Roman" panose="02020603050405020304" pitchFamily="18" charset="0"/>
              </a:rPr>
              <a:t>+</a:t>
            </a:r>
            <a:r>
              <a:rPr lang="vi-VN" sz="3000">
                <a:latin typeface="Times New Roman" panose="02020603050405020304" pitchFamily="18" charset="0"/>
                <a:cs typeface="Times New Roman" panose="02020603050405020304" pitchFamily="18" charset="0"/>
              </a:rPr>
              <a:t>Năng lực giao tiếp và hợp tác: Học sinh thảo luận nhóm để đưa ra ví dụ về: mạng máy tính, các thành phần chính trong mạng.</a:t>
            </a:r>
          </a:p>
          <a:p>
            <a:pPr algn="just">
              <a:spcBef>
                <a:spcPts val="0"/>
              </a:spcBef>
              <a:spcAft>
                <a:spcPts val="0"/>
              </a:spcAft>
            </a:pPr>
            <a:r>
              <a:rPr lang="en-US" sz="3000">
                <a:latin typeface="Times New Roman" panose="02020603050405020304" pitchFamily="18" charset="0"/>
                <a:cs typeface="Times New Roman" panose="02020603050405020304" pitchFamily="18" charset="0"/>
              </a:rPr>
              <a:t>+</a:t>
            </a:r>
            <a:r>
              <a:rPr lang="vi-VN" sz="3000">
                <a:latin typeface="Times New Roman" panose="02020603050405020304" pitchFamily="18" charset="0"/>
                <a:cs typeface="Times New Roman" panose="02020603050405020304" pitchFamily="18" charset="0"/>
              </a:rPr>
              <a:t>Năng lực giải quyết vấn đề và sáng tạo: Học sinh đưa ra được thêm các ví dụ về lợi của mạng hợp tác trong các hoạt động xã hội, sinh hoạt và sản xuất.</a:t>
            </a:r>
          </a:p>
          <a:p>
            <a:pPr algn="just">
              <a:spcBef>
                <a:spcPts val="0"/>
              </a:spcBef>
              <a:spcAft>
                <a:spcPts val="0"/>
              </a:spcAft>
            </a:pPr>
            <a:r>
              <a:rPr lang="en-US" sz="3000">
                <a:latin typeface="Times New Roman" panose="02020603050405020304" pitchFamily="18" charset="0"/>
                <a:cs typeface="Times New Roman" panose="02020603050405020304" pitchFamily="18" charset="0"/>
              </a:rPr>
              <a:t>-</a:t>
            </a:r>
            <a:r>
              <a:rPr lang="vi-VN" sz="3000">
                <a:latin typeface="Times New Roman" panose="02020603050405020304" pitchFamily="18" charset="0"/>
                <a:cs typeface="Times New Roman" panose="02020603050405020304" pitchFamily="18" charset="0"/>
              </a:rPr>
              <a:t>2.2. Năng lực Tin học</a:t>
            </a:r>
          </a:p>
          <a:p>
            <a:pPr algn="just">
              <a:spcBef>
                <a:spcPts val="0"/>
              </a:spcBef>
              <a:spcAft>
                <a:spcPts val="0"/>
              </a:spcAft>
            </a:pPr>
            <a:r>
              <a:rPr lang="en-US" sz="3000">
                <a:latin typeface="Times New Roman" panose="02020603050405020304" pitchFamily="18" charset="0"/>
                <a:cs typeface="Times New Roman" panose="02020603050405020304" pitchFamily="18" charset="0"/>
              </a:rPr>
              <a:t>+</a:t>
            </a:r>
            <a:r>
              <a:rPr lang="vi-VN" sz="3000">
                <a:latin typeface="Times New Roman" panose="02020603050405020304" pitchFamily="18" charset="0"/>
                <a:cs typeface="Times New Roman" panose="02020603050405020304" pitchFamily="18" charset="0"/>
              </a:rPr>
              <a:t>Nhận biết được các thiết bị khác nhau trong một mạng máy tính</a:t>
            </a:r>
          </a:p>
          <a:p>
            <a:pPr algn="just">
              <a:spcBef>
                <a:spcPts val="0"/>
              </a:spcBef>
              <a:spcAft>
                <a:spcPts val="0"/>
              </a:spcAft>
            </a:pPr>
            <a:r>
              <a:rPr lang="en-US" sz="3000">
                <a:latin typeface="Times New Roman" panose="02020603050405020304" pitchFamily="18" charset="0"/>
                <a:cs typeface="Times New Roman" panose="02020603050405020304" pitchFamily="18" charset="0"/>
              </a:rPr>
              <a:t>+</a:t>
            </a:r>
            <a:r>
              <a:rPr lang="vi-VN" sz="3000">
                <a:latin typeface="Times New Roman" panose="02020603050405020304" pitchFamily="18" charset="0"/>
                <a:cs typeface="Times New Roman" panose="02020603050405020304" pitchFamily="18" charset="0"/>
              </a:rPr>
              <a:t>Nêu được ví dụ lợi ích có được từ mạng máy tính</a:t>
            </a:r>
          </a:p>
          <a:p>
            <a:pPr algn="just">
              <a:spcBef>
                <a:spcPts val="0"/>
              </a:spcBef>
              <a:spcAft>
                <a:spcPts val="0"/>
              </a:spcAft>
            </a:pPr>
            <a:r>
              <a:rPr lang="en-US" sz="3000">
                <a:latin typeface="Times New Roman" panose="02020603050405020304" pitchFamily="18" charset="0"/>
                <a:cs typeface="Times New Roman" panose="02020603050405020304" pitchFamily="18" charset="0"/>
              </a:rPr>
              <a:t>+</a:t>
            </a:r>
            <a:r>
              <a:rPr lang="vi-VN" sz="3000">
                <a:latin typeface="Times New Roman" panose="02020603050405020304" pitchFamily="18" charset="0"/>
                <a:cs typeface="Times New Roman" panose="02020603050405020304" pitchFamily="18" charset="0"/>
              </a:rPr>
              <a:t>Nêu được một số thiết bị đầu cuối trong thực tế</a:t>
            </a:r>
          </a:p>
        </p:txBody>
      </p:sp>
    </p:spTree>
    <p:extLst>
      <p:ext uri="{BB962C8B-B14F-4D97-AF65-F5344CB8AC3E}">
        <p14:creationId xmlns:p14="http://schemas.microsoft.com/office/powerpoint/2010/main" val="3385984088"/>
      </p:ext>
    </p:extLst>
  </p:cSld>
  <p:clrMapOvr>
    <a:masterClrMapping/>
  </p:clrMapOvr>
  <p:transition>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body" idx="4294967295"/>
          </p:nvPr>
        </p:nvSpPr>
        <p:spPr bwMode="auto">
          <a:xfrm>
            <a:off x="2074867" y="948294"/>
            <a:ext cx="9642466" cy="64632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marL="0" marR="0" indent="0" algn="just">
              <a:spcBef>
                <a:spcPts val="0"/>
              </a:spcBef>
              <a:spcAft>
                <a:spcPts val="0"/>
              </a:spcAft>
              <a:buNone/>
            </a:pPr>
            <a:r>
              <a:rPr lang="vi-VN" sz="3600">
                <a:latin typeface="Times New Roman" panose="02020603050405020304" pitchFamily="18" charset="0"/>
                <a:ea typeface="Arial" panose="020B0604020202020204" pitchFamily="34" charset="0"/>
                <a:cs typeface="Times New Roman" panose="02020603050405020304" pitchFamily="18" charset="0"/>
              </a:rPr>
              <a:t>Thiết bị có kết nối không dây ở Hình là:</a:t>
            </a:r>
            <a:endParaRPr lang="vi-VN" sz="360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2773" name="Rectangle 6"/>
          <p:cNvSpPr>
            <a:spLocks noChangeArrowheads="1"/>
          </p:cNvSpPr>
          <p:nvPr/>
        </p:nvSpPr>
        <p:spPr bwMode="auto">
          <a:xfrm>
            <a:off x="2234183" y="3429000"/>
            <a:ext cx="9230752" cy="67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a:lnSpc>
                <a:spcPct val="115000"/>
              </a:lnSpc>
              <a:spcBef>
                <a:spcPts val="0"/>
              </a:spcBef>
              <a:spcAft>
                <a:spcPts val="0"/>
              </a:spcAft>
            </a:pPr>
            <a:r>
              <a:rPr lang="vi-VN" sz="3600">
                <a:latin typeface="Times New Roman" panose="02020603050405020304" pitchFamily="18" charset="0"/>
                <a:ea typeface="Arial" panose="020B0604020202020204" pitchFamily="34" charset="0"/>
                <a:cs typeface="Times New Roman" panose="02020603050405020304" pitchFamily="18" charset="0"/>
              </a:rPr>
              <a:t>M</a:t>
            </a:r>
            <a:r>
              <a:rPr lang="vi-VN" sz="3600">
                <a:effectLst/>
                <a:latin typeface="Times New Roman" panose="02020603050405020304" pitchFamily="18" charset="0"/>
                <a:ea typeface="Arial" panose="020B0604020202020204" pitchFamily="34" charset="0"/>
                <a:cs typeface="Times New Roman" panose="02020603050405020304" pitchFamily="18" charset="0"/>
              </a:rPr>
              <a:t>áy tính xách tay </a:t>
            </a:r>
          </a:p>
        </p:txBody>
      </p:sp>
      <p:sp>
        <p:nvSpPr>
          <p:cNvPr id="32774" name="Rectangle 7"/>
          <p:cNvSpPr>
            <a:spLocks noChangeArrowheads="1"/>
          </p:cNvSpPr>
          <p:nvPr/>
        </p:nvSpPr>
        <p:spPr bwMode="auto">
          <a:xfrm>
            <a:off x="2209800" y="4614006"/>
            <a:ext cx="9372600" cy="67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a:lnSpc>
                <a:spcPct val="115000"/>
              </a:lnSpc>
              <a:spcBef>
                <a:spcPts val="0"/>
              </a:spcBef>
              <a:spcAft>
                <a:spcPts val="0"/>
              </a:spcAft>
            </a:pPr>
            <a:r>
              <a:rPr lang="vi-VN" sz="3600">
                <a:effectLst/>
                <a:latin typeface="Times New Roman" panose="02020603050405020304" pitchFamily="18" charset="0"/>
                <a:ea typeface="Arial" panose="020B0604020202020204" pitchFamily="34" charset="0"/>
                <a:cs typeface="Times New Roman" panose="02020603050405020304" pitchFamily="18" charset="0"/>
              </a:rPr>
              <a:t>Điện thoại di động</a:t>
            </a:r>
          </a:p>
        </p:txBody>
      </p:sp>
      <p:sp>
        <p:nvSpPr>
          <p:cNvPr id="32775" name="Rectangle 8"/>
          <p:cNvSpPr>
            <a:spLocks noChangeArrowheads="1"/>
          </p:cNvSpPr>
          <p:nvPr/>
        </p:nvSpPr>
        <p:spPr bwMode="auto">
          <a:xfrm>
            <a:off x="2209801" y="5703670"/>
            <a:ext cx="92612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20000"/>
              </a:spcBef>
            </a:pPr>
            <a:r>
              <a:rPr lang="vi-VN" sz="3600">
                <a:latin typeface="Times New Roman" panose="02020603050405020304" pitchFamily="18" charset="0"/>
                <a:ea typeface="Arial" panose="020B0604020202020204" pitchFamily="34" charset="0"/>
                <a:cs typeface="Times New Roman" panose="02020603050405020304" pitchFamily="18" charset="0"/>
              </a:rPr>
              <a:t>B</a:t>
            </a:r>
            <a:r>
              <a:rPr lang="vi-VN" sz="3600">
                <a:effectLst/>
                <a:latin typeface="Times New Roman" panose="02020603050405020304" pitchFamily="18" charset="0"/>
                <a:ea typeface="Arial" panose="020B0604020202020204" pitchFamily="34" charset="0"/>
                <a:cs typeface="Times New Roman" panose="02020603050405020304" pitchFamily="18" charset="0"/>
              </a:rPr>
              <a:t>ộ định tuyến</a:t>
            </a:r>
            <a:endParaRPr lang="en-US" altLang="en-US" sz="3600">
              <a:latin typeface="Times New Roman" panose="02020603050405020304" pitchFamily="18" charset="0"/>
            </a:endParaRPr>
          </a:p>
        </p:txBody>
      </p:sp>
      <p:pic>
        <p:nvPicPr>
          <p:cNvPr id="8" name="Picture 10" descr="flowers0c">
            <a:extLst>
              <a:ext uri="{FF2B5EF4-FFF2-40B4-BE49-F238E27FC236}">
                <a16:creationId xmlns:a16="http://schemas.microsoft.com/office/drawing/2014/main" id="{8F5E1408-352E-474F-8A77-F7EDDAFE1E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889" y="329826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45044CE-DD9E-49EF-BC4C-EBF9E24614E1}"/>
              </a:ext>
            </a:extLst>
          </p:cNvPr>
          <p:cNvSpPr txBox="1"/>
          <p:nvPr/>
        </p:nvSpPr>
        <p:spPr>
          <a:xfrm>
            <a:off x="2234183" y="2314522"/>
            <a:ext cx="9230751" cy="678327"/>
          </a:xfrm>
          <a:prstGeom prst="rect">
            <a:avLst/>
          </a:prstGeom>
          <a:noFill/>
        </p:spPr>
        <p:txBody>
          <a:bodyPr wrap="square" rtlCol="0">
            <a:spAutoFit/>
          </a:bodyPr>
          <a:lstStyle/>
          <a:p>
            <a:pPr marL="0" marR="0">
              <a:lnSpc>
                <a:spcPct val="115000"/>
              </a:lnSpc>
              <a:spcBef>
                <a:spcPts val="0"/>
              </a:spcBef>
              <a:spcAft>
                <a:spcPts val="0"/>
              </a:spcAft>
            </a:pPr>
            <a:r>
              <a:rPr lang="vi-VN" sz="3600">
                <a:latin typeface="Times New Roman" panose="02020603050405020304" pitchFamily="18" charset="0"/>
                <a:ea typeface="Arial" panose="020B0604020202020204" pitchFamily="34" charset="0"/>
                <a:cs typeface="Times New Roman" panose="02020603050405020304" pitchFamily="18" charset="0"/>
              </a:rPr>
              <a:t>M</a:t>
            </a:r>
            <a:r>
              <a:rPr lang="vi-VN" sz="3600">
                <a:effectLst/>
                <a:latin typeface="Times New Roman" panose="02020603050405020304" pitchFamily="18" charset="0"/>
                <a:ea typeface="Arial" panose="020B0604020202020204" pitchFamily="34" charset="0"/>
                <a:cs typeface="Times New Roman" panose="02020603050405020304" pitchFamily="18" charset="0"/>
              </a:rPr>
              <a:t>áy tính để bàn </a:t>
            </a:r>
          </a:p>
        </p:txBody>
      </p:sp>
      <p:pic>
        <p:nvPicPr>
          <p:cNvPr id="9" name="Picture 8">
            <a:extLst>
              <a:ext uri="{FF2B5EF4-FFF2-40B4-BE49-F238E27FC236}">
                <a16:creationId xmlns:a16="http://schemas.microsoft.com/office/drawing/2014/main" id="{2AC9548A-138A-4EBA-B421-018730633E49}"/>
              </a:ext>
            </a:extLst>
          </p:cNvPr>
          <p:cNvPicPr>
            <a:picLocks noChangeAspect="1"/>
          </p:cNvPicPr>
          <p:nvPr/>
        </p:nvPicPr>
        <p:blipFill rotWithShape="1">
          <a:blip r:embed="rId3"/>
          <a:srcRect l="51888" t="43330" r="28125" b="36660"/>
          <a:stretch/>
        </p:blipFill>
        <p:spPr>
          <a:xfrm>
            <a:off x="6096000" y="2057400"/>
            <a:ext cx="5849111" cy="4585490"/>
          </a:xfrm>
          <a:prstGeom prst="rect">
            <a:avLst/>
          </a:prstGeom>
        </p:spPr>
      </p:pic>
      <p:pic>
        <p:nvPicPr>
          <p:cNvPr id="3" name="Picture 10" descr="flowers0c">
            <a:extLst>
              <a:ext uri="{FF2B5EF4-FFF2-40B4-BE49-F238E27FC236}">
                <a16:creationId xmlns:a16="http://schemas.microsoft.com/office/drawing/2014/main" id="{7BFC2B27-59EB-6692-7797-09B844678A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095" y="4483269"/>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027048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body" idx="4294967295"/>
          </p:nvPr>
        </p:nvSpPr>
        <p:spPr bwMode="auto">
          <a:xfrm>
            <a:off x="2074867" y="948294"/>
            <a:ext cx="9642466" cy="64632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p>
            <a:pPr marL="0" marR="0" indent="0" algn="just">
              <a:spcBef>
                <a:spcPts val="0"/>
              </a:spcBef>
              <a:spcAft>
                <a:spcPts val="0"/>
              </a:spcAft>
              <a:buNone/>
            </a:pPr>
            <a:r>
              <a:rPr lang="vi-VN" sz="3600">
                <a:latin typeface="Times New Roman" panose="02020603050405020304" pitchFamily="18" charset="0"/>
                <a:ea typeface="Arial" panose="020B0604020202020204" pitchFamily="34" charset="0"/>
                <a:cs typeface="Times New Roman" panose="02020603050405020304" pitchFamily="18" charset="0"/>
              </a:rPr>
              <a:t>Một mạng máy tính gồm</a:t>
            </a:r>
            <a:endParaRPr lang="vi-VN" sz="360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2773" name="Rectangle 6"/>
          <p:cNvSpPr>
            <a:spLocks noChangeArrowheads="1"/>
          </p:cNvSpPr>
          <p:nvPr/>
        </p:nvSpPr>
        <p:spPr bwMode="auto">
          <a:xfrm>
            <a:off x="2234183" y="3429000"/>
            <a:ext cx="9230751" cy="67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a:lnSpc>
                <a:spcPct val="115000"/>
              </a:lnSpc>
              <a:spcBef>
                <a:spcPts val="0"/>
              </a:spcBef>
              <a:spcAft>
                <a:spcPts val="0"/>
              </a:spcAft>
            </a:pPr>
            <a:r>
              <a:rPr lang="en-US" sz="3600">
                <a:latin typeface="Times New Roman" panose="02020603050405020304" pitchFamily="18" charset="0"/>
                <a:ea typeface="Arial" panose="020B0604020202020204" pitchFamily="34" charset="0"/>
                <a:cs typeface="Times New Roman" panose="02020603050405020304" pitchFamily="18" charset="0"/>
              </a:rPr>
              <a:t>M</a:t>
            </a:r>
            <a:r>
              <a:rPr lang="vi-VN" sz="3600">
                <a:latin typeface="Times New Roman" panose="02020603050405020304" pitchFamily="18" charset="0"/>
                <a:ea typeface="Arial" panose="020B0604020202020204" pitchFamily="34" charset="0"/>
                <a:cs typeface="Times New Roman" panose="02020603050405020304" pitchFamily="18" charset="0"/>
              </a:rPr>
              <a:t>ột số máy tính bàn</a:t>
            </a:r>
            <a:endParaRPr lang="vi-VN" sz="360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2774" name="Rectangle 7"/>
          <p:cNvSpPr>
            <a:spLocks noChangeArrowheads="1"/>
          </p:cNvSpPr>
          <p:nvPr/>
        </p:nvSpPr>
        <p:spPr bwMode="auto">
          <a:xfrm>
            <a:off x="2209800" y="4614006"/>
            <a:ext cx="9372600" cy="67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36000" tIns="36000" rIns="36000" bIns="36000">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a:lnSpc>
                <a:spcPct val="115000"/>
              </a:lnSpc>
              <a:spcBef>
                <a:spcPts val="0"/>
              </a:spcBef>
              <a:spcAft>
                <a:spcPts val="0"/>
              </a:spcAft>
            </a:pPr>
            <a:r>
              <a:rPr lang="en-US" sz="3600">
                <a:latin typeface="Times New Roman" panose="02020603050405020304" pitchFamily="18" charset="0"/>
                <a:ea typeface="Arial" panose="020B0604020202020204" pitchFamily="34" charset="0"/>
                <a:cs typeface="Times New Roman" panose="02020603050405020304" pitchFamily="18" charset="0"/>
              </a:rPr>
              <a:t>H</a:t>
            </a:r>
            <a:r>
              <a:rPr lang="vi-VN" sz="3600">
                <a:effectLst/>
                <a:latin typeface="Times New Roman" panose="02020603050405020304" pitchFamily="18" charset="0"/>
                <a:ea typeface="Arial" panose="020B0604020202020204" pitchFamily="34" charset="0"/>
                <a:cs typeface="Times New Roman" panose="02020603050405020304" pitchFamily="18" charset="0"/>
              </a:rPr>
              <a:t>ai hoặc nhiều máy tính được kết nối với nhau.</a:t>
            </a:r>
          </a:p>
        </p:txBody>
      </p:sp>
      <p:pic>
        <p:nvPicPr>
          <p:cNvPr id="8" name="Picture 10" descr="flowers0c">
            <a:extLst>
              <a:ext uri="{FF2B5EF4-FFF2-40B4-BE49-F238E27FC236}">
                <a16:creationId xmlns:a16="http://schemas.microsoft.com/office/drawing/2014/main" id="{8F5E1408-352E-474F-8A77-F7EDDAFE1E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35253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45044CE-DD9E-49EF-BC4C-EBF9E24614E1}"/>
              </a:ext>
            </a:extLst>
          </p:cNvPr>
          <p:cNvSpPr txBox="1"/>
          <p:nvPr/>
        </p:nvSpPr>
        <p:spPr>
          <a:xfrm>
            <a:off x="2234183" y="2314522"/>
            <a:ext cx="9230751" cy="678327"/>
          </a:xfrm>
          <a:prstGeom prst="rect">
            <a:avLst/>
          </a:prstGeom>
          <a:noFill/>
        </p:spPr>
        <p:txBody>
          <a:bodyPr wrap="square" lIns="36000" tIns="36000" rIns="36000" bIns="36000" rtlCol="0">
            <a:spAutoFit/>
          </a:bodyPr>
          <a:lstStyle/>
          <a:p>
            <a:pPr marL="0" marR="0">
              <a:lnSpc>
                <a:spcPct val="115000"/>
              </a:lnSpc>
              <a:spcBef>
                <a:spcPts val="0"/>
              </a:spcBef>
              <a:spcAft>
                <a:spcPts val="0"/>
              </a:spcAft>
            </a:pPr>
            <a:r>
              <a:rPr lang="en-US" sz="3600">
                <a:latin typeface="Times New Roman" panose="02020603050405020304" pitchFamily="18" charset="0"/>
                <a:ea typeface="Arial" panose="020B0604020202020204" pitchFamily="34" charset="0"/>
                <a:cs typeface="Times New Roman" panose="02020603050405020304" pitchFamily="18" charset="0"/>
              </a:rPr>
              <a:t>T</a:t>
            </a:r>
            <a:r>
              <a:rPr lang="vi-VN" sz="3600">
                <a:latin typeface="Times New Roman" panose="02020603050405020304" pitchFamily="18" charset="0"/>
                <a:ea typeface="Arial" panose="020B0604020202020204" pitchFamily="34" charset="0"/>
                <a:cs typeface="Times New Roman" panose="02020603050405020304" pitchFamily="18" charset="0"/>
              </a:rPr>
              <a:t>ối thiểu năm máy tính được liên kết với nhau.</a:t>
            </a:r>
            <a:endParaRPr lang="vi-VN" sz="360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7">
            <a:extLst>
              <a:ext uri="{FF2B5EF4-FFF2-40B4-BE49-F238E27FC236}">
                <a16:creationId xmlns:a16="http://schemas.microsoft.com/office/drawing/2014/main" id="{909642EB-63E1-4149-CA66-1B458AEA8E53}"/>
              </a:ext>
            </a:extLst>
          </p:cNvPr>
          <p:cNvSpPr>
            <a:spLocks noChangeArrowheads="1"/>
          </p:cNvSpPr>
          <p:nvPr/>
        </p:nvSpPr>
        <p:spPr bwMode="auto">
          <a:xfrm>
            <a:off x="2153293" y="5602246"/>
            <a:ext cx="9429107" cy="1179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36000" tIns="36000" rIns="36000" bIns="36000">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a:lnSpc>
                <a:spcPct val="115000"/>
              </a:lnSpc>
              <a:spcBef>
                <a:spcPts val="0"/>
              </a:spcBef>
              <a:spcAft>
                <a:spcPts val="0"/>
              </a:spcAft>
            </a:pPr>
            <a:r>
              <a:rPr lang="en-US" sz="3200">
                <a:latin typeface="Times New Roman" panose="02020603050405020304" pitchFamily="18" charset="0"/>
                <a:ea typeface="Arial" panose="020B0604020202020204" pitchFamily="34" charset="0"/>
                <a:cs typeface="Times New Roman" panose="02020603050405020304" pitchFamily="18" charset="0"/>
              </a:rPr>
              <a:t>Tất cả các máy tính trong một phòng hoặc trong một toà nhà.</a:t>
            </a:r>
            <a:endParaRPr lang="vi-VN" sz="320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58533101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body" idx="4294967295"/>
          </p:nvPr>
        </p:nvSpPr>
        <p:spPr bwMode="auto">
          <a:xfrm>
            <a:off x="2074867" y="847373"/>
            <a:ext cx="9507533" cy="118069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p>
            <a:pPr marL="0" marR="0" indent="0" algn="just">
              <a:spcBef>
                <a:spcPts val="0"/>
              </a:spcBef>
              <a:spcAft>
                <a:spcPts val="0"/>
              </a:spcAft>
              <a:buNone/>
            </a:pPr>
            <a:r>
              <a:rPr lang="vi-VN" sz="3600">
                <a:latin typeface="Times New Roman" panose="02020603050405020304" pitchFamily="18" charset="0"/>
                <a:ea typeface="Arial" panose="020B0604020202020204" pitchFamily="34" charset="0"/>
                <a:cs typeface="Times New Roman" panose="02020603050405020304" pitchFamily="18" charset="0"/>
              </a:rPr>
              <a:t>Mạng máy tính không cho phép người sử dụng chia sẻ</a:t>
            </a:r>
            <a:endParaRPr lang="vi-VN" sz="360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2773" name="Rectangle 6"/>
          <p:cNvSpPr>
            <a:spLocks noChangeArrowheads="1"/>
          </p:cNvSpPr>
          <p:nvPr/>
        </p:nvSpPr>
        <p:spPr bwMode="auto">
          <a:xfrm>
            <a:off x="2234183" y="3429000"/>
            <a:ext cx="9230751" cy="67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a:lnSpc>
                <a:spcPct val="115000"/>
              </a:lnSpc>
              <a:spcBef>
                <a:spcPts val="0"/>
              </a:spcBef>
              <a:spcAft>
                <a:spcPts val="0"/>
              </a:spcAft>
            </a:pPr>
            <a:r>
              <a:rPr lang="en-US" sz="3600">
                <a:latin typeface="Times New Roman" panose="02020603050405020304" pitchFamily="18" charset="0"/>
                <a:ea typeface="Arial" panose="020B0604020202020204" pitchFamily="34" charset="0"/>
                <a:cs typeface="Times New Roman" panose="02020603050405020304" pitchFamily="18" charset="0"/>
              </a:rPr>
              <a:t>Bàn phím và chuột</a:t>
            </a:r>
            <a:endParaRPr lang="vi-VN" sz="360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2774" name="Rectangle 7"/>
          <p:cNvSpPr>
            <a:spLocks noChangeArrowheads="1"/>
          </p:cNvSpPr>
          <p:nvPr/>
        </p:nvSpPr>
        <p:spPr bwMode="auto">
          <a:xfrm>
            <a:off x="2209800" y="4614006"/>
            <a:ext cx="9372600" cy="67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36000" tIns="36000" rIns="36000" bIns="36000">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a:lnSpc>
                <a:spcPct val="115000"/>
              </a:lnSpc>
              <a:spcBef>
                <a:spcPts val="0"/>
              </a:spcBef>
              <a:spcAft>
                <a:spcPts val="0"/>
              </a:spcAft>
            </a:pPr>
            <a:r>
              <a:rPr lang="en-US" sz="3600">
                <a:latin typeface="Times New Roman" panose="02020603050405020304" pitchFamily="18" charset="0"/>
                <a:ea typeface="Arial" panose="020B0604020202020204" pitchFamily="34" charset="0"/>
                <a:cs typeface="Times New Roman" panose="02020603050405020304" pitchFamily="18" charset="0"/>
              </a:rPr>
              <a:t>Máy quét.</a:t>
            </a:r>
            <a:endParaRPr lang="vi-VN" sz="3600">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8" name="Picture 10" descr="flowers0c">
            <a:extLst>
              <a:ext uri="{FF2B5EF4-FFF2-40B4-BE49-F238E27FC236}">
                <a16:creationId xmlns:a16="http://schemas.microsoft.com/office/drawing/2014/main" id="{8F5E1408-352E-474F-8A77-F7EDDAFE1E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29826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45044CE-DD9E-49EF-BC4C-EBF9E24614E1}"/>
              </a:ext>
            </a:extLst>
          </p:cNvPr>
          <p:cNvSpPr txBox="1"/>
          <p:nvPr/>
        </p:nvSpPr>
        <p:spPr>
          <a:xfrm>
            <a:off x="2234183" y="2314522"/>
            <a:ext cx="9230751" cy="678327"/>
          </a:xfrm>
          <a:prstGeom prst="rect">
            <a:avLst/>
          </a:prstGeom>
          <a:noFill/>
        </p:spPr>
        <p:txBody>
          <a:bodyPr wrap="square" lIns="36000" tIns="36000" rIns="36000" bIns="36000" rtlCol="0">
            <a:spAutoFit/>
          </a:bodyPr>
          <a:lstStyle/>
          <a:p>
            <a:pPr marL="0" marR="0">
              <a:lnSpc>
                <a:spcPct val="115000"/>
              </a:lnSpc>
              <a:spcBef>
                <a:spcPts val="0"/>
              </a:spcBef>
              <a:spcAft>
                <a:spcPts val="0"/>
              </a:spcAft>
            </a:pPr>
            <a:r>
              <a:rPr lang="en-US" sz="3600">
                <a:latin typeface="Times New Roman" panose="02020603050405020304" pitchFamily="18" charset="0"/>
                <a:ea typeface="Arial" panose="020B0604020202020204" pitchFamily="34" charset="0"/>
                <a:cs typeface="Times New Roman" panose="02020603050405020304" pitchFamily="18" charset="0"/>
              </a:rPr>
              <a:t>Máy in</a:t>
            </a:r>
            <a:endParaRPr lang="vi-VN" sz="360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7">
            <a:extLst>
              <a:ext uri="{FF2B5EF4-FFF2-40B4-BE49-F238E27FC236}">
                <a16:creationId xmlns:a16="http://schemas.microsoft.com/office/drawing/2014/main" id="{909642EB-63E1-4149-CA66-1B458AEA8E53}"/>
              </a:ext>
            </a:extLst>
          </p:cNvPr>
          <p:cNvSpPr>
            <a:spLocks noChangeArrowheads="1"/>
          </p:cNvSpPr>
          <p:nvPr/>
        </p:nvSpPr>
        <p:spPr bwMode="auto">
          <a:xfrm>
            <a:off x="2153293" y="5602246"/>
            <a:ext cx="9429107" cy="658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36000" tIns="36000" rIns="36000" bIns="36000">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a:lnSpc>
                <a:spcPct val="115000"/>
              </a:lnSpc>
              <a:spcBef>
                <a:spcPts val="0"/>
              </a:spcBef>
              <a:spcAft>
                <a:spcPts val="0"/>
              </a:spcAft>
            </a:pPr>
            <a:r>
              <a:rPr lang="en-US" sz="3600">
                <a:latin typeface="Times New Roman" panose="02020603050405020304" pitchFamily="18" charset="0"/>
                <a:ea typeface="Arial" panose="020B0604020202020204" pitchFamily="34" charset="0"/>
                <a:cs typeface="Times New Roman" panose="02020603050405020304" pitchFamily="18" charset="0"/>
              </a:rPr>
              <a:t>Dữ liệu</a:t>
            </a:r>
            <a:endParaRPr lang="vi-VN" sz="360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05039874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body" idx="4294967295"/>
          </p:nvPr>
        </p:nvSpPr>
        <p:spPr bwMode="auto">
          <a:xfrm>
            <a:off x="2074867" y="847373"/>
            <a:ext cx="9507533" cy="62670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p>
            <a:pPr marL="0" marR="0" indent="0" algn="just">
              <a:spcBef>
                <a:spcPts val="0"/>
              </a:spcBef>
              <a:spcAft>
                <a:spcPts val="0"/>
              </a:spcAft>
              <a:buNone/>
            </a:pPr>
            <a:r>
              <a:rPr lang="vi-VN" sz="3600">
                <a:latin typeface="Times New Roman" panose="02020603050405020304" pitchFamily="18" charset="0"/>
                <a:ea typeface="Arial" panose="020B0604020202020204" pitchFamily="34" charset="0"/>
                <a:cs typeface="Times New Roman" panose="02020603050405020304" pitchFamily="18" charset="0"/>
              </a:rPr>
              <a:t>Phát biểu nào sau đây là sai?</a:t>
            </a:r>
            <a:endParaRPr lang="vi-VN" sz="360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2773" name="Rectangle 6"/>
          <p:cNvSpPr>
            <a:spLocks noChangeArrowheads="1"/>
          </p:cNvSpPr>
          <p:nvPr/>
        </p:nvSpPr>
        <p:spPr bwMode="auto">
          <a:xfrm>
            <a:off x="2120468" y="3298263"/>
            <a:ext cx="9429106" cy="105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a:spcBef>
                <a:spcPts val="0"/>
              </a:spcBef>
              <a:spcAft>
                <a:spcPts val="0"/>
              </a:spcAft>
            </a:pPr>
            <a:r>
              <a:rPr lang="en-US" sz="3200">
                <a:latin typeface="Times New Roman" panose="02020603050405020304" pitchFamily="18" charset="0"/>
                <a:ea typeface="Arial" panose="020B0604020202020204" pitchFamily="34" charset="0"/>
                <a:cs typeface="Times New Roman" panose="02020603050405020304" pitchFamily="18" charset="0"/>
              </a:rPr>
              <a:t>Virus có thể lây lan sang các máy tính khác trong mạng máy tính.</a:t>
            </a:r>
            <a:endParaRPr lang="vi-VN" sz="320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2774" name="Rectangle 7"/>
          <p:cNvSpPr>
            <a:spLocks noChangeArrowheads="1"/>
          </p:cNvSpPr>
          <p:nvPr/>
        </p:nvSpPr>
        <p:spPr bwMode="auto">
          <a:xfrm>
            <a:off x="2120468" y="4450254"/>
            <a:ext cx="9429106" cy="105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36000" tIns="36000" rIns="36000" bIns="36000">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a:spcBef>
                <a:spcPts val="0"/>
              </a:spcBef>
              <a:spcAft>
                <a:spcPts val="0"/>
              </a:spcAft>
            </a:pPr>
            <a:r>
              <a:rPr lang="vi-VN" sz="3200">
                <a:latin typeface="Times New Roman" panose="02020603050405020304" pitchFamily="18" charset="0"/>
                <a:ea typeface="Arial" panose="020B0604020202020204" pitchFamily="34" charset="0"/>
                <a:cs typeface="Times New Roman" panose="02020603050405020304" pitchFamily="18" charset="0"/>
              </a:rPr>
              <a:t>Người sử dụng có thể giao tiếp với nhau trên mạng máy t</a:t>
            </a:r>
            <a:r>
              <a:rPr lang="en-US" sz="3200">
                <a:latin typeface="Times New Roman" panose="02020603050405020304" pitchFamily="18" charset="0"/>
                <a:ea typeface="Arial" panose="020B0604020202020204" pitchFamily="34" charset="0"/>
                <a:cs typeface="Times New Roman" panose="02020603050405020304" pitchFamily="18" charset="0"/>
              </a:rPr>
              <a:t>í</a:t>
            </a:r>
            <a:r>
              <a:rPr lang="vi-VN" sz="3200">
                <a:latin typeface="Times New Roman" panose="02020603050405020304" pitchFamily="18" charset="0"/>
                <a:ea typeface="Arial" panose="020B0604020202020204" pitchFamily="34" charset="0"/>
                <a:cs typeface="Times New Roman" panose="02020603050405020304" pitchFamily="18" charset="0"/>
              </a:rPr>
              <a:t>nh.</a:t>
            </a:r>
            <a:endParaRPr lang="vi-VN" sz="3200">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8" name="Picture 10" descr="flowers0c">
            <a:extLst>
              <a:ext uri="{FF2B5EF4-FFF2-40B4-BE49-F238E27FC236}">
                <a16:creationId xmlns:a16="http://schemas.microsoft.com/office/drawing/2014/main" id="{8F5E1408-352E-474F-8A77-F7EDDAFE1E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526" y="5479707"/>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45044CE-DD9E-49EF-BC4C-EBF9E24614E1}"/>
              </a:ext>
            </a:extLst>
          </p:cNvPr>
          <p:cNvSpPr txBox="1"/>
          <p:nvPr/>
        </p:nvSpPr>
        <p:spPr>
          <a:xfrm>
            <a:off x="2120468" y="2114120"/>
            <a:ext cx="9372600" cy="1159924"/>
          </a:xfrm>
          <a:prstGeom prst="rect">
            <a:avLst/>
          </a:prstGeom>
          <a:noFill/>
        </p:spPr>
        <p:txBody>
          <a:bodyPr wrap="square" lIns="36000" tIns="36000" rIns="36000" bIns="36000" rtlCol="0">
            <a:spAutoFit/>
          </a:bodyPr>
          <a:lstStyle/>
          <a:p>
            <a:pPr marL="0" marR="0">
              <a:lnSpc>
                <a:spcPct val="115000"/>
              </a:lnSpc>
              <a:spcBef>
                <a:spcPts val="0"/>
              </a:spcBef>
              <a:spcAft>
                <a:spcPts val="0"/>
              </a:spcAft>
            </a:pPr>
            <a:r>
              <a:rPr lang="vi-VN" sz="3200">
                <a:latin typeface="Times New Roman" panose="02020603050405020304" pitchFamily="18" charset="0"/>
                <a:ea typeface="Arial" panose="020B0604020202020204" pitchFamily="34" charset="0"/>
                <a:cs typeface="Times New Roman" panose="02020603050405020304" pitchFamily="18" charset="0"/>
              </a:rPr>
              <a:t>Trong một mạng máy tính, các tài nguyên như máy in có thể được chia sẻ.</a:t>
            </a:r>
            <a:endParaRPr lang="vi-VN" sz="320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7">
            <a:extLst>
              <a:ext uri="{FF2B5EF4-FFF2-40B4-BE49-F238E27FC236}">
                <a16:creationId xmlns:a16="http://schemas.microsoft.com/office/drawing/2014/main" id="{909642EB-63E1-4149-CA66-1B458AEA8E53}"/>
              </a:ext>
            </a:extLst>
          </p:cNvPr>
          <p:cNvSpPr>
            <a:spLocks noChangeArrowheads="1"/>
          </p:cNvSpPr>
          <p:nvPr/>
        </p:nvSpPr>
        <p:spPr bwMode="auto">
          <a:xfrm>
            <a:off x="2153293" y="5602246"/>
            <a:ext cx="9429107" cy="105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36000" tIns="36000" rIns="36000" bIns="36000">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algn="just">
              <a:spcBef>
                <a:spcPts val="0"/>
              </a:spcBef>
              <a:spcAft>
                <a:spcPts val="0"/>
              </a:spcAft>
            </a:pPr>
            <a:r>
              <a:rPr lang="vi-VN" sz="3200">
                <a:latin typeface="Times New Roman" panose="02020603050405020304" pitchFamily="18" charset="0"/>
                <a:ea typeface="Arial" panose="020B0604020202020204" pitchFamily="34" charset="0"/>
                <a:cs typeface="Times New Roman" panose="02020603050405020304" pitchFamily="18" charset="0"/>
              </a:rPr>
              <a:t>Người sử dụng không thể chia sẻ dữ liệu trên máy tính của mình cho người khác trong cùng một mạng máy tính.</a:t>
            </a:r>
            <a:endParaRPr lang="vi-VN" sz="320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97302258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body" idx="4294967295"/>
          </p:nvPr>
        </p:nvSpPr>
        <p:spPr bwMode="auto">
          <a:xfrm>
            <a:off x="2074867" y="847373"/>
            <a:ext cx="9507533" cy="118069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p>
            <a:pPr marL="0" marR="0" indent="0" algn="just">
              <a:spcBef>
                <a:spcPts val="0"/>
              </a:spcBef>
              <a:spcAft>
                <a:spcPts val="0"/>
              </a:spcAft>
              <a:buNone/>
            </a:pPr>
            <a:r>
              <a:rPr lang="vi-VN" sz="3600">
                <a:latin typeface="Times New Roman" panose="02020603050405020304" pitchFamily="18" charset="0"/>
                <a:ea typeface="Arial" panose="020B0604020202020204" pitchFamily="34" charset="0"/>
                <a:cs typeface="Times New Roman" panose="02020603050405020304" pitchFamily="18" charset="0"/>
              </a:rPr>
              <a:t>Trong các nhận định sau, nhận định nào không phải là lợi ích của việc sử dụng mạng máy tính?</a:t>
            </a:r>
            <a:endParaRPr lang="vi-VN" sz="360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2773" name="Rectangle 6"/>
          <p:cNvSpPr>
            <a:spLocks noChangeArrowheads="1"/>
          </p:cNvSpPr>
          <p:nvPr/>
        </p:nvSpPr>
        <p:spPr bwMode="auto">
          <a:xfrm>
            <a:off x="2120468" y="3298263"/>
            <a:ext cx="9429106" cy="105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a:spcBef>
                <a:spcPts val="0"/>
              </a:spcBef>
              <a:spcAft>
                <a:spcPts val="0"/>
              </a:spcAft>
            </a:pPr>
            <a:r>
              <a:rPr lang="vi-VN" sz="3200">
                <a:latin typeface="Times New Roman" panose="02020603050405020304" pitchFamily="18" charset="0"/>
                <a:ea typeface="Arial" panose="020B0604020202020204" pitchFamily="34" charset="0"/>
                <a:cs typeface="Times New Roman" panose="02020603050405020304" pitchFamily="18" charset="0"/>
              </a:rPr>
              <a:t>Người sử dụng có quyền kiểm soát độc quyền đối với dữ liệu và ứng dụng của riêng họ.</a:t>
            </a:r>
            <a:endParaRPr lang="vi-VN" sz="320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2774" name="Rectangle 7"/>
          <p:cNvSpPr>
            <a:spLocks noChangeArrowheads="1"/>
          </p:cNvSpPr>
          <p:nvPr/>
        </p:nvSpPr>
        <p:spPr bwMode="auto">
          <a:xfrm>
            <a:off x="2153293" y="4572000"/>
            <a:ext cx="9429106" cy="565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36000" tIns="36000" rIns="36000" bIns="36000">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a:spcBef>
                <a:spcPts val="0"/>
              </a:spcBef>
              <a:spcAft>
                <a:spcPts val="0"/>
              </a:spcAft>
            </a:pPr>
            <a:r>
              <a:rPr lang="vi-VN" sz="3200">
                <a:latin typeface="Times New Roman" panose="02020603050405020304" pitchFamily="18" charset="0"/>
                <a:ea typeface="Arial" panose="020B0604020202020204" pitchFamily="34" charset="0"/>
                <a:cs typeface="Times New Roman" panose="02020603050405020304" pitchFamily="18" charset="0"/>
              </a:rPr>
              <a:t>Giảm chi ph</a:t>
            </a:r>
            <a:r>
              <a:rPr lang="en-US" sz="3200">
                <a:latin typeface="Times New Roman" panose="02020603050405020304" pitchFamily="18" charset="0"/>
                <a:ea typeface="Arial" panose="020B0604020202020204" pitchFamily="34" charset="0"/>
                <a:cs typeface="Times New Roman" panose="02020603050405020304" pitchFamily="18" charset="0"/>
              </a:rPr>
              <a:t>í</a:t>
            </a:r>
            <a:r>
              <a:rPr lang="vi-VN" sz="3200">
                <a:latin typeface="Times New Roman" panose="02020603050405020304" pitchFamily="18" charset="0"/>
                <a:ea typeface="Arial" panose="020B0604020202020204" pitchFamily="34" charset="0"/>
                <a:cs typeface="Times New Roman" panose="02020603050405020304" pitchFamily="18" charset="0"/>
              </a:rPr>
              <a:t> khi dùng chung phần mềm.</a:t>
            </a:r>
            <a:endParaRPr lang="vi-VN" sz="3200">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8" name="Picture 10" descr="flowers0c">
            <a:extLst>
              <a:ext uri="{FF2B5EF4-FFF2-40B4-BE49-F238E27FC236}">
                <a16:creationId xmlns:a16="http://schemas.microsoft.com/office/drawing/2014/main" id="{8F5E1408-352E-474F-8A77-F7EDDAFE1E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526" y="329826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45044CE-DD9E-49EF-BC4C-EBF9E24614E1}"/>
              </a:ext>
            </a:extLst>
          </p:cNvPr>
          <p:cNvSpPr txBox="1"/>
          <p:nvPr/>
        </p:nvSpPr>
        <p:spPr>
          <a:xfrm>
            <a:off x="2120468" y="2348740"/>
            <a:ext cx="9372600" cy="593615"/>
          </a:xfrm>
          <a:prstGeom prst="rect">
            <a:avLst/>
          </a:prstGeom>
          <a:noFill/>
        </p:spPr>
        <p:txBody>
          <a:bodyPr wrap="square" lIns="36000" tIns="36000" rIns="36000" bIns="36000" rtlCol="0">
            <a:spAutoFit/>
          </a:bodyPr>
          <a:lstStyle/>
          <a:p>
            <a:pPr marL="0" marR="0">
              <a:lnSpc>
                <a:spcPct val="115000"/>
              </a:lnSpc>
              <a:spcBef>
                <a:spcPts val="0"/>
              </a:spcBef>
              <a:spcAft>
                <a:spcPts val="0"/>
              </a:spcAft>
            </a:pPr>
            <a:r>
              <a:rPr lang="vi-VN" sz="3200">
                <a:latin typeface="Times New Roman" panose="02020603050405020304" pitchFamily="18" charset="0"/>
                <a:ea typeface="Arial" panose="020B0604020202020204" pitchFamily="34" charset="0"/>
                <a:cs typeface="Times New Roman" panose="02020603050405020304" pitchFamily="18" charset="0"/>
              </a:rPr>
              <a:t>Giảm chi phí khi dùng chung phần cứng.</a:t>
            </a:r>
            <a:endParaRPr lang="vi-VN" sz="320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7">
            <a:extLst>
              <a:ext uri="{FF2B5EF4-FFF2-40B4-BE49-F238E27FC236}">
                <a16:creationId xmlns:a16="http://schemas.microsoft.com/office/drawing/2014/main" id="{909642EB-63E1-4149-CA66-1B458AEA8E53}"/>
              </a:ext>
            </a:extLst>
          </p:cNvPr>
          <p:cNvSpPr>
            <a:spLocks noChangeArrowheads="1"/>
          </p:cNvSpPr>
          <p:nvPr/>
        </p:nvSpPr>
        <p:spPr bwMode="auto">
          <a:xfrm>
            <a:off x="2126330" y="5667034"/>
            <a:ext cx="9429107" cy="565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36000" tIns="36000" rIns="36000" bIns="36000">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algn="just">
              <a:spcBef>
                <a:spcPts val="0"/>
              </a:spcBef>
              <a:spcAft>
                <a:spcPts val="0"/>
              </a:spcAft>
            </a:pPr>
            <a:r>
              <a:rPr lang="vi-VN" sz="3200">
                <a:latin typeface="Times New Roman" panose="02020603050405020304" pitchFamily="18" charset="0"/>
                <a:ea typeface="Arial" panose="020B0604020202020204" pitchFamily="34" charset="0"/>
                <a:cs typeface="Times New Roman" panose="02020603050405020304" pitchFamily="18" charset="0"/>
              </a:rPr>
              <a:t>Cho phép chia sẻ dữ liệu, tăng hiệu quả sử dụng.</a:t>
            </a:r>
            <a:endParaRPr lang="vi-VN" sz="320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99524620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body" idx="4294967295"/>
          </p:nvPr>
        </p:nvSpPr>
        <p:spPr bwMode="auto">
          <a:xfrm>
            <a:off x="2074867" y="847373"/>
            <a:ext cx="9507533" cy="118069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p>
            <a:pPr marL="0" marR="0" indent="0" algn="just">
              <a:spcBef>
                <a:spcPts val="0"/>
              </a:spcBef>
              <a:spcAft>
                <a:spcPts val="0"/>
              </a:spcAft>
              <a:buNone/>
            </a:pPr>
            <a:r>
              <a:rPr lang="vi-VN" sz="3600">
                <a:latin typeface="Times New Roman" panose="02020603050405020304" pitchFamily="18" charset="0"/>
                <a:ea typeface="Arial" panose="020B0604020202020204" pitchFamily="34" charset="0"/>
                <a:cs typeface="Times New Roman" panose="02020603050405020304" pitchFamily="18" charset="0"/>
              </a:rPr>
              <a:t>Thiết bị nào sau đây không phải là thiết bị đầu cuối?</a:t>
            </a:r>
            <a:endParaRPr lang="vi-VN" sz="360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2773" name="Rectangle 6"/>
          <p:cNvSpPr>
            <a:spLocks noChangeArrowheads="1"/>
          </p:cNvSpPr>
          <p:nvPr/>
        </p:nvSpPr>
        <p:spPr bwMode="auto">
          <a:xfrm>
            <a:off x="2120468" y="3375144"/>
            <a:ext cx="9429106" cy="565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a:spcBef>
                <a:spcPts val="0"/>
              </a:spcBef>
              <a:spcAft>
                <a:spcPts val="0"/>
              </a:spcAft>
            </a:pPr>
            <a:r>
              <a:rPr lang="vi-VN" sz="3200">
                <a:latin typeface="Times New Roman" panose="02020603050405020304" pitchFamily="18" charset="0"/>
                <a:ea typeface="Arial" panose="020B0604020202020204" pitchFamily="34" charset="0"/>
                <a:cs typeface="Times New Roman" panose="02020603050405020304" pitchFamily="18" charset="0"/>
              </a:rPr>
              <a:t>Máy in.</a:t>
            </a:r>
            <a:endParaRPr lang="vi-VN" sz="320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2774" name="Rectangle 7"/>
          <p:cNvSpPr>
            <a:spLocks noChangeArrowheads="1"/>
          </p:cNvSpPr>
          <p:nvPr/>
        </p:nvSpPr>
        <p:spPr bwMode="auto">
          <a:xfrm>
            <a:off x="2153293" y="4572000"/>
            <a:ext cx="9429106" cy="565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36000" tIns="36000" rIns="36000" bIns="36000">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a:spcBef>
                <a:spcPts val="0"/>
              </a:spcBef>
              <a:spcAft>
                <a:spcPts val="0"/>
              </a:spcAft>
            </a:pPr>
            <a:r>
              <a:rPr lang="vi-VN" sz="3200">
                <a:latin typeface="Times New Roman" panose="02020603050405020304" pitchFamily="18" charset="0"/>
                <a:ea typeface="Arial" panose="020B0604020202020204" pitchFamily="34" charset="0"/>
                <a:cs typeface="Times New Roman" panose="02020603050405020304" pitchFamily="18" charset="0"/>
              </a:rPr>
              <a:t>Bộ định tuyến.</a:t>
            </a:r>
            <a:endParaRPr lang="vi-VN" sz="3200">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8" name="Picture 10" descr="flowers0c">
            <a:extLst>
              <a:ext uri="{FF2B5EF4-FFF2-40B4-BE49-F238E27FC236}">
                <a16:creationId xmlns:a16="http://schemas.microsoft.com/office/drawing/2014/main" id="{8F5E1408-352E-474F-8A77-F7EDDAFE1E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1" y="438467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45044CE-DD9E-49EF-BC4C-EBF9E24614E1}"/>
              </a:ext>
            </a:extLst>
          </p:cNvPr>
          <p:cNvSpPr txBox="1"/>
          <p:nvPr/>
        </p:nvSpPr>
        <p:spPr>
          <a:xfrm>
            <a:off x="2120468" y="2348740"/>
            <a:ext cx="9372600" cy="593615"/>
          </a:xfrm>
          <a:prstGeom prst="rect">
            <a:avLst/>
          </a:prstGeom>
          <a:noFill/>
        </p:spPr>
        <p:txBody>
          <a:bodyPr wrap="square" lIns="36000" tIns="36000" rIns="36000" bIns="36000" rtlCol="0">
            <a:spAutoFit/>
          </a:bodyPr>
          <a:lstStyle/>
          <a:p>
            <a:pPr marL="0" marR="0">
              <a:lnSpc>
                <a:spcPct val="115000"/>
              </a:lnSpc>
              <a:spcBef>
                <a:spcPts val="0"/>
              </a:spcBef>
              <a:spcAft>
                <a:spcPts val="0"/>
              </a:spcAft>
            </a:pPr>
            <a:r>
              <a:rPr lang="vi-VN" sz="3200">
                <a:latin typeface="Times New Roman" panose="02020603050405020304" pitchFamily="18" charset="0"/>
                <a:ea typeface="Arial" panose="020B0604020202020204" pitchFamily="34" charset="0"/>
                <a:cs typeface="Times New Roman" panose="02020603050405020304" pitchFamily="18" charset="0"/>
              </a:rPr>
              <a:t>Máy tính</a:t>
            </a:r>
            <a:endParaRPr lang="vi-VN" sz="320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7">
            <a:extLst>
              <a:ext uri="{FF2B5EF4-FFF2-40B4-BE49-F238E27FC236}">
                <a16:creationId xmlns:a16="http://schemas.microsoft.com/office/drawing/2014/main" id="{909642EB-63E1-4149-CA66-1B458AEA8E53}"/>
              </a:ext>
            </a:extLst>
          </p:cNvPr>
          <p:cNvSpPr>
            <a:spLocks noChangeArrowheads="1"/>
          </p:cNvSpPr>
          <p:nvPr/>
        </p:nvSpPr>
        <p:spPr bwMode="auto">
          <a:xfrm>
            <a:off x="2126330" y="5667034"/>
            <a:ext cx="9429107" cy="565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36000" tIns="36000" rIns="36000" bIns="36000">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algn="just">
              <a:spcBef>
                <a:spcPts val="0"/>
              </a:spcBef>
              <a:spcAft>
                <a:spcPts val="0"/>
              </a:spcAft>
            </a:pPr>
            <a:r>
              <a:rPr lang="vi-VN" sz="3200">
                <a:latin typeface="Times New Roman" panose="02020603050405020304" pitchFamily="18" charset="0"/>
                <a:ea typeface="Arial" panose="020B0604020202020204" pitchFamily="34" charset="0"/>
                <a:cs typeface="Times New Roman" panose="02020603050405020304" pitchFamily="18" charset="0"/>
              </a:rPr>
              <a:t>Máy quét.</a:t>
            </a:r>
            <a:endParaRPr lang="vi-VN" sz="320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47553375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body" idx="4294967295"/>
          </p:nvPr>
        </p:nvSpPr>
        <p:spPr bwMode="auto">
          <a:xfrm>
            <a:off x="2074867" y="847373"/>
            <a:ext cx="9507533" cy="62670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p>
            <a:pPr marL="0" marR="0" indent="0" algn="just">
              <a:spcBef>
                <a:spcPts val="0"/>
              </a:spcBef>
              <a:spcAft>
                <a:spcPts val="0"/>
              </a:spcAft>
              <a:buNone/>
            </a:pPr>
            <a:r>
              <a:rPr lang="vi-VN" sz="3600">
                <a:latin typeface="Times New Roman" panose="02020603050405020304" pitchFamily="18" charset="0"/>
                <a:ea typeface="Arial" panose="020B0604020202020204" pitchFamily="34" charset="0"/>
                <a:cs typeface="Times New Roman" panose="02020603050405020304" pitchFamily="18" charset="0"/>
              </a:rPr>
              <a:t>Phát biểu nào sau đây là sai?</a:t>
            </a:r>
            <a:endParaRPr lang="vi-VN" sz="360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2773" name="Rectangle 6"/>
          <p:cNvSpPr>
            <a:spLocks noChangeArrowheads="1"/>
          </p:cNvSpPr>
          <p:nvPr/>
        </p:nvSpPr>
        <p:spPr bwMode="auto">
          <a:xfrm>
            <a:off x="2120468" y="3476966"/>
            <a:ext cx="9429106" cy="565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a:spcBef>
                <a:spcPts val="0"/>
              </a:spcBef>
              <a:spcAft>
                <a:spcPts val="0"/>
              </a:spcAft>
            </a:pPr>
            <a:r>
              <a:rPr lang="vi-VN" sz="3200">
                <a:latin typeface="Times New Roman" panose="02020603050405020304" pitchFamily="18" charset="0"/>
                <a:ea typeface="Arial" panose="020B0604020202020204" pitchFamily="34" charset="0"/>
                <a:cs typeface="Times New Roman" panose="02020603050405020304" pitchFamily="18" charset="0"/>
              </a:rPr>
              <a:t>Mạng không dây có thể kết nối ở mọi địa hình.</a:t>
            </a:r>
            <a:endParaRPr lang="vi-VN" sz="320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2774" name="Rectangle 7"/>
          <p:cNvSpPr>
            <a:spLocks noChangeArrowheads="1"/>
          </p:cNvSpPr>
          <p:nvPr/>
        </p:nvSpPr>
        <p:spPr bwMode="auto">
          <a:xfrm>
            <a:off x="2092215" y="4301669"/>
            <a:ext cx="9429106" cy="1365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36000" tIns="36000" rIns="36000" bIns="36000">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algn="just">
              <a:spcBef>
                <a:spcPts val="0"/>
              </a:spcBef>
              <a:spcAft>
                <a:spcPts val="0"/>
              </a:spcAft>
            </a:pPr>
            <a:r>
              <a:rPr lang="vi-VN" sz="2800">
                <a:latin typeface="Times New Roman" panose="02020603050405020304" pitchFamily="18" charset="0"/>
                <a:ea typeface="Arial" panose="020B0604020202020204" pitchFamily="34" charset="0"/>
                <a:cs typeface="Times New Roman" panose="02020603050405020304" pitchFamily="18" charset="0"/>
              </a:rPr>
              <a:t>Mạng không dây không chỉ kết nối các máy tính mà còn cho phép kết nối các thiết bị thông minh khác như điện thoại di động, ti vi, tủ lạnh,...</a:t>
            </a:r>
            <a:endParaRPr lang="vi-VN" sz="2800">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8" name="Picture 10" descr="flowers0c">
            <a:extLst>
              <a:ext uri="{FF2B5EF4-FFF2-40B4-BE49-F238E27FC236}">
                <a16:creationId xmlns:a16="http://schemas.microsoft.com/office/drawing/2014/main" id="{8F5E1408-352E-474F-8A77-F7EDDAFE1E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779" y="5486400"/>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45044CE-DD9E-49EF-BC4C-EBF9E24614E1}"/>
              </a:ext>
            </a:extLst>
          </p:cNvPr>
          <p:cNvSpPr txBox="1"/>
          <p:nvPr/>
        </p:nvSpPr>
        <p:spPr>
          <a:xfrm>
            <a:off x="2120468" y="2348740"/>
            <a:ext cx="9372600" cy="593615"/>
          </a:xfrm>
          <a:prstGeom prst="rect">
            <a:avLst/>
          </a:prstGeom>
          <a:noFill/>
        </p:spPr>
        <p:txBody>
          <a:bodyPr wrap="square" lIns="36000" tIns="36000" rIns="36000" bIns="36000" rtlCol="0">
            <a:spAutoFit/>
          </a:bodyPr>
          <a:lstStyle/>
          <a:p>
            <a:pPr marL="0" marR="0">
              <a:lnSpc>
                <a:spcPct val="115000"/>
              </a:lnSpc>
              <a:spcBef>
                <a:spcPts val="0"/>
              </a:spcBef>
              <a:spcAft>
                <a:spcPts val="0"/>
              </a:spcAft>
            </a:pPr>
            <a:r>
              <a:rPr lang="vi-VN" sz="3200">
                <a:latin typeface="Times New Roman" panose="02020603050405020304" pitchFamily="18" charset="0"/>
                <a:ea typeface="Arial" panose="020B0604020202020204" pitchFamily="34" charset="0"/>
                <a:cs typeface="Times New Roman" panose="02020603050405020304" pitchFamily="18" charset="0"/>
              </a:rPr>
              <a:t>Mạng có dây kết nối các máy tính bằng dây dẫn mạng.</a:t>
            </a:r>
            <a:endParaRPr lang="vi-VN" sz="320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7">
            <a:extLst>
              <a:ext uri="{FF2B5EF4-FFF2-40B4-BE49-F238E27FC236}">
                <a16:creationId xmlns:a16="http://schemas.microsoft.com/office/drawing/2014/main" id="{909642EB-63E1-4149-CA66-1B458AEA8E53}"/>
              </a:ext>
            </a:extLst>
          </p:cNvPr>
          <p:cNvSpPr>
            <a:spLocks noChangeArrowheads="1"/>
          </p:cNvSpPr>
          <p:nvPr/>
        </p:nvSpPr>
        <p:spPr bwMode="auto">
          <a:xfrm>
            <a:off x="2065489" y="5630692"/>
            <a:ext cx="9429107" cy="105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36000" tIns="36000" rIns="36000" bIns="36000">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algn="just">
              <a:spcBef>
                <a:spcPts val="0"/>
              </a:spcBef>
              <a:spcAft>
                <a:spcPts val="0"/>
              </a:spcAft>
            </a:pPr>
            <a:r>
              <a:rPr lang="vi-VN" sz="3200">
                <a:latin typeface="Times New Roman" panose="02020603050405020304" pitchFamily="18" charset="0"/>
                <a:ea typeface="Arial" panose="020B0604020202020204" pitchFamily="34" charset="0"/>
                <a:cs typeface="Times New Roman" panose="02020603050405020304" pitchFamily="18" charset="0"/>
              </a:rPr>
              <a:t>Mạng có dây dễ sửa và lắp đặt hơn mạng không dây vì có thể nhìn thấy dây dẫn.</a:t>
            </a:r>
            <a:endParaRPr lang="vi-VN" sz="320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82286232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body" idx="4294967295"/>
          </p:nvPr>
        </p:nvSpPr>
        <p:spPr bwMode="auto">
          <a:xfrm>
            <a:off x="2074867" y="847373"/>
            <a:ext cx="9507533" cy="62670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p>
            <a:pPr marL="0" marR="0" indent="0" algn="just">
              <a:spcBef>
                <a:spcPts val="0"/>
              </a:spcBef>
              <a:spcAft>
                <a:spcPts val="0"/>
              </a:spcAft>
              <a:buNone/>
            </a:pPr>
            <a:r>
              <a:rPr lang="vi-VN" sz="3600">
                <a:latin typeface="Times New Roman" panose="02020603050405020304" pitchFamily="18" charset="0"/>
                <a:ea typeface="Arial" panose="020B0604020202020204" pitchFamily="34" charset="0"/>
                <a:cs typeface="Times New Roman" panose="02020603050405020304" pitchFamily="18" charset="0"/>
              </a:rPr>
              <a:t>Phát biểu nào sau đây không chính xác?</a:t>
            </a:r>
            <a:endParaRPr lang="vi-VN" sz="360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2773" name="Rectangle 6"/>
          <p:cNvSpPr>
            <a:spLocks noChangeArrowheads="1"/>
          </p:cNvSpPr>
          <p:nvPr/>
        </p:nvSpPr>
        <p:spPr bwMode="auto">
          <a:xfrm>
            <a:off x="2037236" y="3244081"/>
            <a:ext cx="9429106" cy="105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a:spcBef>
                <a:spcPts val="0"/>
              </a:spcBef>
              <a:spcAft>
                <a:spcPts val="0"/>
              </a:spcAft>
            </a:pPr>
            <a:r>
              <a:rPr lang="vi-VN" sz="3200">
                <a:latin typeface="Times New Roman" panose="02020603050405020304" pitchFamily="18" charset="0"/>
                <a:ea typeface="Arial" panose="020B0604020202020204" pitchFamily="34" charset="0"/>
                <a:cs typeface="Times New Roman" panose="02020603050405020304" pitchFamily="18" charset="0"/>
              </a:rPr>
              <a:t>Mạng không dây dễ dàng lắp đặt hơn vì không cần khoan đục và lắp đặt đường dây.</a:t>
            </a:r>
            <a:endParaRPr lang="vi-VN" sz="320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2774" name="Rectangle 7"/>
          <p:cNvSpPr>
            <a:spLocks noChangeArrowheads="1"/>
          </p:cNvSpPr>
          <p:nvPr/>
        </p:nvSpPr>
        <p:spPr bwMode="auto">
          <a:xfrm>
            <a:off x="2074867" y="4401660"/>
            <a:ext cx="9429106" cy="105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36000" tIns="36000" rIns="36000" bIns="36000">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algn="just">
              <a:spcBef>
                <a:spcPts val="0"/>
              </a:spcBef>
              <a:spcAft>
                <a:spcPts val="0"/>
              </a:spcAft>
            </a:pPr>
            <a:r>
              <a:rPr lang="vi-VN" sz="3200">
                <a:latin typeface="Times New Roman" panose="02020603050405020304" pitchFamily="18" charset="0"/>
                <a:ea typeface="Arial" panose="020B0604020202020204" pitchFamily="34" charset="0"/>
                <a:cs typeface="Times New Roman" panose="02020603050405020304" pitchFamily="18" charset="0"/>
              </a:rPr>
              <a:t>Mạng không dây thường được sử dụng cho các thiết bị di động như máy tính bảng, điện thoại,...</a:t>
            </a:r>
            <a:endParaRPr lang="vi-VN" sz="3200">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8" name="Picture 10" descr="flowers0c">
            <a:extLst>
              <a:ext uri="{FF2B5EF4-FFF2-40B4-BE49-F238E27FC236}">
                <a16:creationId xmlns:a16="http://schemas.microsoft.com/office/drawing/2014/main" id="{8F5E1408-352E-474F-8A77-F7EDDAFE1E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779" y="5486400"/>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45044CE-DD9E-49EF-BC4C-EBF9E24614E1}"/>
              </a:ext>
            </a:extLst>
          </p:cNvPr>
          <p:cNvSpPr txBox="1"/>
          <p:nvPr/>
        </p:nvSpPr>
        <p:spPr>
          <a:xfrm>
            <a:off x="2065489" y="2086502"/>
            <a:ext cx="9372600" cy="1159924"/>
          </a:xfrm>
          <a:prstGeom prst="rect">
            <a:avLst/>
          </a:prstGeom>
          <a:noFill/>
        </p:spPr>
        <p:txBody>
          <a:bodyPr wrap="square" lIns="36000" tIns="36000" rIns="36000" bIns="36000" rtlCol="0">
            <a:spAutoFit/>
          </a:bodyPr>
          <a:lstStyle/>
          <a:p>
            <a:pPr marL="0" marR="0">
              <a:lnSpc>
                <a:spcPct val="115000"/>
              </a:lnSpc>
              <a:spcBef>
                <a:spcPts val="0"/>
              </a:spcBef>
              <a:spcAft>
                <a:spcPts val="0"/>
              </a:spcAft>
            </a:pPr>
            <a:r>
              <a:rPr lang="vi-VN" sz="3200">
                <a:latin typeface="Times New Roman" panose="02020603050405020304" pitchFamily="18" charset="0"/>
                <a:ea typeface="Arial" panose="020B0604020202020204" pitchFamily="34" charset="0"/>
                <a:cs typeface="Times New Roman" panose="02020603050405020304" pitchFamily="18" charset="0"/>
              </a:rPr>
              <a:t>Mạng không dây thuận tiện cho những người di chuyển nhiều.</a:t>
            </a:r>
            <a:endParaRPr lang="vi-VN" sz="320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7">
            <a:extLst>
              <a:ext uri="{FF2B5EF4-FFF2-40B4-BE49-F238E27FC236}">
                <a16:creationId xmlns:a16="http://schemas.microsoft.com/office/drawing/2014/main" id="{909642EB-63E1-4149-CA66-1B458AEA8E53}"/>
              </a:ext>
            </a:extLst>
          </p:cNvPr>
          <p:cNvSpPr>
            <a:spLocks noChangeArrowheads="1"/>
          </p:cNvSpPr>
          <p:nvPr/>
        </p:nvSpPr>
        <p:spPr bwMode="auto">
          <a:xfrm>
            <a:off x="2065489" y="5728054"/>
            <a:ext cx="9429107" cy="565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36000" tIns="36000" rIns="36000" bIns="36000">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algn="just">
              <a:spcBef>
                <a:spcPts val="0"/>
              </a:spcBef>
              <a:spcAft>
                <a:spcPts val="0"/>
              </a:spcAft>
            </a:pPr>
            <a:r>
              <a:rPr lang="vi-VN" sz="3200">
                <a:latin typeface="Times New Roman" panose="02020603050405020304" pitchFamily="18" charset="0"/>
                <a:ea typeface="Arial" panose="020B0604020202020204" pitchFamily="34" charset="0"/>
                <a:cs typeface="Times New Roman" panose="02020603050405020304" pitchFamily="18" charset="0"/>
              </a:rPr>
              <a:t>Mạng không dây nhanh và ổn định hơn mạng có dây.</a:t>
            </a:r>
            <a:endParaRPr lang="vi-VN" sz="320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92965254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body" idx="4294967295"/>
          </p:nvPr>
        </p:nvSpPr>
        <p:spPr bwMode="auto">
          <a:xfrm>
            <a:off x="2074867" y="847373"/>
            <a:ext cx="9507533" cy="62670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p>
            <a:pPr marL="0" marR="0" indent="0" algn="just">
              <a:spcBef>
                <a:spcPts val="0"/>
              </a:spcBef>
              <a:spcAft>
                <a:spcPts val="0"/>
              </a:spcAft>
              <a:buNone/>
            </a:pPr>
            <a:r>
              <a:rPr lang="vi-VN" sz="3600">
                <a:latin typeface="Times New Roman" panose="02020603050405020304" pitchFamily="18" charset="0"/>
                <a:ea typeface="Arial" panose="020B0604020202020204" pitchFamily="34" charset="0"/>
                <a:cs typeface="Times New Roman" panose="02020603050405020304" pitchFamily="18" charset="0"/>
              </a:rPr>
              <a:t>Mạng máy tính gồm các thành phần:</a:t>
            </a:r>
            <a:endParaRPr lang="vi-VN" sz="360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2773" name="Rectangle 6"/>
          <p:cNvSpPr>
            <a:spLocks noChangeArrowheads="1"/>
          </p:cNvSpPr>
          <p:nvPr/>
        </p:nvSpPr>
        <p:spPr bwMode="auto">
          <a:xfrm>
            <a:off x="2037236" y="3429000"/>
            <a:ext cx="9429106" cy="565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a:spcBef>
                <a:spcPts val="0"/>
              </a:spcBef>
              <a:spcAft>
                <a:spcPts val="0"/>
              </a:spcAft>
            </a:pPr>
            <a:r>
              <a:rPr lang="vi-VN" sz="3200">
                <a:latin typeface="Times New Roman" panose="02020603050405020304" pitchFamily="18" charset="0"/>
                <a:ea typeface="Arial" panose="020B0604020202020204" pitchFamily="34" charset="0"/>
                <a:cs typeface="Times New Roman" panose="02020603050405020304" pitchFamily="18" charset="0"/>
              </a:rPr>
              <a:t>Thiết bị đầu cuối và thiết bị kết nối.</a:t>
            </a:r>
            <a:endParaRPr lang="vi-VN" sz="320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2774" name="Rectangle 7"/>
          <p:cNvSpPr>
            <a:spLocks noChangeArrowheads="1"/>
          </p:cNvSpPr>
          <p:nvPr/>
        </p:nvSpPr>
        <p:spPr bwMode="auto">
          <a:xfrm>
            <a:off x="2074867" y="4578527"/>
            <a:ext cx="9429106" cy="565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36000" tIns="36000" rIns="36000" bIns="36000">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algn="just">
              <a:spcBef>
                <a:spcPts val="0"/>
              </a:spcBef>
              <a:spcAft>
                <a:spcPts val="0"/>
              </a:spcAft>
            </a:pPr>
            <a:r>
              <a:rPr lang="vi-VN" sz="3200">
                <a:latin typeface="Times New Roman" panose="02020603050405020304" pitchFamily="18" charset="0"/>
                <a:ea typeface="Arial" panose="020B0604020202020204" pitchFamily="34" charset="0"/>
                <a:cs typeface="Times New Roman" panose="02020603050405020304" pitchFamily="18" charset="0"/>
              </a:rPr>
              <a:t>Thiết bị đầu cuối, thiết bị kết nối và phần mềm mạng.</a:t>
            </a:r>
            <a:endParaRPr lang="vi-VN" sz="3200">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8" name="Picture 10" descr="flowers0c">
            <a:extLst>
              <a:ext uri="{FF2B5EF4-FFF2-40B4-BE49-F238E27FC236}">
                <a16:creationId xmlns:a16="http://schemas.microsoft.com/office/drawing/2014/main" id="{8F5E1408-352E-474F-8A77-F7EDDAFE1E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127" y="4391200"/>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45044CE-DD9E-49EF-BC4C-EBF9E24614E1}"/>
              </a:ext>
            </a:extLst>
          </p:cNvPr>
          <p:cNvSpPr txBox="1"/>
          <p:nvPr/>
        </p:nvSpPr>
        <p:spPr>
          <a:xfrm>
            <a:off x="2037236" y="2303663"/>
            <a:ext cx="9372600" cy="593615"/>
          </a:xfrm>
          <a:prstGeom prst="rect">
            <a:avLst/>
          </a:prstGeom>
          <a:noFill/>
        </p:spPr>
        <p:txBody>
          <a:bodyPr wrap="square" lIns="36000" tIns="36000" rIns="36000" bIns="36000" rtlCol="0">
            <a:spAutoFit/>
          </a:bodyPr>
          <a:lstStyle/>
          <a:p>
            <a:pPr marL="0" marR="0">
              <a:lnSpc>
                <a:spcPct val="115000"/>
              </a:lnSpc>
              <a:spcBef>
                <a:spcPts val="0"/>
              </a:spcBef>
              <a:spcAft>
                <a:spcPts val="0"/>
              </a:spcAft>
            </a:pPr>
            <a:r>
              <a:rPr lang="vi-VN" sz="3200">
                <a:latin typeface="Times New Roman" panose="02020603050405020304" pitchFamily="18" charset="0"/>
                <a:ea typeface="Arial" panose="020B0604020202020204" pitchFamily="34" charset="0"/>
                <a:cs typeface="Times New Roman" panose="02020603050405020304" pitchFamily="18" charset="0"/>
              </a:rPr>
              <a:t>Máy tính và thiết bị kết nối.</a:t>
            </a:r>
            <a:endParaRPr lang="vi-VN" sz="320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7">
            <a:extLst>
              <a:ext uri="{FF2B5EF4-FFF2-40B4-BE49-F238E27FC236}">
                <a16:creationId xmlns:a16="http://schemas.microsoft.com/office/drawing/2014/main" id="{909642EB-63E1-4149-CA66-1B458AEA8E53}"/>
              </a:ext>
            </a:extLst>
          </p:cNvPr>
          <p:cNvSpPr>
            <a:spLocks noChangeArrowheads="1"/>
          </p:cNvSpPr>
          <p:nvPr/>
        </p:nvSpPr>
        <p:spPr bwMode="auto">
          <a:xfrm>
            <a:off x="2065489" y="5728054"/>
            <a:ext cx="9429107" cy="565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36000" tIns="36000" rIns="36000" bIns="36000">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algn="just">
              <a:spcBef>
                <a:spcPts val="0"/>
              </a:spcBef>
              <a:spcAft>
                <a:spcPts val="0"/>
              </a:spcAft>
            </a:pPr>
            <a:r>
              <a:rPr lang="vi-VN" sz="3200">
                <a:latin typeface="Times New Roman" panose="02020603050405020304" pitchFamily="18" charset="0"/>
                <a:ea typeface="Arial" panose="020B0604020202020204" pitchFamily="34" charset="0"/>
                <a:cs typeface="Times New Roman" panose="02020603050405020304" pitchFamily="18" charset="0"/>
              </a:rPr>
              <a:t>Máy t</a:t>
            </a:r>
            <a:r>
              <a:rPr lang="en-US" sz="3200">
                <a:latin typeface="Times New Roman" panose="02020603050405020304" pitchFamily="18" charset="0"/>
                <a:ea typeface="Arial" panose="020B0604020202020204" pitchFamily="34" charset="0"/>
                <a:cs typeface="Times New Roman" panose="02020603050405020304" pitchFamily="18" charset="0"/>
              </a:rPr>
              <a:t>í</a:t>
            </a:r>
            <a:r>
              <a:rPr lang="vi-VN" sz="3200">
                <a:latin typeface="Times New Roman" panose="02020603050405020304" pitchFamily="18" charset="0"/>
                <a:ea typeface="Arial" panose="020B0604020202020204" pitchFamily="34" charset="0"/>
                <a:cs typeface="Times New Roman" panose="02020603050405020304" pitchFamily="18" charset="0"/>
              </a:rPr>
              <a:t>nh và phần mềm mạng.</a:t>
            </a:r>
            <a:endParaRPr lang="vi-VN" sz="320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35613330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EE633C8-545B-2D84-0D3F-22C245B4D198}"/>
              </a:ext>
            </a:extLst>
          </p:cNvPr>
          <p:cNvGraphicFramePr>
            <a:graphicFrameLocks noGrp="1"/>
          </p:cNvGraphicFramePr>
          <p:nvPr>
            <p:extLst>
              <p:ext uri="{D42A27DB-BD31-4B8C-83A1-F6EECF244321}">
                <p14:modId xmlns:p14="http://schemas.microsoft.com/office/powerpoint/2010/main" val="3997917269"/>
              </p:ext>
            </p:extLst>
          </p:nvPr>
        </p:nvGraphicFramePr>
        <p:xfrm>
          <a:off x="533400" y="579501"/>
          <a:ext cx="11430000" cy="5759069"/>
        </p:xfrm>
        <a:graphic>
          <a:graphicData uri="http://schemas.openxmlformats.org/drawingml/2006/table">
            <a:tbl>
              <a:tblPr firstRow="1" firstCol="1" bandRow="1">
                <a:tableStyleId>{F5AB1C69-6EDB-4FF4-983F-18BD219EF322}</a:tableStyleId>
              </a:tblPr>
              <a:tblGrid>
                <a:gridCol w="10363200">
                  <a:extLst>
                    <a:ext uri="{9D8B030D-6E8A-4147-A177-3AD203B41FA5}">
                      <a16:colId xmlns:a16="http://schemas.microsoft.com/office/drawing/2014/main" val="2089305841"/>
                    </a:ext>
                  </a:extLst>
                </a:gridCol>
                <a:gridCol w="1066800">
                  <a:extLst>
                    <a:ext uri="{9D8B030D-6E8A-4147-A177-3AD203B41FA5}">
                      <a16:colId xmlns:a16="http://schemas.microsoft.com/office/drawing/2014/main" val="4087989909"/>
                    </a:ext>
                  </a:extLst>
                </a:gridCol>
              </a:tblGrid>
              <a:tr h="0">
                <a:tc>
                  <a:txBody>
                    <a:bodyPr/>
                    <a:lstStyle/>
                    <a:p>
                      <a:pPr algn="ctr">
                        <a:lnSpc>
                          <a:spcPct val="107000"/>
                        </a:lnSpc>
                        <a:spcAft>
                          <a:spcPts val="800"/>
                        </a:spcAft>
                      </a:pPr>
                      <a:r>
                        <a:rPr lang="en-US" sz="3200" b="1"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Em hãy cho biết các phát biểu sau đúng hay sai?</a:t>
                      </a:r>
                    </a:p>
                  </a:txBody>
                  <a:tcPr marL="47625" marR="47625" marT="47625" marB="47625">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07000"/>
                        </a:lnSpc>
                        <a:spcAft>
                          <a:spcPts val="800"/>
                        </a:spcAft>
                      </a:pPr>
                      <a:r>
                        <a:rPr lang="en-US" sz="3200" b="0" kern="0">
                          <a:solidFill>
                            <a:schemeClr val="tx1"/>
                          </a:solidFill>
                          <a:effectLst/>
                          <a:latin typeface="Times New Roman" panose="02020603050405020304" pitchFamily="18" charset="0"/>
                          <a:cs typeface="Times New Roman" panose="02020603050405020304" pitchFamily="18" charset="0"/>
                        </a:rPr>
                        <a:t>(Đ)/ (S)</a:t>
                      </a:r>
                      <a:endParaRPr lang="en-US" sz="3200" b="0" kern="100">
                        <a:solidFill>
                          <a:schemeClr val="tx1"/>
                        </a:solidFill>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9358847"/>
                  </a:ext>
                </a:extLst>
              </a:tr>
              <a:tr h="0">
                <a:tc>
                  <a:txBody>
                    <a:bodyPr/>
                    <a:lstStyle/>
                    <a:p>
                      <a:pPr algn="ctr">
                        <a:lnSpc>
                          <a:spcPct val="107000"/>
                        </a:lnSpc>
                        <a:spcAft>
                          <a:spcPts val="800"/>
                        </a:spcAft>
                      </a:pPr>
                      <a:r>
                        <a:rPr lang="en-US" sz="3200" b="0" kern="0">
                          <a:solidFill>
                            <a:schemeClr val="tx1"/>
                          </a:solidFill>
                          <a:effectLst/>
                          <a:latin typeface="Times New Roman" panose="02020603050405020304" pitchFamily="18" charset="0"/>
                          <a:cs typeface="Times New Roman" panose="02020603050405020304" pitchFamily="18" charset="0"/>
                        </a:rPr>
                        <a:t>Phát biểu</a:t>
                      </a:r>
                      <a:endParaRPr lang="en-US" sz="3200" b="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800"/>
                        </a:spcAft>
                      </a:pPr>
                      <a:r>
                        <a:rPr lang="en-US" sz="3200" b="0" kern="0">
                          <a:solidFill>
                            <a:schemeClr val="tx1"/>
                          </a:solidFill>
                          <a:effectLst/>
                          <a:latin typeface="Times New Roman" panose="02020603050405020304" pitchFamily="18" charset="0"/>
                          <a:cs typeface="Times New Roman" panose="02020603050405020304" pitchFamily="18" charset="0"/>
                        </a:rPr>
                        <a:t>(Đ)/ (S)</a:t>
                      </a:r>
                      <a:endParaRPr lang="en-US" sz="3200" b="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7200148"/>
                  </a:ext>
                </a:extLst>
              </a:tr>
              <a:tr h="0">
                <a:tc>
                  <a:txBody>
                    <a:bodyPr/>
                    <a:lstStyle/>
                    <a:p>
                      <a:pPr>
                        <a:lnSpc>
                          <a:spcPct val="107000"/>
                        </a:lnSpc>
                        <a:spcAft>
                          <a:spcPts val="800"/>
                        </a:spcAft>
                      </a:pPr>
                      <a:r>
                        <a:rPr lang="en-US" sz="3000" b="0" kern="0">
                          <a:solidFill>
                            <a:schemeClr val="tx1"/>
                          </a:solidFill>
                          <a:effectLst/>
                          <a:latin typeface="Times New Roman" panose="02020603050405020304" pitchFamily="18" charset="0"/>
                          <a:cs typeface="Times New Roman" panose="02020603050405020304" pitchFamily="18" charset="0"/>
                        </a:rPr>
                        <a:t>a) Đường truyền dữ liệu có hai loại: nhìn thấy và không nhìn thấy.</a:t>
                      </a:r>
                      <a:endParaRPr lang="en-US" sz="3000" b="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3200" b="0" kern="0">
                          <a:solidFill>
                            <a:schemeClr val="tx1"/>
                          </a:solidFill>
                          <a:effectLst/>
                          <a:latin typeface="Times New Roman" panose="02020603050405020304" pitchFamily="18" charset="0"/>
                          <a:cs typeface="Times New Roman" panose="02020603050405020304" pitchFamily="18" charset="0"/>
                        </a:rPr>
                        <a:t> Đ</a:t>
                      </a:r>
                      <a:endParaRPr lang="en-US" sz="3200" b="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0024876"/>
                  </a:ext>
                </a:extLst>
              </a:tr>
              <a:tr h="0">
                <a:tc>
                  <a:txBody>
                    <a:bodyPr/>
                    <a:lstStyle/>
                    <a:p>
                      <a:pPr>
                        <a:lnSpc>
                          <a:spcPct val="107000"/>
                        </a:lnSpc>
                        <a:spcAft>
                          <a:spcPts val="800"/>
                        </a:spcAft>
                      </a:pPr>
                      <a:r>
                        <a:rPr lang="en-US" sz="3200" b="0" kern="0">
                          <a:solidFill>
                            <a:schemeClr val="tx1"/>
                          </a:solidFill>
                          <a:effectLst/>
                          <a:latin typeface="Times New Roman" panose="02020603050405020304" pitchFamily="18" charset="0"/>
                          <a:cs typeface="Times New Roman" panose="02020603050405020304" pitchFamily="18" charset="0"/>
                        </a:rPr>
                        <a:t>b) Kết nối không dây chỉ sử dụng với thiết bị di động.</a:t>
                      </a:r>
                      <a:endParaRPr lang="en-US" sz="3200" b="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3200" b="0" kern="0">
                          <a:solidFill>
                            <a:schemeClr val="tx1"/>
                          </a:solidFill>
                          <a:effectLst/>
                          <a:latin typeface="Times New Roman" panose="02020603050405020304" pitchFamily="18" charset="0"/>
                          <a:cs typeface="Times New Roman" panose="02020603050405020304" pitchFamily="18" charset="0"/>
                        </a:rPr>
                        <a:t> S</a:t>
                      </a:r>
                      <a:endParaRPr lang="en-US" sz="3200" b="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9783900"/>
                  </a:ext>
                </a:extLst>
              </a:tr>
              <a:tr h="0">
                <a:tc>
                  <a:txBody>
                    <a:bodyPr/>
                    <a:lstStyle/>
                    <a:p>
                      <a:pPr>
                        <a:lnSpc>
                          <a:spcPct val="107000"/>
                        </a:lnSpc>
                        <a:spcAft>
                          <a:spcPts val="800"/>
                        </a:spcAft>
                      </a:pPr>
                      <a:r>
                        <a:rPr lang="en-US" sz="3200" b="0" kern="0">
                          <a:solidFill>
                            <a:schemeClr val="tx1"/>
                          </a:solidFill>
                          <a:effectLst/>
                          <a:latin typeface="Times New Roman" panose="02020603050405020304" pitchFamily="18" charset="0"/>
                          <a:cs typeface="Times New Roman" panose="02020603050405020304" pitchFamily="18" charset="0"/>
                        </a:rPr>
                        <a:t>c) Kết nối không dây giúp cho người sử dụng có thể linh hoạt thay đổi vị trí mà vẫn duy trì kết nối mạng.</a:t>
                      </a:r>
                      <a:endParaRPr lang="en-US" sz="3200" b="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3200" b="0" kern="0">
                          <a:solidFill>
                            <a:schemeClr val="tx1"/>
                          </a:solidFill>
                          <a:effectLst/>
                          <a:latin typeface="Times New Roman" panose="02020603050405020304" pitchFamily="18" charset="0"/>
                          <a:cs typeface="Times New Roman" panose="02020603050405020304" pitchFamily="18" charset="0"/>
                        </a:rPr>
                        <a:t> Đ</a:t>
                      </a:r>
                      <a:endParaRPr lang="en-US" sz="3200" b="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8149712"/>
                  </a:ext>
                </a:extLst>
              </a:tr>
              <a:tr h="0">
                <a:tc>
                  <a:txBody>
                    <a:bodyPr/>
                    <a:lstStyle/>
                    <a:p>
                      <a:pPr>
                        <a:lnSpc>
                          <a:spcPct val="107000"/>
                        </a:lnSpc>
                        <a:spcAft>
                          <a:spcPts val="800"/>
                        </a:spcAft>
                      </a:pPr>
                      <a:r>
                        <a:rPr lang="en-US" sz="3200" b="0" kern="0">
                          <a:solidFill>
                            <a:schemeClr val="tx1"/>
                          </a:solidFill>
                          <a:effectLst/>
                          <a:latin typeface="Times New Roman" panose="02020603050405020304" pitchFamily="18" charset="0"/>
                          <a:cs typeface="Times New Roman" panose="02020603050405020304" pitchFamily="18" charset="0"/>
                        </a:rPr>
                        <a:t>d) Đường truyền dữ liệu nhìn thấy sử dụng dây dẫn mạng.</a:t>
                      </a:r>
                      <a:endParaRPr lang="en-US" sz="3200" b="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3200" b="0" kern="0">
                          <a:solidFill>
                            <a:schemeClr val="tx1"/>
                          </a:solidFill>
                          <a:effectLst/>
                          <a:latin typeface="Times New Roman" panose="02020603050405020304" pitchFamily="18" charset="0"/>
                          <a:cs typeface="Times New Roman" panose="02020603050405020304" pitchFamily="18" charset="0"/>
                        </a:rPr>
                        <a:t> Đ</a:t>
                      </a:r>
                      <a:endParaRPr lang="en-US" sz="3200" b="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4601546"/>
                  </a:ext>
                </a:extLst>
              </a:tr>
              <a:tr h="0">
                <a:tc>
                  <a:txBody>
                    <a:bodyPr/>
                    <a:lstStyle/>
                    <a:p>
                      <a:pPr>
                        <a:lnSpc>
                          <a:spcPct val="107000"/>
                        </a:lnSpc>
                        <a:spcAft>
                          <a:spcPts val="800"/>
                        </a:spcAft>
                      </a:pPr>
                      <a:r>
                        <a:rPr lang="en-US" sz="3200" b="0" kern="0">
                          <a:solidFill>
                            <a:schemeClr val="tx1"/>
                          </a:solidFill>
                          <a:effectLst/>
                          <a:latin typeface="Times New Roman" panose="02020603050405020304" pitchFamily="18" charset="0"/>
                          <a:cs typeface="Times New Roman" panose="02020603050405020304" pitchFamily="18" charset="0"/>
                        </a:rPr>
                        <a:t>e) Đường truyền không dây ổn định hơn đường truyền có dây.</a:t>
                      </a:r>
                      <a:endParaRPr lang="en-US" sz="3200" b="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3200" b="0" kern="0">
                          <a:solidFill>
                            <a:schemeClr val="tx1"/>
                          </a:solidFill>
                          <a:effectLst/>
                          <a:latin typeface="Times New Roman" panose="02020603050405020304" pitchFamily="18" charset="0"/>
                          <a:cs typeface="Times New Roman" panose="02020603050405020304" pitchFamily="18" charset="0"/>
                        </a:rPr>
                        <a:t> S</a:t>
                      </a:r>
                      <a:endParaRPr lang="en-US" sz="3200" b="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9546446"/>
                  </a:ext>
                </a:extLst>
              </a:tr>
              <a:tr h="0">
                <a:tc>
                  <a:txBody>
                    <a:bodyPr/>
                    <a:lstStyle/>
                    <a:p>
                      <a:pPr>
                        <a:lnSpc>
                          <a:spcPct val="107000"/>
                        </a:lnSpc>
                        <a:spcAft>
                          <a:spcPts val="800"/>
                        </a:spcAft>
                      </a:pPr>
                      <a:r>
                        <a:rPr lang="en-US" sz="3000" b="0" kern="0">
                          <a:solidFill>
                            <a:schemeClr val="tx1"/>
                          </a:solidFill>
                          <a:effectLst/>
                          <a:latin typeface="Times New Roman" panose="02020603050405020304" pitchFamily="18" charset="0"/>
                          <a:cs typeface="Times New Roman" panose="02020603050405020304" pitchFamily="18" charset="0"/>
                        </a:rPr>
                        <a:t>f)Đường truyền không dây dễ dàng mở rộng thêm người sử dụng.</a:t>
                      </a:r>
                      <a:endParaRPr lang="en-US" sz="3000" b="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3200" b="0" kern="0">
                          <a:solidFill>
                            <a:schemeClr val="tx1"/>
                          </a:solidFill>
                          <a:effectLst/>
                          <a:latin typeface="Times New Roman" panose="02020603050405020304" pitchFamily="18" charset="0"/>
                          <a:cs typeface="Times New Roman" panose="02020603050405020304" pitchFamily="18" charset="0"/>
                        </a:rPr>
                        <a:t> Đ</a:t>
                      </a:r>
                      <a:endParaRPr lang="en-US" sz="3200" b="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6292497"/>
                  </a:ext>
                </a:extLst>
              </a:tr>
              <a:tr h="0">
                <a:tc>
                  <a:txBody>
                    <a:bodyPr/>
                    <a:lstStyle/>
                    <a:p>
                      <a:pPr>
                        <a:lnSpc>
                          <a:spcPct val="107000"/>
                        </a:lnSpc>
                        <a:spcAft>
                          <a:spcPts val="800"/>
                        </a:spcAft>
                      </a:pPr>
                      <a:r>
                        <a:rPr lang="en-US" sz="3200" b="0" kern="0">
                          <a:solidFill>
                            <a:schemeClr val="tx1"/>
                          </a:solidFill>
                          <a:effectLst/>
                          <a:latin typeface="Times New Roman" panose="02020603050405020304" pitchFamily="18" charset="0"/>
                          <a:cs typeface="Times New Roman" panose="02020603050405020304" pitchFamily="18" charset="0"/>
                        </a:rPr>
                        <a:t>g) Kết nối không dây có thể kết nối ở mọi địa hình.</a:t>
                      </a:r>
                      <a:endParaRPr lang="en-US" sz="3200" b="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3200" b="0" kern="0">
                          <a:solidFill>
                            <a:schemeClr val="tx1"/>
                          </a:solidFill>
                          <a:effectLst/>
                          <a:latin typeface="Times New Roman" panose="02020603050405020304" pitchFamily="18" charset="0"/>
                          <a:cs typeface="Times New Roman" panose="02020603050405020304" pitchFamily="18" charset="0"/>
                        </a:rPr>
                        <a:t> Đ</a:t>
                      </a:r>
                      <a:endParaRPr lang="en-US" sz="3200" b="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7374588"/>
                  </a:ext>
                </a:extLst>
              </a:tr>
            </a:tbl>
          </a:graphicData>
        </a:graphic>
      </p:graphicFrame>
      <p:sp>
        <p:nvSpPr>
          <p:cNvPr id="3" name="Rectangle 2">
            <a:extLst>
              <a:ext uri="{FF2B5EF4-FFF2-40B4-BE49-F238E27FC236}">
                <a16:creationId xmlns:a16="http://schemas.microsoft.com/office/drawing/2014/main" id="{856AB50C-4090-92B7-A58E-9514977E1E48}"/>
              </a:ext>
            </a:extLst>
          </p:cNvPr>
          <p:cNvSpPr/>
          <p:nvPr/>
        </p:nvSpPr>
        <p:spPr>
          <a:xfrm>
            <a:off x="11049000" y="1828800"/>
            <a:ext cx="762000" cy="381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id="{97F0236F-DAE4-EF0E-BF8B-95B82FA04849}"/>
              </a:ext>
            </a:extLst>
          </p:cNvPr>
          <p:cNvSpPr/>
          <p:nvPr/>
        </p:nvSpPr>
        <p:spPr>
          <a:xfrm>
            <a:off x="11049000" y="2438400"/>
            <a:ext cx="762000" cy="381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BE5B4670-2179-61AB-A514-18D35F8C53A8}"/>
              </a:ext>
            </a:extLst>
          </p:cNvPr>
          <p:cNvSpPr/>
          <p:nvPr/>
        </p:nvSpPr>
        <p:spPr>
          <a:xfrm>
            <a:off x="11049000" y="3048000"/>
            <a:ext cx="762000" cy="5802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31AE9E8E-B440-D07D-05E2-681EFA9B3F72}"/>
              </a:ext>
            </a:extLst>
          </p:cNvPr>
          <p:cNvSpPr/>
          <p:nvPr/>
        </p:nvSpPr>
        <p:spPr>
          <a:xfrm>
            <a:off x="11049000" y="4114801"/>
            <a:ext cx="762000" cy="4571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a16="http://schemas.microsoft.com/office/drawing/2014/main" id="{21F59D72-BD1D-25E3-E21E-851681F72B30}"/>
              </a:ext>
            </a:extLst>
          </p:cNvPr>
          <p:cNvSpPr/>
          <p:nvPr/>
        </p:nvSpPr>
        <p:spPr>
          <a:xfrm>
            <a:off x="11049000" y="4677509"/>
            <a:ext cx="762000" cy="381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8" name="Rectangle 7">
            <a:extLst>
              <a:ext uri="{FF2B5EF4-FFF2-40B4-BE49-F238E27FC236}">
                <a16:creationId xmlns:a16="http://schemas.microsoft.com/office/drawing/2014/main" id="{BD3BA96C-0D1A-BCDC-0E87-B10FEFFDA33E}"/>
              </a:ext>
            </a:extLst>
          </p:cNvPr>
          <p:cNvSpPr/>
          <p:nvPr/>
        </p:nvSpPr>
        <p:spPr>
          <a:xfrm>
            <a:off x="11112305" y="5317539"/>
            <a:ext cx="762000" cy="381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9" name="Rectangle 8">
            <a:extLst>
              <a:ext uri="{FF2B5EF4-FFF2-40B4-BE49-F238E27FC236}">
                <a16:creationId xmlns:a16="http://schemas.microsoft.com/office/drawing/2014/main" id="{E07812CF-2D9A-96F0-B8A5-25A55890214F}"/>
              </a:ext>
            </a:extLst>
          </p:cNvPr>
          <p:cNvSpPr/>
          <p:nvPr/>
        </p:nvSpPr>
        <p:spPr>
          <a:xfrm>
            <a:off x="11049000" y="5867400"/>
            <a:ext cx="762000" cy="381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0369575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4"/>
                                        </p:tgtEl>
                                        <p:attrNameLst>
                                          <p:attrName>ppt_w</p:attrName>
                                        </p:attrNameLst>
                                      </p:cBhvr>
                                      <p:tavLst>
                                        <p:tav tm="0">
                                          <p:val>
                                            <p:strVal val="ppt_w"/>
                                          </p:val>
                                        </p:tav>
                                        <p:tav tm="100000">
                                          <p:val>
                                            <p:fltVal val="0"/>
                                          </p:val>
                                        </p:tav>
                                      </p:tavLst>
                                    </p:anim>
                                    <p:anim calcmode="lin" valueType="num">
                                      <p:cBhvr>
                                        <p:cTn id="14" dur="500"/>
                                        <p:tgtEl>
                                          <p:spTgt spid="4"/>
                                        </p:tgtEl>
                                        <p:attrNameLst>
                                          <p:attrName>ppt_h</p:attrName>
                                        </p:attrNameLst>
                                      </p:cBhvr>
                                      <p:tavLst>
                                        <p:tav tm="0">
                                          <p:val>
                                            <p:strVal val="ppt_h"/>
                                          </p:val>
                                        </p:tav>
                                        <p:tav tm="100000">
                                          <p:val>
                                            <p:fltVal val="0"/>
                                          </p:val>
                                        </p:tav>
                                      </p:tavLst>
                                    </p:anim>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5"/>
                                        </p:tgtEl>
                                        <p:attrNameLst>
                                          <p:attrName>ppt_w</p:attrName>
                                        </p:attrNameLst>
                                      </p:cBhvr>
                                      <p:tavLst>
                                        <p:tav tm="0">
                                          <p:val>
                                            <p:strVal val="ppt_w"/>
                                          </p:val>
                                        </p:tav>
                                        <p:tav tm="100000">
                                          <p:val>
                                            <p:fltVal val="0"/>
                                          </p:val>
                                        </p:tav>
                                      </p:tavLst>
                                    </p:anim>
                                    <p:anim calcmode="lin" valueType="num">
                                      <p:cBhvr>
                                        <p:cTn id="21" dur="500"/>
                                        <p:tgtEl>
                                          <p:spTgt spid="5"/>
                                        </p:tgtEl>
                                        <p:attrNameLst>
                                          <p:attrName>ppt_h</p:attrName>
                                        </p:attrNameLst>
                                      </p:cBhvr>
                                      <p:tavLst>
                                        <p:tav tm="0">
                                          <p:val>
                                            <p:strVal val="ppt_h"/>
                                          </p:val>
                                        </p:tav>
                                        <p:tav tm="100000">
                                          <p:val>
                                            <p:fltVal val="0"/>
                                          </p:val>
                                        </p:tav>
                                      </p:tavLst>
                                    </p:anim>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0" nodeType="clickEffect">
                                  <p:stCondLst>
                                    <p:cond delay="0"/>
                                  </p:stCondLst>
                                  <p:childTnLst>
                                    <p:anim calcmode="lin" valueType="num">
                                      <p:cBhvr>
                                        <p:cTn id="27" dur="500"/>
                                        <p:tgtEl>
                                          <p:spTgt spid="6"/>
                                        </p:tgtEl>
                                        <p:attrNameLst>
                                          <p:attrName>ppt_w</p:attrName>
                                        </p:attrNameLst>
                                      </p:cBhvr>
                                      <p:tavLst>
                                        <p:tav tm="0">
                                          <p:val>
                                            <p:strVal val="ppt_w"/>
                                          </p:val>
                                        </p:tav>
                                        <p:tav tm="100000">
                                          <p:val>
                                            <p:fltVal val="0"/>
                                          </p:val>
                                        </p:tav>
                                      </p:tavLst>
                                    </p:anim>
                                    <p:anim calcmode="lin" valueType="num">
                                      <p:cBhvr>
                                        <p:cTn id="28" dur="500"/>
                                        <p:tgtEl>
                                          <p:spTgt spid="6"/>
                                        </p:tgtEl>
                                        <p:attrNameLst>
                                          <p:attrName>ppt_h</p:attrName>
                                        </p:attrNameLst>
                                      </p:cBhvr>
                                      <p:tavLst>
                                        <p:tav tm="0">
                                          <p:val>
                                            <p:strVal val="ppt_h"/>
                                          </p:val>
                                        </p:tav>
                                        <p:tav tm="100000">
                                          <p:val>
                                            <p:fltVal val="0"/>
                                          </p:val>
                                        </p:tav>
                                      </p:tavLst>
                                    </p:anim>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grpId="0" nodeType="clickEffect">
                                  <p:stCondLst>
                                    <p:cond delay="0"/>
                                  </p:stCondLst>
                                  <p:childTnLst>
                                    <p:anim calcmode="lin" valueType="num">
                                      <p:cBhvr>
                                        <p:cTn id="34" dur="500"/>
                                        <p:tgtEl>
                                          <p:spTgt spid="7"/>
                                        </p:tgtEl>
                                        <p:attrNameLst>
                                          <p:attrName>ppt_w</p:attrName>
                                        </p:attrNameLst>
                                      </p:cBhvr>
                                      <p:tavLst>
                                        <p:tav tm="0">
                                          <p:val>
                                            <p:strVal val="ppt_w"/>
                                          </p:val>
                                        </p:tav>
                                        <p:tav tm="100000">
                                          <p:val>
                                            <p:fltVal val="0"/>
                                          </p:val>
                                        </p:tav>
                                      </p:tavLst>
                                    </p:anim>
                                    <p:anim calcmode="lin" valueType="num">
                                      <p:cBhvr>
                                        <p:cTn id="35" dur="500"/>
                                        <p:tgtEl>
                                          <p:spTgt spid="7"/>
                                        </p:tgtEl>
                                        <p:attrNameLst>
                                          <p:attrName>ppt_h</p:attrName>
                                        </p:attrNameLst>
                                      </p:cBhvr>
                                      <p:tavLst>
                                        <p:tav tm="0">
                                          <p:val>
                                            <p:strVal val="ppt_h"/>
                                          </p:val>
                                        </p:tav>
                                        <p:tav tm="100000">
                                          <p:val>
                                            <p:fltVal val="0"/>
                                          </p:val>
                                        </p:tav>
                                      </p:tavLst>
                                    </p:anim>
                                    <p:animEffect transition="out" filter="fad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grpId="0" nodeType="clickEffect">
                                  <p:stCondLst>
                                    <p:cond delay="0"/>
                                  </p:stCondLst>
                                  <p:childTnLst>
                                    <p:anim calcmode="lin" valueType="num">
                                      <p:cBhvr>
                                        <p:cTn id="41" dur="500"/>
                                        <p:tgtEl>
                                          <p:spTgt spid="8"/>
                                        </p:tgtEl>
                                        <p:attrNameLst>
                                          <p:attrName>ppt_w</p:attrName>
                                        </p:attrNameLst>
                                      </p:cBhvr>
                                      <p:tavLst>
                                        <p:tav tm="0">
                                          <p:val>
                                            <p:strVal val="ppt_w"/>
                                          </p:val>
                                        </p:tav>
                                        <p:tav tm="100000">
                                          <p:val>
                                            <p:fltVal val="0"/>
                                          </p:val>
                                        </p:tav>
                                      </p:tavLst>
                                    </p:anim>
                                    <p:anim calcmode="lin" valueType="num">
                                      <p:cBhvr>
                                        <p:cTn id="42" dur="500"/>
                                        <p:tgtEl>
                                          <p:spTgt spid="8"/>
                                        </p:tgtEl>
                                        <p:attrNameLst>
                                          <p:attrName>ppt_h</p:attrName>
                                        </p:attrNameLst>
                                      </p:cBhvr>
                                      <p:tavLst>
                                        <p:tav tm="0">
                                          <p:val>
                                            <p:strVal val="ppt_h"/>
                                          </p:val>
                                        </p:tav>
                                        <p:tav tm="100000">
                                          <p:val>
                                            <p:fltVal val="0"/>
                                          </p:val>
                                        </p:tav>
                                      </p:tavLst>
                                    </p:anim>
                                    <p:animEffect transition="out" filter="fade">
                                      <p:cBhvr>
                                        <p:cTn id="43" dur="500"/>
                                        <p:tgtEl>
                                          <p:spTgt spid="8"/>
                                        </p:tgtEl>
                                      </p:cBhvr>
                                    </p:animEffect>
                                    <p:set>
                                      <p:cBhvr>
                                        <p:cTn id="44" dur="1" fill="hold">
                                          <p:stCondLst>
                                            <p:cond delay="499"/>
                                          </p:stCondLst>
                                        </p:cTn>
                                        <p:tgtEl>
                                          <p:spTgt spid="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grpId="0" nodeType="clickEffect">
                                  <p:stCondLst>
                                    <p:cond delay="0"/>
                                  </p:stCondLst>
                                  <p:childTnLst>
                                    <p:anim calcmode="lin" valueType="num">
                                      <p:cBhvr>
                                        <p:cTn id="48" dur="500"/>
                                        <p:tgtEl>
                                          <p:spTgt spid="9"/>
                                        </p:tgtEl>
                                        <p:attrNameLst>
                                          <p:attrName>ppt_w</p:attrName>
                                        </p:attrNameLst>
                                      </p:cBhvr>
                                      <p:tavLst>
                                        <p:tav tm="0">
                                          <p:val>
                                            <p:strVal val="ppt_w"/>
                                          </p:val>
                                        </p:tav>
                                        <p:tav tm="100000">
                                          <p:val>
                                            <p:fltVal val="0"/>
                                          </p:val>
                                        </p:tav>
                                      </p:tavLst>
                                    </p:anim>
                                    <p:anim calcmode="lin" valueType="num">
                                      <p:cBhvr>
                                        <p:cTn id="49" dur="500"/>
                                        <p:tgtEl>
                                          <p:spTgt spid="9"/>
                                        </p:tgtEl>
                                        <p:attrNameLst>
                                          <p:attrName>ppt_h</p:attrName>
                                        </p:attrNameLst>
                                      </p:cBhvr>
                                      <p:tavLst>
                                        <p:tav tm="0">
                                          <p:val>
                                            <p:strVal val="ppt_h"/>
                                          </p:val>
                                        </p:tav>
                                        <p:tav tm="100000">
                                          <p:val>
                                            <p:fltVal val="0"/>
                                          </p:val>
                                        </p:tav>
                                      </p:tavLst>
                                    </p:anim>
                                    <p:animEffect transition="out" filter="fade">
                                      <p:cBhvr>
                                        <p:cTn id="50" dur="500"/>
                                        <p:tgtEl>
                                          <p:spTgt spid="9"/>
                                        </p:tgtEl>
                                      </p:cBhvr>
                                    </p:animEffect>
                                    <p:set>
                                      <p:cBhvr>
                                        <p:cTn id="51"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8">
            <a:extLst>
              <a:ext uri="{FF2B5EF4-FFF2-40B4-BE49-F238E27FC236}">
                <a16:creationId xmlns:a16="http://schemas.microsoft.com/office/drawing/2014/main" id="{207A20AB-B2D2-4C51-A98D-58A8E3FEAD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588" y="1260475"/>
            <a:ext cx="1801812"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0">
            <a:extLst>
              <a:ext uri="{FF2B5EF4-FFF2-40B4-BE49-F238E27FC236}">
                <a16:creationId xmlns:a16="http://schemas.microsoft.com/office/drawing/2014/main" id="{E3B5DAFD-239C-4671-B3CC-15657E59092C}"/>
              </a:ext>
            </a:extLst>
          </p:cNvPr>
          <p:cNvSpPr txBox="1">
            <a:spLocks noChangeArrowheads="1"/>
          </p:cNvSpPr>
          <p:nvPr/>
        </p:nvSpPr>
        <p:spPr bwMode="auto">
          <a:xfrm>
            <a:off x="128588" y="1804988"/>
            <a:ext cx="1658937" cy="295592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defRPr/>
            </a:pPr>
            <a:r>
              <a:rPr lang="en-US" altLang="en-US" sz="3200" b="1" dirty="0" err="1">
                <a:solidFill>
                  <a:srgbClr val="6600CC"/>
                </a:solidFill>
                <a:latin typeface="+mn-lt"/>
              </a:rPr>
              <a:t>NỘI</a:t>
            </a:r>
            <a:r>
              <a:rPr lang="en-US" altLang="en-US" sz="3200" b="1">
                <a:solidFill>
                  <a:srgbClr val="6600CC"/>
                </a:solidFill>
                <a:latin typeface="+mn-lt"/>
              </a:rPr>
              <a:t> DUNG TRỌNG TÂM</a:t>
            </a:r>
          </a:p>
        </p:txBody>
      </p:sp>
      <p:sp>
        <p:nvSpPr>
          <p:cNvPr id="15364" name="AutoShape 4">
            <a:extLst>
              <a:ext uri="{FF2B5EF4-FFF2-40B4-BE49-F238E27FC236}">
                <a16:creationId xmlns:a16="http://schemas.microsoft.com/office/drawing/2014/main" id="{7192C8D5-FBE1-4745-B8ED-1C1AA6B959F4}"/>
              </a:ext>
            </a:extLst>
          </p:cNvPr>
          <p:cNvSpPr>
            <a:spLocks noChangeArrowheads="1"/>
          </p:cNvSpPr>
          <p:nvPr/>
        </p:nvSpPr>
        <p:spPr bwMode="gray">
          <a:xfrm>
            <a:off x="2133600" y="2237899"/>
            <a:ext cx="8664575" cy="692468"/>
          </a:xfrm>
          <a:prstGeom prst="roundRect">
            <a:avLst>
              <a:gd name="adj" fmla="val 50000"/>
            </a:avLst>
          </a:prstGeom>
          <a:noFill/>
          <a:ln w="57150" algn="ctr">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t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sz="3200" b="1">
                <a:latin typeface="Times New Roman" panose="02020603050405020304" pitchFamily="18" charset="0"/>
                <a:ea typeface="Calibri" panose="020F0502020204030204" pitchFamily="34" charset="0"/>
              </a:rPr>
              <a:t>1. Mạng máy tính là gì?</a:t>
            </a:r>
          </a:p>
        </p:txBody>
      </p:sp>
      <p:sp>
        <p:nvSpPr>
          <p:cNvPr id="5" name="Oval 4">
            <a:extLst>
              <a:ext uri="{FF2B5EF4-FFF2-40B4-BE49-F238E27FC236}">
                <a16:creationId xmlns:a16="http://schemas.microsoft.com/office/drawing/2014/main" id="{8513B8F0-1EE8-5968-1150-9EEDF181412C}"/>
              </a:ext>
            </a:extLst>
          </p:cNvPr>
          <p:cNvSpPr/>
          <p:nvPr/>
        </p:nvSpPr>
        <p:spPr>
          <a:xfrm>
            <a:off x="1544251" y="2344980"/>
            <a:ext cx="732336" cy="47830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anose="02020603050405020304" pitchFamily="18" charset="0"/>
                <a:cs typeface="Times New Roman" panose="02020603050405020304" pitchFamily="18" charset="0"/>
              </a:rPr>
              <a:t>1</a:t>
            </a:r>
          </a:p>
        </p:txBody>
      </p:sp>
      <p:sp>
        <p:nvSpPr>
          <p:cNvPr id="13" name="AutoShape 4">
            <a:extLst>
              <a:ext uri="{FF2B5EF4-FFF2-40B4-BE49-F238E27FC236}">
                <a16:creationId xmlns:a16="http://schemas.microsoft.com/office/drawing/2014/main" id="{FD2C9801-DE07-F351-35D2-8E0F8F3F620E}"/>
              </a:ext>
            </a:extLst>
          </p:cNvPr>
          <p:cNvSpPr>
            <a:spLocks noChangeArrowheads="1"/>
          </p:cNvSpPr>
          <p:nvPr/>
        </p:nvSpPr>
        <p:spPr bwMode="gray">
          <a:xfrm>
            <a:off x="2133600" y="3771900"/>
            <a:ext cx="8664575" cy="692468"/>
          </a:xfrm>
          <a:prstGeom prst="roundRect">
            <a:avLst>
              <a:gd name="adj" fmla="val 50000"/>
            </a:avLst>
          </a:prstGeom>
          <a:noFill/>
          <a:ln w="57150" algn="ctr">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t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sz="3200" b="1">
                <a:latin typeface="Times New Roman" panose="02020603050405020304" pitchFamily="18" charset="0"/>
                <a:ea typeface="Calibri" panose="020F0502020204030204" pitchFamily="34" charset="0"/>
              </a:rPr>
              <a:t>2. Các thành phần chính của mạng máy tính</a:t>
            </a:r>
          </a:p>
        </p:txBody>
      </p:sp>
      <p:sp>
        <p:nvSpPr>
          <p:cNvPr id="6" name="Oval 5">
            <a:extLst>
              <a:ext uri="{FF2B5EF4-FFF2-40B4-BE49-F238E27FC236}">
                <a16:creationId xmlns:a16="http://schemas.microsoft.com/office/drawing/2014/main" id="{9EA98ACA-AC53-85EF-E4A5-378EDA6CE4BE}"/>
              </a:ext>
            </a:extLst>
          </p:cNvPr>
          <p:cNvSpPr/>
          <p:nvPr/>
        </p:nvSpPr>
        <p:spPr>
          <a:xfrm>
            <a:off x="1552518" y="3863665"/>
            <a:ext cx="732336" cy="478302"/>
          </a:xfrm>
          <a:prstGeom prst="ellipse">
            <a:avLst/>
          </a:prstGeom>
          <a:solidFill>
            <a:srgbClr val="0070C0"/>
          </a:solidFill>
          <a:ln>
            <a:solidFill>
              <a:schemeClr val="accent1">
                <a:shade val="50000"/>
                <a:alpha val="9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effectLst>
                  <a:outerShdw blurRad="50800" dist="50800" dir="5400000" algn="ctr" rotWithShape="0">
                    <a:srgbClr val="00B0F0"/>
                  </a:outerShdw>
                </a:effectLst>
                <a:latin typeface="Times New Roman" panose="02020603050405020304" pitchFamily="18" charset="0"/>
                <a:cs typeface="Times New Roman" panose="02020603050405020304" pitchFamily="18" charset="0"/>
              </a:rPr>
              <a:t>2</a:t>
            </a:r>
          </a:p>
        </p:txBody>
      </p:sp>
      <p:pic>
        <p:nvPicPr>
          <p:cNvPr id="16" name="Picture 15" descr="Graphical user interface, application&#10;&#10;Description automatically generated">
            <a:extLst>
              <a:ext uri="{FF2B5EF4-FFF2-40B4-BE49-F238E27FC236}">
                <a16:creationId xmlns:a16="http://schemas.microsoft.com/office/drawing/2014/main" id="{6D46828A-B865-A864-AC2E-A3A5BC9834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5800" y="4913312"/>
            <a:ext cx="4038600" cy="1944687"/>
          </a:xfrm>
          <a:prstGeom prst="rect">
            <a:avLst/>
          </a:prstGeom>
        </p:spPr>
      </p:pic>
    </p:spTree>
  </p:cSld>
  <p:clrMapOvr>
    <a:masterClrMapping/>
  </p:clrMapOvr>
  <p:transition>
    <p:split orient="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6454687"/>
      </p:ext>
    </p:extLst>
  </p:cSld>
  <p:clrMapOvr>
    <a:masterClrMapping/>
  </p:clrMapOvr>
  <p:transition>
    <p:split orient="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889F51C-79B2-7630-6D2C-6FE01339AB04}"/>
              </a:ext>
            </a:extLst>
          </p:cNvPr>
          <p:cNvGraphicFramePr>
            <a:graphicFrameLocks noGrp="1"/>
          </p:cNvGraphicFramePr>
          <p:nvPr>
            <p:extLst>
              <p:ext uri="{D42A27DB-BD31-4B8C-83A1-F6EECF244321}">
                <p14:modId xmlns:p14="http://schemas.microsoft.com/office/powerpoint/2010/main" val="3208640024"/>
              </p:ext>
            </p:extLst>
          </p:nvPr>
        </p:nvGraphicFramePr>
        <p:xfrm>
          <a:off x="476250" y="1447800"/>
          <a:ext cx="11239499" cy="4594225"/>
        </p:xfrm>
        <a:graphic>
          <a:graphicData uri="http://schemas.openxmlformats.org/drawingml/2006/table">
            <a:tbl>
              <a:tblPr firstRow="1" firstCol="1" bandRow="1">
                <a:tableStyleId>{F5AB1C69-6EDB-4FF4-983F-18BD219EF322}</a:tableStyleId>
              </a:tblPr>
              <a:tblGrid>
                <a:gridCol w="4933950">
                  <a:extLst>
                    <a:ext uri="{9D8B030D-6E8A-4147-A177-3AD203B41FA5}">
                      <a16:colId xmlns:a16="http://schemas.microsoft.com/office/drawing/2014/main" val="3158999892"/>
                    </a:ext>
                  </a:extLst>
                </a:gridCol>
                <a:gridCol w="4834608">
                  <a:extLst>
                    <a:ext uri="{9D8B030D-6E8A-4147-A177-3AD203B41FA5}">
                      <a16:colId xmlns:a16="http://schemas.microsoft.com/office/drawing/2014/main" val="2264236977"/>
                    </a:ext>
                  </a:extLst>
                </a:gridCol>
                <a:gridCol w="1470941">
                  <a:extLst>
                    <a:ext uri="{9D8B030D-6E8A-4147-A177-3AD203B41FA5}">
                      <a16:colId xmlns:a16="http://schemas.microsoft.com/office/drawing/2014/main" val="1295359083"/>
                    </a:ext>
                  </a:extLst>
                </a:gridCol>
              </a:tblGrid>
              <a:tr h="0">
                <a:tc gridSpan="2">
                  <a:txBody>
                    <a:bodyPr/>
                    <a:lstStyle/>
                    <a:p>
                      <a:pPr algn="ctr">
                        <a:lnSpc>
                          <a:spcPct val="107000"/>
                        </a:lnSpc>
                        <a:spcAft>
                          <a:spcPts val="800"/>
                        </a:spcAft>
                      </a:pPr>
                      <a:r>
                        <a:rPr lang="en-US" sz="3200" b="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Em hãy xác định những thiết bị sắp xếp sai trong bảng sau:</a:t>
                      </a:r>
                    </a:p>
                  </a:txBody>
                  <a:tcPr marL="47625" marR="47625" marT="47625" marB="47625">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07000"/>
                        </a:lnSpc>
                        <a:spcAft>
                          <a:spcPts val="800"/>
                        </a:spcAft>
                      </a:pP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07000"/>
                        </a:lnSpc>
                        <a:spcAft>
                          <a:spcPts val="800"/>
                        </a:spcAft>
                      </a:pPr>
                      <a:r>
                        <a:rPr lang="en-US" sz="3200" b="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Thiết bị SX sai:</a:t>
                      </a:r>
                    </a:p>
                  </a:txBody>
                  <a:tcPr marL="47625" marR="47625" marT="47625" marB="47625">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5921667"/>
                  </a:ext>
                </a:extLst>
              </a:tr>
              <a:tr h="0">
                <a:tc>
                  <a:txBody>
                    <a:bodyPr/>
                    <a:lstStyle/>
                    <a:p>
                      <a:pPr algn="ctr">
                        <a:lnSpc>
                          <a:spcPct val="107000"/>
                        </a:lnSpc>
                        <a:spcAft>
                          <a:spcPts val="800"/>
                        </a:spcAft>
                      </a:pPr>
                      <a:r>
                        <a:rPr lang="en-US" sz="3200" kern="0">
                          <a:solidFill>
                            <a:schemeClr val="tx1"/>
                          </a:solidFill>
                          <a:effectLst/>
                        </a:rPr>
                        <a:t>Thiết bị đầu cuối</a:t>
                      </a: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3200" b="1" kern="0">
                          <a:solidFill>
                            <a:schemeClr val="tx1"/>
                          </a:solidFill>
                          <a:effectLst/>
                        </a:rPr>
                        <a:t>Thiết bị kết nối</a:t>
                      </a:r>
                      <a:endParaRPr lang="en-US" sz="3200" b="1"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800"/>
                        </a:spcAft>
                      </a:pP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5210573"/>
                  </a:ext>
                </a:extLst>
              </a:tr>
              <a:tr h="0">
                <a:tc>
                  <a:txBody>
                    <a:bodyPr/>
                    <a:lstStyle/>
                    <a:p>
                      <a:pPr>
                        <a:lnSpc>
                          <a:spcPct val="107000"/>
                        </a:lnSpc>
                        <a:spcAft>
                          <a:spcPts val="800"/>
                        </a:spcAft>
                      </a:pPr>
                      <a:r>
                        <a:rPr lang="en-US" sz="3200" b="0" kern="0">
                          <a:solidFill>
                            <a:schemeClr val="tx1"/>
                          </a:solidFill>
                          <a:effectLst/>
                          <a:latin typeface="Times New Roman" panose="02020603050405020304" pitchFamily="18" charset="0"/>
                          <a:cs typeface="Times New Roman" panose="02020603050405020304" pitchFamily="18" charset="0"/>
                        </a:rPr>
                        <a:t>1.Máy tính bàn</a:t>
                      </a:r>
                      <a:endParaRPr lang="en-US" sz="3200" b="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3200" kern="0">
                          <a:solidFill>
                            <a:schemeClr val="tx1"/>
                          </a:solidFill>
                          <a:effectLst/>
                        </a:rPr>
                        <a:t>6.Điện thoại thông minh</a:t>
                      </a: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algn="ctr">
                        <a:lnSpc>
                          <a:spcPct val="107000"/>
                        </a:lnSpc>
                        <a:spcAft>
                          <a:spcPts val="800"/>
                        </a:spcAft>
                      </a:pPr>
                      <a:r>
                        <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3, 4, </a:t>
                      </a:r>
                    </a:p>
                    <a:p>
                      <a:pPr algn="ctr">
                        <a:lnSpc>
                          <a:spcPct val="107000"/>
                        </a:lnSpc>
                        <a:spcAft>
                          <a:spcPts val="800"/>
                        </a:spcAft>
                      </a:pPr>
                      <a:r>
                        <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6, 8, 9</a:t>
                      </a:r>
                    </a:p>
                  </a:txBody>
                  <a:tcPr marL="47625" marR="47625" marT="47625" marB="47625"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3096321"/>
                  </a:ext>
                </a:extLst>
              </a:tr>
              <a:tr h="0">
                <a:tc>
                  <a:txBody>
                    <a:bodyPr/>
                    <a:lstStyle/>
                    <a:p>
                      <a:pPr>
                        <a:lnSpc>
                          <a:spcPct val="107000"/>
                        </a:lnSpc>
                        <a:spcAft>
                          <a:spcPts val="800"/>
                        </a:spcAft>
                      </a:pPr>
                      <a:r>
                        <a:rPr lang="en-US" sz="3200" b="0" kern="0">
                          <a:solidFill>
                            <a:schemeClr val="tx1"/>
                          </a:solidFill>
                          <a:effectLst/>
                          <a:latin typeface="Times New Roman" panose="02020603050405020304" pitchFamily="18" charset="0"/>
                          <a:cs typeface="Times New Roman" panose="02020603050405020304" pitchFamily="18" charset="0"/>
                        </a:rPr>
                        <a:t>2.Máy tính xách tay</a:t>
                      </a:r>
                      <a:endParaRPr lang="en-US" sz="3200" b="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3200" kern="0">
                          <a:solidFill>
                            <a:schemeClr val="tx1"/>
                          </a:solidFill>
                          <a:effectLst/>
                        </a:rPr>
                        <a:t>7.Bộ chia (Hub)</a:t>
                      </a: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nSpc>
                          <a:spcPct val="107000"/>
                        </a:lnSpc>
                        <a:spcAft>
                          <a:spcPts val="800"/>
                        </a:spcAft>
                      </a:pP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6477811"/>
                  </a:ext>
                </a:extLst>
              </a:tr>
              <a:tr h="0">
                <a:tc>
                  <a:txBody>
                    <a:bodyPr/>
                    <a:lstStyle/>
                    <a:p>
                      <a:pPr>
                        <a:lnSpc>
                          <a:spcPct val="107000"/>
                        </a:lnSpc>
                        <a:spcAft>
                          <a:spcPts val="800"/>
                        </a:spcAft>
                      </a:pPr>
                      <a:r>
                        <a:rPr lang="en-US" sz="3200" b="0" kern="0">
                          <a:solidFill>
                            <a:schemeClr val="tx1"/>
                          </a:solidFill>
                          <a:effectLst/>
                          <a:latin typeface="Times New Roman" panose="02020603050405020304" pitchFamily="18" charset="0"/>
                          <a:cs typeface="Times New Roman" panose="02020603050405020304" pitchFamily="18" charset="0"/>
                        </a:rPr>
                        <a:t>3.Bộ chuyển mạch (Switch)</a:t>
                      </a:r>
                      <a:endParaRPr lang="en-US" sz="3200" b="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3200" kern="0">
                          <a:solidFill>
                            <a:schemeClr val="tx1"/>
                          </a:solidFill>
                          <a:effectLst/>
                        </a:rPr>
                        <a:t>8.Máy in</a:t>
                      </a: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nSpc>
                          <a:spcPct val="107000"/>
                        </a:lnSpc>
                        <a:spcAft>
                          <a:spcPts val="800"/>
                        </a:spcAft>
                      </a:pP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6636549"/>
                  </a:ext>
                </a:extLst>
              </a:tr>
              <a:tr h="0">
                <a:tc>
                  <a:txBody>
                    <a:bodyPr/>
                    <a:lstStyle/>
                    <a:p>
                      <a:pPr>
                        <a:lnSpc>
                          <a:spcPct val="107000"/>
                        </a:lnSpc>
                        <a:spcAft>
                          <a:spcPts val="800"/>
                        </a:spcAft>
                      </a:pPr>
                      <a:r>
                        <a:rPr lang="en-US" sz="3200" b="0" kern="0">
                          <a:solidFill>
                            <a:schemeClr val="tx1"/>
                          </a:solidFill>
                          <a:effectLst/>
                          <a:latin typeface="Times New Roman" panose="02020603050405020304" pitchFamily="18" charset="0"/>
                          <a:cs typeface="Times New Roman" panose="02020603050405020304" pitchFamily="18" charset="0"/>
                        </a:rPr>
                        <a:t>4.Bộ định tuyến (Router)</a:t>
                      </a:r>
                      <a:endParaRPr lang="en-US" sz="3200" b="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3200" kern="0">
                          <a:solidFill>
                            <a:schemeClr val="tx1"/>
                          </a:solidFill>
                          <a:effectLst/>
                        </a:rPr>
                        <a:t>9.Máy quét</a:t>
                      </a: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nSpc>
                          <a:spcPct val="107000"/>
                        </a:lnSpc>
                        <a:spcAft>
                          <a:spcPts val="800"/>
                        </a:spcAft>
                      </a:pP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8521877"/>
                  </a:ext>
                </a:extLst>
              </a:tr>
              <a:tr h="0">
                <a:tc>
                  <a:txBody>
                    <a:bodyPr/>
                    <a:lstStyle/>
                    <a:p>
                      <a:pPr>
                        <a:lnSpc>
                          <a:spcPct val="107000"/>
                        </a:lnSpc>
                        <a:spcAft>
                          <a:spcPts val="800"/>
                        </a:spcAft>
                      </a:pPr>
                      <a:r>
                        <a:rPr lang="en-US" sz="3200" b="0" kern="0">
                          <a:solidFill>
                            <a:schemeClr val="tx1"/>
                          </a:solidFill>
                          <a:effectLst/>
                          <a:latin typeface="Times New Roman" panose="02020603050405020304" pitchFamily="18" charset="0"/>
                          <a:cs typeface="Times New Roman" panose="02020603050405020304" pitchFamily="18" charset="0"/>
                        </a:rPr>
                        <a:t>5.Ti vi</a:t>
                      </a:r>
                      <a:endParaRPr lang="en-US" sz="3200" b="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3200" kern="0">
                          <a:solidFill>
                            <a:schemeClr val="tx1"/>
                          </a:solidFill>
                          <a:effectLst/>
                        </a:rPr>
                        <a:t>10.Bộ định tuyến không dây (VMreless Router)</a:t>
                      </a: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pPr>
                        <a:lnSpc>
                          <a:spcPct val="107000"/>
                        </a:lnSpc>
                        <a:spcAft>
                          <a:spcPts val="800"/>
                        </a:spcAft>
                      </a:pP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0657347"/>
                  </a:ext>
                </a:extLst>
              </a:tr>
            </a:tbl>
          </a:graphicData>
        </a:graphic>
      </p:graphicFrame>
      <p:sp>
        <p:nvSpPr>
          <p:cNvPr id="3" name="Rectangle 2">
            <a:extLst>
              <a:ext uri="{FF2B5EF4-FFF2-40B4-BE49-F238E27FC236}">
                <a16:creationId xmlns:a16="http://schemas.microsoft.com/office/drawing/2014/main" id="{05E43D50-71BC-050B-D69A-162610A5E268}"/>
              </a:ext>
            </a:extLst>
          </p:cNvPr>
          <p:cNvSpPr/>
          <p:nvPr/>
        </p:nvSpPr>
        <p:spPr>
          <a:xfrm>
            <a:off x="10287000" y="3276600"/>
            <a:ext cx="12954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2718592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C9CD1D-6598-491D-B343-D099AA1752A7}"/>
              </a:ext>
            </a:extLst>
          </p:cNvPr>
          <p:cNvSpPr txBox="1"/>
          <p:nvPr/>
        </p:nvSpPr>
        <p:spPr>
          <a:xfrm>
            <a:off x="4876799" y="994323"/>
            <a:ext cx="2286000" cy="678327"/>
          </a:xfrm>
          <a:prstGeom prst="rect">
            <a:avLst/>
          </a:prstGeom>
          <a:noFill/>
        </p:spPr>
        <p:txBody>
          <a:bodyPr wrap="square" rtlCol="0">
            <a:spAutoFit/>
          </a:bodyPr>
          <a:lstStyle/>
          <a:p>
            <a:pPr marL="0" marR="0">
              <a:lnSpc>
                <a:spcPct val="115000"/>
              </a:lnSpc>
              <a:spcBef>
                <a:spcPts val="0"/>
              </a:spcBef>
              <a:spcAft>
                <a:spcPts val="0"/>
              </a:spcAft>
            </a:pPr>
            <a:r>
              <a:rPr lang="vi-VN" sz="3600" b="1">
                <a:effectLst/>
                <a:latin typeface="Times New Roman" panose="02020603050405020304" pitchFamily="18" charset="0"/>
                <a:ea typeface="Arial" panose="020B0604020202020204" pitchFamily="34" charset="0"/>
                <a:cs typeface="Times New Roman" panose="02020603050405020304" pitchFamily="18" charset="0"/>
              </a:rPr>
              <a:t>Vận dụng:</a:t>
            </a:r>
          </a:p>
        </p:txBody>
      </p:sp>
      <p:sp>
        <p:nvSpPr>
          <p:cNvPr id="12" name="TextBox 11">
            <a:extLst>
              <a:ext uri="{FF2B5EF4-FFF2-40B4-BE49-F238E27FC236}">
                <a16:creationId xmlns:a16="http://schemas.microsoft.com/office/drawing/2014/main" id="{53FF6DCB-4D07-4E5A-B8BF-D461834345DD}"/>
              </a:ext>
            </a:extLst>
          </p:cNvPr>
          <p:cNvSpPr txBox="1"/>
          <p:nvPr/>
        </p:nvSpPr>
        <p:spPr>
          <a:xfrm>
            <a:off x="457199" y="1672650"/>
            <a:ext cx="4953002" cy="4500912"/>
          </a:xfrm>
          <a:prstGeom prst="rect">
            <a:avLst/>
          </a:prstGeom>
          <a:noFill/>
          <a:ln>
            <a:solidFill>
              <a:srgbClr val="FFC000"/>
            </a:solidFill>
          </a:ln>
        </p:spPr>
        <p:txBody>
          <a:bodyPr wrap="square" rtlCol="0">
            <a:spAutoFit/>
          </a:bodyPr>
          <a:lstStyle/>
          <a:p>
            <a:pPr marL="0" marR="0" algn="just">
              <a:lnSpc>
                <a:spcPct val="115000"/>
              </a:lnSpc>
              <a:spcBef>
                <a:spcPts val="0"/>
              </a:spcBef>
              <a:spcAft>
                <a:spcPts val="0"/>
              </a:spcAft>
            </a:pPr>
            <a:r>
              <a:rPr lang="vi-VN" sz="3600">
                <a:effectLst/>
                <a:latin typeface="Times New Roman" panose="02020603050405020304" pitchFamily="18" charset="0"/>
                <a:ea typeface="Arial" panose="020B0604020202020204" pitchFamily="34" charset="0"/>
                <a:cs typeface="Times New Roman" panose="02020603050405020304" pitchFamily="18" charset="0"/>
              </a:rPr>
              <a:t>Phòng thư viện của trường có 5 máy tính cần kết nối thành một mạng. Có thể có nhiều cách kết nối. Em hãy vẽ </a:t>
            </a:r>
            <a:r>
              <a:rPr lang="en-US" sz="3600">
                <a:effectLst/>
                <a:latin typeface="Times New Roman" panose="02020603050405020304" pitchFamily="18" charset="0"/>
                <a:ea typeface="Arial" panose="020B0604020202020204" pitchFamily="34" charset="0"/>
                <a:cs typeface="Times New Roman" panose="02020603050405020304" pitchFamily="18" charset="0"/>
              </a:rPr>
              <a:t>một số </a:t>
            </a:r>
            <a:r>
              <a:rPr lang="vi-VN" sz="3600">
                <a:effectLst/>
                <a:latin typeface="Times New Roman" panose="02020603050405020304" pitchFamily="18" charset="0"/>
                <a:ea typeface="Arial" panose="020B0604020202020204" pitchFamily="34" charset="0"/>
                <a:cs typeface="Times New Roman" panose="02020603050405020304" pitchFamily="18" charset="0"/>
              </a:rPr>
              <a:t>cách để kết nối chúng thành một mạng.</a:t>
            </a:r>
          </a:p>
        </p:txBody>
      </p:sp>
      <p:pic>
        <p:nvPicPr>
          <p:cNvPr id="4" name="Picture 3">
            <a:extLst>
              <a:ext uri="{FF2B5EF4-FFF2-40B4-BE49-F238E27FC236}">
                <a16:creationId xmlns:a16="http://schemas.microsoft.com/office/drawing/2014/main" id="{BA235F27-CFFD-43A2-9BDF-DC0B26251D20}"/>
              </a:ext>
            </a:extLst>
          </p:cNvPr>
          <p:cNvPicPr>
            <a:picLocks noChangeAspect="1"/>
          </p:cNvPicPr>
          <p:nvPr/>
        </p:nvPicPr>
        <p:blipFill rotWithShape="1">
          <a:blip r:embed="rId3"/>
          <a:srcRect l="25625" t="24377" r="25625" b="14482"/>
          <a:stretch/>
        </p:blipFill>
        <p:spPr>
          <a:xfrm>
            <a:off x="5602223" y="1697034"/>
            <a:ext cx="5909019" cy="4500912"/>
          </a:xfrm>
          <a:prstGeom prst="rect">
            <a:avLst/>
          </a:prstGeom>
        </p:spPr>
      </p:pic>
    </p:spTree>
    <p:extLst>
      <p:ext uri="{BB962C8B-B14F-4D97-AF65-F5344CB8AC3E}">
        <p14:creationId xmlns:p14="http://schemas.microsoft.com/office/powerpoint/2010/main" val="279504453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53FF6DCB-4D07-4E5A-B8BF-D461834345DD}"/>
              </a:ext>
            </a:extLst>
          </p:cNvPr>
          <p:cNvSpPr txBox="1"/>
          <p:nvPr/>
        </p:nvSpPr>
        <p:spPr>
          <a:xfrm>
            <a:off x="416382" y="1736919"/>
            <a:ext cx="5679618" cy="4577407"/>
          </a:xfrm>
          <a:prstGeom prst="rect">
            <a:avLst/>
          </a:prstGeom>
          <a:noFill/>
          <a:ln>
            <a:solidFill>
              <a:srgbClr val="FFC000"/>
            </a:solidFill>
          </a:ln>
        </p:spPr>
        <p:txBody>
          <a:bodyPr wrap="square" rtlCol="0">
            <a:spAutoFit/>
          </a:bodyPr>
          <a:lstStyle/>
          <a:p>
            <a:pPr marL="0" marR="0">
              <a:lnSpc>
                <a:spcPct val="115000"/>
              </a:lnSpc>
              <a:spcBef>
                <a:spcPts val="0"/>
              </a:spcBef>
              <a:spcAft>
                <a:spcPts val="0"/>
              </a:spcAft>
            </a:pPr>
            <a:r>
              <a:rPr lang="vi-VN" sz="3200">
                <a:effectLst/>
                <a:latin typeface="Times New Roman" panose="02020603050405020304" pitchFamily="18" charset="0"/>
                <a:ea typeface="Arial" panose="020B0604020202020204" pitchFamily="34" charset="0"/>
                <a:cs typeface="Times New Roman" panose="02020603050405020304" pitchFamily="18" charset="0"/>
              </a:rPr>
              <a:t>Nhà bạn An có điện thoại di động  của bố, của mẹ và một máy tính xách tay đang cùng truy cập mạng internet. Theo em các thiết bị đó có đang được kết nối thành một mạng máy tính không? Nếu có, em hãy chỉ ra các thiết bị đầu cuối và thiết bị kết nối.</a:t>
            </a:r>
          </a:p>
        </p:txBody>
      </p:sp>
      <p:pic>
        <p:nvPicPr>
          <p:cNvPr id="6" name="Picture 5">
            <a:extLst>
              <a:ext uri="{FF2B5EF4-FFF2-40B4-BE49-F238E27FC236}">
                <a16:creationId xmlns:a16="http://schemas.microsoft.com/office/drawing/2014/main" id="{6B1C8205-41E1-4264-B57B-5A18A953AF45}"/>
              </a:ext>
            </a:extLst>
          </p:cNvPr>
          <p:cNvPicPr>
            <a:picLocks noChangeAspect="1"/>
          </p:cNvPicPr>
          <p:nvPr/>
        </p:nvPicPr>
        <p:blipFill rotWithShape="1">
          <a:blip r:embed="rId2"/>
          <a:srcRect l="59375" t="29977" r="5697" b="35549"/>
          <a:stretch/>
        </p:blipFill>
        <p:spPr>
          <a:xfrm>
            <a:off x="6165086" y="1143000"/>
            <a:ext cx="5865722" cy="5486400"/>
          </a:xfrm>
          <a:prstGeom prst="rect">
            <a:avLst/>
          </a:prstGeom>
        </p:spPr>
      </p:pic>
      <p:sp>
        <p:nvSpPr>
          <p:cNvPr id="7" name="TextBox 6">
            <a:extLst>
              <a:ext uri="{FF2B5EF4-FFF2-40B4-BE49-F238E27FC236}">
                <a16:creationId xmlns:a16="http://schemas.microsoft.com/office/drawing/2014/main" id="{CB91A915-12CD-4987-AD46-CF357E72B3A7}"/>
              </a:ext>
            </a:extLst>
          </p:cNvPr>
          <p:cNvSpPr txBox="1"/>
          <p:nvPr/>
        </p:nvSpPr>
        <p:spPr>
          <a:xfrm>
            <a:off x="2209800" y="1133856"/>
            <a:ext cx="2590800" cy="584775"/>
          </a:xfrm>
          <a:prstGeom prst="rect">
            <a:avLst/>
          </a:prstGeom>
          <a:noFill/>
        </p:spPr>
        <p:txBody>
          <a:bodyPr wrap="square" rtlCol="0">
            <a:spAutoFit/>
          </a:bodyPr>
          <a:lstStyle/>
          <a:p>
            <a:pPr algn="just"/>
            <a:r>
              <a:rPr lang="en-US" altLang="en-US" sz="3200" b="1">
                <a:solidFill>
                  <a:srgbClr val="FF0000"/>
                </a:solidFill>
                <a:cs typeface="Times New Roman" panose="02020603050405020304" pitchFamily="18" charset="0"/>
              </a:rPr>
              <a:t>VẬN DỤNG:</a:t>
            </a:r>
            <a:endParaRPr lang="en-US" altLang="en-US" sz="3200" b="1">
              <a:solidFill>
                <a:srgbClr val="FF0000"/>
              </a:solidFill>
            </a:endParaRPr>
          </a:p>
        </p:txBody>
      </p:sp>
      <p:sp>
        <p:nvSpPr>
          <p:cNvPr id="2" name="Rectangle 37">
            <a:extLst>
              <a:ext uri="{FF2B5EF4-FFF2-40B4-BE49-F238E27FC236}">
                <a16:creationId xmlns:a16="http://schemas.microsoft.com/office/drawing/2014/main" id="{820BC08E-66B3-8CD3-E8B3-C62FF8CE9E17}"/>
              </a:ext>
            </a:extLst>
          </p:cNvPr>
          <p:cNvSpPr>
            <a:spLocks noChangeArrowheads="1"/>
          </p:cNvSpPr>
          <p:nvPr/>
        </p:nvSpPr>
        <p:spPr bwMode="auto">
          <a:xfrm>
            <a:off x="6165086" y="1166446"/>
            <a:ext cx="5865722" cy="2400657"/>
          </a:xfrm>
          <a:prstGeom prst="rect">
            <a:avLst/>
          </a:prstGeom>
          <a:solidFill>
            <a:srgbClr val="FFFF00"/>
          </a:solidFill>
          <a:ln w="9525">
            <a:solidFill>
              <a:srgbClr val="FF0000"/>
            </a:solidFill>
            <a:miter lim="800000"/>
            <a:headEnd/>
            <a:tailEnd/>
          </a:ln>
        </p:spPr>
        <p:txBody>
          <a:bodyPr wrap="square" lIns="36000" rIns="3600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en-US" sz="3000">
                <a:solidFill>
                  <a:schemeClr val="tx2"/>
                </a:solidFill>
                <a:latin typeface="Times New Roman" panose="02020603050405020304" pitchFamily="18" charset="0"/>
                <a:ea typeface="Arial" panose="020B0604020202020204" pitchFamily="34" charset="0"/>
                <a:cs typeface="Times New Roman" panose="02020603050405020304" pitchFamily="18" charset="0"/>
              </a:rPr>
              <a:t>Các thiết bị đó đang được kết nối thành một mạng máy tính. Trong đó:</a:t>
            </a:r>
          </a:p>
          <a:p>
            <a:pPr algn="just"/>
            <a:r>
              <a:rPr lang="en-US" altLang="en-US" sz="3000">
                <a:solidFill>
                  <a:schemeClr val="tx2"/>
                </a:solidFill>
                <a:latin typeface="Times New Roman" panose="02020603050405020304" pitchFamily="18" charset="0"/>
                <a:ea typeface="Arial" panose="020B0604020202020204" pitchFamily="34" charset="0"/>
                <a:cs typeface="Times New Roman" panose="02020603050405020304" pitchFamily="18" charset="0"/>
              </a:rPr>
              <a:t>-</a:t>
            </a:r>
            <a:r>
              <a:rPr lang="vi-VN" altLang="en-US" sz="3000">
                <a:solidFill>
                  <a:schemeClr val="tx2"/>
                </a:solidFill>
                <a:latin typeface="Times New Roman" panose="02020603050405020304" pitchFamily="18" charset="0"/>
                <a:ea typeface="Arial" panose="020B0604020202020204" pitchFamily="34" charset="0"/>
                <a:cs typeface="Times New Roman" panose="02020603050405020304" pitchFamily="18" charset="0"/>
              </a:rPr>
              <a:t>Thiết bị đầu cuối: điện thoại di động, máy tính xách tay</a:t>
            </a:r>
          </a:p>
          <a:p>
            <a:pPr algn="just"/>
            <a:r>
              <a:rPr lang="en-US" altLang="en-US" sz="3000">
                <a:solidFill>
                  <a:schemeClr val="tx2"/>
                </a:solidFill>
                <a:latin typeface="Times New Roman" panose="02020603050405020304" pitchFamily="18" charset="0"/>
                <a:ea typeface="Arial" panose="020B0604020202020204" pitchFamily="34" charset="0"/>
                <a:cs typeface="Times New Roman" panose="02020603050405020304" pitchFamily="18" charset="0"/>
              </a:rPr>
              <a:t>-</a:t>
            </a:r>
            <a:r>
              <a:rPr lang="vi-VN" altLang="en-US" sz="3000">
                <a:solidFill>
                  <a:schemeClr val="tx2"/>
                </a:solidFill>
                <a:latin typeface="Times New Roman" panose="02020603050405020304" pitchFamily="18" charset="0"/>
                <a:ea typeface="Arial" panose="020B0604020202020204" pitchFamily="34" charset="0"/>
                <a:cs typeface="Times New Roman" panose="02020603050405020304" pitchFamily="18" charset="0"/>
              </a:rPr>
              <a:t>Thiết bị kết nối: Bộ định tuyến mạng</a:t>
            </a:r>
          </a:p>
        </p:txBody>
      </p:sp>
    </p:spTree>
    <p:extLst>
      <p:ext uri="{BB962C8B-B14F-4D97-AF65-F5344CB8AC3E}">
        <p14:creationId xmlns:p14="http://schemas.microsoft.com/office/powerpoint/2010/main" val="290521900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C9CD1D-6598-491D-B343-D099AA1752A7}"/>
              </a:ext>
            </a:extLst>
          </p:cNvPr>
          <p:cNvSpPr txBox="1"/>
          <p:nvPr/>
        </p:nvSpPr>
        <p:spPr>
          <a:xfrm>
            <a:off x="4876799" y="994323"/>
            <a:ext cx="2286000" cy="678327"/>
          </a:xfrm>
          <a:prstGeom prst="rect">
            <a:avLst/>
          </a:prstGeom>
          <a:noFill/>
        </p:spPr>
        <p:txBody>
          <a:bodyPr wrap="square" rtlCol="0">
            <a:spAutoFit/>
          </a:bodyPr>
          <a:lstStyle/>
          <a:p>
            <a:pPr marL="0" marR="0">
              <a:lnSpc>
                <a:spcPct val="115000"/>
              </a:lnSpc>
              <a:spcBef>
                <a:spcPts val="0"/>
              </a:spcBef>
              <a:spcAft>
                <a:spcPts val="0"/>
              </a:spcAft>
            </a:pPr>
            <a:r>
              <a:rPr lang="vi-VN" sz="3600" b="1">
                <a:effectLst/>
                <a:latin typeface="Times New Roman" panose="02020603050405020304" pitchFamily="18" charset="0"/>
                <a:ea typeface="Arial" panose="020B0604020202020204" pitchFamily="34" charset="0"/>
                <a:cs typeface="Times New Roman" panose="02020603050405020304" pitchFamily="18" charset="0"/>
              </a:rPr>
              <a:t>Vận dụng:</a:t>
            </a:r>
          </a:p>
        </p:txBody>
      </p:sp>
      <p:sp>
        <p:nvSpPr>
          <p:cNvPr id="12" name="TextBox 11">
            <a:extLst>
              <a:ext uri="{FF2B5EF4-FFF2-40B4-BE49-F238E27FC236}">
                <a16:creationId xmlns:a16="http://schemas.microsoft.com/office/drawing/2014/main" id="{53FF6DCB-4D07-4E5A-B8BF-D461834345DD}"/>
              </a:ext>
            </a:extLst>
          </p:cNvPr>
          <p:cNvSpPr txBox="1"/>
          <p:nvPr/>
        </p:nvSpPr>
        <p:spPr>
          <a:xfrm>
            <a:off x="457198" y="1690938"/>
            <a:ext cx="11125201" cy="1952522"/>
          </a:xfrm>
          <a:prstGeom prst="rect">
            <a:avLst/>
          </a:prstGeom>
          <a:noFill/>
          <a:ln>
            <a:solidFill>
              <a:srgbClr val="FFC000"/>
            </a:solidFill>
          </a:ln>
        </p:spPr>
        <p:txBody>
          <a:bodyPr wrap="square" rtlCol="0">
            <a:spAutoFit/>
          </a:bodyPr>
          <a:lstStyle/>
          <a:p>
            <a:pPr marL="0" marR="0" algn="just">
              <a:lnSpc>
                <a:spcPct val="115000"/>
              </a:lnSpc>
              <a:spcBef>
                <a:spcPts val="0"/>
              </a:spcBef>
              <a:spcAft>
                <a:spcPts val="0"/>
              </a:spcAft>
            </a:pPr>
            <a:r>
              <a:rPr lang="vi-VN" sz="3600">
                <a:effectLst/>
                <a:latin typeface="Times New Roman" panose="02020603050405020304" pitchFamily="18" charset="0"/>
                <a:ea typeface="Arial" panose="020B0604020202020204" pitchFamily="34" charset="0"/>
                <a:cs typeface="Times New Roman" panose="02020603050405020304" pitchFamily="18" charset="0"/>
              </a:rPr>
              <a:t>Máy in được kết nối trực tiếp với máy tính không qua vỉ mạng thì hai thiết bị đó có tạo thành một mạng máy tính không?</a:t>
            </a:r>
            <a:r>
              <a:rPr lang="en-US" sz="3600">
                <a:effectLst/>
                <a:latin typeface="Times New Roman" panose="02020603050405020304" pitchFamily="18" charset="0"/>
                <a:ea typeface="Arial" panose="020B0604020202020204" pitchFamily="34" charset="0"/>
                <a:cs typeface="Times New Roman" panose="02020603050405020304" pitchFamily="18" charset="0"/>
              </a:rPr>
              <a:t> Vì sao?</a:t>
            </a:r>
            <a:endParaRPr lang="vi-VN" sz="360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0AD3D786-CA57-7F0E-A39F-617E5ACC7178}"/>
              </a:ext>
            </a:extLst>
          </p:cNvPr>
          <p:cNvSpPr txBox="1"/>
          <p:nvPr/>
        </p:nvSpPr>
        <p:spPr>
          <a:xfrm>
            <a:off x="484161" y="3911155"/>
            <a:ext cx="11125201" cy="1952522"/>
          </a:xfrm>
          <a:prstGeom prst="rect">
            <a:avLst/>
          </a:prstGeom>
          <a:noFill/>
          <a:ln>
            <a:solidFill>
              <a:srgbClr val="FFC000"/>
            </a:solidFill>
          </a:ln>
        </p:spPr>
        <p:txBody>
          <a:bodyPr wrap="square" rtlCol="0">
            <a:spAutoFit/>
          </a:bodyPr>
          <a:lstStyle/>
          <a:p>
            <a:pPr marL="0" marR="0" algn="just">
              <a:lnSpc>
                <a:spcPct val="115000"/>
              </a:lnSpc>
              <a:spcBef>
                <a:spcPts val="0"/>
              </a:spcBef>
              <a:spcAft>
                <a:spcPts val="0"/>
              </a:spcAft>
            </a:pPr>
            <a:r>
              <a:rPr lang="en-US" sz="3600">
                <a:effectLst/>
                <a:latin typeface="Times New Roman" panose="02020603050405020304" pitchFamily="18" charset="0"/>
                <a:ea typeface="Arial" panose="020B0604020202020204" pitchFamily="34" charset="0"/>
                <a:cs typeface="Times New Roman" panose="02020603050405020304" pitchFamily="18" charset="0"/>
              </a:rPr>
              <a:t>Đáp án:</a:t>
            </a:r>
          </a:p>
          <a:p>
            <a:pPr marL="0" marR="0" algn="just">
              <a:lnSpc>
                <a:spcPct val="115000"/>
              </a:lnSpc>
              <a:spcBef>
                <a:spcPts val="0"/>
              </a:spcBef>
              <a:spcAft>
                <a:spcPts val="0"/>
              </a:spcAft>
            </a:pPr>
            <a:r>
              <a:rPr lang="en-US" sz="3600">
                <a:latin typeface="Times New Roman" panose="02020603050405020304" pitchFamily="18" charset="0"/>
                <a:ea typeface="Arial" panose="020B0604020202020204" pitchFamily="34" charset="0"/>
                <a:cs typeface="Times New Roman" panose="02020603050405020304" pitchFamily="18" charset="0"/>
              </a:rPr>
              <a:t>-Không, bởi vì máy in không có hệ điều hành nên chỉ là thiết bị ngoại vi hay thiết bị ra của máy tính.</a:t>
            </a:r>
            <a:endParaRPr lang="vi-VN" sz="360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36161098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93314B2-9948-0E1B-D945-FDFC1B46C1AA}"/>
              </a:ext>
            </a:extLst>
          </p:cNvPr>
          <p:cNvGraphicFramePr>
            <a:graphicFrameLocks noGrp="1"/>
          </p:cNvGraphicFramePr>
          <p:nvPr>
            <p:extLst>
              <p:ext uri="{D42A27DB-BD31-4B8C-83A1-F6EECF244321}">
                <p14:modId xmlns:p14="http://schemas.microsoft.com/office/powerpoint/2010/main" val="1323611960"/>
              </p:ext>
            </p:extLst>
          </p:nvPr>
        </p:nvGraphicFramePr>
        <p:xfrm>
          <a:off x="381000" y="228600"/>
          <a:ext cx="11353800" cy="6492240"/>
        </p:xfrm>
        <a:graphic>
          <a:graphicData uri="http://schemas.openxmlformats.org/drawingml/2006/table">
            <a:tbl>
              <a:tblPr firstRow="1" bandRow="1">
                <a:tableStyleId>{F5AB1C69-6EDB-4FF4-983F-18BD219EF322}</a:tableStyleId>
              </a:tblPr>
              <a:tblGrid>
                <a:gridCol w="4800600">
                  <a:extLst>
                    <a:ext uri="{9D8B030D-6E8A-4147-A177-3AD203B41FA5}">
                      <a16:colId xmlns:a16="http://schemas.microsoft.com/office/drawing/2014/main" val="912012538"/>
                    </a:ext>
                  </a:extLst>
                </a:gridCol>
                <a:gridCol w="6553200">
                  <a:extLst>
                    <a:ext uri="{9D8B030D-6E8A-4147-A177-3AD203B41FA5}">
                      <a16:colId xmlns:a16="http://schemas.microsoft.com/office/drawing/2014/main" val="687666633"/>
                    </a:ext>
                  </a:extLst>
                </a:gridCol>
              </a:tblGrid>
              <a:tr h="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Hình 6 là mô hình một mạng máy tính kết nối có dây, </a:t>
                      </a:r>
                      <a:r>
                        <a:rPr lang="en-US" sz="3200" b="1">
                          <a:solidFill>
                            <a:schemeClr val="accent6"/>
                          </a:solidFill>
                          <a:latin typeface="Times New Roman" panose="02020603050405020304" pitchFamily="18" charset="0"/>
                          <a:cs typeface="Times New Roman" panose="02020603050405020304" pitchFamily="18" charset="0"/>
                        </a:rPr>
                        <a:t>tại vị trí A của dây dẫn bị chuột cắn đứt</a:t>
                      </a:r>
                      <a:r>
                        <a:rPr lang="en-US" sz="3200" b="0">
                          <a:solidFill>
                            <a:schemeClr val="tx1"/>
                          </a:solidFill>
                          <a:latin typeface="Times New Roman" panose="02020603050405020304" pitchFamily="18" charset="0"/>
                          <a:cs typeface="Times New Roman" panose="02020603050405020304" pitchFamily="18" charset="0"/>
                        </a:rPr>
                        <a:t>:</a:t>
                      </a:r>
                    </a:p>
                    <a:p>
                      <a:endParaRPr lang="en-US" sz="3200">
                        <a:solidFill>
                          <a:schemeClr val="tx1"/>
                        </a:solidFill>
                        <a:latin typeface="Times New Roman" panose="02020603050405020304" pitchFamily="18" charset="0"/>
                        <a:cs typeface="Times New Roman" panose="02020603050405020304" pitchFamily="18" charset="0"/>
                      </a:endParaRPr>
                    </a:p>
                    <a:p>
                      <a:endParaRPr lang="en-US" sz="32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2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4669670"/>
                  </a:ext>
                </a:extLst>
              </a:tr>
              <a:tr h="370840">
                <a:tc>
                  <a:txBody>
                    <a:bodyPr/>
                    <a:lstStyle/>
                    <a:p>
                      <a:pPr algn="just"/>
                      <a:r>
                        <a:rPr lang="en-US" sz="3000">
                          <a:solidFill>
                            <a:schemeClr val="tx1"/>
                          </a:solidFill>
                          <a:latin typeface="Times New Roman" panose="02020603050405020304" pitchFamily="18" charset="0"/>
                          <a:cs typeface="Times New Roman" panose="02020603050405020304" pitchFamily="18" charset="0"/>
                        </a:rPr>
                        <a:t>a) Em hãy cho biết thiết bị nào bị ngắt kết nối với mạng?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000">
                          <a:solidFill>
                            <a:schemeClr val="tx1"/>
                          </a:solidFill>
                          <a:latin typeface="Times New Roman" panose="02020603050405020304" pitchFamily="18" charset="0"/>
                          <a:cs typeface="Times New Roman" panose="02020603050405020304" pitchFamily="18" charset="0"/>
                        </a:rPr>
                        <a:t>Máy tính 6 và máy in 2 bị ngắt kết nối với mạng.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217689"/>
                  </a:ext>
                </a:extLst>
              </a:tr>
              <a:tr h="370840">
                <a:tc>
                  <a:txBody>
                    <a:bodyPr/>
                    <a:lstStyle/>
                    <a:p>
                      <a:pPr algn="just"/>
                      <a:r>
                        <a:rPr lang="en-US" sz="3000">
                          <a:solidFill>
                            <a:schemeClr val="tx1"/>
                          </a:solidFill>
                          <a:latin typeface="Times New Roman" panose="02020603050405020304" pitchFamily="18" charset="0"/>
                          <a:cs typeface="Times New Roman" panose="02020603050405020304" pitchFamily="18" charset="0"/>
                        </a:rPr>
                        <a:t>b) Những máy tính nào có thể in ở máy in 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3000">
                          <a:solidFill>
                            <a:schemeClr val="tx1"/>
                          </a:solidFill>
                          <a:latin typeface="Times New Roman" panose="02020603050405020304" pitchFamily="18" charset="0"/>
                          <a:cs typeface="Times New Roman" panose="02020603050405020304" pitchFamily="18" charset="0"/>
                        </a:rPr>
                        <a:t>Các máy tính in được ở máy in 1 gồm: máy tính 1, máy tính 2, máy tính 3, máy tính 4, máy tính 5.</a:t>
                      </a:r>
                      <a:endParaRPr lang="en-US" sz="3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9568362"/>
                  </a:ext>
                </a:extLst>
              </a:tr>
              <a:tr h="370840">
                <a:tc>
                  <a:txBody>
                    <a:bodyPr/>
                    <a:lstStyle/>
                    <a:p>
                      <a:pPr algn="just"/>
                      <a:r>
                        <a:rPr lang="en-US" sz="3000">
                          <a:solidFill>
                            <a:schemeClr val="tx1"/>
                          </a:solidFill>
                          <a:latin typeface="Times New Roman" panose="02020603050405020304" pitchFamily="18" charset="0"/>
                          <a:cs typeface="Times New Roman" panose="02020603050405020304" pitchFamily="18" charset="0"/>
                        </a:rPr>
                        <a:t>c) Máy tính nào có thể in ở máy in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3000">
                          <a:solidFill>
                            <a:schemeClr val="tx1"/>
                          </a:solidFill>
                          <a:latin typeface="Times New Roman" panose="02020603050405020304" pitchFamily="18" charset="0"/>
                          <a:cs typeface="Times New Roman" panose="02020603050405020304" pitchFamily="18" charset="0"/>
                        </a:rPr>
                        <a:t>Chỉ có máy tính 6 in được ở máy in 2.</a:t>
                      </a:r>
                      <a:endParaRPr lang="en-US" sz="30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7012413"/>
                  </a:ext>
                </a:extLst>
              </a:tr>
            </a:tbl>
          </a:graphicData>
        </a:graphic>
      </p:graphicFrame>
      <p:pic>
        <p:nvPicPr>
          <p:cNvPr id="3" name="Picture 2">
            <a:extLst>
              <a:ext uri="{FF2B5EF4-FFF2-40B4-BE49-F238E27FC236}">
                <a16:creationId xmlns:a16="http://schemas.microsoft.com/office/drawing/2014/main" id="{07D65129-DAB2-FD6B-288E-F665B9A1C32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56735"/>
            <a:ext cx="6236970" cy="2867465"/>
          </a:xfrm>
          <a:prstGeom prst="rect">
            <a:avLst/>
          </a:prstGeom>
          <a:noFill/>
          <a:ln>
            <a:noFill/>
          </a:ln>
        </p:spPr>
      </p:pic>
      <p:sp>
        <p:nvSpPr>
          <p:cNvPr id="4" name="Rectangle 3">
            <a:extLst>
              <a:ext uri="{FF2B5EF4-FFF2-40B4-BE49-F238E27FC236}">
                <a16:creationId xmlns:a16="http://schemas.microsoft.com/office/drawing/2014/main" id="{54EDF96C-3EFC-12C8-CBBA-EE0E9884BC59}"/>
              </a:ext>
            </a:extLst>
          </p:cNvPr>
          <p:cNvSpPr/>
          <p:nvPr/>
        </p:nvSpPr>
        <p:spPr>
          <a:xfrm>
            <a:off x="5257800" y="3276600"/>
            <a:ext cx="6477000"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C63F4D6C-4044-7A41-D63B-A0E3563ABC1E}"/>
              </a:ext>
            </a:extLst>
          </p:cNvPr>
          <p:cNvSpPr/>
          <p:nvPr/>
        </p:nvSpPr>
        <p:spPr>
          <a:xfrm>
            <a:off x="5213985" y="4343400"/>
            <a:ext cx="6477000" cy="13340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D6520DCC-19D8-B009-F5DF-0D9B341EAA93}"/>
              </a:ext>
            </a:extLst>
          </p:cNvPr>
          <p:cNvSpPr/>
          <p:nvPr/>
        </p:nvSpPr>
        <p:spPr>
          <a:xfrm>
            <a:off x="5213985" y="5825197"/>
            <a:ext cx="6477000" cy="7760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5664023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4"/>
                                        </p:tgtEl>
                                        <p:attrNameLst>
                                          <p:attrName>ppt_w</p:attrName>
                                        </p:attrNameLst>
                                      </p:cBhvr>
                                      <p:tavLst>
                                        <p:tav tm="0">
                                          <p:val>
                                            <p:strVal val="ppt_w"/>
                                          </p:val>
                                        </p:tav>
                                        <p:tav tm="100000">
                                          <p:val>
                                            <p:fltVal val="0"/>
                                          </p:val>
                                        </p:tav>
                                      </p:tavLst>
                                    </p:anim>
                                    <p:anim calcmode="lin" valueType="num">
                                      <p:cBhvr>
                                        <p:cTn id="7" dur="500"/>
                                        <p:tgtEl>
                                          <p:spTgt spid="4"/>
                                        </p:tgtEl>
                                        <p:attrNameLst>
                                          <p:attrName>ppt_h</p:attrName>
                                        </p:attrNameLst>
                                      </p:cBhvr>
                                      <p:tavLst>
                                        <p:tav tm="0">
                                          <p:val>
                                            <p:strVal val="ppt_h"/>
                                          </p:val>
                                        </p:tav>
                                        <p:tav tm="100000">
                                          <p:val>
                                            <p:fltVal val="0"/>
                                          </p:val>
                                        </p:tav>
                                      </p:tavLst>
                                    </p:anim>
                                    <p:animEffect transition="out" filter="fade">
                                      <p:cBhvr>
                                        <p:cTn id="8" dur="500"/>
                                        <p:tgtEl>
                                          <p:spTgt spid="4"/>
                                        </p:tgtEl>
                                      </p:cBhvr>
                                    </p:animEffect>
                                    <p:set>
                                      <p:cBhvr>
                                        <p:cTn id="9" dur="1" fill="hold">
                                          <p:stCondLst>
                                            <p:cond delay="499"/>
                                          </p:stCondLst>
                                        </p:cTn>
                                        <p:tgtEl>
                                          <p:spTgt spid="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5"/>
                                        </p:tgtEl>
                                        <p:attrNameLst>
                                          <p:attrName>ppt_w</p:attrName>
                                        </p:attrNameLst>
                                      </p:cBhvr>
                                      <p:tavLst>
                                        <p:tav tm="0">
                                          <p:val>
                                            <p:strVal val="ppt_w"/>
                                          </p:val>
                                        </p:tav>
                                        <p:tav tm="100000">
                                          <p:val>
                                            <p:fltVal val="0"/>
                                          </p:val>
                                        </p:tav>
                                      </p:tavLst>
                                    </p:anim>
                                    <p:anim calcmode="lin" valueType="num">
                                      <p:cBhvr>
                                        <p:cTn id="14" dur="500"/>
                                        <p:tgtEl>
                                          <p:spTgt spid="5"/>
                                        </p:tgtEl>
                                        <p:attrNameLst>
                                          <p:attrName>ppt_h</p:attrName>
                                        </p:attrNameLst>
                                      </p:cBhvr>
                                      <p:tavLst>
                                        <p:tav tm="0">
                                          <p:val>
                                            <p:strVal val="ppt_h"/>
                                          </p:val>
                                        </p:tav>
                                        <p:tav tm="100000">
                                          <p:val>
                                            <p:fltVal val="0"/>
                                          </p:val>
                                        </p:tav>
                                      </p:tavLst>
                                    </p:anim>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6"/>
                                        </p:tgtEl>
                                        <p:attrNameLst>
                                          <p:attrName>ppt_w</p:attrName>
                                        </p:attrNameLst>
                                      </p:cBhvr>
                                      <p:tavLst>
                                        <p:tav tm="0">
                                          <p:val>
                                            <p:strVal val="ppt_w"/>
                                          </p:val>
                                        </p:tav>
                                        <p:tav tm="100000">
                                          <p:val>
                                            <p:fltVal val="0"/>
                                          </p:val>
                                        </p:tav>
                                      </p:tavLst>
                                    </p:anim>
                                    <p:anim calcmode="lin" valueType="num">
                                      <p:cBhvr>
                                        <p:cTn id="21" dur="500"/>
                                        <p:tgtEl>
                                          <p:spTgt spid="6"/>
                                        </p:tgtEl>
                                        <p:attrNameLst>
                                          <p:attrName>ppt_h</p:attrName>
                                        </p:attrNameLst>
                                      </p:cBhvr>
                                      <p:tavLst>
                                        <p:tav tm="0">
                                          <p:val>
                                            <p:strVal val="ppt_h"/>
                                          </p:val>
                                        </p:tav>
                                        <p:tav tm="100000">
                                          <p:val>
                                            <p:fltVal val="0"/>
                                          </p:val>
                                        </p:tav>
                                      </p:tavLst>
                                    </p:anim>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6DCCC90-61FE-CA1B-731B-A7D144008D0B}"/>
              </a:ext>
            </a:extLst>
          </p:cNvPr>
          <p:cNvGraphicFramePr>
            <a:graphicFrameLocks noGrp="1"/>
          </p:cNvGraphicFramePr>
          <p:nvPr>
            <p:extLst>
              <p:ext uri="{D42A27DB-BD31-4B8C-83A1-F6EECF244321}">
                <p14:modId xmlns:p14="http://schemas.microsoft.com/office/powerpoint/2010/main" val="207786942"/>
              </p:ext>
            </p:extLst>
          </p:nvPr>
        </p:nvGraphicFramePr>
        <p:xfrm>
          <a:off x="304800" y="354275"/>
          <a:ext cx="11582400" cy="6149449"/>
        </p:xfrm>
        <a:graphic>
          <a:graphicData uri="http://schemas.openxmlformats.org/drawingml/2006/table">
            <a:tbl>
              <a:tblPr firstRow="1" firstCol="1" bandRow="1">
                <a:tableStyleId>{F5AB1C69-6EDB-4FF4-983F-18BD219EF322}</a:tableStyleId>
              </a:tblPr>
              <a:tblGrid>
                <a:gridCol w="2362200">
                  <a:extLst>
                    <a:ext uri="{9D8B030D-6E8A-4147-A177-3AD203B41FA5}">
                      <a16:colId xmlns:a16="http://schemas.microsoft.com/office/drawing/2014/main" val="2604907452"/>
                    </a:ext>
                  </a:extLst>
                </a:gridCol>
                <a:gridCol w="5351488">
                  <a:extLst>
                    <a:ext uri="{9D8B030D-6E8A-4147-A177-3AD203B41FA5}">
                      <a16:colId xmlns:a16="http://schemas.microsoft.com/office/drawing/2014/main" val="2822737618"/>
                    </a:ext>
                  </a:extLst>
                </a:gridCol>
                <a:gridCol w="3868712">
                  <a:extLst>
                    <a:ext uri="{9D8B030D-6E8A-4147-A177-3AD203B41FA5}">
                      <a16:colId xmlns:a16="http://schemas.microsoft.com/office/drawing/2014/main" val="362663058"/>
                    </a:ext>
                  </a:extLst>
                </a:gridCol>
              </a:tblGrid>
              <a:tr h="267970">
                <a:tc gridSpan="3">
                  <a:txBody>
                    <a:bodyPr/>
                    <a:lstStyle/>
                    <a:p>
                      <a:pPr algn="ctr">
                        <a:lnSpc>
                          <a:spcPct val="107000"/>
                        </a:lnSpc>
                        <a:spcAft>
                          <a:spcPts val="800"/>
                        </a:spcAft>
                      </a:pPr>
                      <a:r>
                        <a:rPr lang="en-US" sz="3200" b="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Em hãy so sánh mạng có dây và mạng không dây ở các mục sau: </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ct val="107000"/>
                        </a:lnSpc>
                        <a:spcAft>
                          <a:spcPts val="800"/>
                        </a:spcAft>
                      </a:pPr>
                      <a:endParaRPr lang="en-US" sz="3200" b="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ct val="107000"/>
                        </a:lnSpc>
                        <a:spcAft>
                          <a:spcPts val="800"/>
                        </a:spcAft>
                      </a:pPr>
                      <a:endParaRPr lang="en-US" sz="3200" b="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0620329"/>
                  </a:ext>
                </a:extLst>
              </a:tr>
              <a:tr h="267970">
                <a:tc>
                  <a:txBody>
                    <a:bodyPr/>
                    <a:lstStyle/>
                    <a:p>
                      <a:pPr algn="just">
                        <a:lnSpc>
                          <a:spcPct val="107000"/>
                        </a:lnSpc>
                        <a:spcAft>
                          <a:spcPts val="800"/>
                        </a:spcAft>
                      </a:pPr>
                      <a:r>
                        <a:rPr lang="en-US" sz="3200" b="0" kern="0">
                          <a:solidFill>
                            <a:schemeClr val="tx1"/>
                          </a:solidFill>
                          <a:effectLst/>
                          <a:latin typeface="Times New Roman" panose="02020603050405020304" pitchFamily="18" charset="0"/>
                          <a:cs typeface="Times New Roman" panose="02020603050405020304" pitchFamily="18" charset="0"/>
                        </a:rPr>
                        <a:t> </a:t>
                      </a:r>
                      <a:endParaRPr lang="en-US" sz="3200" b="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3200" b="0" kern="0">
                          <a:solidFill>
                            <a:schemeClr val="tx1"/>
                          </a:solidFill>
                          <a:effectLst/>
                          <a:latin typeface="Times New Roman" panose="02020603050405020304" pitchFamily="18" charset="0"/>
                          <a:cs typeface="Times New Roman" panose="02020603050405020304" pitchFamily="18" charset="0"/>
                        </a:rPr>
                        <a:t>Mạng có dây</a:t>
                      </a:r>
                      <a:endParaRPr lang="en-US" sz="3200" b="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3200" b="0" kern="0">
                          <a:solidFill>
                            <a:schemeClr val="tx1"/>
                          </a:solidFill>
                          <a:effectLst/>
                          <a:latin typeface="Times New Roman" panose="02020603050405020304" pitchFamily="18" charset="0"/>
                          <a:cs typeface="Times New Roman" panose="02020603050405020304" pitchFamily="18" charset="0"/>
                        </a:rPr>
                        <a:t>Mạng không dây</a:t>
                      </a:r>
                      <a:endParaRPr lang="en-US" sz="3200" b="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8793174"/>
                  </a:ext>
                </a:extLst>
              </a:tr>
              <a:tr h="372110">
                <a:tc>
                  <a:txBody>
                    <a:bodyPr/>
                    <a:lstStyle/>
                    <a:p>
                      <a:pPr algn="just">
                        <a:lnSpc>
                          <a:spcPct val="107000"/>
                        </a:lnSpc>
                        <a:spcAft>
                          <a:spcPts val="800"/>
                        </a:spcAft>
                      </a:pPr>
                      <a:r>
                        <a:rPr lang="en-US" sz="3200" b="0" kern="0">
                          <a:solidFill>
                            <a:schemeClr val="tx1"/>
                          </a:solidFill>
                          <a:effectLst/>
                          <a:latin typeface="Times New Roman" panose="02020603050405020304" pitchFamily="18" charset="0"/>
                          <a:cs typeface="Times New Roman" panose="02020603050405020304" pitchFamily="18" charset="0"/>
                        </a:rPr>
                        <a:t>Phương thức kết nối</a:t>
                      </a:r>
                      <a:endParaRPr lang="en-US" sz="3200" b="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en-US" sz="3200" b="0" kern="0">
                          <a:solidFill>
                            <a:schemeClr val="tx1"/>
                          </a:solidFill>
                          <a:effectLst/>
                          <a:latin typeface="Times New Roman" panose="02020603050405020304" pitchFamily="18" charset="0"/>
                          <a:cs typeface="Times New Roman" panose="02020603050405020304" pitchFamily="18" charset="0"/>
                        </a:rPr>
                        <a:t> Qua dây dẫn mạng.</a:t>
                      </a:r>
                      <a:endParaRPr lang="en-US" sz="3200" b="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en-US" sz="3200" b="0" kern="0">
                          <a:solidFill>
                            <a:schemeClr val="tx1"/>
                          </a:solidFill>
                          <a:effectLst/>
                          <a:latin typeface="Times New Roman" panose="02020603050405020304" pitchFamily="18" charset="0"/>
                          <a:cs typeface="Times New Roman" panose="02020603050405020304" pitchFamily="18" charset="0"/>
                        </a:rPr>
                        <a:t> Qua sóng điện từ.</a:t>
                      </a:r>
                      <a:endParaRPr lang="en-US" sz="3200" b="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6723101"/>
                  </a:ext>
                </a:extLst>
              </a:tr>
              <a:tr h="475615">
                <a:tc>
                  <a:txBody>
                    <a:bodyPr/>
                    <a:lstStyle/>
                    <a:p>
                      <a:pPr algn="just">
                        <a:lnSpc>
                          <a:spcPct val="107000"/>
                        </a:lnSpc>
                        <a:spcAft>
                          <a:spcPts val="800"/>
                        </a:spcAft>
                      </a:pPr>
                      <a:r>
                        <a:rPr lang="en-US" sz="3200" b="0" kern="0">
                          <a:solidFill>
                            <a:schemeClr val="tx1"/>
                          </a:solidFill>
                          <a:effectLst/>
                          <a:latin typeface="Times New Roman" panose="02020603050405020304" pitchFamily="18" charset="0"/>
                          <a:cs typeface="Times New Roman" panose="02020603050405020304" pitchFamily="18" charset="0"/>
                        </a:rPr>
                        <a:t>Lắp đặt</a:t>
                      </a:r>
                      <a:endParaRPr lang="en-US" sz="3200" b="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en-US" sz="3200" b="0" kern="0">
                          <a:solidFill>
                            <a:schemeClr val="tx1"/>
                          </a:solidFill>
                          <a:effectLst/>
                          <a:latin typeface="Times New Roman" panose="02020603050405020304" pitchFamily="18" charset="0"/>
                          <a:cs typeface="Times New Roman" panose="02020603050405020304" pitchFamily="18" charset="0"/>
                        </a:rPr>
                        <a:t>Khó khăn (Bởi vì phải đi dây dẫn mạng, khoan đục tường).</a:t>
                      </a:r>
                      <a:endParaRPr lang="en-US" sz="3200" b="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en-US" sz="3200" b="0" kern="0">
                          <a:solidFill>
                            <a:schemeClr val="tx1"/>
                          </a:solidFill>
                          <a:effectLst/>
                          <a:latin typeface="Times New Roman" panose="02020603050405020304" pitchFamily="18" charset="0"/>
                          <a:cs typeface="Times New Roman" panose="02020603050405020304" pitchFamily="18" charset="0"/>
                        </a:rPr>
                        <a:t> Dễ dàng hơn.</a:t>
                      </a:r>
                      <a:endParaRPr lang="en-US" sz="3200" b="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819249"/>
                  </a:ext>
                </a:extLst>
              </a:tr>
              <a:tr h="286385">
                <a:tc>
                  <a:txBody>
                    <a:bodyPr/>
                    <a:lstStyle/>
                    <a:p>
                      <a:pPr algn="just">
                        <a:lnSpc>
                          <a:spcPct val="107000"/>
                        </a:lnSpc>
                        <a:spcAft>
                          <a:spcPts val="800"/>
                        </a:spcAft>
                      </a:pPr>
                      <a:r>
                        <a:rPr lang="en-US" sz="3200" b="0" kern="0">
                          <a:solidFill>
                            <a:schemeClr val="tx1"/>
                          </a:solidFill>
                          <a:effectLst/>
                          <a:latin typeface="Times New Roman" panose="02020603050405020304" pitchFamily="18" charset="0"/>
                          <a:cs typeface="Times New Roman" panose="02020603050405020304" pitchFamily="18" charset="0"/>
                        </a:rPr>
                        <a:t>Độ ổn định</a:t>
                      </a:r>
                      <a:endParaRPr lang="en-US" sz="3200" b="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en-US" sz="3200" b="0" kern="0">
                          <a:solidFill>
                            <a:schemeClr val="tx1"/>
                          </a:solidFill>
                          <a:effectLst/>
                          <a:latin typeface="Times New Roman" panose="02020603050405020304" pitchFamily="18" charset="0"/>
                          <a:cs typeface="Times New Roman" panose="02020603050405020304" pitchFamily="18" charset="0"/>
                        </a:rPr>
                        <a:t> Cao.</a:t>
                      </a:r>
                      <a:endParaRPr lang="en-US" sz="3200" b="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en-US" sz="3200" b="0" kern="0">
                          <a:solidFill>
                            <a:schemeClr val="tx1"/>
                          </a:solidFill>
                          <a:effectLst/>
                          <a:latin typeface="Times New Roman" panose="02020603050405020304" pitchFamily="18" charset="0"/>
                          <a:cs typeface="Times New Roman" panose="02020603050405020304" pitchFamily="18" charset="0"/>
                        </a:rPr>
                        <a:t> Thấp hơn.</a:t>
                      </a:r>
                      <a:endParaRPr lang="en-US" sz="3200" b="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978245"/>
                  </a:ext>
                </a:extLst>
              </a:tr>
              <a:tr h="944880">
                <a:tc>
                  <a:txBody>
                    <a:bodyPr/>
                    <a:lstStyle/>
                    <a:p>
                      <a:pPr algn="just">
                        <a:lnSpc>
                          <a:spcPct val="107000"/>
                        </a:lnSpc>
                        <a:spcAft>
                          <a:spcPts val="800"/>
                        </a:spcAft>
                      </a:pPr>
                      <a:r>
                        <a:rPr lang="en-US" sz="3200" b="0" kern="0">
                          <a:solidFill>
                            <a:schemeClr val="tx1"/>
                          </a:solidFill>
                          <a:effectLst/>
                          <a:latin typeface="Times New Roman" panose="02020603050405020304" pitchFamily="18" charset="0"/>
                          <a:cs typeface="Times New Roman" panose="02020603050405020304" pitchFamily="18" charset="0"/>
                        </a:rPr>
                        <a:t>Tính di động</a:t>
                      </a:r>
                      <a:endParaRPr lang="en-US" sz="3200" b="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en-US" sz="3200" b="0" kern="0">
                          <a:solidFill>
                            <a:schemeClr val="tx1"/>
                          </a:solidFill>
                          <a:effectLst/>
                          <a:latin typeface="Times New Roman" panose="02020603050405020304" pitchFamily="18" charset="0"/>
                          <a:cs typeface="Times New Roman" panose="02020603050405020304" pitchFamily="18" charset="0"/>
                        </a:rPr>
                        <a:t>Hạn chế, vì nó hoạt động trong khu vực được bao phủ bởi các hệ thống được kết nối với mạng có dây.</a:t>
                      </a:r>
                      <a:endParaRPr lang="en-US" sz="3200" b="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en-US" sz="3200" b="0" kern="0">
                          <a:solidFill>
                            <a:schemeClr val="tx1"/>
                          </a:solidFill>
                          <a:effectLst/>
                          <a:latin typeface="Times New Roman" panose="02020603050405020304" pitchFamily="18" charset="0"/>
                          <a:cs typeface="Times New Roman" panose="02020603050405020304" pitchFamily="18" charset="0"/>
                        </a:rPr>
                        <a:t>Dễ dàng, vì nó hoạt động trong toàn bộ phạm vi mạng không dây.</a:t>
                      </a:r>
                      <a:endParaRPr lang="en-US" sz="3200" b="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536306"/>
                  </a:ext>
                </a:extLst>
              </a:tr>
            </a:tbl>
          </a:graphicData>
        </a:graphic>
      </p:graphicFrame>
      <p:sp>
        <p:nvSpPr>
          <p:cNvPr id="3" name="Rectangle 2">
            <a:extLst>
              <a:ext uri="{FF2B5EF4-FFF2-40B4-BE49-F238E27FC236}">
                <a16:creationId xmlns:a16="http://schemas.microsoft.com/office/drawing/2014/main" id="{E89763C7-5CB7-B6E0-0A7B-E27DC9B745DA}"/>
              </a:ext>
            </a:extLst>
          </p:cNvPr>
          <p:cNvSpPr/>
          <p:nvPr/>
        </p:nvSpPr>
        <p:spPr>
          <a:xfrm>
            <a:off x="8077200" y="1600200"/>
            <a:ext cx="3700975"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id="{52AE3F5D-AE42-6E80-66C6-31F0EC1873A2}"/>
              </a:ext>
            </a:extLst>
          </p:cNvPr>
          <p:cNvSpPr/>
          <p:nvPr/>
        </p:nvSpPr>
        <p:spPr>
          <a:xfrm>
            <a:off x="8108852" y="2743200"/>
            <a:ext cx="3700975"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4BA88D7F-3CCB-94CF-B643-2FA132287534}"/>
              </a:ext>
            </a:extLst>
          </p:cNvPr>
          <p:cNvSpPr/>
          <p:nvPr/>
        </p:nvSpPr>
        <p:spPr>
          <a:xfrm>
            <a:off x="2819400" y="1600200"/>
            <a:ext cx="4953000"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4A051463-0E1B-3D7E-A437-CF76694F435D}"/>
              </a:ext>
            </a:extLst>
          </p:cNvPr>
          <p:cNvSpPr/>
          <p:nvPr/>
        </p:nvSpPr>
        <p:spPr>
          <a:xfrm>
            <a:off x="2743200" y="2667000"/>
            <a:ext cx="5257800" cy="10173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a16="http://schemas.microsoft.com/office/drawing/2014/main" id="{8A71192D-6D55-767A-D3D5-167B599FEDE9}"/>
              </a:ext>
            </a:extLst>
          </p:cNvPr>
          <p:cNvSpPr/>
          <p:nvPr/>
        </p:nvSpPr>
        <p:spPr>
          <a:xfrm>
            <a:off x="2732649" y="3836725"/>
            <a:ext cx="5039751" cy="4304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8" name="Rectangle 7">
            <a:extLst>
              <a:ext uri="{FF2B5EF4-FFF2-40B4-BE49-F238E27FC236}">
                <a16:creationId xmlns:a16="http://schemas.microsoft.com/office/drawing/2014/main" id="{031B724E-CFA8-EA47-F473-34032A2BB3DA}"/>
              </a:ext>
            </a:extLst>
          </p:cNvPr>
          <p:cNvSpPr/>
          <p:nvPr/>
        </p:nvSpPr>
        <p:spPr>
          <a:xfrm>
            <a:off x="8094785" y="3810000"/>
            <a:ext cx="3700975" cy="5066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9" name="Rectangle 8">
            <a:extLst>
              <a:ext uri="{FF2B5EF4-FFF2-40B4-BE49-F238E27FC236}">
                <a16:creationId xmlns:a16="http://schemas.microsoft.com/office/drawing/2014/main" id="{05E09638-DB4A-C5F9-D332-FEF33A07AACB}"/>
              </a:ext>
            </a:extLst>
          </p:cNvPr>
          <p:cNvSpPr/>
          <p:nvPr/>
        </p:nvSpPr>
        <p:spPr>
          <a:xfrm>
            <a:off x="2667000" y="4419601"/>
            <a:ext cx="5334000" cy="2057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499AC5A9-F07A-CD10-024B-B5693522ADFE}"/>
              </a:ext>
            </a:extLst>
          </p:cNvPr>
          <p:cNvSpPr/>
          <p:nvPr/>
        </p:nvSpPr>
        <p:spPr>
          <a:xfrm>
            <a:off x="8077200" y="4446324"/>
            <a:ext cx="3766624" cy="20306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2670160"/>
      </p:ext>
    </p:extLst>
  </p:cSld>
  <p:clrMapOvr>
    <a:masterClrMapping/>
  </p:clrMapOvr>
  <p:transition>
    <p:split orient="vert"/>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0" restart="whenNotActive" fill="hold" evtFilter="cancelBubble" nodeType="interactiveSeq">
                <p:stCondLst>
                  <p:cond evt="onClick" delay="0">
                    <p:tgtEl>
                      <p:spTgt spid="4"/>
                    </p:tgtEl>
                  </p:cond>
                </p:stCondLst>
                <p:endSync evt="end" delay="0">
                  <p:rtn val="all"/>
                </p:endSync>
                <p:childTnLst>
                  <p:par>
                    <p:cTn id="11" fill="hold">
                      <p:stCondLst>
                        <p:cond delay="0"/>
                      </p:stCondLst>
                      <p:childTnLst>
                        <p:par>
                          <p:cTn id="12" fill="hold">
                            <p:stCondLst>
                              <p:cond delay="0"/>
                            </p:stCondLst>
                            <p:childTnLst>
                              <p:par>
                                <p:cTn id="13" presetID="53" presetClass="exit" presetSubtype="32" fill="hold" grpId="0" nodeType="clickEffect">
                                  <p:stCondLst>
                                    <p:cond delay="0"/>
                                  </p:stCondLst>
                                  <p:childTnLst>
                                    <p:anim calcmode="lin" valueType="num">
                                      <p:cBhvr>
                                        <p:cTn id="14" dur="500"/>
                                        <p:tgtEl>
                                          <p:spTgt spid="4"/>
                                        </p:tgtEl>
                                        <p:attrNameLst>
                                          <p:attrName>ppt_w</p:attrName>
                                        </p:attrNameLst>
                                      </p:cBhvr>
                                      <p:tavLst>
                                        <p:tav tm="0">
                                          <p:val>
                                            <p:strVal val="ppt_w"/>
                                          </p:val>
                                        </p:tav>
                                        <p:tav tm="100000">
                                          <p:val>
                                            <p:fltVal val="0"/>
                                          </p:val>
                                        </p:tav>
                                      </p:tavLst>
                                    </p:anim>
                                    <p:anim calcmode="lin" valueType="num">
                                      <p:cBhvr>
                                        <p:cTn id="15" dur="500"/>
                                        <p:tgtEl>
                                          <p:spTgt spid="4"/>
                                        </p:tgtEl>
                                        <p:attrNameLst>
                                          <p:attrName>ppt_h</p:attrName>
                                        </p:attrNameLst>
                                      </p:cBhvr>
                                      <p:tavLst>
                                        <p:tav tm="0">
                                          <p:val>
                                            <p:strVal val="ppt_h"/>
                                          </p:val>
                                        </p:tav>
                                        <p:tav tm="100000">
                                          <p:val>
                                            <p:fltVal val="0"/>
                                          </p:val>
                                        </p:tav>
                                      </p:tavLst>
                                    </p:anim>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53" presetClass="exit" presetSubtype="32" fill="hold" grpId="0" nodeType="clickEffect">
                                  <p:stCondLst>
                                    <p:cond delay="0"/>
                                  </p:stCondLst>
                                  <p:childTnLst>
                                    <p:anim calcmode="lin" valueType="num">
                                      <p:cBhvr>
                                        <p:cTn id="22" dur="500"/>
                                        <p:tgtEl>
                                          <p:spTgt spid="5"/>
                                        </p:tgtEl>
                                        <p:attrNameLst>
                                          <p:attrName>ppt_w</p:attrName>
                                        </p:attrNameLst>
                                      </p:cBhvr>
                                      <p:tavLst>
                                        <p:tav tm="0">
                                          <p:val>
                                            <p:strVal val="ppt_w"/>
                                          </p:val>
                                        </p:tav>
                                        <p:tav tm="100000">
                                          <p:val>
                                            <p:fltVal val="0"/>
                                          </p:val>
                                        </p:tav>
                                      </p:tavLst>
                                    </p:anim>
                                    <p:anim calcmode="lin" valueType="num">
                                      <p:cBhvr>
                                        <p:cTn id="23" dur="500"/>
                                        <p:tgtEl>
                                          <p:spTgt spid="5"/>
                                        </p:tgtEl>
                                        <p:attrNameLst>
                                          <p:attrName>ppt_h</p:attrName>
                                        </p:attrNameLst>
                                      </p:cBhvr>
                                      <p:tavLst>
                                        <p:tav tm="0">
                                          <p:val>
                                            <p:strVal val="ppt_h"/>
                                          </p:val>
                                        </p:tav>
                                        <p:tav tm="100000">
                                          <p:val>
                                            <p:fltVal val="0"/>
                                          </p:val>
                                        </p:tav>
                                      </p:tavLst>
                                    </p:anim>
                                    <p:animEffect transition="out" filter="fad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6" restart="whenNotActive" fill="hold" evtFilter="cancelBubble" nodeType="interactiveSeq">
                <p:stCondLst>
                  <p:cond evt="onClick" delay="0">
                    <p:tgtEl>
                      <p:spTgt spid="6"/>
                    </p:tgtEl>
                  </p:cond>
                </p:stCondLst>
                <p:endSync evt="end" delay="0">
                  <p:rtn val="all"/>
                </p:endSync>
                <p:childTnLst>
                  <p:par>
                    <p:cTn id="27" fill="hold">
                      <p:stCondLst>
                        <p:cond delay="0"/>
                      </p:stCondLst>
                      <p:childTnLst>
                        <p:par>
                          <p:cTn id="28" fill="hold">
                            <p:stCondLst>
                              <p:cond delay="0"/>
                            </p:stCondLst>
                            <p:childTnLst>
                              <p:par>
                                <p:cTn id="29" presetID="53" presetClass="exit" presetSubtype="32" fill="hold" grpId="0" nodeType="clickEffect">
                                  <p:stCondLst>
                                    <p:cond delay="0"/>
                                  </p:stCondLst>
                                  <p:childTnLst>
                                    <p:anim calcmode="lin" valueType="num">
                                      <p:cBhvr>
                                        <p:cTn id="30" dur="500"/>
                                        <p:tgtEl>
                                          <p:spTgt spid="6"/>
                                        </p:tgtEl>
                                        <p:attrNameLst>
                                          <p:attrName>ppt_w</p:attrName>
                                        </p:attrNameLst>
                                      </p:cBhvr>
                                      <p:tavLst>
                                        <p:tav tm="0">
                                          <p:val>
                                            <p:strVal val="ppt_w"/>
                                          </p:val>
                                        </p:tav>
                                        <p:tav tm="100000">
                                          <p:val>
                                            <p:fltVal val="0"/>
                                          </p:val>
                                        </p:tav>
                                      </p:tavLst>
                                    </p:anim>
                                    <p:anim calcmode="lin" valueType="num">
                                      <p:cBhvr>
                                        <p:cTn id="31" dur="500"/>
                                        <p:tgtEl>
                                          <p:spTgt spid="6"/>
                                        </p:tgtEl>
                                        <p:attrNameLst>
                                          <p:attrName>ppt_h</p:attrName>
                                        </p:attrNameLst>
                                      </p:cBhvr>
                                      <p:tavLst>
                                        <p:tav tm="0">
                                          <p:val>
                                            <p:strVal val="ppt_h"/>
                                          </p:val>
                                        </p:tav>
                                        <p:tav tm="100000">
                                          <p:val>
                                            <p:fltVal val="0"/>
                                          </p:val>
                                        </p:tav>
                                      </p:tavLst>
                                    </p:anim>
                                    <p:animEffect transition="out" filter="fad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4" restart="whenNotActive" fill="hold" evtFilter="cancelBubble" nodeType="interactiveSeq">
                <p:stCondLst>
                  <p:cond evt="onClick" delay="0">
                    <p:tgtEl>
                      <p:spTgt spid="7"/>
                    </p:tgtEl>
                  </p:cond>
                </p:stCondLst>
                <p:endSync evt="end" delay="0">
                  <p:rtn val="all"/>
                </p:endSync>
                <p:childTnLst>
                  <p:par>
                    <p:cTn id="35" fill="hold">
                      <p:stCondLst>
                        <p:cond delay="0"/>
                      </p:stCondLst>
                      <p:childTnLst>
                        <p:par>
                          <p:cTn id="36" fill="hold">
                            <p:stCondLst>
                              <p:cond delay="0"/>
                            </p:stCondLst>
                            <p:childTnLst>
                              <p:par>
                                <p:cTn id="37" presetID="53" presetClass="exit" presetSubtype="32" fill="hold" grpId="0" nodeType="clickEffect">
                                  <p:stCondLst>
                                    <p:cond delay="0"/>
                                  </p:stCondLst>
                                  <p:childTnLst>
                                    <p:anim calcmode="lin" valueType="num">
                                      <p:cBhvr>
                                        <p:cTn id="38" dur="500"/>
                                        <p:tgtEl>
                                          <p:spTgt spid="7"/>
                                        </p:tgtEl>
                                        <p:attrNameLst>
                                          <p:attrName>ppt_w</p:attrName>
                                        </p:attrNameLst>
                                      </p:cBhvr>
                                      <p:tavLst>
                                        <p:tav tm="0">
                                          <p:val>
                                            <p:strVal val="ppt_w"/>
                                          </p:val>
                                        </p:tav>
                                        <p:tav tm="100000">
                                          <p:val>
                                            <p:fltVal val="0"/>
                                          </p:val>
                                        </p:tav>
                                      </p:tavLst>
                                    </p:anim>
                                    <p:anim calcmode="lin" valueType="num">
                                      <p:cBhvr>
                                        <p:cTn id="39" dur="500"/>
                                        <p:tgtEl>
                                          <p:spTgt spid="7"/>
                                        </p:tgtEl>
                                        <p:attrNameLst>
                                          <p:attrName>ppt_h</p:attrName>
                                        </p:attrNameLst>
                                      </p:cBhvr>
                                      <p:tavLst>
                                        <p:tav tm="0">
                                          <p:val>
                                            <p:strVal val="ppt_h"/>
                                          </p:val>
                                        </p:tav>
                                        <p:tav tm="100000">
                                          <p:val>
                                            <p:fltVal val="0"/>
                                          </p:val>
                                        </p:tav>
                                      </p:tavLst>
                                    </p:anim>
                                    <p:animEffect transition="out" filter="fade">
                                      <p:cBhvr>
                                        <p:cTn id="40" dur="500"/>
                                        <p:tgtEl>
                                          <p:spTgt spid="7"/>
                                        </p:tgtEl>
                                      </p:cBhvr>
                                    </p:animEffect>
                                    <p:set>
                                      <p:cBhvr>
                                        <p:cTn id="41"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42" restart="whenNotActive" fill="hold" evtFilter="cancelBubble" nodeType="interactiveSeq">
                <p:stCondLst>
                  <p:cond evt="onClick" delay="0">
                    <p:tgtEl>
                      <p:spTgt spid="8"/>
                    </p:tgtEl>
                  </p:cond>
                </p:stCondLst>
                <p:endSync evt="end" delay="0">
                  <p:rtn val="all"/>
                </p:endSync>
                <p:childTnLst>
                  <p:par>
                    <p:cTn id="43" fill="hold">
                      <p:stCondLst>
                        <p:cond delay="0"/>
                      </p:stCondLst>
                      <p:childTnLst>
                        <p:par>
                          <p:cTn id="44" fill="hold">
                            <p:stCondLst>
                              <p:cond delay="0"/>
                            </p:stCondLst>
                            <p:childTnLst>
                              <p:par>
                                <p:cTn id="45" presetID="53" presetClass="exit" presetSubtype="32" fill="hold" grpId="0" nodeType="clickEffect">
                                  <p:stCondLst>
                                    <p:cond delay="0"/>
                                  </p:stCondLst>
                                  <p:childTnLst>
                                    <p:anim calcmode="lin" valueType="num">
                                      <p:cBhvr>
                                        <p:cTn id="46" dur="500"/>
                                        <p:tgtEl>
                                          <p:spTgt spid="8"/>
                                        </p:tgtEl>
                                        <p:attrNameLst>
                                          <p:attrName>ppt_w</p:attrName>
                                        </p:attrNameLst>
                                      </p:cBhvr>
                                      <p:tavLst>
                                        <p:tav tm="0">
                                          <p:val>
                                            <p:strVal val="ppt_w"/>
                                          </p:val>
                                        </p:tav>
                                        <p:tav tm="100000">
                                          <p:val>
                                            <p:fltVal val="0"/>
                                          </p:val>
                                        </p:tav>
                                      </p:tavLst>
                                    </p:anim>
                                    <p:anim calcmode="lin" valueType="num">
                                      <p:cBhvr>
                                        <p:cTn id="47" dur="500"/>
                                        <p:tgtEl>
                                          <p:spTgt spid="8"/>
                                        </p:tgtEl>
                                        <p:attrNameLst>
                                          <p:attrName>ppt_h</p:attrName>
                                        </p:attrNameLst>
                                      </p:cBhvr>
                                      <p:tavLst>
                                        <p:tav tm="0">
                                          <p:val>
                                            <p:strVal val="ppt_h"/>
                                          </p:val>
                                        </p:tav>
                                        <p:tav tm="100000">
                                          <p:val>
                                            <p:fltVal val="0"/>
                                          </p:val>
                                        </p:tav>
                                      </p:tavLst>
                                    </p:anim>
                                    <p:animEffect transition="out" filter="fade">
                                      <p:cBhvr>
                                        <p:cTn id="48" dur="500"/>
                                        <p:tgtEl>
                                          <p:spTgt spid="8"/>
                                        </p:tgtEl>
                                      </p:cBhvr>
                                    </p:animEffect>
                                    <p:set>
                                      <p:cBhvr>
                                        <p:cTn id="49"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0" restart="whenNotActive" fill="hold" evtFilter="cancelBubble" nodeType="interactiveSeq">
                <p:stCondLst>
                  <p:cond evt="onClick" delay="0">
                    <p:tgtEl>
                      <p:spTgt spid="9"/>
                    </p:tgtEl>
                  </p:cond>
                </p:stCondLst>
                <p:endSync evt="end" delay="0">
                  <p:rtn val="all"/>
                </p:endSync>
                <p:childTnLst>
                  <p:par>
                    <p:cTn id="51" fill="hold">
                      <p:stCondLst>
                        <p:cond delay="0"/>
                      </p:stCondLst>
                      <p:childTnLst>
                        <p:par>
                          <p:cTn id="52" fill="hold">
                            <p:stCondLst>
                              <p:cond delay="0"/>
                            </p:stCondLst>
                            <p:childTnLst>
                              <p:par>
                                <p:cTn id="53" presetID="53" presetClass="exit" presetSubtype="32" fill="hold" grpId="0" nodeType="clickEffect">
                                  <p:stCondLst>
                                    <p:cond delay="0"/>
                                  </p:stCondLst>
                                  <p:childTnLst>
                                    <p:anim calcmode="lin" valueType="num">
                                      <p:cBhvr>
                                        <p:cTn id="54" dur="500"/>
                                        <p:tgtEl>
                                          <p:spTgt spid="9"/>
                                        </p:tgtEl>
                                        <p:attrNameLst>
                                          <p:attrName>ppt_w</p:attrName>
                                        </p:attrNameLst>
                                      </p:cBhvr>
                                      <p:tavLst>
                                        <p:tav tm="0">
                                          <p:val>
                                            <p:strVal val="ppt_w"/>
                                          </p:val>
                                        </p:tav>
                                        <p:tav tm="100000">
                                          <p:val>
                                            <p:fltVal val="0"/>
                                          </p:val>
                                        </p:tav>
                                      </p:tavLst>
                                    </p:anim>
                                    <p:anim calcmode="lin" valueType="num">
                                      <p:cBhvr>
                                        <p:cTn id="55" dur="500"/>
                                        <p:tgtEl>
                                          <p:spTgt spid="9"/>
                                        </p:tgtEl>
                                        <p:attrNameLst>
                                          <p:attrName>ppt_h</p:attrName>
                                        </p:attrNameLst>
                                      </p:cBhvr>
                                      <p:tavLst>
                                        <p:tav tm="0">
                                          <p:val>
                                            <p:strVal val="ppt_h"/>
                                          </p:val>
                                        </p:tav>
                                        <p:tav tm="100000">
                                          <p:val>
                                            <p:fltVal val="0"/>
                                          </p:val>
                                        </p:tav>
                                      </p:tavLst>
                                    </p:anim>
                                    <p:animEffect transition="out" filter="fade">
                                      <p:cBhvr>
                                        <p:cTn id="56" dur="500"/>
                                        <p:tgtEl>
                                          <p:spTgt spid="9"/>
                                        </p:tgtEl>
                                      </p:cBhvr>
                                    </p:animEffect>
                                    <p:set>
                                      <p:cBhvr>
                                        <p:cTn id="5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58" restart="whenNotActive" fill="hold" evtFilter="cancelBubble" nodeType="interactiveSeq">
                <p:stCondLst>
                  <p:cond evt="onClick" delay="0">
                    <p:tgtEl>
                      <p:spTgt spid="10"/>
                    </p:tgtEl>
                  </p:cond>
                </p:stCondLst>
                <p:endSync evt="end" delay="0">
                  <p:rtn val="all"/>
                </p:endSync>
                <p:childTnLst>
                  <p:par>
                    <p:cTn id="59" fill="hold">
                      <p:stCondLst>
                        <p:cond delay="0"/>
                      </p:stCondLst>
                      <p:childTnLst>
                        <p:par>
                          <p:cTn id="60" fill="hold">
                            <p:stCondLst>
                              <p:cond delay="0"/>
                            </p:stCondLst>
                            <p:childTnLst>
                              <p:par>
                                <p:cTn id="61" presetID="53" presetClass="exit" presetSubtype="32" fill="hold" grpId="0" nodeType="clickEffect">
                                  <p:stCondLst>
                                    <p:cond delay="0"/>
                                  </p:stCondLst>
                                  <p:childTnLst>
                                    <p:anim calcmode="lin" valueType="num">
                                      <p:cBhvr>
                                        <p:cTn id="62" dur="500"/>
                                        <p:tgtEl>
                                          <p:spTgt spid="10"/>
                                        </p:tgtEl>
                                        <p:attrNameLst>
                                          <p:attrName>ppt_w</p:attrName>
                                        </p:attrNameLst>
                                      </p:cBhvr>
                                      <p:tavLst>
                                        <p:tav tm="0">
                                          <p:val>
                                            <p:strVal val="ppt_w"/>
                                          </p:val>
                                        </p:tav>
                                        <p:tav tm="100000">
                                          <p:val>
                                            <p:fltVal val="0"/>
                                          </p:val>
                                        </p:tav>
                                      </p:tavLst>
                                    </p:anim>
                                    <p:anim calcmode="lin" valueType="num">
                                      <p:cBhvr>
                                        <p:cTn id="63" dur="500"/>
                                        <p:tgtEl>
                                          <p:spTgt spid="10"/>
                                        </p:tgtEl>
                                        <p:attrNameLst>
                                          <p:attrName>ppt_h</p:attrName>
                                        </p:attrNameLst>
                                      </p:cBhvr>
                                      <p:tavLst>
                                        <p:tav tm="0">
                                          <p:val>
                                            <p:strVal val="ppt_h"/>
                                          </p:val>
                                        </p:tav>
                                        <p:tav tm="100000">
                                          <p:val>
                                            <p:fltVal val="0"/>
                                          </p:val>
                                        </p:tav>
                                      </p:tavLst>
                                    </p:anim>
                                    <p:animEffect transition="out" filter="fade">
                                      <p:cBhvr>
                                        <p:cTn id="64" dur="500"/>
                                        <p:tgtEl>
                                          <p:spTgt spid="10"/>
                                        </p:tgtEl>
                                      </p:cBhvr>
                                    </p:animEffect>
                                    <p:set>
                                      <p:cBhvr>
                                        <p:cTn id="6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2812FAED-1C26-8663-C7D5-599DAC2CC95E}"/>
              </a:ext>
            </a:extLst>
          </p:cNvPr>
          <p:cNvGraphicFramePr>
            <a:graphicFrameLocks noGrp="1"/>
          </p:cNvGraphicFramePr>
          <p:nvPr>
            <p:extLst>
              <p:ext uri="{D42A27DB-BD31-4B8C-83A1-F6EECF244321}">
                <p14:modId xmlns:p14="http://schemas.microsoft.com/office/powerpoint/2010/main" val="1425352579"/>
              </p:ext>
            </p:extLst>
          </p:nvPr>
        </p:nvGraphicFramePr>
        <p:xfrm>
          <a:off x="457200" y="121920"/>
          <a:ext cx="11277600" cy="6614160"/>
        </p:xfrm>
        <a:graphic>
          <a:graphicData uri="http://schemas.openxmlformats.org/drawingml/2006/table">
            <a:tbl>
              <a:tblPr firstRow="1" bandRow="1">
                <a:tableStyleId>{F5AB1C69-6EDB-4FF4-983F-18BD219EF322}</a:tableStyleId>
              </a:tblPr>
              <a:tblGrid>
                <a:gridCol w="5486400">
                  <a:extLst>
                    <a:ext uri="{9D8B030D-6E8A-4147-A177-3AD203B41FA5}">
                      <a16:colId xmlns:a16="http://schemas.microsoft.com/office/drawing/2014/main" val="3714061352"/>
                    </a:ext>
                  </a:extLst>
                </a:gridCol>
                <a:gridCol w="5791200">
                  <a:extLst>
                    <a:ext uri="{9D8B030D-6E8A-4147-A177-3AD203B41FA5}">
                      <a16:colId xmlns:a16="http://schemas.microsoft.com/office/drawing/2014/main" val="808570799"/>
                    </a:ext>
                  </a:extLst>
                </a:gridCol>
              </a:tblGrid>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Nhà Nam và nhà An sát cạnh nhau, các bạn đang dùng máy tính để trò chuyện với nhau.</a:t>
                      </a:r>
                    </a:p>
                    <a:p>
                      <a:pPr algn="just"/>
                      <a:endParaRPr lang="en-US" sz="3200" b="0">
                        <a:solidFill>
                          <a:schemeClr val="tx1"/>
                        </a:solidFill>
                        <a:latin typeface="Times New Roman" panose="02020603050405020304" pitchFamily="18" charset="0"/>
                        <a:cs typeface="Times New Roman" panose="02020603050405020304" pitchFamily="18" charset="0"/>
                      </a:endParaRP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200">
                        <a:solidFill>
                          <a:schemeClr val="tx1"/>
                        </a:solidFill>
                        <a:latin typeface="Times New Roman" panose="02020603050405020304" pitchFamily="18" charset="0"/>
                        <a:cs typeface="Times New Roman" panose="02020603050405020304" pitchFamily="18" charset="0"/>
                      </a:endParaRP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0720790"/>
                  </a:ext>
                </a:extLst>
              </a:tr>
              <a:tr h="370840">
                <a:tc>
                  <a:txBody>
                    <a:bodyPr/>
                    <a:lstStyle/>
                    <a:p>
                      <a:r>
                        <a:rPr lang="en-US" sz="3200">
                          <a:solidFill>
                            <a:schemeClr val="tx1"/>
                          </a:solidFill>
                          <a:latin typeface="Times New Roman" panose="02020603050405020304" pitchFamily="18" charset="0"/>
                          <a:cs typeface="Times New Roman" panose="02020603050405020304" pitchFamily="18" charset="0"/>
                        </a:rPr>
                        <a:t>a) Theo em Nam và An đang sử dụng loại nào để kết nối mạng?</a:t>
                      </a: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a:solidFill>
                            <a:schemeClr val="tx1"/>
                          </a:solidFill>
                          <a:latin typeface="Times New Roman" panose="02020603050405020304" pitchFamily="18" charset="0"/>
                          <a:cs typeface="Times New Roman" panose="02020603050405020304" pitchFamily="18" charset="0"/>
                        </a:rPr>
                        <a:t>Hai bạn đang sử dụng mạng kết nối không dây.</a:t>
                      </a: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6288350"/>
                  </a:ext>
                </a:extLst>
              </a:tr>
              <a:tr h="370840">
                <a:tc>
                  <a:txBody>
                    <a:bodyPr/>
                    <a:lstStyle/>
                    <a:p>
                      <a:r>
                        <a:rPr lang="en-US" sz="3200">
                          <a:solidFill>
                            <a:schemeClr val="tx1"/>
                          </a:solidFill>
                          <a:latin typeface="Times New Roman" panose="02020603050405020304" pitchFamily="18" charset="0"/>
                          <a:cs typeface="Times New Roman" panose="02020603050405020304" pitchFamily="18" charset="0"/>
                        </a:rPr>
                        <a:t>b)Hãy nêu các thành phần của mạng máy tính đó.</a:t>
                      </a: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vi-VN" sz="3200">
                          <a:solidFill>
                            <a:schemeClr val="tx1"/>
                          </a:solidFill>
                          <a:latin typeface="Times New Roman" panose="02020603050405020304" pitchFamily="18" charset="0"/>
                          <a:cs typeface="Times New Roman" panose="02020603050405020304" pitchFamily="18" charset="0"/>
                        </a:rPr>
                        <a:t>Các thành phần của mạng:</a:t>
                      </a:r>
                    </a:p>
                    <a:p>
                      <a:r>
                        <a:rPr lang="vi-VN" sz="3200">
                          <a:solidFill>
                            <a:schemeClr val="tx1"/>
                          </a:solidFill>
                          <a:latin typeface="Times New Roman" panose="02020603050405020304" pitchFamily="18" charset="0"/>
                          <a:cs typeface="Times New Roman" panose="02020603050405020304" pitchFamily="18" charset="0"/>
                        </a:rPr>
                        <a:t>- Thiết bị đầu cuối: Hai máy tính nhà Nam và An.</a:t>
                      </a:r>
                    </a:p>
                    <a:p>
                      <a:r>
                        <a:rPr lang="vi-VN" sz="3200">
                          <a:solidFill>
                            <a:schemeClr val="tx1"/>
                          </a:solidFill>
                          <a:latin typeface="Times New Roman" panose="02020603050405020304" pitchFamily="18" charset="0"/>
                          <a:cs typeface="Times New Roman" panose="02020603050405020304" pitchFamily="18" charset="0"/>
                        </a:rPr>
                        <a:t>- Đường truyền dữ liệu: Kết nối không dây.</a:t>
                      </a:r>
                    </a:p>
                    <a:p>
                      <a:r>
                        <a:rPr lang="vi-VN" sz="3200">
                          <a:solidFill>
                            <a:schemeClr val="tx1"/>
                          </a:solidFill>
                          <a:latin typeface="Times New Roman" panose="02020603050405020304" pitchFamily="18" charset="0"/>
                          <a:cs typeface="Times New Roman" panose="02020603050405020304" pitchFamily="18" charset="0"/>
                        </a:rPr>
                        <a:t>- Thiết bị kết nối: Bộ định tuyến không dây.</a:t>
                      </a: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1650970"/>
                  </a:ext>
                </a:extLst>
              </a:tr>
            </a:tbl>
          </a:graphicData>
        </a:graphic>
      </p:graphicFrame>
      <p:pic>
        <p:nvPicPr>
          <p:cNvPr id="3" name="Picture 2">
            <a:extLst>
              <a:ext uri="{FF2B5EF4-FFF2-40B4-BE49-F238E27FC236}">
                <a16:creationId xmlns:a16="http://schemas.microsoft.com/office/drawing/2014/main" id="{CD3CCF04-0080-0B6B-B726-A4C215DB943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24264"/>
            <a:ext cx="5486400" cy="2009335"/>
          </a:xfrm>
          <a:prstGeom prst="rect">
            <a:avLst/>
          </a:prstGeom>
          <a:noFill/>
          <a:ln>
            <a:noFill/>
          </a:ln>
        </p:spPr>
      </p:pic>
      <p:sp>
        <p:nvSpPr>
          <p:cNvPr id="4" name="Rectangle 3">
            <a:extLst>
              <a:ext uri="{FF2B5EF4-FFF2-40B4-BE49-F238E27FC236}">
                <a16:creationId xmlns:a16="http://schemas.microsoft.com/office/drawing/2014/main" id="{238950D2-198F-8F85-DD06-BB232B81F986}"/>
              </a:ext>
            </a:extLst>
          </p:cNvPr>
          <p:cNvSpPr/>
          <p:nvPr/>
        </p:nvSpPr>
        <p:spPr>
          <a:xfrm>
            <a:off x="6019800" y="2209800"/>
            <a:ext cx="5562600" cy="9855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FACC88D9-48C3-19A1-6D07-7E22A44860BC}"/>
              </a:ext>
            </a:extLst>
          </p:cNvPr>
          <p:cNvSpPr/>
          <p:nvPr/>
        </p:nvSpPr>
        <p:spPr>
          <a:xfrm>
            <a:off x="5983458" y="3246898"/>
            <a:ext cx="5598942" cy="34868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6092436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4"/>
                                        </p:tgtEl>
                                        <p:attrNameLst>
                                          <p:attrName>ppt_w</p:attrName>
                                        </p:attrNameLst>
                                      </p:cBhvr>
                                      <p:tavLst>
                                        <p:tav tm="0">
                                          <p:val>
                                            <p:strVal val="ppt_w"/>
                                          </p:val>
                                        </p:tav>
                                        <p:tav tm="100000">
                                          <p:val>
                                            <p:fltVal val="0"/>
                                          </p:val>
                                        </p:tav>
                                      </p:tavLst>
                                    </p:anim>
                                    <p:anim calcmode="lin" valueType="num">
                                      <p:cBhvr>
                                        <p:cTn id="7" dur="500"/>
                                        <p:tgtEl>
                                          <p:spTgt spid="4"/>
                                        </p:tgtEl>
                                        <p:attrNameLst>
                                          <p:attrName>ppt_h</p:attrName>
                                        </p:attrNameLst>
                                      </p:cBhvr>
                                      <p:tavLst>
                                        <p:tav tm="0">
                                          <p:val>
                                            <p:strVal val="ppt_h"/>
                                          </p:val>
                                        </p:tav>
                                        <p:tav tm="100000">
                                          <p:val>
                                            <p:fltVal val="0"/>
                                          </p:val>
                                        </p:tav>
                                      </p:tavLst>
                                    </p:anim>
                                    <p:animEffect transition="out" filter="fade">
                                      <p:cBhvr>
                                        <p:cTn id="8" dur="500"/>
                                        <p:tgtEl>
                                          <p:spTgt spid="4"/>
                                        </p:tgtEl>
                                      </p:cBhvr>
                                    </p:animEffect>
                                    <p:set>
                                      <p:cBhvr>
                                        <p:cTn id="9" dur="1" fill="hold">
                                          <p:stCondLst>
                                            <p:cond delay="499"/>
                                          </p:stCondLst>
                                        </p:cTn>
                                        <p:tgtEl>
                                          <p:spTgt spid="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5"/>
                                        </p:tgtEl>
                                        <p:attrNameLst>
                                          <p:attrName>ppt_w</p:attrName>
                                        </p:attrNameLst>
                                      </p:cBhvr>
                                      <p:tavLst>
                                        <p:tav tm="0">
                                          <p:val>
                                            <p:strVal val="ppt_w"/>
                                          </p:val>
                                        </p:tav>
                                        <p:tav tm="100000">
                                          <p:val>
                                            <p:fltVal val="0"/>
                                          </p:val>
                                        </p:tav>
                                      </p:tavLst>
                                    </p:anim>
                                    <p:anim calcmode="lin" valueType="num">
                                      <p:cBhvr>
                                        <p:cTn id="14" dur="500"/>
                                        <p:tgtEl>
                                          <p:spTgt spid="5"/>
                                        </p:tgtEl>
                                        <p:attrNameLst>
                                          <p:attrName>ppt_h</p:attrName>
                                        </p:attrNameLst>
                                      </p:cBhvr>
                                      <p:tavLst>
                                        <p:tav tm="0">
                                          <p:val>
                                            <p:strVal val="ppt_h"/>
                                          </p:val>
                                        </p:tav>
                                        <p:tav tm="100000">
                                          <p:val>
                                            <p:fltVal val="0"/>
                                          </p:val>
                                        </p:tav>
                                      </p:tavLst>
                                    </p:anim>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53FF6DCB-4D07-4E5A-B8BF-D461834345DD}"/>
              </a:ext>
            </a:extLst>
          </p:cNvPr>
          <p:cNvSpPr txBox="1"/>
          <p:nvPr/>
        </p:nvSpPr>
        <p:spPr>
          <a:xfrm>
            <a:off x="414992" y="1295400"/>
            <a:ext cx="11125201" cy="1754326"/>
          </a:xfrm>
          <a:prstGeom prst="rect">
            <a:avLst/>
          </a:prstGeom>
          <a:noFill/>
          <a:ln>
            <a:solidFill>
              <a:srgbClr val="FFC000"/>
            </a:solidFill>
          </a:ln>
        </p:spPr>
        <p:txBody>
          <a:bodyPr wrap="square" rtlCol="0">
            <a:spAutoFit/>
          </a:bodyPr>
          <a:lstStyle/>
          <a:p>
            <a:pPr marL="0" marR="0" algn="just">
              <a:spcBef>
                <a:spcPts val="0"/>
              </a:spcBef>
              <a:spcAft>
                <a:spcPts val="0"/>
              </a:spcAft>
            </a:pPr>
            <a:r>
              <a:rPr lang="vi-VN" sz="3600">
                <a:effectLst/>
                <a:latin typeface="Times New Roman" panose="02020603050405020304" pitchFamily="18" charset="0"/>
                <a:ea typeface="Arial" panose="020B0604020202020204" pitchFamily="34" charset="0"/>
                <a:cs typeface="Times New Roman" panose="02020603050405020304" pitchFamily="18" charset="0"/>
              </a:rPr>
              <a:t>Em truy cập Internet bằng máy tính để bàn so với sử dụng mạng bằng các thiết bị không dây như điện thoại thông minh, máy tính bảng có ưu nhược điểm gì không?</a:t>
            </a:r>
          </a:p>
        </p:txBody>
      </p:sp>
      <p:sp>
        <p:nvSpPr>
          <p:cNvPr id="2" name="TextBox 1">
            <a:extLst>
              <a:ext uri="{FF2B5EF4-FFF2-40B4-BE49-F238E27FC236}">
                <a16:creationId xmlns:a16="http://schemas.microsoft.com/office/drawing/2014/main" id="{0AD3D786-CA57-7F0E-A39F-617E5ACC7178}"/>
              </a:ext>
            </a:extLst>
          </p:cNvPr>
          <p:cNvSpPr txBox="1"/>
          <p:nvPr/>
        </p:nvSpPr>
        <p:spPr>
          <a:xfrm>
            <a:off x="433751" y="3200400"/>
            <a:ext cx="11125201" cy="3416320"/>
          </a:xfrm>
          <a:prstGeom prst="rect">
            <a:avLst/>
          </a:prstGeom>
          <a:noFill/>
          <a:ln>
            <a:solidFill>
              <a:srgbClr val="FFC000"/>
            </a:solidFill>
          </a:ln>
        </p:spPr>
        <p:txBody>
          <a:bodyPr wrap="square" rtlCol="0">
            <a:spAutoFit/>
          </a:bodyPr>
          <a:lstStyle/>
          <a:p>
            <a:pPr marL="0" marR="0" algn="just">
              <a:spcBef>
                <a:spcPts val="0"/>
              </a:spcBef>
              <a:spcAft>
                <a:spcPts val="0"/>
              </a:spcAft>
            </a:pPr>
            <a:r>
              <a:rPr lang="en-US" sz="3600">
                <a:effectLst/>
                <a:latin typeface="Times New Roman" panose="02020603050405020304" pitchFamily="18" charset="0"/>
                <a:ea typeface="Arial" panose="020B0604020202020204" pitchFamily="34" charset="0"/>
                <a:cs typeface="Times New Roman" panose="02020603050405020304" pitchFamily="18" charset="0"/>
              </a:rPr>
              <a:t>Gợi ý đáp án:</a:t>
            </a:r>
          </a:p>
          <a:p>
            <a:pPr marL="0" marR="0" algn="just">
              <a:spcBef>
                <a:spcPts val="0"/>
              </a:spcBef>
              <a:spcAft>
                <a:spcPts val="0"/>
              </a:spcAft>
            </a:pPr>
            <a:r>
              <a:rPr lang="vi-VN" sz="3600">
                <a:latin typeface="Times New Roman" panose="02020603050405020304" pitchFamily="18" charset="0"/>
                <a:ea typeface="Arial" panose="020B0604020202020204" pitchFamily="34" charset="0"/>
                <a:cs typeface="Times New Roman" panose="02020603050405020304" pitchFamily="18" charset="0"/>
              </a:rPr>
              <a:t>Dùng mạng dây trên máy tính để bàn có tốc độ ổn định nhất nhưng không thuận tiện bằng dùng mạng không dây trên các thiết bị Wifi. Các thiết bị không dây sẽ có chất lượng không đều ở các vị trí khác nhau do bị chắn sóng hoặc nhiễu bởi nhiều nguyên nhân.</a:t>
            </a:r>
            <a:endParaRPr lang="vi-VN" sz="360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08435049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1DEBEF-6189-D808-73E7-F4EC0C3BDDFB}"/>
              </a:ext>
            </a:extLst>
          </p:cNvPr>
          <p:cNvSpPr txBox="1"/>
          <p:nvPr/>
        </p:nvSpPr>
        <p:spPr>
          <a:xfrm>
            <a:off x="876300" y="1371600"/>
            <a:ext cx="10439400" cy="4524315"/>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Link bài giảng trực tuyến tham khảo:</a:t>
            </a:r>
          </a:p>
          <a:p>
            <a:endParaRPr lang="en-US" sz="3600">
              <a:latin typeface="Times New Roman" panose="02020603050405020304" pitchFamily="18" charset="0"/>
              <a:cs typeface="Times New Roman" panose="02020603050405020304" pitchFamily="18" charset="0"/>
            </a:endParaRPr>
          </a:p>
          <a:p>
            <a:r>
              <a:rPr lang="en-US" sz="3600">
                <a:latin typeface="Times New Roman" panose="02020603050405020304" pitchFamily="18" charset="0"/>
                <a:cs typeface="Times New Roman" panose="02020603050405020304" pitchFamily="18" charset="0"/>
                <a:hlinkClick r:id="rId2"/>
              </a:rPr>
              <a:t>https://forlangworld.blogspot.com/</a:t>
            </a:r>
            <a:endParaRPr lang="en-US" sz="3600">
              <a:latin typeface="Times New Roman" panose="02020603050405020304" pitchFamily="18" charset="0"/>
              <a:cs typeface="Times New Roman" panose="02020603050405020304" pitchFamily="18" charset="0"/>
            </a:endParaRPr>
          </a:p>
          <a:p>
            <a:endParaRPr lang="en-US" sz="3600">
              <a:latin typeface="Times New Roman" panose="02020603050405020304" pitchFamily="18" charset="0"/>
              <a:cs typeface="Times New Roman" panose="02020603050405020304" pitchFamily="18" charset="0"/>
            </a:endParaRPr>
          </a:p>
          <a:p>
            <a:r>
              <a:rPr lang="en-US" sz="3600">
                <a:latin typeface="Times New Roman" panose="02020603050405020304" pitchFamily="18" charset="0"/>
                <a:cs typeface="Times New Roman" panose="02020603050405020304" pitchFamily="18" charset="0"/>
                <a:hlinkClick r:id="rId3"/>
              </a:rPr>
              <a:t>https://www.youtube.com/c/ForlangWorld</a:t>
            </a:r>
            <a:endParaRPr lang="en-US" sz="3600">
              <a:latin typeface="Times New Roman" panose="02020603050405020304" pitchFamily="18" charset="0"/>
              <a:cs typeface="Times New Roman" panose="02020603050405020304" pitchFamily="18" charset="0"/>
            </a:endParaRPr>
          </a:p>
          <a:p>
            <a:endParaRPr lang="en-US" sz="3600">
              <a:latin typeface="Times New Roman" panose="02020603050405020304" pitchFamily="18" charset="0"/>
              <a:cs typeface="Times New Roman" panose="02020603050405020304" pitchFamily="18" charset="0"/>
            </a:endParaRPr>
          </a:p>
          <a:p>
            <a:r>
              <a:rPr lang="en-US" sz="3600">
                <a:latin typeface="Times New Roman" panose="02020603050405020304" pitchFamily="18" charset="0"/>
                <a:cs typeface="Times New Roman" panose="02020603050405020304" pitchFamily="18" charset="0"/>
                <a:hlinkClick r:id="rId4"/>
              </a:rPr>
              <a:t>https://www.facebook.com/emvuiemhoc</a:t>
            </a:r>
            <a:endParaRPr lang="en-US" sz="3600">
              <a:latin typeface="Times New Roman" panose="02020603050405020304" pitchFamily="18" charset="0"/>
              <a:cs typeface="Times New Roman" panose="02020603050405020304" pitchFamily="18" charset="0"/>
            </a:endParaRPr>
          </a:p>
          <a:p>
            <a:endParaRPr lang="en-US"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2881285"/>
      </p:ext>
    </p:extLst>
  </p:cSld>
  <p:clrMapOvr>
    <a:masterClrMapping/>
  </p:clrMapOvr>
  <p:transition>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0832813"/>
      </p:ext>
    </p:extLst>
  </p:cSld>
  <p:clrMapOvr>
    <a:masterClrMapping/>
  </p:clrMapOvr>
  <p:transition>
    <p:split orient="ver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99206624"/>
      </p:ext>
    </p:extLst>
  </p:cSld>
  <p:clrMapOvr>
    <a:masterClrMapping/>
  </p:clrMapOvr>
  <p:transition>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92" name="TextBox 23"/>
          <p:cNvSpPr txBox="1">
            <a:spLocks noChangeArrowheads="1"/>
          </p:cNvSpPr>
          <p:nvPr/>
        </p:nvSpPr>
        <p:spPr bwMode="auto">
          <a:xfrm>
            <a:off x="2133600" y="802098"/>
            <a:ext cx="937259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3600">
                <a:latin typeface="Times New Roman" panose="02020603050405020304" pitchFamily="18" charset="0"/>
                <a:cs typeface="Times New Roman" panose="02020603050405020304" pitchFamily="18" charset="0"/>
              </a:rPr>
              <a:t>Trong các công việc sau công việc nào cần phải nối mạng máy tính?</a:t>
            </a:r>
          </a:p>
        </p:txBody>
      </p:sp>
      <p:sp>
        <p:nvSpPr>
          <p:cNvPr id="32794" name="TextBox 25"/>
          <p:cNvSpPr txBox="1">
            <a:spLocks noChangeArrowheads="1"/>
          </p:cNvSpPr>
          <p:nvPr/>
        </p:nvSpPr>
        <p:spPr bwMode="auto">
          <a:xfrm>
            <a:off x="2133600" y="4754637"/>
            <a:ext cx="899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3600">
                <a:latin typeface="Times New Roman" panose="02020603050405020304" pitchFamily="18" charset="0"/>
                <a:cs typeface="Times New Roman" panose="02020603050405020304" pitchFamily="18" charset="0"/>
              </a:rPr>
              <a:t>Xem phim trên Youtube</a:t>
            </a:r>
          </a:p>
        </p:txBody>
      </p:sp>
      <p:sp>
        <p:nvSpPr>
          <p:cNvPr id="32795" name="TextBox 26"/>
          <p:cNvSpPr txBox="1">
            <a:spLocks noChangeArrowheads="1"/>
          </p:cNvSpPr>
          <p:nvPr/>
        </p:nvSpPr>
        <p:spPr bwMode="auto">
          <a:xfrm>
            <a:off x="2150012" y="3535337"/>
            <a:ext cx="91275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3600">
                <a:latin typeface="Times New Roman" panose="02020603050405020304" pitchFamily="18" charset="0"/>
                <a:cs typeface="Times New Roman" panose="02020603050405020304" pitchFamily="18" charset="0"/>
              </a:rPr>
              <a:t>Xem ti vi trên máy tính</a:t>
            </a:r>
          </a:p>
        </p:txBody>
      </p:sp>
      <p:sp>
        <p:nvSpPr>
          <p:cNvPr id="32796" name="TextBox 27"/>
          <p:cNvSpPr txBox="1">
            <a:spLocks noChangeArrowheads="1"/>
          </p:cNvSpPr>
          <p:nvPr/>
        </p:nvSpPr>
        <p:spPr bwMode="auto">
          <a:xfrm>
            <a:off x="2133600" y="2430655"/>
            <a:ext cx="79083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3600">
                <a:latin typeface="Times New Roman" panose="02020603050405020304" pitchFamily="18" charset="0"/>
                <a:cs typeface="Times New Roman" panose="02020603050405020304" pitchFamily="18" charset="0"/>
              </a:rPr>
              <a:t>Lập trình Pascal giải một bài toán</a:t>
            </a:r>
          </a:p>
        </p:txBody>
      </p:sp>
      <p:sp>
        <p:nvSpPr>
          <p:cNvPr id="32797" name="TextBox 28"/>
          <p:cNvSpPr txBox="1">
            <a:spLocks noChangeArrowheads="1"/>
          </p:cNvSpPr>
          <p:nvPr/>
        </p:nvSpPr>
        <p:spPr bwMode="auto">
          <a:xfrm>
            <a:off x="2057400" y="5761038"/>
            <a:ext cx="9220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3600">
                <a:latin typeface="Times New Roman" panose="02020603050405020304" pitchFamily="18" charset="0"/>
                <a:cs typeface="Times New Roman" panose="02020603050405020304" pitchFamily="18" charset="0"/>
              </a:rPr>
              <a:t>Chat với bạn trên Facebook</a:t>
            </a:r>
          </a:p>
        </p:txBody>
      </p:sp>
      <p:sp>
        <p:nvSpPr>
          <p:cNvPr id="30" name="Oval 29"/>
          <p:cNvSpPr/>
          <p:nvPr/>
        </p:nvSpPr>
        <p:spPr>
          <a:xfrm>
            <a:off x="381000" y="3580068"/>
            <a:ext cx="522288" cy="506988"/>
          </a:xfrm>
          <a:prstGeom prst="ellipse">
            <a:avLst/>
          </a:prstGeom>
          <a:solidFill>
            <a:srgbClr val="FF0000">
              <a:alpha val="68000"/>
            </a:srgbClr>
          </a:solidFill>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Oval 32"/>
          <p:cNvSpPr/>
          <p:nvPr/>
        </p:nvSpPr>
        <p:spPr>
          <a:xfrm>
            <a:off x="377656" y="4724167"/>
            <a:ext cx="522288" cy="506988"/>
          </a:xfrm>
          <a:prstGeom prst="ellipse">
            <a:avLst/>
          </a:prstGeom>
          <a:solidFill>
            <a:srgbClr val="FF0000">
              <a:alpha val="68000"/>
            </a:srgbClr>
          </a:solidFill>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Oval 35"/>
          <p:cNvSpPr/>
          <p:nvPr/>
        </p:nvSpPr>
        <p:spPr>
          <a:xfrm>
            <a:off x="369768" y="5761038"/>
            <a:ext cx="522288" cy="506988"/>
          </a:xfrm>
          <a:prstGeom prst="ellipse">
            <a:avLst/>
          </a:prstGeom>
          <a:solidFill>
            <a:srgbClr val="FF0000">
              <a:alpha val="68000"/>
            </a:srgbClr>
          </a:solidFill>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par>
                                <p:cTn id="10" presetID="53" presetClass="entr" presetSubtype="16"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fltVal val="0"/>
                                          </p:val>
                                        </p:tav>
                                        <p:tav tm="100000">
                                          <p:val>
                                            <p:strVal val="#ppt_w"/>
                                          </p:val>
                                        </p:tav>
                                      </p:tavLst>
                                    </p:anim>
                                    <p:anim calcmode="lin" valueType="num">
                                      <p:cBhvr>
                                        <p:cTn id="18" dur="500" fill="hold"/>
                                        <p:tgtEl>
                                          <p:spTgt spid="36"/>
                                        </p:tgtEl>
                                        <p:attrNameLst>
                                          <p:attrName>ppt_h</p:attrName>
                                        </p:attrNameLst>
                                      </p:cBhvr>
                                      <p:tavLst>
                                        <p:tav tm="0">
                                          <p:val>
                                            <p:fltVal val="0"/>
                                          </p:val>
                                        </p:tav>
                                        <p:tav tm="100000">
                                          <p:val>
                                            <p:strVal val="#ppt_h"/>
                                          </p:val>
                                        </p:tav>
                                      </p:tavLst>
                                    </p:anim>
                                    <p:animEffect transition="in" filter="fade">
                                      <p:cBhvr>
                                        <p:cTn id="1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C9CD1D-6598-491D-B343-D099AA1752A7}"/>
              </a:ext>
            </a:extLst>
          </p:cNvPr>
          <p:cNvSpPr txBox="1"/>
          <p:nvPr/>
        </p:nvSpPr>
        <p:spPr>
          <a:xfrm>
            <a:off x="457200" y="1127211"/>
            <a:ext cx="6781800" cy="584775"/>
          </a:xfrm>
          <a:prstGeom prst="rect">
            <a:avLst/>
          </a:prstGeom>
          <a:noFill/>
        </p:spPr>
        <p:txBody>
          <a:bodyPr wrap="square" rtlCol="0">
            <a:spAutoFit/>
          </a:bodyPr>
          <a:lstStyle/>
          <a:p>
            <a:r>
              <a:rPr lang="en-US" altLang="en-US" sz="3200" b="1">
                <a:solidFill>
                  <a:srgbClr val="FF0000"/>
                </a:solidFill>
                <a:latin typeface="Times New Roman" panose="02020603050405020304" pitchFamily="18" charset="0"/>
                <a:cs typeface="Times New Roman" panose="02020603050405020304" pitchFamily="18" charset="0"/>
              </a:rPr>
              <a:t>1. Mạng máy tính là gì?</a:t>
            </a:r>
          </a:p>
        </p:txBody>
      </p:sp>
      <p:sp>
        <p:nvSpPr>
          <p:cNvPr id="12" name="TextBox 11">
            <a:extLst>
              <a:ext uri="{FF2B5EF4-FFF2-40B4-BE49-F238E27FC236}">
                <a16:creationId xmlns:a16="http://schemas.microsoft.com/office/drawing/2014/main" id="{53FF6DCB-4D07-4E5A-B8BF-D461834345DD}"/>
              </a:ext>
            </a:extLst>
          </p:cNvPr>
          <p:cNvSpPr txBox="1"/>
          <p:nvPr/>
        </p:nvSpPr>
        <p:spPr>
          <a:xfrm>
            <a:off x="492369" y="2194011"/>
            <a:ext cx="11166231" cy="4500912"/>
          </a:xfrm>
          <a:prstGeom prst="rect">
            <a:avLst/>
          </a:prstGeom>
          <a:noFill/>
          <a:ln>
            <a:solidFill>
              <a:srgbClr val="FFC000"/>
            </a:solidFill>
          </a:ln>
        </p:spPr>
        <p:txBody>
          <a:bodyPr wrap="square" rtlCol="0">
            <a:spAutoFit/>
          </a:bodyPr>
          <a:lstStyle/>
          <a:p>
            <a:pPr marL="0" marR="0" algn="just">
              <a:lnSpc>
                <a:spcPct val="115000"/>
              </a:lnSpc>
              <a:spcBef>
                <a:spcPts val="0"/>
              </a:spcBef>
              <a:spcAft>
                <a:spcPts val="0"/>
              </a:spcAft>
            </a:pPr>
            <a:r>
              <a:rPr lang="vi-VN" sz="3600">
                <a:effectLst/>
                <a:latin typeface="Times New Roman" panose="02020603050405020304" pitchFamily="18" charset="0"/>
                <a:ea typeface="Arial" panose="020B0604020202020204" pitchFamily="34" charset="0"/>
                <a:cs typeface="Times New Roman" panose="02020603050405020304" pitchFamily="18" charset="0"/>
              </a:rPr>
              <a:t>Đường giao thông làm nên sự kỳ diệu, đường nối các ngôi nhà, làng mạc, thành phố,... với nhau. Các con đường đan với nhau thành mạng lưới. Nhiều mạng nhỏ được nối với nhau thành mạng lớn hơn,... Cứ như thế mạng giao thông mở rộng ra khắp nơi trên trái đất. Có cả những đường không nhìn thấy như đường máy bay trên không trung, đường của tàu trên sông, biển, đường sắt,...</a:t>
            </a:r>
          </a:p>
        </p:txBody>
      </p:sp>
      <p:sp>
        <p:nvSpPr>
          <p:cNvPr id="11" name="Rectangle 10">
            <a:extLst>
              <a:ext uri="{FF2B5EF4-FFF2-40B4-BE49-F238E27FC236}">
                <a16:creationId xmlns:a16="http://schemas.microsoft.com/office/drawing/2014/main" id="{ABC29359-E19D-49CF-A3CB-1EB64824A80C}"/>
              </a:ext>
            </a:extLst>
          </p:cNvPr>
          <p:cNvSpPr/>
          <p:nvPr/>
        </p:nvSpPr>
        <p:spPr>
          <a:xfrm>
            <a:off x="457200" y="1660611"/>
            <a:ext cx="4724400"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a:solidFill>
                  <a:schemeClr val="tx1"/>
                </a:solidFill>
                <a:latin typeface="Times New Roman" panose="02020603050405020304" pitchFamily="18" charset="0"/>
                <a:ea typeface="Arial" panose="020B0604020202020204" pitchFamily="34" charset="0"/>
              </a:rPr>
              <a:t>Tìm hiểu mạng lưới:</a:t>
            </a:r>
            <a:endParaRPr lang="vi-VN" sz="32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060552"/>
      </p:ext>
    </p:extLst>
  </p:cSld>
  <p:clrMapOvr>
    <a:masterClrMapping/>
  </p:clrMapOvr>
  <p:transition>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483010" y="1233124"/>
            <a:ext cx="4477825" cy="584200"/>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4788310" y="1229920"/>
            <a:ext cx="6896100" cy="584200"/>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vi-VN" sz="320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Mạng lưới</a:t>
            </a:r>
          </a:p>
        </p:txBody>
      </p:sp>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2885496012"/>
              </p:ext>
            </p:extLst>
          </p:nvPr>
        </p:nvGraphicFramePr>
        <p:xfrm>
          <a:off x="483009" y="1830360"/>
          <a:ext cx="11225981" cy="4951440"/>
        </p:xfrm>
        <a:graphic>
          <a:graphicData uri="http://schemas.openxmlformats.org/drawingml/2006/table">
            <a:tbl>
              <a:tblPr firstRow="1" bandRow="1">
                <a:tableStyleId>{F5AB1C69-6EDB-4FF4-983F-18BD219EF322}</a:tableStyleId>
              </a:tblPr>
              <a:tblGrid>
                <a:gridCol w="4314748">
                  <a:extLst>
                    <a:ext uri="{9D8B030D-6E8A-4147-A177-3AD203B41FA5}">
                      <a16:colId xmlns:a16="http://schemas.microsoft.com/office/drawing/2014/main" val="795175101"/>
                    </a:ext>
                  </a:extLst>
                </a:gridCol>
                <a:gridCol w="6911233">
                  <a:extLst>
                    <a:ext uri="{9D8B030D-6E8A-4147-A177-3AD203B41FA5}">
                      <a16:colId xmlns:a16="http://schemas.microsoft.com/office/drawing/2014/main" val="2517340449"/>
                    </a:ext>
                  </a:extLst>
                </a:gridCol>
              </a:tblGrid>
              <a:tr h="370840">
                <a:tc>
                  <a:txBody>
                    <a:bodyPr/>
                    <a:lstStyle/>
                    <a:p>
                      <a:pPr algn="just"/>
                      <a:r>
                        <a:rPr lang="en-US" sz="2800" b="0">
                          <a:solidFill>
                            <a:schemeClr val="tx1"/>
                          </a:solidFill>
                          <a:latin typeface="Times New Roman" panose="02020603050405020304" pitchFamily="18" charset="0"/>
                          <a:cs typeface="Times New Roman" panose="02020603050405020304" pitchFamily="18" charset="0"/>
                        </a:rPr>
                        <a:t>Câu 1. </a:t>
                      </a:r>
                      <a:r>
                        <a:rPr lang="vi-VN" sz="2800" b="0">
                          <a:solidFill>
                            <a:schemeClr val="tx1"/>
                          </a:solidFill>
                          <a:latin typeface="Times New Roman" panose="02020603050405020304" pitchFamily="18" charset="0"/>
                          <a:cs typeface="Times New Roman" panose="02020603050405020304" pitchFamily="18" charset="0"/>
                        </a:rPr>
                        <a:t>Em hãy kể ra một số mạng lưới khác giống như mạng giao thông đường bộ?</a:t>
                      </a:r>
                    </a:p>
                  </a:txBody>
                  <a:tcPr marL="108000" marR="108000" marT="72000" marB="72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3200" b="0">
                          <a:solidFill>
                            <a:schemeClr val="tx1"/>
                          </a:solidFill>
                          <a:latin typeface="Times New Roman" panose="02020603050405020304" pitchFamily="18" charset="0"/>
                          <a:cs typeface="Times New Roman" panose="02020603050405020304" pitchFamily="18" charset="0"/>
                        </a:rPr>
                        <a:t>Một số mạng lưới như: mạng giao thông đường thủy, mạng giao thông đường sắt, mạng điện thoại..</a:t>
                      </a:r>
                      <a:endParaRPr lang="en-US" sz="3200" b="0">
                        <a:solidFill>
                          <a:schemeClr val="tx1"/>
                        </a:solidFill>
                        <a:latin typeface="Times New Roman" panose="02020603050405020304" pitchFamily="18" charset="0"/>
                        <a:cs typeface="Times New Roman" panose="02020603050405020304" pitchFamily="18" charset="0"/>
                      </a:endParaRPr>
                    </a:p>
                  </a:txBody>
                  <a:tcPr marL="108000" marR="108000" marT="72000" marB="72000"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7529309"/>
                  </a:ext>
                </a:extLst>
              </a:tr>
              <a:tr h="370840">
                <a:tc>
                  <a:txBody>
                    <a:bodyPr/>
                    <a:lstStyle/>
                    <a:p>
                      <a:pPr algn="just"/>
                      <a:r>
                        <a:rPr lang="vi-VN" sz="3200" b="0">
                          <a:solidFill>
                            <a:schemeClr val="tx1"/>
                          </a:solidFill>
                          <a:latin typeface="Times New Roman" panose="02020603050405020304" pitchFamily="18" charset="0"/>
                          <a:cs typeface="Times New Roman" panose="02020603050405020304" pitchFamily="18" charset="0"/>
                        </a:rPr>
                        <a:t>Câu 2. Những gì được vận chuyển trên mạng lưới đó?</a:t>
                      </a:r>
                      <a:endParaRPr lang="en-US" sz="3200" b="0">
                        <a:solidFill>
                          <a:schemeClr val="tx1"/>
                        </a:solidFill>
                        <a:latin typeface="Times New Roman" panose="02020603050405020304" pitchFamily="18" charset="0"/>
                        <a:cs typeface="Times New Roman" panose="02020603050405020304" pitchFamily="18" charset="0"/>
                      </a:endParaRPr>
                    </a:p>
                  </a:txBody>
                  <a:tcPr marL="108000" marR="108000" marT="72000" marB="72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vi-VN" sz="3000" b="0">
                          <a:solidFill>
                            <a:schemeClr val="tx1"/>
                          </a:solidFill>
                          <a:latin typeface="Times New Roman" panose="02020603050405020304" pitchFamily="18" charset="0"/>
                          <a:cs typeface="Times New Roman" panose="02020603050405020304" pitchFamily="18" charset="0"/>
                        </a:rPr>
                        <a:t>Những thứ được vận chuyển</a:t>
                      </a:r>
                    </a:p>
                    <a:p>
                      <a:pPr algn="just"/>
                      <a:r>
                        <a:rPr lang="en-US" sz="3000" b="0">
                          <a:solidFill>
                            <a:schemeClr val="tx1"/>
                          </a:solidFill>
                          <a:latin typeface="Times New Roman" panose="02020603050405020304" pitchFamily="18" charset="0"/>
                          <a:cs typeface="Times New Roman" panose="02020603050405020304" pitchFamily="18" charset="0"/>
                        </a:rPr>
                        <a:t>-</a:t>
                      </a:r>
                      <a:r>
                        <a:rPr lang="vi-VN" sz="3000" b="0">
                          <a:solidFill>
                            <a:schemeClr val="tx1"/>
                          </a:solidFill>
                          <a:latin typeface="Times New Roman" panose="02020603050405020304" pitchFamily="18" charset="0"/>
                          <a:cs typeface="Times New Roman" panose="02020603050405020304" pitchFamily="18" charset="0"/>
                        </a:rPr>
                        <a:t>Mạng giao thông đường thủy: hàng hóa, thuyền buồm, con người</a:t>
                      </a:r>
                    </a:p>
                    <a:p>
                      <a:pPr algn="just"/>
                      <a:r>
                        <a:rPr lang="en-US" sz="3000" b="0">
                          <a:solidFill>
                            <a:schemeClr val="tx1"/>
                          </a:solidFill>
                          <a:latin typeface="Times New Roman" panose="02020603050405020304" pitchFamily="18" charset="0"/>
                          <a:cs typeface="Times New Roman" panose="02020603050405020304" pitchFamily="18" charset="0"/>
                        </a:rPr>
                        <a:t>-</a:t>
                      </a:r>
                      <a:r>
                        <a:rPr lang="vi-VN" sz="3000" b="0">
                          <a:solidFill>
                            <a:schemeClr val="tx1"/>
                          </a:solidFill>
                          <a:latin typeface="Times New Roman" panose="02020603050405020304" pitchFamily="18" charset="0"/>
                          <a:cs typeface="Times New Roman" panose="02020603050405020304" pitchFamily="18" charset="0"/>
                        </a:rPr>
                        <a:t>Mạng giao thông đường sắt: con người, hàng hóa</a:t>
                      </a:r>
                    </a:p>
                    <a:p>
                      <a:pPr algn="just"/>
                      <a:r>
                        <a:rPr lang="en-US" sz="3000" b="0">
                          <a:solidFill>
                            <a:schemeClr val="tx1"/>
                          </a:solidFill>
                          <a:latin typeface="Times New Roman" panose="02020603050405020304" pitchFamily="18" charset="0"/>
                          <a:cs typeface="Times New Roman" panose="02020603050405020304" pitchFamily="18" charset="0"/>
                        </a:rPr>
                        <a:t>-</a:t>
                      </a:r>
                      <a:r>
                        <a:rPr lang="vi-VN" sz="3000" b="0">
                          <a:solidFill>
                            <a:schemeClr val="tx1"/>
                          </a:solidFill>
                          <a:latin typeface="Times New Roman" panose="02020603050405020304" pitchFamily="18" charset="0"/>
                          <a:cs typeface="Times New Roman" panose="02020603050405020304" pitchFamily="18" charset="0"/>
                        </a:rPr>
                        <a:t>Mạng điện thoại: tín hiệu âm thanh, hình ảnh...</a:t>
                      </a:r>
                    </a:p>
                  </a:txBody>
                  <a:tcPr marL="108000" marR="108000" marT="72000" marB="72000"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294229"/>
                  </a:ext>
                </a:extLst>
              </a:tr>
            </a:tbl>
          </a:graphicData>
        </a:graphic>
      </p:graphicFrame>
      <p:sp>
        <p:nvSpPr>
          <p:cNvPr id="5" name="Rectangle 4">
            <a:extLst>
              <a:ext uri="{FF2B5EF4-FFF2-40B4-BE49-F238E27FC236}">
                <a16:creationId xmlns:a16="http://schemas.microsoft.com/office/drawing/2014/main" id="{7B7D6AE4-CD1A-AA5C-CA80-9B165D736878}"/>
              </a:ext>
            </a:extLst>
          </p:cNvPr>
          <p:cNvSpPr/>
          <p:nvPr/>
        </p:nvSpPr>
        <p:spPr>
          <a:xfrm>
            <a:off x="4845460" y="1899044"/>
            <a:ext cx="6781800" cy="15299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76957939-119D-F7B5-F9DD-2888F7F02E61}"/>
              </a:ext>
            </a:extLst>
          </p:cNvPr>
          <p:cNvSpPr/>
          <p:nvPr/>
        </p:nvSpPr>
        <p:spPr>
          <a:xfrm>
            <a:off x="4891724" y="3500400"/>
            <a:ext cx="6781800" cy="3139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9720232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6"/>
                                        </p:tgtEl>
                                        <p:attrNameLst>
                                          <p:attrName>ppt_w</p:attrName>
                                        </p:attrNameLst>
                                      </p:cBhvr>
                                      <p:tavLst>
                                        <p:tav tm="0">
                                          <p:val>
                                            <p:strVal val="ppt_w"/>
                                          </p:val>
                                        </p:tav>
                                        <p:tav tm="100000">
                                          <p:val>
                                            <p:fltVal val="0"/>
                                          </p:val>
                                        </p:tav>
                                      </p:tavLst>
                                    </p:anim>
                                    <p:anim calcmode="lin" valueType="num">
                                      <p:cBhvr>
                                        <p:cTn id="14" dur="500"/>
                                        <p:tgtEl>
                                          <p:spTgt spid="6"/>
                                        </p:tgtEl>
                                        <p:attrNameLst>
                                          <p:attrName>ppt_h</p:attrName>
                                        </p:attrNameLst>
                                      </p:cBhvr>
                                      <p:tavLst>
                                        <p:tav tm="0">
                                          <p:val>
                                            <p:strVal val="ppt_h"/>
                                          </p:val>
                                        </p:tav>
                                        <p:tav tm="100000">
                                          <p:val>
                                            <p:fltVal val="0"/>
                                          </p:val>
                                        </p:tav>
                                      </p:tavLst>
                                    </p:anim>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a:extLst>
              <a:ext uri="{FF2B5EF4-FFF2-40B4-BE49-F238E27FC236}">
                <a16:creationId xmlns:a16="http://schemas.microsoft.com/office/drawing/2014/main" id="{9BAA0091-8C92-41AD-9DFF-4EED6254EC9F}"/>
              </a:ext>
            </a:extLst>
          </p:cNvPr>
          <p:cNvSpPr txBox="1">
            <a:spLocks noChangeArrowheads="1"/>
          </p:cNvSpPr>
          <p:nvPr/>
        </p:nvSpPr>
        <p:spPr bwMode="auto">
          <a:xfrm>
            <a:off x="2057400" y="698383"/>
            <a:ext cx="9413629" cy="131541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just">
              <a:lnSpc>
                <a:spcPct val="115000"/>
              </a:lnSpc>
              <a:spcBef>
                <a:spcPts val="0"/>
              </a:spcBef>
              <a:spcAft>
                <a:spcPts val="0"/>
              </a:spcAft>
              <a:buNone/>
            </a:pPr>
            <a:r>
              <a:rPr lang="vi-VN" sz="3600">
                <a:latin typeface="Times New Roman" panose="02020603050405020304" pitchFamily="18" charset="0"/>
                <a:ea typeface="Arial" panose="020B0604020202020204" pitchFamily="34" charset="0"/>
                <a:cs typeface="Times New Roman" panose="02020603050405020304" pitchFamily="18" charset="0"/>
              </a:rPr>
              <a:t>E</a:t>
            </a:r>
            <a:r>
              <a:rPr lang="vi-VN" sz="3600">
                <a:effectLst/>
                <a:latin typeface="Times New Roman" panose="02020603050405020304" pitchFamily="18" charset="0"/>
                <a:ea typeface="Arial" panose="020B0604020202020204" pitchFamily="34" charset="0"/>
                <a:cs typeface="Times New Roman" panose="02020603050405020304" pitchFamily="18" charset="0"/>
              </a:rPr>
              <a:t>m hãy chọn các phương án trả lời đúng: điểm chung của những loại mạng lưới đó là gì?</a:t>
            </a:r>
          </a:p>
        </p:txBody>
      </p:sp>
      <p:sp>
        <p:nvSpPr>
          <p:cNvPr id="14" name="Rectangle 5">
            <a:extLst>
              <a:ext uri="{FF2B5EF4-FFF2-40B4-BE49-F238E27FC236}">
                <a16:creationId xmlns:a16="http://schemas.microsoft.com/office/drawing/2014/main" id="{1D75EF81-934B-4EEA-8834-82036AE11F8B}"/>
              </a:ext>
            </a:extLst>
          </p:cNvPr>
          <p:cNvSpPr>
            <a:spLocks noChangeArrowheads="1"/>
          </p:cNvSpPr>
          <p:nvPr/>
        </p:nvSpPr>
        <p:spPr bwMode="auto">
          <a:xfrm>
            <a:off x="2174629" y="2270216"/>
            <a:ext cx="9296400" cy="67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algn="just">
              <a:lnSpc>
                <a:spcPct val="115000"/>
              </a:lnSpc>
              <a:spcBef>
                <a:spcPts val="0"/>
              </a:spcBef>
              <a:spcAft>
                <a:spcPts val="0"/>
              </a:spcAft>
            </a:pPr>
            <a:r>
              <a:rPr lang="vi-VN" sz="3600">
                <a:latin typeface="Times New Roman" panose="02020603050405020304" pitchFamily="18" charset="0"/>
                <a:ea typeface="Arial" panose="020B0604020202020204" pitchFamily="34" charset="0"/>
                <a:cs typeface="Times New Roman" panose="02020603050405020304" pitchFamily="18" charset="0"/>
              </a:rPr>
              <a:t>C</a:t>
            </a:r>
            <a:r>
              <a:rPr lang="vi-VN" sz="3600">
                <a:effectLst/>
                <a:latin typeface="Times New Roman" panose="02020603050405020304" pitchFamily="18" charset="0"/>
                <a:ea typeface="Arial" panose="020B0604020202020204" pitchFamily="34" charset="0"/>
                <a:cs typeface="Times New Roman" panose="02020603050405020304" pitchFamily="18" charset="0"/>
              </a:rPr>
              <a:t>ó nhiều thành viên</a:t>
            </a:r>
          </a:p>
        </p:txBody>
      </p:sp>
      <p:sp>
        <p:nvSpPr>
          <p:cNvPr id="16" name="Rectangle 6">
            <a:extLst>
              <a:ext uri="{FF2B5EF4-FFF2-40B4-BE49-F238E27FC236}">
                <a16:creationId xmlns:a16="http://schemas.microsoft.com/office/drawing/2014/main" id="{8FE02306-B102-4BC8-904A-AA791B461FBF}"/>
              </a:ext>
            </a:extLst>
          </p:cNvPr>
          <p:cNvSpPr>
            <a:spLocks noChangeArrowheads="1"/>
          </p:cNvSpPr>
          <p:nvPr/>
        </p:nvSpPr>
        <p:spPr bwMode="auto">
          <a:xfrm>
            <a:off x="2234184" y="3422843"/>
            <a:ext cx="9372600" cy="67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algn="just">
              <a:lnSpc>
                <a:spcPct val="115000"/>
              </a:lnSpc>
              <a:spcBef>
                <a:spcPts val="0"/>
              </a:spcBef>
              <a:spcAft>
                <a:spcPts val="0"/>
              </a:spcAft>
            </a:pPr>
            <a:r>
              <a:rPr lang="vi-VN" sz="3600">
                <a:latin typeface="Times New Roman" panose="02020603050405020304" pitchFamily="18" charset="0"/>
                <a:ea typeface="Arial" panose="020B0604020202020204" pitchFamily="34" charset="0"/>
                <a:cs typeface="Times New Roman" panose="02020603050405020304" pitchFamily="18" charset="0"/>
              </a:rPr>
              <a:t>C</a:t>
            </a:r>
            <a:r>
              <a:rPr lang="vi-VN" sz="3600">
                <a:effectLst/>
                <a:latin typeface="Times New Roman" panose="02020603050405020304" pitchFamily="18" charset="0"/>
                <a:ea typeface="Arial" panose="020B0604020202020204" pitchFamily="34" charset="0"/>
                <a:cs typeface="Times New Roman" panose="02020603050405020304" pitchFamily="18" charset="0"/>
              </a:rPr>
              <a:t>hia sẻ tài nguyên</a:t>
            </a:r>
          </a:p>
        </p:txBody>
      </p:sp>
      <p:sp>
        <p:nvSpPr>
          <p:cNvPr id="17" name="Rectangle 7">
            <a:extLst>
              <a:ext uri="{FF2B5EF4-FFF2-40B4-BE49-F238E27FC236}">
                <a16:creationId xmlns:a16="http://schemas.microsoft.com/office/drawing/2014/main" id="{7670EE43-F83A-438B-A3F9-FF842D399167}"/>
              </a:ext>
            </a:extLst>
          </p:cNvPr>
          <p:cNvSpPr>
            <a:spLocks noChangeArrowheads="1"/>
          </p:cNvSpPr>
          <p:nvPr/>
        </p:nvSpPr>
        <p:spPr bwMode="auto">
          <a:xfrm>
            <a:off x="2209800" y="4614006"/>
            <a:ext cx="9372600" cy="67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algn="just">
              <a:lnSpc>
                <a:spcPct val="115000"/>
              </a:lnSpc>
              <a:spcBef>
                <a:spcPts val="0"/>
              </a:spcBef>
              <a:spcAft>
                <a:spcPts val="0"/>
              </a:spcAft>
            </a:pPr>
            <a:r>
              <a:rPr lang="vi-VN" sz="3600">
                <a:latin typeface="Times New Roman" panose="02020603050405020304" pitchFamily="18" charset="0"/>
                <a:ea typeface="Arial" panose="020B0604020202020204" pitchFamily="34" charset="0"/>
                <a:cs typeface="Times New Roman" panose="02020603050405020304" pitchFamily="18" charset="0"/>
              </a:rPr>
              <a:t>K</a:t>
            </a:r>
            <a:r>
              <a:rPr lang="vi-VN" sz="3600">
                <a:effectLst/>
                <a:latin typeface="Times New Roman" panose="02020603050405020304" pitchFamily="18" charset="0"/>
                <a:ea typeface="Arial" panose="020B0604020202020204" pitchFamily="34" charset="0"/>
                <a:cs typeface="Times New Roman" panose="02020603050405020304" pitchFamily="18" charset="0"/>
              </a:rPr>
              <a:t>ết nối các thành viên</a:t>
            </a:r>
          </a:p>
        </p:txBody>
      </p:sp>
      <p:sp>
        <p:nvSpPr>
          <p:cNvPr id="18" name="Rectangle 8">
            <a:extLst>
              <a:ext uri="{FF2B5EF4-FFF2-40B4-BE49-F238E27FC236}">
                <a16:creationId xmlns:a16="http://schemas.microsoft.com/office/drawing/2014/main" id="{D84E4C62-7B5C-4F4C-9FCF-594C0719E5D2}"/>
              </a:ext>
            </a:extLst>
          </p:cNvPr>
          <p:cNvSpPr>
            <a:spLocks noChangeArrowheads="1"/>
          </p:cNvSpPr>
          <p:nvPr/>
        </p:nvSpPr>
        <p:spPr bwMode="auto">
          <a:xfrm>
            <a:off x="2209801" y="5703670"/>
            <a:ext cx="9261230" cy="67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algn="just">
              <a:lnSpc>
                <a:spcPct val="115000"/>
              </a:lnSpc>
              <a:spcBef>
                <a:spcPts val="0"/>
              </a:spcBef>
              <a:spcAft>
                <a:spcPts val="0"/>
              </a:spcAft>
            </a:pPr>
            <a:r>
              <a:rPr lang="vi-VN" sz="3600">
                <a:latin typeface="Times New Roman" panose="02020603050405020304" pitchFamily="18" charset="0"/>
                <a:ea typeface="Arial" panose="020B0604020202020204" pitchFamily="34" charset="0"/>
                <a:cs typeface="Times New Roman" panose="02020603050405020304" pitchFamily="18" charset="0"/>
              </a:rPr>
              <a:t>C</a:t>
            </a:r>
            <a:r>
              <a:rPr lang="vi-VN" sz="3600">
                <a:effectLst/>
                <a:latin typeface="Times New Roman" panose="02020603050405020304" pitchFamily="18" charset="0"/>
                <a:ea typeface="Arial" panose="020B0604020202020204" pitchFamily="34" charset="0"/>
                <a:cs typeface="Times New Roman" panose="02020603050405020304" pitchFamily="18" charset="0"/>
              </a:rPr>
              <a:t>ó nhiều đường cắt nhau</a:t>
            </a:r>
          </a:p>
        </p:txBody>
      </p:sp>
      <p:pic>
        <p:nvPicPr>
          <p:cNvPr id="19" name="Picture 10" descr="flowers0c">
            <a:extLst>
              <a:ext uri="{FF2B5EF4-FFF2-40B4-BE49-F238E27FC236}">
                <a16:creationId xmlns:a16="http://schemas.microsoft.com/office/drawing/2014/main" id="{518B9D5E-1A22-49BD-811A-F7780F5279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071" y="2123481"/>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 descr="flowers0c">
            <a:extLst>
              <a:ext uri="{FF2B5EF4-FFF2-40B4-BE49-F238E27FC236}">
                <a16:creationId xmlns:a16="http://schemas.microsoft.com/office/drawing/2014/main" id="{971F4006-CEE3-49E4-97A0-AC63319EDA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3256966"/>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0" descr="flowers0c">
            <a:extLst>
              <a:ext uri="{FF2B5EF4-FFF2-40B4-BE49-F238E27FC236}">
                <a16:creationId xmlns:a16="http://schemas.microsoft.com/office/drawing/2014/main" id="{AA79A132-6193-434B-832E-7C1FC18653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435253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0" descr="flowers0c">
            <a:extLst>
              <a:ext uri="{FF2B5EF4-FFF2-40B4-BE49-F238E27FC236}">
                <a16:creationId xmlns:a16="http://schemas.microsoft.com/office/drawing/2014/main" id="{7BDBAEE0-70B4-4359-B1B5-CCCE19B2D2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5486018"/>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CF183112-B279-4125-92EC-6F3183F3EABB}"/>
              </a:ext>
            </a:extLst>
          </p:cNvPr>
          <p:cNvSpPr txBox="1"/>
          <p:nvPr/>
        </p:nvSpPr>
        <p:spPr>
          <a:xfrm>
            <a:off x="7620000" y="2802613"/>
            <a:ext cx="3642479" cy="3046988"/>
          </a:xfrm>
          <a:prstGeom prst="rect">
            <a:avLst/>
          </a:prstGeom>
          <a:solidFill>
            <a:srgbClr val="FFFF00"/>
          </a:solidFill>
        </p:spPr>
        <p:txBody>
          <a:bodyPr wrap="square" rtlCol="0">
            <a:spAutoFit/>
          </a:bodyPr>
          <a:lstStyle/>
          <a:p>
            <a:pPr algn="just"/>
            <a:r>
              <a:rPr lang="en-US" sz="3200">
                <a:effectLst/>
                <a:latin typeface="Times New Roman" panose="02020603050405020304" pitchFamily="18" charset="0"/>
                <a:ea typeface="Arial" panose="020B0604020202020204" pitchFamily="34" charset="0"/>
                <a:cs typeface="Times New Roman" panose="02020603050405020304" pitchFamily="18" charset="0"/>
              </a:rPr>
              <a:t>Mạng lưới được </a:t>
            </a:r>
            <a:r>
              <a:rPr lang="vi-VN" sz="3200">
                <a:effectLst/>
                <a:latin typeface="Times New Roman" panose="02020603050405020304" pitchFamily="18" charset="0"/>
                <a:ea typeface="Arial" panose="020B0604020202020204" pitchFamily="34" charset="0"/>
                <a:cs typeface="Times New Roman" panose="02020603050405020304" pitchFamily="18" charset="0"/>
              </a:rPr>
              <a:t>phân loại theo hàng hóa </a:t>
            </a:r>
            <a:r>
              <a:rPr lang="en-US" sz="3200">
                <a:effectLst/>
                <a:latin typeface="Times New Roman" panose="02020603050405020304" pitchFamily="18" charset="0"/>
                <a:ea typeface="Arial" panose="020B0604020202020204" pitchFamily="34" charset="0"/>
                <a:cs typeface="Times New Roman" panose="02020603050405020304" pitchFamily="18" charset="0"/>
              </a:rPr>
              <a:t>mà nó v</a:t>
            </a:r>
            <a:r>
              <a:rPr lang="vi-VN" sz="3200">
                <a:effectLst/>
                <a:latin typeface="Times New Roman" panose="02020603050405020304" pitchFamily="18" charset="0"/>
                <a:ea typeface="Arial" panose="020B0604020202020204" pitchFamily="34" charset="0"/>
                <a:cs typeface="Times New Roman" panose="02020603050405020304" pitchFamily="18" charset="0"/>
              </a:rPr>
              <a:t>ận </a:t>
            </a:r>
            <a:r>
              <a:rPr lang="en-US" sz="3200">
                <a:effectLst/>
                <a:latin typeface="Times New Roman" panose="02020603050405020304" pitchFamily="18" charset="0"/>
                <a:ea typeface="Arial" panose="020B0604020202020204" pitchFamily="34" charset="0"/>
                <a:cs typeface="Times New Roman" panose="02020603050405020304" pitchFamily="18" charset="0"/>
              </a:rPr>
              <a:t>c</a:t>
            </a:r>
            <a:r>
              <a:rPr lang="vi-VN" sz="3200">
                <a:effectLst/>
                <a:latin typeface="Times New Roman" panose="02020603050405020304" pitchFamily="18" charset="0"/>
                <a:ea typeface="Arial" panose="020B0604020202020204" pitchFamily="34" charset="0"/>
                <a:cs typeface="Times New Roman" panose="02020603050405020304" pitchFamily="18" charset="0"/>
              </a:rPr>
              <a:t>huyển. Điểm chung của các mạng lưới là kết nối và chia sẻ</a:t>
            </a:r>
            <a:endParaRPr lang="vi-VN"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793531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par>
                                <p:cTn id="20" presetID="53" presetClass="entr" presetSubtype="16"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69"/>
  <p:tag name="MMPROD_11664PHOTO" val=""/>
  <p:tag name="MMPROD_11664LOGO" val=""/>
  <p:tag name="MMPROD_11665PHOTO" val=""/>
  <p:tag name="MMPROD_11665LOGO" val=""/>
  <p:tag name="VIDEO_FILES_RECORD" val="&lt;Videos&gt;&lt;Video Name=&quot;Du bao thoi tiet 07 05 2011 - YouTube1_262_1_53400.flv&quot; Position=&quot;1&quot; SlideID=&quot;262&quot;/&gt;&lt;/Videos&gt;&#10;"/>
  <p:tag name="MMPROD_11772PHOTO" val=""/>
  <p:tag name="MMPROD_11772LOGO" val=""/>
  <p:tag name="MMPROD_DATA" val="&lt;object type=&quot;10002&quot; unique_id=&quot;901&quot;&gt;&lt;property id=&quot;10007&quot; value=&quot;Next&quot;/&gt;&lt;property id=&quot;10008&quot; value=&quot;Back&quot;/&gt;&lt;property id=&quot;10009&quot; value=&quot;Chấp Nhận&quot;/&gt;&lt;property id=&quot;10012&quot; value=&quot;0&quot;/&gt;&lt;property id=&quot;10022&quot; value=&quot;Cố Gắng Làm Lại&quot;/&gt;&lt;property id=&quot;10068&quot; value=&quot;Đúng - Click Bất Cứ Nơi Đâu Để Tiếp Tục&quot;/&gt;&lt;property id=&quot;10069&quot; value=&quot;Sai - Click Bất Cứ Nơi Đâu Để Tiếp Tục&quot;/&gt;&lt;property id=&quot;10124&quot; value=&quot;Click to continue&quot;/&gt;&lt;property id=&quot;10125&quot; value=&quot;Click to submit answer&quot;/&gt;&lt;property id=&quot;10126&quot; value=&quot;Click to go back&quot;/&gt;&lt;property id=&quot;10127&quot; value=&quot;Làm Lại&quot;/&gt;&lt;property id=&quot;10128&quot; value=&quot;Click to clear&quot;/&gt;&lt;property id=&quot;10133&quot; value=&quot;6&quot;/&gt;&lt;property id=&quot;10134&quot; value=&quot;0&quot;/&gt;&lt;property id=&quot;10135&quot; value=&quot;,&quot;/&gt;&lt;property id=&quot;10136&quot; value=&quot;2&quot;/&gt;&lt;property id=&quot;10156&quot; value=&quot;1&quot;/&gt;&lt;property id=&quot;10157&quot; value=&quot;1&quot;/&gt;&lt;property id=&quot;10158&quot; value=&quot;0&quot;/&gt;&lt;property id=&quot;10177&quot; value=&quot;0&quot;/&gt;&lt;property id=&quot;10183&quot; value=&quot;Bạn Phải Trả Lời Câu Trước Khi Tiếp Tục&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Calibri&amp;quot; IsBold=&amp;quot;0&amp;quot; IsItalic=&amp;quot;0&amp;quot; IsUnderline=&amp;quot;0&amp;quot; FontSize=&amp;quot;44&amp;quot;/&amp;gt;&amp;lt;Answer FontName=&amp;quot;Calibri&amp;quot; IsBold=&amp;quot;0&amp;quot; IsItalic=&amp;quot;0&amp;quot; IsUnderline=&amp;quot;0&amp;quot; FontSize=&amp;quot;20&amp;quot;/&amp;gt;&amp;lt;Button FontName=&amp;quot;Calibri&amp;quot; IsBold=&amp;quot;0&amp;quot; IsItalic=&amp;quot;0&amp;quot; IsUnderline=&amp;quot;0&amp;quot; FontSize=&amp;quot;14&amp;quot;/&amp;gt;&amp;lt;Message FontName=&amp;quot;Calibri&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30&quot;/&gt;&lt;object type=&quot;10062&quot; unique_id=&quot;10006&quot;&gt;&lt;object type=&quot;10050&quot; unique_id=&quot;10007&quot;&gt;&lt;property id=&quot;10020&quot; value=&quot;2&quot;/&gt;&lt;property id=&quot;10191&quot; value=&quot;-1&quot;/&gt;&lt;/object&gt;&lt;object type=&quot;10051&quot; unique_id=&quot;10008&quot;&gt;&lt;property id=&quot;10020&quot; value=&quot;2&quot;/&gt;&lt;property id=&quot;10191&quot; value=&quot;-1&quot;/&gt;&lt;/object&gt;&lt;/object&gt;&lt;object type=&quot;10061&quot; unique_id=&quot;20000&quot;/&gt;&lt;/object&gt;&lt;/object&gt;&lt;/object&gt;&#10;"/>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mYWxzZSIvPg0KCQk8dWlyZXBsYWNlIG5hbWU9ImxvZ28iIHZhbHVlPSIiLz4NCgkJPHVpcmVwbGFjZSBuYW1lPSJiZ2ltYWdlIiB2YWx1ZT0iIi8+DQoJCTx1aXJlcGxhY2UgbmFtZT0iaW5pdGlhbHRhYiIgdmFsdWU9Im5vdGVzIi8+DQoJPC9sYXlvdXQ+DQoJ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DQoJCTx1aXRleHQgbmFtZT0iU0NSVUJCQVJTVEFUVVNfTk9BVURJTyIgdmFsdWU9IktlaW4gQXVkaW8iLz4NCgkJPHVpdGV4dCBuYW1lPSJTQ1JVQkJBUlNUQVRVU19WSURQTEFZSU5HIiB2YWx1ZT0iVmlkZW8gd2lyZCBhYmdlc3BpZWx0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1xdWl6IHBvZCBhbmQgbWVzc2FnZSBib3ggdGV4dHMtLT4NCgkJPHVpdGV4dCBuYW1lPSJRVUlaUE9EX1FVSVpfQVRURU1QVCIgdmFsdWU9IlF1aXp2ZXJzdWNoOiIvPg0KCQk8dWl0ZXh0IG5hbWU9IlFVSVpQT0RfUVVJWl9BVFRFTVBUX1ZBTFVFIiB2YWx1ZT0iJW4gdm9uICV0Ii8+DQoJCTx1aXRleHQgbmFtZT0iUVVJWlBPRF9RVUlaX1NDT1JFIiB2YWx1ZT0iRXJyZWljaHQ6Ii8+DQoJCTx1aXRleHQgbmFtZT0iUVVJWlBPRF9RVUlaX1BBU1NTQ09SRSIgdmFsdWU9Ik1pbmRlc3RwdW5rdHphaGw6Ii8+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lRvbiBh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DQoJCTx1aXRleHQgbmFtZT0iUVVJWlBPRF9RVUlaX0FUVEVNUFQiIHZhbHVlPSLtgLTspogg7Iuc64+EIO2an+yImDoiLz4NCgkJPHVpdGV4dCBuYW1lPSJRVUlaUE9EX1FVSVpfQVRURU1QVF9WQUxVRSIgdmFsdWU9IiVuLyV0Ii8+DQoJCTx1aXRleHQgbmFtZT0iUVVJWlBPRF9RVUlaX1NDT1JFIiB2YWx1ZT0i65Od7KCQOiIvPg0KCQk8dWl0ZXh0IG5hbWU9IlFVSVpQT0RfUVVJWl9QQVNTU0NPUkUiIHZhbHVlPSLthrXqs7wg7KCQ7IiYOiIvPg0KCQk8dWl0ZXh0IG5hbWU9IlFVSVpQT0RfUVVJWl9NQVhTQ09SRSIgdmFsdWU9Iuy1nOqzoCDsoJDsiJg6Ii8+DQoJCTx1aXRleHQgbmFtZT0iUVVJWlBPRF9RVUVTQVRNUFRfU1RSIiB2YWx1ZT0i7Iuc64+EIO2an+yImDogJW4vJXQiLz4NCgkJPHVpdGV4dCBuYW1lPSJRVUlaUE9EX1FVRVNUWVBFX1NUUiIgdmFsdWU9IuycoO2YlTogJXMiLz4NCgkJPHVpdGV4dCBuYW1lPSJRVUlaUE9EX1FVRVNUWVBFX0dSRCIgdmFsdWU9IuygkOyImCDrp6TquLDquLAg7JmE66OMIi8+DQoJCTx1aXRleHQgbmFtZT0iUVVJWlBPRF9RVUVTVFlQRV9TVlkiIHZhbHVlPSLshKTrrLgg7KGw7IKsIi8+DQoJCTx1aXRleHQgbmFtZT0iUVVJWlBPRF9RVUlaQVRNUFRfSU5GIiB2YWx1ZT0i66y07ZWcIi8+DQoJCTx1aXRleHQgbmFtZT0iUVVJWlBPRF9RVUVTQVRNUFRfSU5GIiB2YWx1ZT0i66y07ZWcIi8+DQoJCTx1aXRleHQgbmFtZT0iV0FSTklOR01TR19ZRVNTVFJJTkciIHZhbHVlPSLsmIgiLz4NCgkJPHVpdGV4dCBuYW1lPSJXQVJOSU5HTVNHX05PU1RSSU5HIiB2YWx1ZT0i7JWE64uI7JikIi8+DQoJCTx1aXRleHQgbmFtZT0iV0FSTklOR01TR19USVRMRVNUUklORyIgdmFsdWU9Iu2AtOymiCDrgrTruYTqsozsnbTshZgg6rK96rOgIi8+DQoJCTx1aXRleHQgbmFtZT0iV0FSTklOR01TR19NU0dTVFJJTkciIHZhbHVlPSLsnbQg7YC07KaI7JeQ7IScIOyLnOuPhO2VmOyngCDslYrsnYAg7KeI66y47J20IOyeiOyKteuLiOuLpC4mI3hBOyYjeEE77YC07KaI66W8IOyiheujjO2VmOugpOuptCBb7JiIXeulvCDtgbTrpq3tlZjqs6AsIO2AtOymiOulvCDqs4Tsho3tlZjroKTrqbQgW+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JPGxhbmd1YWdlIGlkPSJlcy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EZXRlbmlkYSIvPg0KCQk8dWl0ZXh0IG5hbWU9IlNDUlVCQkFSU1RBVFVTX1BMQVlJTkciIHZhbHVlPSJSZXByb2R1Y2llbmRvIi8+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DQoJCTx1aXRleHQgbmFtZT0iQVRUQUNITUVOVFMiIHZhbHVlPSJBcmNoaXZvcyBhZGp1bnRvcyIvPg0KCQk8IS0tIHN1YnN0aXR1dGlvbjogJXAgPT0gY3VycmVudCBzcGVha2VyJ3MgdGl0bGUgLS0+DQoJCTx1aXRleHQgbmFtZT0iQklPV0lOX1RJVExFIiB2YWx1ZT0iQmlvZ3JhZsOtYTogJXAiLz4NCgkJPHVpdGV4dCBuYW1lPSJCSU9CVE5fVElUTEUiIHZhbHVlPSJCaW9ncmFmw61hIi8+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DQoJCTx1aXRleHQgbmFtZT0iVEFCX05PVEVTIiB2YWx1ZT0iTm90YXMiLz4NCgkJPHVpdGV4dCBuYW1lPSJUQUJfU0VBUkNIIiB2YWx1ZT0iQnVzY2FyIi8+DQoJCTx1aXRleHQgbmFtZT0iU0xJREVfSEVBRElORyIgdmFsdWU9IlTDrXR1bG8gZGUgZGlhcG9zaXRpdmEiLz4NCgkJPHVpdGV4dCBuYW1lPSJEVVJBVElPTl9IRUFESU5HIiB2YWx1ZT0iRHVyYWMuIi8+DQoJCTx1aXRleHQgbmFtZT0iU0VBUkNIX0hFQURJTkciIHZhbHVlPSJCdXNjYXIgdGV4dG86Ii8+DQoJCTx1aXRleHQgbmFtZT0iVEhVTUJfSEVBRElORyIgdmFsdWU9IkRpYXBvc2l0aXZhIi8+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DQoJCTx1aXRleHQgbmFtZT0iU0NSVUJCQVJTVEFUVVNfUkVWSUVXUVVJWiIgdmFsdWU9IlJldmlzaW9uZSBkZWwgcXVpeiIvPg0KCQk8IS0tIHN1YnN0aXR1dGlvbjogJW0gPT0gbWludXRlcyByZW1haW5pbmcgLS0+DQoJCTwhLS0gc3Vic3RpdHV0aW9uOiAlcyA9PSBzZWNvbmRzIHJlbWFpbmluZyAtLT4NCgkJPHVpdGV4dCBuYW1lPSJFTEFQU0VEIiB2YWx1ZT0iJW0gTWludXRpICVzIFNlY29uZGkgcmltYW5lbnRpIi8+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DQoJCTx1aXRleHQgbmFtZT0iVEFCX1RIVU1CIiB2YWx1ZT0iTWluaWF0dXJlIi8+DQoJCTx1aXRleHQgbmFtZT0iVEFCX05PVEVTIiB2YWx1ZT0iTm90ZSIvPg0KCQk8dWl0ZXh0IG5hbWU9IlRBQl9TRUFSQ0giIHZhbHVlPSJDZXJjYSIvPg0KCQk8dWl0ZXh0IG5hbWU9IlNMSURFX0hFQURJTkciIHZhbHVlPSJUaXRvbG8gZGlhcG9zaXRpdmEiLz4NCgkJPHVpdGV4dCBuYW1lPSJEVVJBVElPTl9IRUFESU5HIiB2YWx1ZT0iRHVyYXRhIi8+DQoJCTx1aXRleHQgbmFtZT0iU0VBUkNIX0hFQURJTkciIHZhbHVlPSJDZXJjYSB0ZXN0bzoiLz4NCgkJPHVpdGV4dCBuYW1lPSJUSFVNQl9IRUFESU5HIiB2YWx1ZT0iRGlhcG9zaXRpdmEiLz4NCgkJPHVpdGV4dCBuYW1lPSJUSFVNQl9JTkZPIiB2YWx1ZT0iVGl0b2xvL1RlbXBvIi8+DQoJCTx1aXRleHQgbmFtZT0iQVRUQUNITkFNRV9IRUFESU5HIiB2YWx1ZT0iTm9tZSBmaWxlIi8+DQoJCTx1aXRleHQgbmFtZT0iQVRUQUNIU0laRV9IRUFESU5HIiB2YWx1ZT0iRGltZW5zaW9uZSIvPg0KCQk8dWl0ZXh0IG5hbWU9IlNMSURFX05PVEVTIiB2YWx1ZT0iTm90ZSBkaWFwb3NpdGl2YS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CEtLXF1aXogcG9kIGFuZCBtZXNzYWdlIGJveCB0ZXh0cy0tPg0KCQk8dWl0ZXh0IG5hbWU9IlFVSVpQT0RfUVVJWl9BVFRFTVBUIiB2YWx1ZT0i5rWL6aqM5bCd6K+V5qyh5pWwOiIvPg0KCQk8dWl0ZXh0IG5hbWU9IlFVSVpQT0RfUVVJWl9BVFRFTVBUX1ZBTFVFIiB2YWx1ZT0i56ysICVuIOasoe+8jOWFsSAldCDmrKEiLz4NCgkJPHVpdGV4dCBuYW1lPSJRVUlaUE9EX1FVSVpfU0NPUkUiIHZhbHVlPSLlvpfliIY6Ii8+DQoJCTx1aXRleHQgbmFtZT0iUVVJWlBPRF9RVUlaX1BBU1NTQ09SRSIgdmFsdWU9IuWPiuagvOWIhuaVsDoiLz4NCgkJPHVpdGV4dCBuYW1lPSJRVUlaUE9EX1FVSVpfTUFYU0NPUkUiIHZhbHVlPSLmnIDpq5jliIbmlbA6Ii8+DQoJCTx1aXRleHQgbmFtZT0iUVVJWlBPRF9RVUVTQVRNUFRfU1RSIiB2YWx1ZT0i5bCd6K+V5qyh5pWwOiDnrKwgJW4g5qyh77yM5YWxICV0IOasoSIvPg0KCQk8dWl0ZXh0IG5hbWU9IlFVSVpQT0RfUVVFU1RZUEVfU1RSIiB2YWx1ZT0i57G75Z6LOiAlcyIvPg0KCQk8dWl0ZXh0IG5hbWU9IlFVSVpQT0RfUVVFU1RZUEVfR1JEIiB2YWx1ZT0i6K+E57qnIi8+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86Iiq6K2m5ZGKIi8+DQoJCTx1aXRleHQgbmFtZT0iV0FSTklOR01TR19NU0dTVFJJTkciIHZhbHVlPSLmraTmtYvpqozkuK3mnInmnKrlsJ3or5XkvZznrZTnmoTpl67popjjgIImI3hBOyYjeEE75Y2V5Ye74oCc5piv4oCd6YCA5Ye65q2k5rWL6aqM44CC5Y2V5Ye74oCc5ZCm4oCd57un57ut5rWL6aqM44CCIi8+DQoJCTx1aXRleHQgbmFtZT0iSU5GT1JNQVRJT05fSDI2NF9GTEFTSFBMQVlFUiIgdmFsdWU9IuW9k+WJjeWuieijheWcqOaCqOeahOiuoeeul+acuuS4iueahCBGbGFzaCBQbGF5ZXIg54mI5pys5LiN5pSv5oyB6K+l6KeG6aKR44CC5Y2V5Ye76KeG6aKR5Yy65Z+f5LiL6L295pyA5paw54mI5pys55qEIEZsYXNoIFBsYXllcu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PC9sYW5ndWFnZT4NCjwvY29uZmlndXJhdGlvbj4NCg=="/>
  <p:tag name="MMPROD_UIDATA" val="&lt;database version=&quot;7.0&quot;&gt;&lt;object type=&quot;1&quot; unique_id=&quot;10001&quot;&gt;&lt;property id=&quot;20141&quot; value=&quot;BÀI 1: THÔNG TIN VÀ TIN HỌC&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2&quot; value=&quot;0&quot;/&gt;&lt;property id=&quot;20183&quot; value=&quot;1&quot;/&gt;&lt;property id=&quot;20184&quot; value=&quot;7&quot;/&gt;&lt;property id=&quot;20193&quot; value=&quot;-1&quot;/&gt;&lt;property id=&quot;20224&quot; value=&quot;D:\DARET-E-LEANING2&quot;/&gt;&lt;property id=&quot;20226&quot; value=&quot;D:\DARET-E-LEANING1\BAI 1 - THONG TIN VA TIN HOC.ppt&quot;/&gt;&lt;property id=&quot;20250&quot; value=&quot;0&quot;/&gt;&lt;property id=&quot;20251&quot; value=&quot;1&quot;/&gt;&lt;property id=&quot;20259&quot; value=&quot;1&quot;/&gt;&lt;object type=&quot;2&quot; unique_id=&quot;10002&quot;&gt;&lt;object type=&quot;3&quot; unique_id=&quot;10032&quot;&gt;&lt;property id=&quot;20148&quot; value=&quot;5&quot;/&gt;&lt;property id=&quot;20300&quot; value=&quot;Slide 2 - &amp;quot;&amp;amp;#x09;Thông tin là tất cả những gì đem lại sự hiểu biết về thế giới xung quanh(sự vật, sự kiện…) và về chính con người.&quot;/&gt;&lt;property id=&quot;20303&quot; value=&quot;-1&quot;/&gt;&lt;property id=&quot;20307&quot; value=&quot;259&quot;/&gt;&lt;property id=&quot;20309&quot; value=&quot;-1&quot;/&gt;&lt;/object&gt;&lt;object type=&quot;3&quot; unique_id=&quot;10266&quot;&gt;&lt;property id=&quot;20148&quot; value=&quot;5&quot;/&gt;&lt;property id=&quot;20300&quot; value=&quot;Slide 15&quot;/&gt;&lt;property id=&quot;20303&quot; value=&quot;-1&quot;/&gt;&lt;property id=&quot;20307&quot; value=&quot;269&quot;/&gt;&lt;property id=&quot;20309&quot; value=&quot;-1&quot;/&gt;&lt;/object&gt;&lt;object type=&quot;3&quot; unique_id=&quot;10461&quot;&gt;&lt;property id=&quot;20148&quot; value=&quot;5&quot;/&gt;&lt;property id=&quot;20300&quot; value=&quot;Slide 16&quot;/&gt;&lt;property id=&quot;20303&quot; value=&quot;-1&quot;/&gt;&lt;property id=&quot;20307&quot; value=&quot;271&quot;/&gt;&lt;property id=&quot;20309&quot; value=&quot;-1&quot;/&gt;&lt;/object&gt;&lt;object type=&quot;3&quot; unique_id=&quot;10900&quot;&gt;&lt;property id=&quot;20148&quot; value=&quot;5&quot;/&gt;&lt;property id=&quot;20300&quot; value=&quot;Slide 13 - &amp;quot;     Câu 1: Nghe thông tin dự báo thời tiết &amp;quot; Ngày mai trời có  mưa &amp;quot; em sẽ xử lý thông tin và quyết định như thế &quot;/&gt;&lt;property id=&quot;20303&quot; value=&quot;-1&quot;/&gt;&lt;property id=&quot;20307&quot; value=&quot;278&quot;/&gt;&lt;property id=&quot;20309&quot; value=&quot;-1&quot;/&gt;&lt;/object&gt;&lt;object type=&quot;3&quot; unique_id=&quot;11336&quot;&gt;&lt;property id=&quot;20148&quot; value=&quot;5&quot;/&gt;&lt;property id=&quot;20300&quot; value=&quot;Slide 14 - &amp;quot;   Câu 2: Trong quá trình xử lý thông tin thì việc nào là quan trọng nhất ?&amp;quot;&quot;/&gt;&lt;property id=&quot;20303&quot; value=&quot;-1&quot;/&gt;&lt;property id=&quot;20307&quot; value=&quot;280&quot;/&gt;&lt;property id=&quot;20309&quot; value=&quot;-1&quot;/&gt;&lt;/object&gt;&lt;object type=&quot;3&quot; unique_id=&quot;11773&quot;&gt;&lt;property id=&quot;20148&quot; value=&quot;5&quot;/&gt;&lt;property id=&quot;20300&quot; value=&quot;Slide 1&quot;/&gt;&lt;property id=&quot;20307&quot; value=&quot;281&quot;/&gt;&lt;/object&gt;&lt;object type=&quot;3&quot; unique_id=&quot;11774&quot;&gt;&lt;property id=&quot;20148&quot; value=&quot;5&quot;/&gt;&lt;property id=&quot;20300&quot; value=&quot;Slide 3&quot;/&gt;&lt;property id=&quot;20307&quot; value=&quot;282&quot;/&gt;&lt;/object&gt;&lt;object type=&quot;3&quot; unique_id=&quot;11775&quot;&gt;&lt;property id=&quot;20148&quot; value=&quot;5&quot;/&gt;&lt;property id=&quot;20300&quot; value=&quot;Slide 4&quot;/&gt;&lt;property id=&quot;20307&quot; value=&quot;283&quot;/&gt;&lt;/object&gt;&lt;object type=&quot;3&quot; unique_id=&quot;11776&quot;&gt;&lt;property id=&quot;20148&quot; value=&quot;5&quot;/&gt;&lt;property id=&quot;20300&quot; value=&quot;Slide 5&quot;/&gt;&lt;property id=&quot;20307&quot; value=&quot;284&quot;/&gt;&lt;/object&gt;&lt;object type=&quot;3&quot; unique_id=&quot;11777&quot;&gt;&lt;property id=&quot;20148&quot; value=&quot;5&quot;/&gt;&lt;property id=&quot;20300&quot; value=&quot;Slide 6&quot;/&gt;&lt;property id=&quot;20307&quot; value=&quot;285&quot;/&gt;&lt;/object&gt;&lt;object type=&quot;3&quot; unique_id=&quot;11778&quot;&gt;&lt;property id=&quot;20148&quot; value=&quot;5&quot;/&gt;&lt;property id=&quot;20300&quot; value=&quot;Slide 7&quot;/&gt;&lt;property id=&quot;20307&quot; value=&quot;286&quot;/&gt;&lt;/object&gt;&lt;object type=&quot;3&quot; unique_id=&quot;11779&quot;&gt;&lt;property id=&quot;20148&quot; value=&quot;5&quot;/&gt;&lt;property id=&quot;20300&quot; value=&quot;Slide 8&quot;/&gt;&lt;property id=&quot;20307&quot; value=&quot;287&quot;/&gt;&lt;/object&gt;&lt;object type=&quot;3&quot; unique_id=&quot;11780&quot;&gt;&lt;property id=&quot;20148&quot; value=&quot;5&quot;/&gt;&lt;property id=&quot;20300&quot; value=&quot;Slide 9&quot;/&gt;&lt;property id=&quot;20307&quot; value=&quot;288&quot;/&gt;&lt;/object&gt;&lt;object type=&quot;3&quot; unique_id=&quot;11781&quot;&gt;&lt;property id=&quot;20148&quot; value=&quot;5&quot;/&gt;&lt;property id=&quot;20300&quot; value=&quot;Slide 10&quot;/&gt;&lt;property id=&quot;20307&quot; value=&quot;289&quot;/&gt;&lt;/object&gt;&lt;object type=&quot;3&quot; unique_id=&quot;11782&quot;&gt;&lt;property id=&quot;20148&quot; value=&quot;5&quot;/&gt;&lt;property id=&quot;20300&quot; value=&quot;Slide 11&quot;/&gt;&lt;property id=&quot;20307&quot; value=&quot;290&quot;/&gt;&lt;/object&gt;&lt;object type=&quot;3&quot; unique_id=&quot;11783&quot;&gt;&lt;property id=&quot;20148&quot; value=&quot;5&quot;/&gt;&lt;property id=&quot;20300&quot; value=&quot;Slide 12&quot;/&gt;&lt;property id=&quot;20307&quot; value=&quot;291&quot;/&gt;&lt;/object&gt;&lt;/object&gt;&lt;object type=&quot;8&quot; unique_id=&quot;10006&quot;&gt;&lt;/object&gt;&lt;object type=&quot;10&quot; unique_id=&quot;10761&quot;&gt;&lt;object type=&quot;11&quot; unique_id=&quot;10762&quot;&gt;&lt;property id=&quot;20180&quot; value=&quot;1&quot;/&gt;&lt;property id=&quot;20181&quot; value=&quot;1&quot;/&gt;&lt;property id=&quot;20182&quot; value=&quot;0&quot;/&gt;&lt;property id=&quot;20183&quot; value=&quot;1&quot;/&gt;&lt;/object&gt;&lt;object type=&quot;12&quot; unique_id=&quot;11744&quot;&gt;&lt;/object&gt;&lt;/object&gt;&lt;object type=&quot;4&quot; unique_id=&quot;10763&quot;&gt;&lt;object type=&quot;5&quot; unique_id=&quot;11664&quot;&gt;&lt;property id=&quot;20000&quot; value=&quot;0&quot;/&gt;&lt;property id=&quot;20149&quot; value=&quot;Cao Đa Rết - Thạnh Phú&quot;/&gt;&lt;property id=&quot;20150&quot; value=&quot;Giáo Viên&quot;/&gt;&lt;property id=&quot;20153&quot; value=&quot;caodaret.c2tp@gmail.com&quot;/&gt;&lt;/object&gt;&lt;object type=&quot;5&quot; unique_id=&quot;11772&quot;&gt;&lt;property id=&quot;20000&quot; value=&quot;0&quot;/&gt;&lt;property id=&quot;20149&quot; value=&quot;CAO ĐA RẾT&quot;/&gt;&lt;property id=&quot;20150&quot; value=&quot;GIÁO VIÊN&quot;/&gt;&lt;/object&gt;&lt;/object&gt;&lt;/object&gt;&lt;/database&gt;"/>
  <p:tag name="SECTOMILLISECCONVERTED" val="1"/>
</p:tagLst>
</file>

<file path=ppt/theme/theme1.xml><?xml version="1.0" encoding="utf-8"?>
<a:theme xmlns:a="http://schemas.openxmlformats.org/drawingml/2006/main" name="27_MAU">
  <a:themeElements>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MA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M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M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M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M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M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MA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M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M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M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M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M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2_Custom Design">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3_Custom Design">
  <a:themeElements>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2729</TotalTime>
  <Words>3157</Words>
  <Application>Microsoft Office PowerPoint</Application>
  <PresentationFormat>Widescreen</PresentationFormat>
  <Paragraphs>277</Paragraphs>
  <Slides>50</Slides>
  <Notes>15</Notes>
  <HiddenSlides>0</HiddenSlides>
  <MMClips>0</MMClips>
  <ScaleCrop>false</ScaleCrop>
  <HeadingPairs>
    <vt:vector size="6" baseType="variant">
      <vt:variant>
        <vt:lpstr>Fonts Used</vt:lpstr>
      </vt:variant>
      <vt:variant>
        <vt:i4>7</vt:i4>
      </vt:variant>
      <vt:variant>
        <vt:lpstr>Theme</vt:lpstr>
      </vt:variant>
      <vt:variant>
        <vt:i4>13</vt:i4>
      </vt:variant>
      <vt:variant>
        <vt:lpstr>Slide Titles</vt:lpstr>
      </vt:variant>
      <vt:variant>
        <vt:i4>50</vt:i4>
      </vt:variant>
    </vt:vector>
  </HeadingPairs>
  <TitlesOfParts>
    <vt:vector size="70" baseType="lpstr">
      <vt:lpstr>Arial</vt:lpstr>
      <vt:lpstr>Arial Black</vt:lpstr>
      <vt:lpstr>Arial Unicode MS</vt:lpstr>
      <vt:lpstr>Calibri</vt:lpstr>
      <vt:lpstr>Calibri Light</vt:lpstr>
      <vt:lpstr>Times New Roman</vt:lpstr>
      <vt:lpstr>Wingdings</vt:lpstr>
      <vt:lpstr>27_MAU</vt:lpstr>
      <vt:lpstr>1_Default Design</vt:lpstr>
      <vt:lpstr>4_Default Design</vt:lpstr>
      <vt:lpstr>5_Default Design</vt:lpstr>
      <vt:lpstr>3_Default Design</vt:lpstr>
      <vt:lpstr>12_Custom Design</vt:lpstr>
      <vt:lpstr>13_Custom Design</vt:lpstr>
      <vt:lpstr>14_Custom Design</vt:lpstr>
      <vt:lpstr>Custom Design</vt:lpstr>
      <vt:lpstr>1_Custom Design</vt:lpstr>
      <vt:lpstr>2_Custom Design</vt:lpstr>
      <vt:lpstr>3_Custom Design</vt:lpstr>
      <vt:lpstr>4_Custom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Võ Nhật Trường</dc:creator>
  <cp:keywords>Sunrise.tqb@hotmail.com;Sunrise.tqb@gmail.com;sunrise1582@yahoo.com.vn</cp:keywords>
  <cp:lastModifiedBy>Admin</cp:lastModifiedBy>
  <cp:revision>112</cp:revision>
  <dcterms:created xsi:type="dcterms:W3CDTF">2018-08-20T15:06:27Z</dcterms:created>
  <dcterms:modified xsi:type="dcterms:W3CDTF">2023-10-10T01:05:49Z</dcterms:modified>
</cp:coreProperties>
</file>