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84" r:id="rId2"/>
    <p:sldId id="259" r:id="rId3"/>
    <p:sldId id="283" r:id="rId4"/>
    <p:sldId id="260" r:id="rId5"/>
    <p:sldId id="285" r:id="rId6"/>
    <p:sldId id="261" r:id="rId7"/>
    <p:sldId id="286" r:id="rId8"/>
    <p:sldId id="262" r:id="rId9"/>
    <p:sldId id="276" r:id="rId10"/>
    <p:sldId id="287" r:id="rId11"/>
    <p:sldId id="288" r:id="rId12"/>
    <p:sldId id="289" r:id="rId13"/>
    <p:sldId id="290" r:id="rId14"/>
    <p:sldId id="307" r:id="rId15"/>
    <p:sldId id="306" r:id="rId16"/>
    <p:sldId id="279" r:id="rId17"/>
    <p:sldId id="291" r:id="rId18"/>
    <p:sldId id="292" r:id="rId19"/>
    <p:sldId id="293" r:id="rId20"/>
    <p:sldId id="277" r:id="rId21"/>
    <p:sldId id="294" r:id="rId22"/>
    <p:sldId id="295" r:id="rId23"/>
    <p:sldId id="296" r:id="rId24"/>
    <p:sldId id="269" r:id="rId25"/>
    <p:sldId id="297" r:id="rId26"/>
    <p:sldId id="298" r:id="rId27"/>
    <p:sldId id="299" r:id="rId28"/>
    <p:sldId id="264" r:id="rId29"/>
    <p:sldId id="300" r:id="rId30"/>
    <p:sldId id="301" r:id="rId31"/>
    <p:sldId id="302" r:id="rId32"/>
    <p:sldId id="303" r:id="rId33"/>
    <p:sldId id="304" r:id="rId34"/>
    <p:sldId id="280" r:id="rId35"/>
    <p:sldId id="308" r:id="rId36"/>
    <p:sldId id="263" r:id="rId37"/>
    <p:sldId id="305" r:id="rId38"/>
    <p:sldId id="266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D"/>
    <a:srgbClr val="FBD470"/>
    <a:srgbClr val="953735"/>
    <a:srgbClr val="F4F852"/>
    <a:srgbClr val="F8F6E2"/>
    <a:srgbClr val="1E1C11"/>
    <a:srgbClr val="00330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390A91-D2E5-4C45-90FC-61E0EBC4FE96}" v="11" dt="2023-06-17T15:25:05.2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>
        <p:scale>
          <a:sx n="74" d="100"/>
          <a:sy n="74" d="100"/>
        </p:scale>
        <p:origin x="-58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ynh Anh" userId="e994623f0e761c09" providerId="LiveId" clId="{9D390A91-D2E5-4C45-90FC-61E0EBC4FE96}"/>
    <pc:docChg chg="custSel addSld modSld sldOrd">
      <pc:chgData name="Nguyen Quynh Anh" userId="e994623f0e761c09" providerId="LiveId" clId="{9D390A91-D2E5-4C45-90FC-61E0EBC4FE96}" dt="2023-06-17T15:25:05.215" v="72"/>
      <pc:docMkLst>
        <pc:docMk/>
      </pc:docMkLst>
      <pc:sldChg chg="modSp">
        <pc:chgData name="Nguyen Quynh Anh" userId="e994623f0e761c09" providerId="LiveId" clId="{9D390A91-D2E5-4C45-90FC-61E0EBC4FE96}" dt="2023-06-17T15:24:57.948" v="71" actId="20577"/>
        <pc:sldMkLst>
          <pc:docMk/>
          <pc:sldMk cId="1998619893" sldId="277"/>
        </pc:sldMkLst>
        <pc:spChg chg="mod">
          <ac:chgData name="Nguyen Quynh Anh" userId="e994623f0e761c09" providerId="LiveId" clId="{9D390A91-D2E5-4C45-90FC-61E0EBC4FE96}" dt="2023-06-17T15:24:57.948" v="71" actId="20577"/>
          <ac:spMkLst>
            <pc:docMk/>
            <pc:sldMk cId="1998619893" sldId="277"/>
            <ac:spMk id="2" creationId="{536722A0-4308-A593-A4FA-0A76E3CA864E}"/>
          </ac:spMkLst>
        </pc:spChg>
      </pc:sldChg>
      <pc:sldChg chg="addSp delSp modSp mod delAnim modAnim">
        <pc:chgData name="Nguyen Quynh Anh" userId="e994623f0e761c09" providerId="LiveId" clId="{9D390A91-D2E5-4C45-90FC-61E0EBC4FE96}" dt="2023-06-17T14:59:20.983" v="66" actId="478"/>
        <pc:sldMkLst>
          <pc:docMk/>
          <pc:sldMk cId="3143706395" sldId="284"/>
        </pc:sldMkLst>
        <pc:picChg chg="add del mod">
          <ac:chgData name="Nguyen Quynh Anh" userId="e994623f0e761c09" providerId="LiveId" clId="{9D390A91-D2E5-4C45-90FC-61E0EBC4FE96}" dt="2023-06-17T14:59:20.983" v="66" actId="478"/>
          <ac:picMkLst>
            <pc:docMk/>
            <pc:sldMk cId="3143706395" sldId="284"/>
            <ac:picMk id="7" creationId="{F1A38135-E293-44C4-1849-83978FFD4ECF}"/>
          </ac:picMkLst>
        </pc:picChg>
      </pc:sldChg>
      <pc:sldChg chg="modSp">
        <pc:chgData name="Nguyen Quynh Anh" userId="e994623f0e761c09" providerId="LiveId" clId="{9D390A91-D2E5-4C45-90FC-61E0EBC4FE96}" dt="2023-06-17T15:25:05.215" v="72"/>
        <pc:sldMkLst>
          <pc:docMk/>
          <pc:sldMk cId="374067590" sldId="294"/>
        </pc:sldMkLst>
        <pc:spChg chg="mod">
          <ac:chgData name="Nguyen Quynh Anh" userId="e994623f0e761c09" providerId="LiveId" clId="{9D390A91-D2E5-4C45-90FC-61E0EBC4FE96}" dt="2023-06-17T15:25:05.215" v="72"/>
          <ac:spMkLst>
            <pc:docMk/>
            <pc:sldMk cId="374067590" sldId="294"/>
            <ac:spMk id="2" creationId="{536722A0-4308-A593-A4FA-0A76E3CA864E}"/>
          </ac:spMkLst>
        </pc:spChg>
      </pc:sldChg>
      <pc:sldChg chg="addSp modSp new mod">
        <pc:chgData name="Nguyen Quynh Anh" userId="e994623f0e761c09" providerId="LiveId" clId="{9D390A91-D2E5-4C45-90FC-61E0EBC4FE96}" dt="2023-06-17T14:55:17.018" v="41" actId="14100"/>
        <pc:sldMkLst>
          <pc:docMk/>
          <pc:sldMk cId="3445814814" sldId="306"/>
        </pc:sldMkLst>
        <pc:graphicFrameChg chg="add mod modGraphic">
          <ac:chgData name="Nguyen Quynh Anh" userId="e994623f0e761c09" providerId="LiveId" clId="{9D390A91-D2E5-4C45-90FC-61E0EBC4FE96}" dt="2023-06-17T14:55:17.018" v="41" actId="14100"/>
          <ac:graphicFrameMkLst>
            <pc:docMk/>
            <pc:sldMk cId="3445814814" sldId="306"/>
            <ac:graphicFrameMk id="2" creationId="{BE679E1B-9DC9-6C97-0A09-17C1E70714F1}"/>
          </ac:graphicFrameMkLst>
        </pc:graphicFrameChg>
      </pc:sldChg>
      <pc:sldChg chg="modSp add mod ord">
        <pc:chgData name="Nguyen Quynh Anh" userId="e994623f0e761c09" providerId="LiveId" clId="{9D390A91-D2E5-4C45-90FC-61E0EBC4FE96}" dt="2023-06-17T14:54:48.045" v="22" actId="14100"/>
        <pc:sldMkLst>
          <pc:docMk/>
          <pc:sldMk cId="128297774" sldId="307"/>
        </pc:sldMkLst>
        <pc:graphicFrameChg chg="mod modGraphic">
          <ac:chgData name="Nguyen Quynh Anh" userId="e994623f0e761c09" providerId="LiveId" clId="{9D390A91-D2E5-4C45-90FC-61E0EBC4FE96}" dt="2023-06-17T14:54:48.045" v="22" actId="14100"/>
          <ac:graphicFrameMkLst>
            <pc:docMk/>
            <pc:sldMk cId="128297774" sldId="307"/>
            <ac:graphicFrameMk id="2" creationId="{BE679E1B-9DC9-6C97-0A09-17C1E70714F1}"/>
          </ac:graphicFrameMkLst>
        </pc:graphicFrameChg>
      </pc:sldChg>
      <pc:sldChg chg="addSp modSp new mod">
        <pc:chgData name="Nguyen Quynh Anh" userId="e994623f0e761c09" providerId="LiveId" clId="{9D390A91-D2E5-4C45-90FC-61E0EBC4FE96}" dt="2023-06-17T14:56:30.824" v="64" actId="255"/>
        <pc:sldMkLst>
          <pc:docMk/>
          <pc:sldMk cId="2401987127" sldId="308"/>
        </pc:sldMkLst>
        <pc:graphicFrameChg chg="add mod modGraphic">
          <ac:chgData name="Nguyen Quynh Anh" userId="e994623f0e761c09" providerId="LiveId" clId="{9D390A91-D2E5-4C45-90FC-61E0EBC4FE96}" dt="2023-06-17T14:56:30.824" v="64" actId="255"/>
          <ac:graphicFrameMkLst>
            <pc:docMk/>
            <pc:sldMk cId="2401987127" sldId="308"/>
            <ac:graphicFrameMk id="2" creationId="{9AD9BEC1-346B-AA24-0BB2-43348152D3A8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8EBA99-E455-41EF-9AC0-36A70252CDAE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33BD4C8-7B18-4A53-8450-A78466F97251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Bình Than,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phó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xâm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4C942D4-9628-44B0-BDA3-020C5ECDC09F}" type="parTrans" cxnId="{99F35A11-E307-4105-9D1B-08A255AC47EE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D8D1F17D-893E-4EC1-91E3-10C34C7FF854}" type="sibTrans" cxnId="{99F35A11-E307-4105-9D1B-08A255AC47EE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89488E43-F38A-4318-BC0F-BB1B03882067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nhục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nhã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tỏ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chấp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hoãn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CBF7F13-5ECC-44E1-96C9-F7EFC290AD7C}" type="parTrans" cxnId="{271AF7BE-372D-4090-82D2-2906D5CA1D03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C123FD7C-1696-4E72-97E3-4F5E8D310EA5}" type="sibTrans" cxnId="{271AF7BE-372D-4090-82D2-2906D5CA1D03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440A5D76-8C55-42C9-B1E0-D227CFD8C4AE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Do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rào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cấm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xảy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đột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E36E994-CFD9-4AA5-B015-BBB34E336EB6}" type="parTrans" cxnId="{5588C8AE-E657-45FB-8ADB-F4CB719F71F5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AD2A8699-9328-406E-B3CC-9284B55E2EC8}" type="sibTrans" cxnId="{5588C8AE-E657-45FB-8ADB-F4CB719F71F5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DC4D60DB-8CB1-476C-BAA6-C4DA6C8B66D7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Khi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to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xin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trách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phạt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ban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thưởng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cam.</a:t>
          </a:r>
        </a:p>
      </dgm:t>
    </dgm:pt>
    <dgm:pt modelId="{593DD290-4C9F-4892-B05C-A6E0ADEAA90E}" type="parTrans" cxnId="{A4EC89FB-2D3C-4124-BCFC-6C6A1D989340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A22A44F1-2056-4A2F-A730-6FBDC1F37868}" type="sibTrans" cxnId="{A4EC89FB-2D3C-4124-BCFC-6C6A1D989340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5EDA92D4-A046-49A2-904F-8E44CFA48BAB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chiêu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thao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võ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giặc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 Khi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xoè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cam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bóp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nát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bao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ABB3E8B-2900-4F6A-B5B3-8F82A7CB211A}" type="parTrans" cxnId="{B023191C-BD09-4381-AF4A-CCBC0D993BFF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B81A8E8B-3685-4036-97E0-DB2C128B6F2D}" type="sibTrans" cxnId="{B023191C-BD09-4381-AF4A-CCBC0D993BFF}">
      <dgm:prSet/>
      <dgm:spPr/>
      <dgm:t>
        <a:bodyPr/>
        <a:lstStyle/>
        <a:p>
          <a:pPr algn="just">
            <a:lnSpc>
              <a:spcPct val="150000"/>
            </a:lnSpc>
          </a:pPr>
          <a:endParaRPr lang="en-US"/>
        </a:p>
      </dgm:t>
    </dgm:pt>
    <dgm:pt modelId="{3E6EFCE9-123B-43BC-82F1-6C79117BD188}" type="pres">
      <dgm:prSet presAssocID="{DF8EBA99-E455-41EF-9AC0-36A70252CD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B341C5-7FF1-47A6-8FE4-ABF571AE2325}" type="pres">
      <dgm:prSet presAssocID="{C33BD4C8-7B18-4A53-8450-A78466F97251}" presName="node" presStyleLbl="node1" presStyleIdx="0" presStyleCnt="5" custScaleX="137983" custScaleY="178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6B66A-A066-4AC0-AFA7-F46B87D569E8}" type="pres">
      <dgm:prSet presAssocID="{D8D1F17D-893E-4EC1-91E3-10C34C7FF854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6B1DC8C-34C2-433C-818B-88A65D4C8C62}" type="pres">
      <dgm:prSet presAssocID="{D8D1F17D-893E-4EC1-91E3-10C34C7FF854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9562808D-7EB9-448F-8F30-61BCEB7FF468}" type="pres">
      <dgm:prSet presAssocID="{89488E43-F38A-4318-BC0F-BB1B03882067}" presName="node" presStyleLbl="node1" presStyleIdx="1" presStyleCnt="5" custScaleX="137983" custScaleY="178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B1BA43-58AF-436B-9F24-C21A833DF9B4}" type="pres">
      <dgm:prSet presAssocID="{C123FD7C-1696-4E72-97E3-4F5E8D310EA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E65EEDD-42CE-46DA-9163-FAD09149A257}" type="pres">
      <dgm:prSet presAssocID="{C123FD7C-1696-4E72-97E3-4F5E8D310EA5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69D4BD1-ABCD-46B6-9A30-70C3E77D408F}" type="pres">
      <dgm:prSet presAssocID="{440A5D76-8C55-42C9-B1E0-D227CFD8C4AE}" presName="node" presStyleLbl="node1" presStyleIdx="2" presStyleCnt="5" custScaleX="137983" custScaleY="178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C705F-D54B-44D5-AEA3-445AA76BB979}" type="pres">
      <dgm:prSet presAssocID="{AD2A8699-9328-406E-B3CC-9284B55E2EC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C2FAF7C0-0517-4495-8BAA-68A639034ACE}" type="pres">
      <dgm:prSet presAssocID="{AD2A8699-9328-406E-B3CC-9284B55E2EC8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FE5CAD4C-D51A-4CEF-ABF5-DB5C0AB07713}" type="pres">
      <dgm:prSet presAssocID="{DC4D60DB-8CB1-476C-BAA6-C4DA6C8B66D7}" presName="node" presStyleLbl="node1" presStyleIdx="3" presStyleCnt="5" custScaleX="137983" custScaleY="178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A28F0-CCF4-49CD-A83C-D125C0E3EA57}" type="pres">
      <dgm:prSet presAssocID="{A22A44F1-2056-4A2F-A730-6FBDC1F37868}" presName="sibTrans" presStyleLbl="sibTrans2D1" presStyleIdx="3" presStyleCnt="4"/>
      <dgm:spPr/>
      <dgm:t>
        <a:bodyPr/>
        <a:lstStyle/>
        <a:p>
          <a:endParaRPr lang="en-US"/>
        </a:p>
      </dgm:t>
    </dgm:pt>
    <dgm:pt modelId="{ABB714D7-6244-4995-AD00-3A42EFF2D6CC}" type="pres">
      <dgm:prSet presAssocID="{A22A44F1-2056-4A2F-A730-6FBDC1F37868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8648C67D-CAAA-4EBB-ABA4-D29EF4D03416}" type="pres">
      <dgm:prSet presAssocID="{5EDA92D4-A046-49A2-904F-8E44CFA48BAB}" presName="node" presStyleLbl="node1" presStyleIdx="4" presStyleCnt="5" custScaleX="137983" custScaleY="178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23191C-BD09-4381-AF4A-CCBC0D993BFF}" srcId="{DF8EBA99-E455-41EF-9AC0-36A70252CDAE}" destId="{5EDA92D4-A046-49A2-904F-8E44CFA48BAB}" srcOrd="4" destOrd="0" parTransId="{8ABB3E8B-2900-4F6A-B5B3-8F82A7CB211A}" sibTransId="{B81A8E8B-3685-4036-97E0-DB2C128B6F2D}"/>
    <dgm:cxn modelId="{A1C2A978-7EA0-43DB-A05B-5ECEF076074D}" type="presOf" srcId="{D8D1F17D-893E-4EC1-91E3-10C34C7FF854}" destId="{A6B1DC8C-34C2-433C-818B-88A65D4C8C62}" srcOrd="1" destOrd="0" presId="urn:microsoft.com/office/officeart/2005/8/layout/process5"/>
    <dgm:cxn modelId="{BB855BCB-E84E-44BF-829D-5CF90DA50E62}" type="presOf" srcId="{C123FD7C-1696-4E72-97E3-4F5E8D310EA5}" destId="{0CB1BA43-58AF-436B-9F24-C21A833DF9B4}" srcOrd="0" destOrd="0" presId="urn:microsoft.com/office/officeart/2005/8/layout/process5"/>
    <dgm:cxn modelId="{271AF7BE-372D-4090-82D2-2906D5CA1D03}" srcId="{DF8EBA99-E455-41EF-9AC0-36A70252CDAE}" destId="{89488E43-F38A-4318-BC0F-BB1B03882067}" srcOrd="1" destOrd="0" parTransId="{5CBF7F13-5ECC-44E1-96C9-F7EFC290AD7C}" sibTransId="{C123FD7C-1696-4E72-97E3-4F5E8D310EA5}"/>
    <dgm:cxn modelId="{0F70EFF0-198A-46F9-B663-B589E601735B}" type="presOf" srcId="{C123FD7C-1696-4E72-97E3-4F5E8D310EA5}" destId="{4E65EEDD-42CE-46DA-9163-FAD09149A257}" srcOrd="1" destOrd="0" presId="urn:microsoft.com/office/officeart/2005/8/layout/process5"/>
    <dgm:cxn modelId="{46C121A6-C330-4895-B7C0-6C7DDC22F143}" type="presOf" srcId="{AD2A8699-9328-406E-B3CC-9284B55E2EC8}" destId="{534C705F-D54B-44D5-AEA3-445AA76BB979}" srcOrd="0" destOrd="0" presId="urn:microsoft.com/office/officeart/2005/8/layout/process5"/>
    <dgm:cxn modelId="{99F35A11-E307-4105-9D1B-08A255AC47EE}" srcId="{DF8EBA99-E455-41EF-9AC0-36A70252CDAE}" destId="{C33BD4C8-7B18-4A53-8450-A78466F97251}" srcOrd="0" destOrd="0" parTransId="{04C942D4-9628-44B0-BDA3-020C5ECDC09F}" sibTransId="{D8D1F17D-893E-4EC1-91E3-10C34C7FF854}"/>
    <dgm:cxn modelId="{1A424FA8-BB8F-4163-BC73-7969CC6C01E1}" type="presOf" srcId="{89488E43-F38A-4318-BC0F-BB1B03882067}" destId="{9562808D-7EB9-448F-8F30-61BCEB7FF468}" srcOrd="0" destOrd="0" presId="urn:microsoft.com/office/officeart/2005/8/layout/process5"/>
    <dgm:cxn modelId="{5588C8AE-E657-45FB-8ADB-F4CB719F71F5}" srcId="{DF8EBA99-E455-41EF-9AC0-36A70252CDAE}" destId="{440A5D76-8C55-42C9-B1E0-D227CFD8C4AE}" srcOrd="2" destOrd="0" parTransId="{5E36E994-CFD9-4AA5-B015-BBB34E336EB6}" sibTransId="{AD2A8699-9328-406E-B3CC-9284B55E2EC8}"/>
    <dgm:cxn modelId="{28091B14-6633-4732-AF50-9E8B3603027A}" type="presOf" srcId="{DF8EBA99-E455-41EF-9AC0-36A70252CDAE}" destId="{3E6EFCE9-123B-43BC-82F1-6C79117BD188}" srcOrd="0" destOrd="0" presId="urn:microsoft.com/office/officeart/2005/8/layout/process5"/>
    <dgm:cxn modelId="{816A5246-F0E1-41F0-ABAF-A7F5004D61A0}" type="presOf" srcId="{440A5D76-8C55-42C9-B1E0-D227CFD8C4AE}" destId="{569D4BD1-ABCD-46B6-9A30-70C3E77D408F}" srcOrd="0" destOrd="0" presId="urn:microsoft.com/office/officeart/2005/8/layout/process5"/>
    <dgm:cxn modelId="{12D208FE-8BEB-4BC8-8CB9-9CE35F65DC41}" type="presOf" srcId="{AD2A8699-9328-406E-B3CC-9284B55E2EC8}" destId="{C2FAF7C0-0517-4495-8BAA-68A639034ACE}" srcOrd="1" destOrd="0" presId="urn:microsoft.com/office/officeart/2005/8/layout/process5"/>
    <dgm:cxn modelId="{8C77CD39-9430-4E40-A8EC-F6CA56EAB0B7}" type="presOf" srcId="{5EDA92D4-A046-49A2-904F-8E44CFA48BAB}" destId="{8648C67D-CAAA-4EBB-ABA4-D29EF4D03416}" srcOrd="0" destOrd="0" presId="urn:microsoft.com/office/officeart/2005/8/layout/process5"/>
    <dgm:cxn modelId="{0665CAAA-F487-49FD-AE5B-6C1F6883DA24}" type="presOf" srcId="{D8D1F17D-893E-4EC1-91E3-10C34C7FF854}" destId="{5686B66A-A066-4AC0-AFA7-F46B87D569E8}" srcOrd="0" destOrd="0" presId="urn:microsoft.com/office/officeart/2005/8/layout/process5"/>
    <dgm:cxn modelId="{43AA9D22-6365-4F95-A490-F7CB173D8115}" type="presOf" srcId="{DC4D60DB-8CB1-476C-BAA6-C4DA6C8B66D7}" destId="{FE5CAD4C-D51A-4CEF-ABF5-DB5C0AB07713}" srcOrd="0" destOrd="0" presId="urn:microsoft.com/office/officeart/2005/8/layout/process5"/>
    <dgm:cxn modelId="{D4FCF6B8-8334-472D-B69E-413252EA99C2}" type="presOf" srcId="{A22A44F1-2056-4A2F-A730-6FBDC1F37868}" destId="{ABB714D7-6244-4995-AD00-3A42EFF2D6CC}" srcOrd="1" destOrd="0" presId="urn:microsoft.com/office/officeart/2005/8/layout/process5"/>
    <dgm:cxn modelId="{ECE0CA90-6C37-4EB3-998D-A188BD142953}" type="presOf" srcId="{C33BD4C8-7B18-4A53-8450-A78466F97251}" destId="{06B341C5-7FF1-47A6-8FE4-ABF571AE2325}" srcOrd="0" destOrd="0" presId="urn:microsoft.com/office/officeart/2005/8/layout/process5"/>
    <dgm:cxn modelId="{243790DE-7640-4C20-B896-DA4835F351A3}" type="presOf" srcId="{A22A44F1-2056-4A2F-A730-6FBDC1F37868}" destId="{7A9A28F0-CCF4-49CD-A83C-D125C0E3EA57}" srcOrd="0" destOrd="0" presId="urn:microsoft.com/office/officeart/2005/8/layout/process5"/>
    <dgm:cxn modelId="{A4EC89FB-2D3C-4124-BCFC-6C6A1D989340}" srcId="{DF8EBA99-E455-41EF-9AC0-36A70252CDAE}" destId="{DC4D60DB-8CB1-476C-BAA6-C4DA6C8B66D7}" srcOrd="3" destOrd="0" parTransId="{593DD290-4C9F-4892-B05C-A6E0ADEAA90E}" sibTransId="{A22A44F1-2056-4A2F-A730-6FBDC1F37868}"/>
    <dgm:cxn modelId="{5682231A-CA1C-4FC6-A5CB-8A184A2FD098}" type="presParOf" srcId="{3E6EFCE9-123B-43BC-82F1-6C79117BD188}" destId="{06B341C5-7FF1-47A6-8FE4-ABF571AE2325}" srcOrd="0" destOrd="0" presId="urn:microsoft.com/office/officeart/2005/8/layout/process5"/>
    <dgm:cxn modelId="{B87AADF9-ED7E-430D-99CB-0D87FA4E9567}" type="presParOf" srcId="{3E6EFCE9-123B-43BC-82F1-6C79117BD188}" destId="{5686B66A-A066-4AC0-AFA7-F46B87D569E8}" srcOrd="1" destOrd="0" presId="urn:microsoft.com/office/officeart/2005/8/layout/process5"/>
    <dgm:cxn modelId="{1D0690D6-3876-46AA-8C82-41AEE5624B9B}" type="presParOf" srcId="{5686B66A-A066-4AC0-AFA7-F46B87D569E8}" destId="{A6B1DC8C-34C2-433C-818B-88A65D4C8C62}" srcOrd="0" destOrd="0" presId="urn:microsoft.com/office/officeart/2005/8/layout/process5"/>
    <dgm:cxn modelId="{2922952E-8A9F-4757-ACA7-CE170BEE2F2B}" type="presParOf" srcId="{3E6EFCE9-123B-43BC-82F1-6C79117BD188}" destId="{9562808D-7EB9-448F-8F30-61BCEB7FF468}" srcOrd="2" destOrd="0" presId="urn:microsoft.com/office/officeart/2005/8/layout/process5"/>
    <dgm:cxn modelId="{B62BE1A2-7C37-42DB-A7AD-83023B643EA3}" type="presParOf" srcId="{3E6EFCE9-123B-43BC-82F1-6C79117BD188}" destId="{0CB1BA43-58AF-436B-9F24-C21A833DF9B4}" srcOrd="3" destOrd="0" presId="urn:microsoft.com/office/officeart/2005/8/layout/process5"/>
    <dgm:cxn modelId="{942EC02B-A345-4A8B-A63B-C1B9382F5CE4}" type="presParOf" srcId="{0CB1BA43-58AF-436B-9F24-C21A833DF9B4}" destId="{4E65EEDD-42CE-46DA-9163-FAD09149A257}" srcOrd="0" destOrd="0" presId="urn:microsoft.com/office/officeart/2005/8/layout/process5"/>
    <dgm:cxn modelId="{E225C91F-EEE6-4602-BC2A-DDAC3622E433}" type="presParOf" srcId="{3E6EFCE9-123B-43BC-82F1-6C79117BD188}" destId="{569D4BD1-ABCD-46B6-9A30-70C3E77D408F}" srcOrd="4" destOrd="0" presId="urn:microsoft.com/office/officeart/2005/8/layout/process5"/>
    <dgm:cxn modelId="{4D8AFE49-8BFA-487A-843F-EB090C42B225}" type="presParOf" srcId="{3E6EFCE9-123B-43BC-82F1-6C79117BD188}" destId="{534C705F-D54B-44D5-AEA3-445AA76BB979}" srcOrd="5" destOrd="0" presId="urn:microsoft.com/office/officeart/2005/8/layout/process5"/>
    <dgm:cxn modelId="{7F4F578A-A4F7-4403-9EE2-ECFD66DB5DF7}" type="presParOf" srcId="{534C705F-D54B-44D5-AEA3-445AA76BB979}" destId="{C2FAF7C0-0517-4495-8BAA-68A639034ACE}" srcOrd="0" destOrd="0" presId="urn:microsoft.com/office/officeart/2005/8/layout/process5"/>
    <dgm:cxn modelId="{DB584624-974B-4C74-8300-C310091D4841}" type="presParOf" srcId="{3E6EFCE9-123B-43BC-82F1-6C79117BD188}" destId="{FE5CAD4C-D51A-4CEF-ABF5-DB5C0AB07713}" srcOrd="6" destOrd="0" presId="urn:microsoft.com/office/officeart/2005/8/layout/process5"/>
    <dgm:cxn modelId="{E8A79267-F917-4BEB-BD07-75100C25F521}" type="presParOf" srcId="{3E6EFCE9-123B-43BC-82F1-6C79117BD188}" destId="{7A9A28F0-CCF4-49CD-A83C-D125C0E3EA57}" srcOrd="7" destOrd="0" presId="urn:microsoft.com/office/officeart/2005/8/layout/process5"/>
    <dgm:cxn modelId="{3A799EB3-33A1-468A-8A6E-0291EAEF9A4D}" type="presParOf" srcId="{7A9A28F0-CCF4-49CD-A83C-D125C0E3EA57}" destId="{ABB714D7-6244-4995-AD00-3A42EFF2D6CC}" srcOrd="0" destOrd="0" presId="urn:microsoft.com/office/officeart/2005/8/layout/process5"/>
    <dgm:cxn modelId="{CD51B096-FE64-4C78-A8F2-8DCE851AC903}" type="presParOf" srcId="{3E6EFCE9-123B-43BC-82F1-6C79117BD188}" destId="{8648C67D-CAAA-4EBB-ABA4-D29EF4D03416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341C5-7FF1-47A6-8FE4-ABF571AE2325}">
      <dsp:nvSpPr>
        <dsp:cNvPr id="0" name=""/>
        <dsp:cNvSpPr/>
      </dsp:nvSpPr>
      <dsp:spPr>
        <a:xfrm>
          <a:off x="1202" y="338429"/>
          <a:ext cx="2365159" cy="18367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Bình Than,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phó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xâm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4998" y="392225"/>
        <a:ext cx="2257567" cy="1729149"/>
      </dsp:txXfrm>
    </dsp:sp>
    <dsp:sp modelId="{5686B66A-A066-4AC0-AFA7-F46B87D569E8}">
      <dsp:nvSpPr>
        <dsp:cNvPr id="0" name=""/>
        <dsp:cNvSpPr/>
      </dsp:nvSpPr>
      <dsp:spPr>
        <a:xfrm>
          <a:off x="2517202" y="1044252"/>
          <a:ext cx="363388" cy="4250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17202" y="1129271"/>
        <a:ext cx="254372" cy="255057"/>
      </dsp:txXfrm>
    </dsp:sp>
    <dsp:sp modelId="{9562808D-7EB9-448F-8F30-61BCEB7FF468}">
      <dsp:nvSpPr>
        <dsp:cNvPr id="0" name=""/>
        <dsp:cNvSpPr/>
      </dsp:nvSpPr>
      <dsp:spPr>
        <a:xfrm>
          <a:off x="3051999" y="338429"/>
          <a:ext cx="2365159" cy="18367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nhục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nhã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tỏ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chấp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hoãn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105795" y="392225"/>
        <a:ext cx="2257567" cy="1729149"/>
      </dsp:txXfrm>
    </dsp:sp>
    <dsp:sp modelId="{0CB1BA43-58AF-436B-9F24-C21A833DF9B4}">
      <dsp:nvSpPr>
        <dsp:cNvPr id="0" name=""/>
        <dsp:cNvSpPr/>
      </dsp:nvSpPr>
      <dsp:spPr>
        <a:xfrm>
          <a:off x="5567999" y="1044252"/>
          <a:ext cx="363388" cy="4250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567999" y="1129271"/>
        <a:ext cx="254372" cy="255057"/>
      </dsp:txXfrm>
    </dsp:sp>
    <dsp:sp modelId="{569D4BD1-ABCD-46B6-9A30-70C3E77D408F}">
      <dsp:nvSpPr>
        <dsp:cNvPr id="0" name=""/>
        <dsp:cNvSpPr/>
      </dsp:nvSpPr>
      <dsp:spPr>
        <a:xfrm>
          <a:off x="6102797" y="338429"/>
          <a:ext cx="2365159" cy="18367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rào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cấm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họp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xảy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đột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156593" y="392225"/>
        <a:ext cx="2257567" cy="1729149"/>
      </dsp:txXfrm>
    </dsp:sp>
    <dsp:sp modelId="{534C705F-D54B-44D5-AEA3-445AA76BB979}">
      <dsp:nvSpPr>
        <dsp:cNvPr id="0" name=""/>
        <dsp:cNvSpPr/>
      </dsp:nvSpPr>
      <dsp:spPr>
        <a:xfrm rot="5400000">
          <a:off x="7103683" y="2295157"/>
          <a:ext cx="363388" cy="4250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-5400000">
        <a:off x="7157849" y="2326010"/>
        <a:ext cx="255057" cy="254372"/>
      </dsp:txXfrm>
    </dsp:sp>
    <dsp:sp modelId="{FE5CAD4C-D51A-4CEF-ABF5-DB5C0AB07713}">
      <dsp:nvSpPr>
        <dsp:cNvPr id="0" name=""/>
        <dsp:cNvSpPr/>
      </dsp:nvSpPr>
      <dsp:spPr>
        <a:xfrm>
          <a:off x="6102797" y="2860808"/>
          <a:ext cx="2365159" cy="18367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Khi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xin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trách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phạt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ban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thưởng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cam.</a:t>
          </a:r>
        </a:p>
      </dsp:txBody>
      <dsp:txXfrm>
        <a:off x="6156593" y="2914604"/>
        <a:ext cx="2257567" cy="1729149"/>
      </dsp:txXfrm>
    </dsp:sp>
    <dsp:sp modelId="{7A9A28F0-CCF4-49CD-A83C-D125C0E3EA57}">
      <dsp:nvSpPr>
        <dsp:cNvPr id="0" name=""/>
        <dsp:cNvSpPr/>
      </dsp:nvSpPr>
      <dsp:spPr>
        <a:xfrm rot="10800000">
          <a:off x="5588568" y="3566632"/>
          <a:ext cx="363388" cy="4250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5697584" y="3651651"/>
        <a:ext cx="254372" cy="255057"/>
      </dsp:txXfrm>
    </dsp:sp>
    <dsp:sp modelId="{8648C67D-CAAA-4EBB-ABA4-D29EF4D03416}">
      <dsp:nvSpPr>
        <dsp:cNvPr id="0" name=""/>
        <dsp:cNvSpPr/>
      </dsp:nvSpPr>
      <dsp:spPr>
        <a:xfrm>
          <a:off x="3051999" y="2860808"/>
          <a:ext cx="2365159" cy="18367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Quốc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Toản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chiêu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thao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võ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giặc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Khi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xoè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cam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bóp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nát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bao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105795" y="2914604"/>
        <a:ext cx="2257567" cy="1729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1F77B-E28D-4929-9E1C-B700606EC75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9D17D-93AE-4E0D-A92D-6CAB74A04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96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899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482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607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589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12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98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605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147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251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172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583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785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20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910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31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98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203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92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129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919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498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16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346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8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568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91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673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D17D-93AE-4E0D-A92D-6CAB74A04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817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48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45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480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4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760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9D17D-93AE-4E0D-A92D-6CAB74A048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1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6132A3-065C-A0C2-E5D9-02526F5A7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4964" y="-259653"/>
            <a:ext cx="9181372" cy="6535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BBC358-24C6-8786-13E8-3C7FF8450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5361" y="4980016"/>
            <a:ext cx="8541236" cy="145707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A9FDC486-5F50-0CE6-8016-DE7546FBF6D7}"/>
              </a:ext>
            </a:extLst>
          </p:cNvPr>
          <p:cNvSpPr/>
          <p:nvPr/>
        </p:nvSpPr>
        <p:spPr>
          <a:xfrm>
            <a:off x="12693449" y="2489218"/>
            <a:ext cx="8307656" cy="7043783"/>
          </a:xfrm>
          <a:custGeom>
            <a:avLst/>
            <a:gdLst/>
            <a:ahLst/>
            <a:cxnLst/>
            <a:rect l="l" t="t" r="r" b="b"/>
            <a:pathLst>
              <a:path w="3193915" h="3002280">
                <a:moveTo>
                  <a:pt x="0" y="0"/>
                </a:moveTo>
                <a:lnTo>
                  <a:pt x="3193915" y="0"/>
                </a:lnTo>
                <a:lnTo>
                  <a:pt x="3193915" y="3002280"/>
                </a:lnTo>
                <a:lnTo>
                  <a:pt x="0" y="3002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DF39E4AD-6FC5-1BCE-2ED8-9A51B63ABA83}"/>
              </a:ext>
            </a:extLst>
          </p:cNvPr>
          <p:cNvSpPr/>
          <p:nvPr/>
        </p:nvSpPr>
        <p:spPr>
          <a:xfrm>
            <a:off x="13489147" y="2753933"/>
            <a:ext cx="6716260" cy="7043783"/>
          </a:xfrm>
          <a:custGeom>
            <a:avLst/>
            <a:gdLst/>
            <a:ahLst/>
            <a:cxnLst/>
            <a:rect l="l" t="t" r="r" b="b"/>
            <a:pathLst>
              <a:path w="3639887" h="4353304">
                <a:moveTo>
                  <a:pt x="0" y="0"/>
                </a:moveTo>
                <a:lnTo>
                  <a:pt x="3639887" y="0"/>
                </a:lnTo>
                <a:lnTo>
                  <a:pt x="3639887" y="4353304"/>
                </a:lnTo>
                <a:lnTo>
                  <a:pt x="0" y="4353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6DDB165A-1398-5A1D-CA48-44E1966DDE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0984" y="-1678833"/>
            <a:ext cx="3353260" cy="25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06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15E69AB7-F8C8-88A7-B05F-F30AF0BC3CA5}"/>
              </a:ext>
            </a:extLst>
          </p:cNvPr>
          <p:cNvSpPr/>
          <p:nvPr/>
        </p:nvSpPr>
        <p:spPr>
          <a:xfrm>
            <a:off x="232692" y="125329"/>
            <a:ext cx="3159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Tìm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chung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Tác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phẩm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F51808-D278-1DF0-E3C0-BA70FC933C6A}"/>
              </a:ext>
            </a:extLst>
          </p:cNvPr>
          <p:cNvSpPr/>
          <p:nvPr/>
        </p:nvSpPr>
        <p:spPr>
          <a:xfrm>
            <a:off x="293596" y="5898600"/>
            <a:ext cx="4951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Lá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cờ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thêu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sáu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chữ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vàng</a:t>
            </a:r>
            <a:endParaRPr lang="en-US" sz="3600" b="0" cap="none" spc="0" dirty="0">
              <a:ln w="0"/>
              <a:solidFill>
                <a:srgbClr val="F8F6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2ABD1D4-EAB4-62E3-4784-56EA1CFAAAD3}"/>
              </a:ext>
            </a:extLst>
          </p:cNvPr>
          <p:cNvSpPr txBox="1"/>
          <p:nvPr/>
        </p:nvSpPr>
        <p:spPr>
          <a:xfrm>
            <a:off x="4635957" y="1696212"/>
            <a:ext cx="740765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CB1F79C-A625-F8D1-2704-81431CEEA9D1}"/>
              </a:ext>
            </a:extLst>
          </p:cNvPr>
          <p:cNvSpPr/>
          <p:nvPr/>
        </p:nvSpPr>
        <p:spPr>
          <a:xfrm>
            <a:off x="4223084" y="1049881"/>
            <a:ext cx="3284621" cy="64633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400" b="1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912970F-9B1F-ABA9-D86F-AF09B0D30FD3}"/>
              </a:ext>
            </a:extLst>
          </p:cNvPr>
          <p:cNvSpPr/>
          <p:nvPr/>
        </p:nvSpPr>
        <p:spPr>
          <a:xfrm>
            <a:off x="4397541" y="3087302"/>
            <a:ext cx="3110164" cy="64633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b="1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49732E0-8CBD-4020-35AF-2565047C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 b="12112"/>
          <a:stretch/>
        </p:blipFill>
        <p:spPr bwMode="auto">
          <a:xfrm>
            <a:off x="969651" y="1227814"/>
            <a:ext cx="3459870" cy="4525510"/>
          </a:xfrm>
          <a:prstGeom prst="snip2DiagRect">
            <a:avLst>
              <a:gd name="adj1" fmla="val 3447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D559A4-31BA-6C36-1D6A-E47D7D42D56A}"/>
              </a:ext>
            </a:extLst>
          </p:cNvPr>
          <p:cNvSpPr txBox="1"/>
          <p:nvPr/>
        </p:nvSpPr>
        <p:spPr>
          <a:xfrm>
            <a:off x="4635957" y="3920084"/>
            <a:ext cx="7407654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XIII).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10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7" grpId="0"/>
      <p:bldP spid="3" grpId="0" animBg="1"/>
      <p:bldP spid="6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15E69AB7-F8C8-88A7-B05F-F30AF0BC3CA5}"/>
              </a:ext>
            </a:extLst>
          </p:cNvPr>
          <p:cNvSpPr/>
          <p:nvPr/>
        </p:nvSpPr>
        <p:spPr>
          <a:xfrm>
            <a:off x="232692" y="125329"/>
            <a:ext cx="3159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Tìm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chung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Tác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phẩm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F51808-D278-1DF0-E3C0-BA70FC933C6A}"/>
              </a:ext>
            </a:extLst>
          </p:cNvPr>
          <p:cNvSpPr/>
          <p:nvPr/>
        </p:nvSpPr>
        <p:spPr>
          <a:xfrm>
            <a:off x="87159" y="5837031"/>
            <a:ext cx="4951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Lá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cờ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thêu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sáu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chữ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vàng</a:t>
            </a:r>
            <a:endParaRPr lang="en-US" sz="3600" b="0" cap="none" spc="0" dirty="0">
              <a:ln w="0"/>
              <a:solidFill>
                <a:srgbClr val="F8F6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CB1F79C-A625-F8D1-2704-81431CEEA9D1}"/>
              </a:ext>
            </a:extLst>
          </p:cNvPr>
          <p:cNvSpPr/>
          <p:nvPr/>
        </p:nvSpPr>
        <p:spPr>
          <a:xfrm>
            <a:off x="3392414" y="1241429"/>
            <a:ext cx="3284621" cy="64633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49732E0-8CBD-4020-35AF-2565047C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 b="12112"/>
          <a:stretch/>
        </p:blipFill>
        <p:spPr bwMode="auto">
          <a:xfrm>
            <a:off x="129382" y="1403422"/>
            <a:ext cx="3389609" cy="4433609"/>
          </a:xfrm>
          <a:prstGeom prst="snip2DiagRect">
            <a:avLst>
              <a:gd name="adj1" fmla="val 3447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F3C5FE0-0A1A-6759-AD4C-BF51FB200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819568"/>
              </p:ext>
            </p:extLst>
          </p:nvPr>
        </p:nvGraphicFramePr>
        <p:xfrm>
          <a:off x="3597267" y="1737798"/>
          <a:ext cx="8469159" cy="5035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022220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 animBg="1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A21166-C193-6992-AFFE-805B91DCE0F8}"/>
              </a:ext>
            </a:extLst>
          </p:cNvPr>
          <p:cNvSpPr/>
          <p:nvPr/>
        </p:nvSpPr>
        <p:spPr>
          <a:xfrm>
            <a:off x="216141" y="3429000"/>
            <a:ext cx="95894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II. </a:t>
            </a:r>
            <a:r>
              <a:rPr lang="en-US" sz="88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Đọc</a:t>
            </a:r>
            <a:r>
              <a:rPr lang="en-US" sz="88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88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hiểu</a:t>
            </a:r>
            <a:r>
              <a:rPr lang="en-US" sz="88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88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văn</a:t>
            </a:r>
            <a:r>
              <a:rPr lang="en-US" sz="88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88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bản</a:t>
            </a:r>
            <a:endParaRPr lang="en-US" sz="8800" b="0" cap="none" spc="0" dirty="0">
              <a:ln w="0"/>
              <a:solidFill>
                <a:srgbClr val="F8F6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671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9E04886-1ACE-4434-B660-AD959177FA27}"/>
              </a:ext>
            </a:extLst>
          </p:cNvPr>
          <p:cNvSpPr/>
          <p:nvPr/>
        </p:nvSpPr>
        <p:spPr>
          <a:xfrm>
            <a:off x="264695" y="600074"/>
            <a:ext cx="11682663" cy="6065421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70EBD66-B9A7-4EC1-A1EF-75ACD727A62C}"/>
              </a:ext>
            </a:extLst>
          </p:cNvPr>
          <p:cNvSpPr/>
          <p:nvPr/>
        </p:nvSpPr>
        <p:spPr>
          <a:xfrm>
            <a:off x="-108284" y="29524"/>
            <a:ext cx="350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xmlns="" id="{57979694-0E5A-4A5D-F80A-EFBF8B60258C}"/>
              </a:ext>
            </a:extLst>
          </p:cNvPr>
          <p:cNvSpPr/>
          <p:nvPr/>
        </p:nvSpPr>
        <p:spPr>
          <a:xfrm>
            <a:off x="244642" y="758741"/>
            <a:ext cx="45262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TÌM HIỂU NHÂN VẬT </a:t>
            </a:r>
          </a:p>
          <a:p>
            <a:pPr algn="ctr"/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50724B-2E5B-0067-41F8-6075502CEAB6}"/>
              </a:ext>
            </a:extLst>
          </p:cNvPr>
          <p:cNvSpPr txBox="1"/>
          <p:nvPr/>
        </p:nvSpPr>
        <p:spPr>
          <a:xfrm>
            <a:off x="329906" y="1297350"/>
            <a:ext cx="8200483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 – 6 HS)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F23F8B-AA4F-BBA6-5786-18AEE5479C45}"/>
              </a:ext>
            </a:extLst>
          </p:cNvPr>
          <p:cNvSpPr txBox="1"/>
          <p:nvPr/>
        </p:nvSpPr>
        <p:spPr>
          <a:xfrm>
            <a:off x="412268" y="2250796"/>
            <a:ext cx="6717647" cy="430034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Bình Thanh?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Khi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Dực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FB3FBE-907A-E3B9-7300-3C7581768DAB}"/>
              </a:ext>
            </a:extLst>
          </p:cNvPr>
          <p:cNvSpPr txBox="1"/>
          <p:nvPr/>
        </p:nvSpPr>
        <p:spPr>
          <a:xfrm>
            <a:off x="7301143" y="2250796"/>
            <a:ext cx="3951984" cy="419775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tâu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Thái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xmlns="" id="{9260E57A-4968-0F49-8AFD-3C8F21D07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44" y="-514251"/>
            <a:ext cx="3466302" cy="29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554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E679E1B-9DC9-6C97-0A09-17C1E7071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705100"/>
              </p:ext>
            </p:extLst>
          </p:nvPr>
        </p:nvGraphicFramePr>
        <p:xfrm>
          <a:off x="192952" y="125380"/>
          <a:ext cx="11836487" cy="669968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63988">
                  <a:extLst>
                    <a:ext uri="{9D8B030D-6E8A-4147-A177-3AD203B41FA5}">
                      <a16:colId xmlns:a16="http://schemas.microsoft.com/office/drawing/2014/main" xmlns="" val="1926183160"/>
                    </a:ext>
                  </a:extLst>
                </a:gridCol>
                <a:gridCol w="1305635">
                  <a:extLst>
                    <a:ext uri="{9D8B030D-6E8A-4147-A177-3AD203B41FA5}">
                      <a16:colId xmlns:a16="http://schemas.microsoft.com/office/drawing/2014/main" xmlns="" val="2631511859"/>
                    </a:ext>
                  </a:extLst>
                </a:gridCol>
                <a:gridCol w="1563988">
                  <a:extLst>
                    <a:ext uri="{9D8B030D-6E8A-4147-A177-3AD203B41FA5}">
                      <a16:colId xmlns:a16="http://schemas.microsoft.com/office/drawing/2014/main" xmlns="" val="3796001533"/>
                    </a:ext>
                  </a:extLst>
                </a:gridCol>
                <a:gridCol w="1563988">
                  <a:extLst>
                    <a:ext uri="{9D8B030D-6E8A-4147-A177-3AD203B41FA5}">
                      <a16:colId xmlns:a16="http://schemas.microsoft.com/office/drawing/2014/main" xmlns="" val="3759725599"/>
                    </a:ext>
                  </a:extLst>
                </a:gridCol>
                <a:gridCol w="1563988">
                  <a:extLst>
                    <a:ext uri="{9D8B030D-6E8A-4147-A177-3AD203B41FA5}">
                      <a16:colId xmlns:a16="http://schemas.microsoft.com/office/drawing/2014/main" xmlns="" val="269471086"/>
                    </a:ext>
                  </a:extLst>
                </a:gridCol>
                <a:gridCol w="1668253">
                  <a:extLst>
                    <a:ext uri="{9D8B030D-6E8A-4147-A177-3AD203B41FA5}">
                      <a16:colId xmlns:a16="http://schemas.microsoft.com/office/drawing/2014/main" xmlns="" val="3066604938"/>
                    </a:ext>
                  </a:extLst>
                </a:gridCol>
                <a:gridCol w="1668253">
                  <a:extLst>
                    <a:ext uri="{9D8B030D-6E8A-4147-A177-3AD203B41FA5}">
                      <a16:colId xmlns:a16="http://schemas.microsoft.com/office/drawing/2014/main" xmlns="" val="3869151990"/>
                    </a:ext>
                  </a:extLst>
                </a:gridCol>
                <a:gridCol w="938394">
                  <a:extLst>
                    <a:ext uri="{9D8B030D-6E8A-4147-A177-3AD203B41FA5}">
                      <a16:colId xmlns:a16="http://schemas.microsoft.com/office/drawing/2014/main" xmlns="" val="1397573851"/>
                    </a:ext>
                  </a:extLst>
                </a:gridCol>
              </a:tblGrid>
              <a:tr h="22678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đánh giá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 đầu ra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 số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 chất lượng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xmlns="" val="2524530268"/>
                  </a:ext>
                </a:extLst>
              </a:tr>
              <a:tr h="266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điểm)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 tốt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 sắc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7168950"/>
                  </a:ext>
                </a:extLst>
              </a:tr>
              <a:tr h="226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4.9)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(5.0 – 6.9)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(7.0 – 8.4)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(8.5 – 10)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9138002"/>
                  </a:ext>
                </a:extLst>
              </a:tr>
              <a:tr h="2238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báo cáo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hoàn thiện về mặt hình thức (Giấy A3/A0 hoặc powerpoint hoặc bản word hoặc hình ảnh…)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Bài làm sơ sài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Chữ viết cẩu thả/lỗi font chữ, sai lỗi chính tả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Bài làm sạch đẹp, rõ ràng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Không lỗi font/ chữ viết dễ nhìn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Mắc lỗi nhỏ về chính tả (Dưới 2 lỗi)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(1.5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Bài làm sạch đẹp, rõ ràng.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Không lỗi font/chữ đẹp, dễ nhìn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Không mắc lỗi chính tả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Bài làm sạch đẹp, rõ ràng.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Không lỗi font/chữ đẹp, dễ nhìn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Không mắc lỗi chính tả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Có sự sáng tạo trong hình thức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xmlns="" val="1255937230"/>
                  </a:ext>
                </a:extLst>
              </a:tr>
              <a:tr h="3364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báo cáo/Chất lượng sản phẩm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hoàn thiện về phần nội dung (Thực hiện đúng trọng tâm nhiệm vụ, trả lời đầy đủ các ý và câu hỏi phụ)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 điểm)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1.5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 bài làm quá sơ sài, chỉ gạch vài ý đầu dòng, chưa có liên hệ, dẫn chứng, phản biện.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Chưa trả lơi đúng câu hỏi trọng tâm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Không trả lời đủ hết các câu hỏi gợi dẫn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(1.6 – 2.5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dừng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(2.6 – 3.0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 bài làm ở mức độ nhận biết, thông hiểu. 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Trả lời đúng câu hỏi trọng tâm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Trả lời được toàn bộ câu hỏi gợi dẫn tới vấn đề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Có thêm các phần dẫn chứng, liên hệ, phản biện.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(3.1 – 4.0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 bài làm ở mức độ nhận biết, thông hiểu. 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Trả lời đúng câu hỏi trọng tâm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Trả lời được toàn bộ câu hỏi gợi dẫn tới vấn đề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Có thêm các phần dẫn chứng, liên hệ, phản biện.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Có sự sáng tạo riêng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xmlns="" val="3957818516"/>
                  </a:ext>
                </a:extLst>
              </a:tr>
              <a:tr h="226785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TỔNG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xmlns="" val="2605711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977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E679E1B-9DC9-6C97-0A09-17C1E7071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93082"/>
              </p:ext>
            </p:extLst>
          </p:nvPr>
        </p:nvGraphicFramePr>
        <p:xfrm>
          <a:off x="233636" y="162673"/>
          <a:ext cx="11805965" cy="68018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59955">
                  <a:extLst>
                    <a:ext uri="{9D8B030D-6E8A-4147-A177-3AD203B41FA5}">
                      <a16:colId xmlns:a16="http://schemas.microsoft.com/office/drawing/2014/main" xmlns="" val="1926183160"/>
                    </a:ext>
                  </a:extLst>
                </a:gridCol>
                <a:gridCol w="1302269">
                  <a:extLst>
                    <a:ext uri="{9D8B030D-6E8A-4147-A177-3AD203B41FA5}">
                      <a16:colId xmlns:a16="http://schemas.microsoft.com/office/drawing/2014/main" xmlns="" val="2631511859"/>
                    </a:ext>
                  </a:extLst>
                </a:gridCol>
                <a:gridCol w="1559955">
                  <a:extLst>
                    <a:ext uri="{9D8B030D-6E8A-4147-A177-3AD203B41FA5}">
                      <a16:colId xmlns:a16="http://schemas.microsoft.com/office/drawing/2014/main" xmlns="" val="3796001533"/>
                    </a:ext>
                  </a:extLst>
                </a:gridCol>
                <a:gridCol w="1559955">
                  <a:extLst>
                    <a:ext uri="{9D8B030D-6E8A-4147-A177-3AD203B41FA5}">
                      <a16:colId xmlns:a16="http://schemas.microsoft.com/office/drawing/2014/main" xmlns="" val="3759725599"/>
                    </a:ext>
                  </a:extLst>
                </a:gridCol>
                <a:gridCol w="1559955">
                  <a:extLst>
                    <a:ext uri="{9D8B030D-6E8A-4147-A177-3AD203B41FA5}">
                      <a16:colId xmlns:a16="http://schemas.microsoft.com/office/drawing/2014/main" xmlns="" val="269471086"/>
                    </a:ext>
                  </a:extLst>
                </a:gridCol>
                <a:gridCol w="1663951">
                  <a:extLst>
                    <a:ext uri="{9D8B030D-6E8A-4147-A177-3AD203B41FA5}">
                      <a16:colId xmlns:a16="http://schemas.microsoft.com/office/drawing/2014/main" xmlns="" val="3066604938"/>
                    </a:ext>
                  </a:extLst>
                </a:gridCol>
                <a:gridCol w="1663951">
                  <a:extLst>
                    <a:ext uri="{9D8B030D-6E8A-4147-A177-3AD203B41FA5}">
                      <a16:colId xmlns:a16="http://schemas.microsoft.com/office/drawing/2014/main" xmlns="" val="3869151990"/>
                    </a:ext>
                  </a:extLst>
                </a:gridCol>
                <a:gridCol w="935974">
                  <a:extLst>
                    <a:ext uri="{9D8B030D-6E8A-4147-A177-3AD203B41FA5}">
                      <a16:colId xmlns:a16="http://schemas.microsoft.com/office/drawing/2014/main" xmlns="" val="1397573851"/>
                    </a:ext>
                  </a:extLst>
                </a:gridCol>
              </a:tblGrid>
              <a:tr h="27448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đánh giá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 đầu ra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 số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 chất lượng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xmlns="" val="2524530268"/>
                  </a:ext>
                </a:extLst>
              </a:tr>
              <a:tr h="334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điểm)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 tốt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 sắc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7168950"/>
                  </a:ext>
                </a:extLst>
              </a:tr>
              <a:tr h="2744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4.9)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(5.0 – 6.9)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(7.0 – 8.4)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(8.5 – 10)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9138002"/>
                  </a:ext>
                </a:extLst>
              </a:tr>
              <a:tr h="152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tự tin, giọng điệu rõ ràng, hiểu vấn đề trình bày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nhỏ, không tự tin và không giao tiếp người nghe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(0.1 – 0.5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(0.6 - &lt; 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vừa đủ, tương đối tự tin, thỉnh thoảng giao tiếp người nghe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to, rõ ràng, tự tin và giao tiếp người nghe tốt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xmlns="" val="4098803540"/>
                  </a:ext>
                </a:extLst>
              </a:tr>
              <a:tr h="1216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câu hỏi phản biện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 vấn đề trình bày và linh hoạt xử lí các tình huống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dưới 1/2 số câu hỏi đặt ra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(0.1 – 0.5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trên 1/2 số câu hỏi đặt ra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(0.6 -  &lt; 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được 2/3 số câu hỏi đặt ra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được toàn bộ số câu hỏi đặt ra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xmlns="" val="336420678"/>
                  </a:ext>
                </a:extLst>
              </a:tr>
              <a:tr h="2626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quả nhóm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 kết, có sự đồng thuận, tất cả thành viên đều có nhiệm vụ riêng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khoảng 40% thành viên tham gia hoạt động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(0.1 – 0.5 điểm)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Hoạt động gắn kết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Có sự đồng thuận 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Khoảng 60% thành viên tham gia hoạt động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(0.6 - &lt; 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Hoạt động gắn kết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Có sự đồng thuận và nhiều ý tưởng khác biệt, sáng tạo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Khoảng 80% thành viên tham gia hoạt động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Hoạt động gắn kết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Có sự đồng thuận và nhiều ý tưởng khác biệt, sáng tạo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Toàn bộ thành viên đều tham gia hoạt động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xmlns="" val="4038077114"/>
                  </a:ext>
                </a:extLst>
              </a:tr>
              <a:tr h="274482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TỔNG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0" marB="0" anchor="ctr"/>
                </a:tc>
                <a:extLst>
                  <a:ext uri="{0D108BD9-81ED-4DB2-BD59-A6C34878D82A}">
                    <a16:rowId xmlns:a16="http://schemas.microsoft.com/office/drawing/2014/main" xmlns="" val="2605711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8148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9D009D-C2F9-4D94-BF22-64577944A5EF}"/>
              </a:ext>
            </a:extLst>
          </p:cNvPr>
          <p:cNvSpPr/>
          <p:nvPr/>
        </p:nvSpPr>
        <p:spPr>
          <a:xfrm>
            <a:off x="168443" y="1384995"/>
            <a:ext cx="11718758" cy="4727047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xmlns="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Trần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Quốc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Toản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A53E8E-A686-2098-20D8-28612B35E1D6}"/>
              </a:ext>
            </a:extLst>
          </p:cNvPr>
          <p:cNvSpPr txBox="1"/>
          <p:nvPr/>
        </p:nvSpPr>
        <p:spPr>
          <a:xfrm>
            <a:off x="5745658" y="701874"/>
            <a:ext cx="74595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56AA703-512E-A548-F3D7-E4B7BF658A78}"/>
              </a:ext>
            </a:extLst>
          </p:cNvPr>
          <p:cNvSpPr txBox="1"/>
          <p:nvPr/>
        </p:nvSpPr>
        <p:spPr>
          <a:xfrm>
            <a:off x="525379" y="1537112"/>
            <a:ext cx="11141242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2863D3FA-1AA5-F2E1-B37A-E8046E564CE8}"/>
              </a:ext>
            </a:extLst>
          </p:cNvPr>
          <p:cNvSpPr/>
          <p:nvPr/>
        </p:nvSpPr>
        <p:spPr>
          <a:xfrm>
            <a:off x="304799" y="4671253"/>
            <a:ext cx="2301961" cy="966718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nỉ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A61FBFC-2D83-6EA8-B2A0-80AE494CB77A}"/>
              </a:ext>
            </a:extLst>
          </p:cNvPr>
          <p:cNvSpPr/>
          <p:nvPr/>
        </p:nvSpPr>
        <p:spPr>
          <a:xfrm>
            <a:off x="689808" y="3531081"/>
            <a:ext cx="2683042" cy="72189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thẫn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Bình Than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087BF6A-D336-687A-81EC-613B0FFAF1E7}"/>
              </a:ext>
            </a:extLst>
          </p:cNvPr>
          <p:cNvSpPr/>
          <p:nvPr/>
        </p:nvSpPr>
        <p:spPr>
          <a:xfrm>
            <a:off x="2228980" y="2495361"/>
            <a:ext cx="4348630" cy="87889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nhục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họp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F9C78CA9-F559-01ED-402D-26A37F73F756}"/>
              </a:ext>
            </a:extLst>
          </p:cNvPr>
          <p:cNvSpPr/>
          <p:nvPr/>
        </p:nvSpPr>
        <p:spPr>
          <a:xfrm>
            <a:off x="6934915" y="2475161"/>
            <a:ext cx="3406463" cy="87889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8BAC2652-EE4C-ED40-A058-43C7B1F32FFF}"/>
              </a:ext>
            </a:extLst>
          </p:cNvPr>
          <p:cNvSpPr/>
          <p:nvPr/>
        </p:nvSpPr>
        <p:spPr>
          <a:xfrm>
            <a:off x="8176942" y="3531081"/>
            <a:ext cx="3406463" cy="87889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chém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37D210F-75B3-AD07-31D8-50EFD3FB16F7}"/>
              </a:ext>
            </a:extLst>
          </p:cNvPr>
          <p:cNvSpPr/>
          <p:nvPr/>
        </p:nvSpPr>
        <p:spPr>
          <a:xfrm>
            <a:off x="8033065" y="4716804"/>
            <a:ext cx="3694215" cy="87889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1DFB8BF-E5D9-EF1D-5C7A-F09A95D4BB25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2606760" y="5154612"/>
            <a:ext cx="3068051" cy="1032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896581B7-ADEF-48E1-BE4A-F5C151E49B41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372850" y="3892029"/>
            <a:ext cx="2301961" cy="14114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63F43AAB-B4EF-A0E9-53C1-731C337FCF3A}"/>
              </a:ext>
            </a:extLst>
          </p:cNvPr>
          <p:cNvCxnSpPr>
            <a:cxnSpLocks/>
          </p:cNvCxnSpPr>
          <p:nvPr/>
        </p:nvCxnSpPr>
        <p:spPr>
          <a:xfrm>
            <a:off x="4439653" y="3374255"/>
            <a:ext cx="1199063" cy="18836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2AFC47AC-9158-1141-9FA9-0304E546F8F5}"/>
              </a:ext>
            </a:extLst>
          </p:cNvPr>
          <p:cNvCxnSpPr>
            <a:cxnSpLocks/>
          </p:cNvCxnSpPr>
          <p:nvPr/>
        </p:nvCxnSpPr>
        <p:spPr>
          <a:xfrm flipH="1">
            <a:off x="5638716" y="3354055"/>
            <a:ext cx="2538226" cy="19038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BEC05D8B-65BA-EE5A-DCAC-1F2513DF0E08}"/>
              </a:ext>
            </a:extLst>
          </p:cNvPr>
          <p:cNvCxnSpPr>
            <a:cxnSpLocks/>
          </p:cNvCxnSpPr>
          <p:nvPr/>
        </p:nvCxnSpPr>
        <p:spPr>
          <a:xfrm flipH="1">
            <a:off x="5638716" y="4033545"/>
            <a:ext cx="2538226" cy="122434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78C54E18-1567-9445-3ACD-B82830DF64EC}"/>
              </a:ext>
            </a:extLst>
          </p:cNvPr>
          <p:cNvCxnSpPr>
            <a:cxnSpLocks/>
          </p:cNvCxnSpPr>
          <p:nvPr/>
        </p:nvCxnSpPr>
        <p:spPr>
          <a:xfrm flipH="1">
            <a:off x="5658685" y="5156251"/>
            <a:ext cx="2394349" cy="10163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5">
            <a:extLst>
              <a:ext uri="{FF2B5EF4-FFF2-40B4-BE49-F238E27FC236}">
                <a16:creationId xmlns:a16="http://schemas.microsoft.com/office/drawing/2014/main" xmlns="" id="{A54A9DDC-065A-87E6-68B4-7B2240555658}"/>
              </a:ext>
            </a:extLst>
          </p:cNvPr>
          <p:cNvSpPr/>
          <p:nvPr/>
        </p:nvSpPr>
        <p:spPr>
          <a:xfrm>
            <a:off x="2434513" y="3909173"/>
            <a:ext cx="6248485" cy="2948827"/>
          </a:xfrm>
          <a:custGeom>
            <a:avLst/>
            <a:gdLst/>
            <a:ahLst/>
            <a:cxnLst/>
            <a:rect l="l" t="t" r="r" b="b"/>
            <a:pathLst>
              <a:path w="6030167" h="2708465">
                <a:moveTo>
                  <a:pt x="0" y="0"/>
                </a:moveTo>
                <a:lnTo>
                  <a:pt x="6030167" y="0"/>
                </a:lnTo>
                <a:lnTo>
                  <a:pt x="6030167" y="2708465"/>
                </a:lnTo>
                <a:lnTo>
                  <a:pt x="0" y="2708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464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9D009D-C2F9-4D94-BF22-64577944A5EF}"/>
              </a:ext>
            </a:extLst>
          </p:cNvPr>
          <p:cNvSpPr/>
          <p:nvPr/>
        </p:nvSpPr>
        <p:spPr>
          <a:xfrm>
            <a:off x="168443" y="1384995"/>
            <a:ext cx="11718758" cy="5337639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xmlns="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Trần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Quốc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Toản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A53E8E-A686-2098-20D8-28612B35E1D6}"/>
              </a:ext>
            </a:extLst>
          </p:cNvPr>
          <p:cNvSpPr txBox="1"/>
          <p:nvPr/>
        </p:nvSpPr>
        <p:spPr>
          <a:xfrm>
            <a:off x="5745658" y="701874"/>
            <a:ext cx="74595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 vật hiện lên qua hành động khác thường: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56AA703-512E-A548-F3D7-E4B7BF658A78}"/>
              </a:ext>
            </a:extLst>
          </p:cNvPr>
          <p:cNvSpPr txBox="1"/>
          <p:nvPr/>
        </p:nvSpPr>
        <p:spPr>
          <a:xfrm>
            <a:off x="489284" y="1824838"/>
            <a:ext cx="6669505" cy="445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...”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ABAD2A21-5794-544B-2E73-88933DE235C1}"/>
              </a:ext>
            </a:extLst>
          </p:cNvPr>
          <p:cNvSpPr/>
          <p:nvPr/>
        </p:nvSpPr>
        <p:spPr>
          <a:xfrm>
            <a:off x="6662243" y="0"/>
            <a:ext cx="5626407" cy="8244595"/>
          </a:xfrm>
          <a:custGeom>
            <a:avLst/>
            <a:gdLst/>
            <a:ahLst/>
            <a:cxnLst/>
            <a:rect l="l" t="t" r="r" b="b"/>
            <a:pathLst>
              <a:path w="3888331" h="6525871">
                <a:moveTo>
                  <a:pt x="0" y="0"/>
                </a:moveTo>
                <a:lnTo>
                  <a:pt x="3888331" y="0"/>
                </a:lnTo>
                <a:lnTo>
                  <a:pt x="3888331" y="6525870"/>
                </a:lnTo>
                <a:lnTo>
                  <a:pt x="0" y="6525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1512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9D009D-C2F9-4D94-BF22-64577944A5EF}"/>
              </a:ext>
            </a:extLst>
          </p:cNvPr>
          <p:cNvSpPr/>
          <p:nvPr/>
        </p:nvSpPr>
        <p:spPr>
          <a:xfrm>
            <a:off x="168443" y="1384995"/>
            <a:ext cx="11718758" cy="5337639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xmlns="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Trần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Quốc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Toản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A53E8E-A686-2098-20D8-28612B35E1D6}"/>
              </a:ext>
            </a:extLst>
          </p:cNvPr>
          <p:cNvSpPr txBox="1"/>
          <p:nvPr/>
        </p:nvSpPr>
        <p:spPr>
          <a:xfrm>
            <a:off x="5745658" y="701874"/>
            <a:ext cx="74595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 vật hiện lên qua hành động khác thường: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56AA703-512E-A548-F3D7-E4B7BF658A78}"/>
              </a:ext>
            </a:extLst>
          </p:cNvPr>
          <p:cNvSpPr txBox="1"/>
          <p:nvPr/>
        </p:nvSpPr>
        <p:spPr>
          <a:xfrm>
            <a:off x="489284" y="1824838"/>
            <a:ext cx="6669505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ABAD2A21-5794-544B-2E73-88933DE235C1}"/>
              </a:ext>
            </a:extLst>
          </p:cNvPr>
          <p:cNvSpPr/>
          <p:nvPr/>
        </p:nvSpPr>
        <p:spPr>
          <a:xfrm>
            <a:off x="6662243" y="0"/>
            <a:ext cx="5626407" cy="8244595"/>
          </a:xfrm>
          <a:custGeom>
            <a:avLst/>
            <a:gdLst/>
            <a:ahLst/>
            <a:cxnLst/>
            <a:rect l="l" t="t" r="r" b="b"/>
            <a:pathLst>
              <a:path w="3888331" h="6525871">
                <a:moveTo>
                  <a:pt x="0" y="0"/>
                </a:moveTo>
                <a:lnTo>
                  <a:pt x="3888331" y="0"/>
                </a:lnTo>
                <a:lnTo>
                  <a:pt x="3888331" y="6525870"/>
                </a:lnTo>
                <a:lnTo>
                  <a:pt x="0" y="6525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891484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9D009D-C2F9-4D94-BF22-64577944A5EF}"/>
              </a:ext>
            </a:extLst>
          </p:cNvPr>
          <p:cNvSpPr/>
          <p:nvPr/>
        </p:nvSpPr>
        <p:spPr>
          <a:xfrm>
            <a:off x="168443" y="1384995"/>
            <a:ext cx="11718758" cy="5337639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xmlns="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Trần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Quốc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Toản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A53E8E-A686-2098-20D8-28612B35E1D6}"/>
              </a:ext>
            </a:extLst>
          </p:cNvPr>
          <p:cNvSpPr txBox="1"/>
          <p:nvPr/>
        </p:nvSpPr>
        <p:spPr>
          <a:xfrm>
            <a:off x="5745658" y="701874"/>
            <a:ext cx="74595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 XÉT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56AA703-512E-A548-F3D7-E4B7BF658A78}"/>
              </a:ext>
            </a:extLst>
          </p:cNvPr>
          <p:cNvSpPr txBox="1"/>
          <p:nvPr/>
        </p:nvSpPr>
        <p:spPr>
          <a:xfrm>
            <a:off x="6388768" y="2430549"/>
            <a:ext cx="4884820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BA6F3DC3-AC52-525C-F71E-9767D06B0B1D}"/>
              </a:ext>
            </a:extLst>
          </p:cNvPr>
          <p:cNvSpPr/>
          <p:nvPr/>
        </p:nvSpPr>
        <p:spPr>
          <a:xfrm>
            <a:off x="541714" y="1384995"/>
            <a:ext cx="5432090" cy="5989721"/>
          </a:xfrm>
          <a:custGeom>
            <a:avLst/>
            <a:gdLst/>
            <a:ahLst/>
            <a:cxnLst/>
            <a:rect l="l" t="t" r="r" b="b"/>
            <a:pathLst>
              <a:path w="3750765" h="3546841">
                <a:moveTo>
                  <a:pt x="0" y="0"/>
                </a:moveTo>
                <a:lnTo>
                  <a:pt x="3750764" y="0"/>
                </a:lnTo>
                <a:lnTo>
                  <a:pt x="3750764" y="3546841"/>
                </a:lnTo>
                <a:lnTo>
                  <a:pt x="0" y="3546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624"/>
            </a:stretch>
          </a:blipFill>
        </p:spPr>
      </p:sp>
    </p:spTree>
    <p:extLst>
      <p:ext uri="{BB962C8B-B14F-4D97-AF65-F5344CB8AC3E}">
        <p14:creationId xmlns:p14="http://schemas.microsoft.com/office/powerpoint/2010/main" val="12996601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69" y="-447275"/>
            <a:ext cx="3353260" cy="2515837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D87BF777-A99E-944E-ACDF-E986B5EDAE06}"/>
              </a:ext>
            </a:extLst>
          </p:cNvPr>
          <p:cNvSpPr/>
          <p:nvPr/>
        </p:nvSpPr>
        <p:spPr>
          <a:xfrm>
            <a:off x="5157973" y="0"/>
            <a:ext cx="8307656" cy="7043783"/>
          </a:xfrm>
          <a:custGeom>
            <a:avLst/>
            <a:gdLst/>
            <a:ahLst/>
            <a:cxnLst/>
            <a:rect l="l" t="t" r="r" b="b"/>
            <a:pathLst>
              <a:path w="3193915" h="3002280">
                <a:moveTo>
                  <a:pt x="0" y="0"/>
                </a:moveTo>
                <a:lnTo>
                  <a:pt x="3193915" y="0"/>
                </a:lnTo>
                <a:lnTo>
                  <a:pt x="3193915" y="3002280"/>
                </a:lnTo>
                <a:lnTo>
                  <a:pt x="0" y="3002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xmlns="" id="{B9D610F3-DB2C-3B7F-E9CE-05D4EB846B32}"/>
              </a:ext>
            </a:extLst>
          </p:cNvPr>
          <p:cNvSpPr/>
          <p:nvPr/>
        </p:nvSpPr>
        <p:spPr>
          <a:xfrm>
            <a:off x="5953671" y="264715"/>
            <a:ext cx="6716260" cy="7043783"/>
          </a:xfrm>
          <a:custGeom>
            <a:avLst/>
            <a:gdLst/>
            <a:ahLst/>
            <a:cxnLst/>
            <a:rect l="l" t="t" r="r" b="b"/>
            <a:pathLst>
              <a:path w="3639887" h="4353304">
                <a:moveTo>
                  <a:pt x="0" y="0"/>
                </a:moveTo>
                <a:lnTo>
                  <a:pt x="3639887" y="0"/>
                </a:lnTo>
                <a:lnTo>
                  <a:pt x="3639887" y="4353304"/>
                </a:lnTo>
                <a:lnTo>
                  <a:pt x="0" y="4353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C696E1D-FCE2-EFCD-4BF5-C79814870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7867" y="0"/>
            <a:ext cx="9181372" cy="65354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C935E11-FCB7-51A1-316D-FB19663F6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3294" y="4990536"/>
            <a:ext cx="854123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89AF3A2-B787-4ED9-AC91-0A0D966505D3}"/>
              </a:ext>
            </a:extLst>
          </p:cNvPr>
          <p:cNvSpPr/>
          <p:nvPr/>
        </p:nvSpPr>
        <p:spPr>
          <a:xfrm>
            <a:off x="342900" y="1497932"/>
            <a:ext cx="9150016" cy="1004636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giằng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AD8CD96-20C6-4B2E-8C82-72CA59EE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2924175"/>
            <a:ext cx="6267450" cy="62674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E4C857F3-5F5D-4AF8-BDA4-FDD2630912AE}"/>
              </a:ext>
            </a:extLst>
          </p:cNvPr>
          <p:cNvSpPr txBox="1"/>
          <p:nvPr/>
        </p:nvSpPr>
        <p:spPr>
          <a:xfrm>
            <a:off x="5790310" y="886404"/>
            <a:ext cx="683264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Hoàn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cảnh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xmlns="" id="{536722A0-4308-A593-A4FA-0A76E3CA864E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Vua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Thiệu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Bảo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xmlns="" id="{CAD9E963-B7DB-4B09-2DE3-E08883ABC6E8}"/>
              </a:ext>
            </a:extLst>
          </p:cNvPr>
          <p:cNvSpPr/>
          <p:nvPr/>
        </p:nvSpPr>
        <p:spPr>
          <a:xfrm>
            <a:off x="342900" y="2615505"/>
            <a:ext cx="9150016" cy="1004636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xồng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quỷ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xmlns="" id="{822D65F8-17BB-3627-C981-5F5D0B88A0D2}"/>
              </a:ext>
            </a:extLst>
          </p:cNvPr>
          <p:cNvSpPr/>
          <p:nvPr/>
        </p:nvSpPr>
        <p:spPr>
          <a:xfrm>
            <a:off x="342900" y="3733078"/>
            <a:ext cx="9029700" cy="1004636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xmlns="" id="{EF56D77D-97A2-F3D1-CB3B-CAF8BA4E3F04}"/>
              </a:ext>
            </a:extLst>
          </p:cNvPr>
          <p:cNvSpPr/>
          <p:nvPr/>
        </p:nvSpPr>
        <p:spPr>
          <a:xfrm>
            <a:off x="342900" y="4924708"/>
            <a:ext cx="8440153" cy="1004636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C82EEC45-66C5-995B-5252-FB8D998264D7}"/>
              </a:ext>
            </a:extLst>
          </p:cNvPr>
          <p:cNvSpPr/>
          <p:nvPr/>
        </p:nvSpPr>
        <p:spPr>
          <a:xfrm>
            <a:off x="7956303" y="-1117856"/>
            <a:ext cx="5163565" cy="8084062"/>
          </a:xfrm>
          <a:custGeom>
            <a:avLst/>
            <a:gdLst/>
            <a:ahLst/>
            <a:cxnLst/>
            <a:rect l="l" t="t" r="r" b="b"/>
            <a:pathLst>
              <a:path w="2141647" h="4301955">
                <a:moveTo>
                  <a:pt x="0" y="0"/>
                </a:moveTo>
                <a:lnTo>
                  <a:pt x="2141647" y="0"/>
                </a:lnTo>
                <a:lnTo>
                  <a:pt x="2141647" y="4301956"/>
                </a:lnTo>
                <a:lnTo>
                  <a:pt x="0" y="4301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42820"/>
            </a:stretch>
          </a:blipFill>
        </p:spPr>
      </p:sp>
    </p:spTree>
    <p:extLst>
      <p:ext uri="{BB962C8B-B14F-4D97-AF65-F5344CB8AC3E}">
        <p14:creationId xmlns:p14="http://schemas.microsoft.com/office/powerpoint/2010/main" val="19986198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2" grpId="0"/>
      <p:bldP spid="5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E4C857F3-5F5D-4AF8-BDA4-FDD2630912AE}"/>
              </a:ext>
            </a:extLst>
          </p:cNvPr>
          <p:cNvSpPr txBox="1"/>
          <p:nvPr/>
        </p:nvSpPr>
        <p:spPr>
          <a:xfrm>
            <a:off x="5645932" y="861775"/>
            <a:ext cx="683264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Thái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độ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cách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ứng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xử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của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nhà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vua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xmlns="" id="{536722A0-4308-A593-A4FA-0A76E3CA864E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Vua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Thiệu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Bảo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xmlns="" id="{9D8B225D-424D-835C-11E5-7EC377DFCFD0}"/>
              </a:ext>
            </a:extLst>
          </p:cNvPr>
          <p:cNvSpPr/>
          <p:nvPr/>
        </p:nvSpPr>
        <p:spPr>
          <a:xfrm>
            <a:off x="168443" y="1384995"/>
            <a:ext cx="11718758" cy="5337639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166471FF-2F49-4245-3F24-DA7C2A86F8FE}"/>
              </a:ext>
            </a:extLst>
          </p:cNvPr>
          <p:cNvSpPr/>
          <p:nvPr/>
        </p:nvSpPr>
        <p:spPr>
          <a:xfrm>
            <a:off x="6027822" y="861775"/>
            <a:ext cx="7654799" cy="5996225"/>
          </a:xfrm>
          <a:custGeom>
            <a:avLst/>
            <a:gdLst/>
            <a:ahLst/>
            <a:cxnLst/>
            <a:rect l="l" t="t" r="r" b="b"/>
            <a:pathLst>
              <a:path w="5200356" h="4301955">
                <a:moveTo>
                  <a:pt x="0" y="0"/>
                </a:moveTo>
                <a:lnTo>
                  <a:pt x="5200356" y="0"/>
                </a:lnTo>
                <a:lnTo>
                  <a:pt x="5200356" y="4301956"/>
                </a:lnTo>
                <a:lnTo>
                  <a:pt x="0" y="4301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C81580D-AFB8-AC25-EE6E-DFA4FE62CB1F}"/>
              </a:ext>
            </a:extLst>
          </p:cNvPr>
          <p:cNvSpPr/>
          <p:nvPr/>
        </p:nvSpPr>
        <p:spPr>
          <a:xfrm>
            <a:off x="505326" y="1648326"/>
            <a:ext cx="5955631" cy="1010653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FD28C3B-DADB-A172-80F2-9497B5876BCD}"/>
              </a:ext>
            </a:extLst>
          </p:cNvPr>
          <p:cNvSpPr/>
          <p:nvPr/>
        </p:nvSpPr>
        <p:spPr>
          <a:xfrm>
            <a:off x="505325" y="2982468"/>
            <a:ext cx="5955631" cy="194911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6CBA0FC-5ABB-BBC8-1C18-B2AD703AB3ED}"/>
              </a:ext>
            </a:extLst>
          </p:cNvPr>
          <p:cNvSpPr/>
          <p:nvPr/>
        </p:nvSpPr>
        <p:spPr>
          <a:xfrm>
            <a:off x="505324" y="5197642"/>
            <a:ext cx="5955631" cy="1188812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75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B9D009D-C2F9-4D94-BF22-64577944A5EF}"/>
              </a:ext>
            </a:extLst>
          </p:cNvPr>
          <p:cNvSpPr/>
          <p:nvPr/>
        </p:nvSpPr>
        <p:spPr>
          <a:xfrm>
            <a:off x="168443" y="1384995"/>
            <a:ext cx="11718758" cy="5337639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xmlns="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Vua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Thiệu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Bảo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A53E8E-A686-2098-20D8-28612B35E1D6}"/>
              </a:ext>
            </a:extLst>
          </p:cNvPr>
          <p:cNvSpPr txBox="1"/>
          <p:nvPr/>
        </p:nvSpPr>
        <p:spPr>
          <a:xfrm>
            <a:off x="5745658" y="701874"/>
            <a:ext cx="7459578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 XÉT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56AA703-512E-A548-F3D7-E4B7BF658A78}"/>
              </a:ext>
            </a:extLst>
          </p:cNvPr>
          <p:cNvSpPr txBox="1"/>
          <p:nvPr/>
        </p:nvSpPr>
        <p:spPr>
          <a:xfrm>
            <a:off x="5351333" y="2101837"/>
            <a:ext cx="6316579" cy="39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10B7AA03-B59E-033C-630E-2429411FC19B}"/>
              </a:ext>
            </a:extLst>
          </p:cNvPr>
          <p:cNvSpPr/>
          <p:nvPr/>
        </p:nvSpPr>
        <p:spPr>
          <a:xfrm>
            <a:off x="749387" y="288758"/>
            <a:ext cx="4382658" cy="6433876"/>
          </a:xfrm>
          <a:custGeom>
            <a:avLst/>
            <a:gdLst/>
            <a:ahLst/>
            <a:cxnLst/>
            <a:rect l="l" t="t" r="r" b="b"/>
            <a:pathLst>
              <a:path w="2141647" h="4301955">
                <a:moveTo>
                  <a:pt x="0" y="0"/>
                </a:moveTo>
                <a:lnTo>
                  <a:pt x="2141647" y="0"/>
                </a:lnTo>
                <a:lnTo>
                  <a:pt x="2141647" y="4301956"/>
                </a:lnTo>
                <a:lnTo>
                  <a:pt x="0" y="4301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2820"/>
            </a:stretch>
          </a:blipFill>
        </p:spPr>
      </p:sp>
    </p:spTree>
    <p:extLst>
      <p:ext uri="{BB962C8B-B14F-4D97-AF65-F5344CB8AC3E}">
        <p14:creationId xmlns:p14="http://schemas.microsoft.com/office/powerpoint/2010/main" val="15004967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9E04886-1ACE-4434-B660-AD959177FA27}"/>
              </a:ext>
            </a:extLst>
          </p:cNvPr>
          <p:cNvSpPr/>
          <p:nvPr/>
        </p:nvSpPr>
        <p:spPr>
          <a:xfrm>
            <a:off x="264695" y="600074"/>
            <a:ext cx="11682663" cy="6065421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70EBD66-B9A7-4EC1-A1EF-75ACD727A62C}"/>
              </a:ext>
            </a:extLst>
          </p:cNvPr>
          <p:cNvSpPr/>
          <p:nvPr/>
        </p:nvSpPr>
        <p:spPr>
          <a:xfrm>
            <a:off x="-108284" y="29524"/>
            <a:ext cx="350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8F6E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xmlns="" id="{57979694-0E5A-4A5D-F80A-EFBF8B60258C}"/>
              </a:ext>
            </a:extLst>
          </p:cNvPr>
          <p:cNvSpPr/>
          <p:nvPr/>
        </p:nvSpPr>
        <p:spPr>
          <a:xfrm>
            <a:off x="244642" y="758741"/>
            <a:ext cx="72871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TÌM HIỂU ĐẶC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SẮC NGHỆ THUẬT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50724B-2E5B-0067-41F8-6075502CEAB6}"/>
              </a:ext>
            </a:extLst>
          </p:cNvPr>
          <p:cNvSpPr txBox="1"/>
          <p:nvPr/>
        </p:nvSpPr>
        <p:spPr>
          <a:xfrm>
            <a:off x="509858" y="1667069"/>
            <a:ext cx="6756694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 – 6 HS)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20ph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4E1452-279B-8F53-E47A-7FAEC05DA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16" y="1405346"/>
            <a:ext cx="2181726" cy="3139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0E5390-06BA-78B4-3F93-18E73080C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r="1"/>
          <a:stretch/>
        </p:blipFill>
        <p:spPr bwMode="auto">
          <a:xfrm>
            <a:off x="9144483" y="2309163"/>
            <a:ext cx="2301555" cy="328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C8F01F-273E-E5A0-22E7-2B2FA0BAA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79" y="3142194"/>
            <a:ext cx="2181726" cy="311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1E8DC583-FD10-25F8-50B3-652646DEC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44" y="-514251"/>
            <a:ext cx="3466302" cy="29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149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F7B70E2-E7C3-463E-99CB-5589652CDB53}"/>
              </a:ext>
            </a:extLst>
          </p:cNvPr>
          <p:cNvSpPr/>
          <p:nvPr/>
        </p:nvSpPr>
        <p:spPr>
          <a:xfrm>
            <a:off x="1007188" y="1627574"/>
            <a:ext cx="10519065" cy="1272037"/>
          </a:xfrm>
          <a:prstGeom prst="rect">
            <a:avLst/>
          </a:prstGeom>
          <a:solidFill>
            <a:srgbClr val="9537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28036F2F-F412-4E18-92F2-0715304A1C95}"/>
              </a:ext>
            </a:extLst>
          </p:cNvPr>
          <p:cNvSpPr/>
          <p:nvPr/>
        </p:nvSpPr>
        <p:spPr>
          <a:xfrm>
            <a:off x="528442" y="1418024"/>
            <a:ext cx="10769211" cy="1272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xmlns="" id="{EE771FFC-E4CC-87CA-F6E1-6E20AE81EE31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1F7377C-C02A-D55A-A4A6-49F90592A6F9}"/>
              </a:ext>
            </a:extLst>
          </p:cNvPr>
          <p:cNvSpPr txBox="1"/>
          <p:nvPr/>
        </p:nvSpPr>
        <p:spPr>
          <a:xfrm>
            <a:off x="535918" y="1418024"/>
            <a:ext cx="10641418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B8025BA9-249C-1696-21BA-708D49584B34}"/>
              </a:ext>
            </a:extLst>
          </p:cNvPr>
          <p:cNvSpPr/>
          <p:nvPr/>
        </p:nvSpPr>
        <p:spPr>
          <a:xfrm>
            <a:off x="7952874" y="1200330"/>
            <a:ext cx="4574005" cy="5711708"/>
          </a:xfrm>
          <a:custGeom>
            <a:avLst/>
            <a:gdLst/>
            <a:ahLst/>
            <a:cxnLst/>
            <a:rect l="l" t="t" r="r" b="b"/>
            <a:pathLst>
              <a:path w="3081243" h="4352867">
                <a:moveTo>
                  <a:pt x="0" y="0"/>
                </a:moveTo>
                <a:lnTo>
                  <a:pt x="3081243" y="0"/>
                </a:lnTo>
                <a:lnTo>
                  <a:pt x="3081243" y="4352868"/>
                </a:lnTo>
                <a:lnTo>
                  <a:pt x="0" y="4352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ABE7CBC-3640-E133-2E3A-6C1C4E7872AB}"/>
              </a:ext>
            </a:extLst>
          </p:cNvPr>
          <p:cNvSpPr txBox="1"/>
          <p:nvPr/>
        </p:nvSpPr>
        <p:spPr>
          <a:xfrm>
            <a:off x="462269" y="3227256"/>
            <a:ext cx="7556779" cy="3357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sáu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ta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nhục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507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/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F7B70E2-E7C3-463E-99CB-5589652CDB53}"/>
              </a:ext>
            </a:extLst>
          </p:cNvPr>
          <p:cNvSpPr/>
          <p:nvPr/>
        </p:nvSpPr>
        <p:spPr>
          <a:xfrm>
            <a:off x="1007188" y="1627574"/>
            <a:ext cx="10519065" cy="1272037"/>
          </a:xfrm>
          <a:prstGeom prst="rect">
            <a:avLst/>
          </a:prstGeom>
          <a:solidFill>
            <a:srgbClr val="9537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28036F2F-F412-4E18-92F2-0715304A1C95}"/>
              </a:ext>
            </a:extLst>
          </p:cNvPr>
          <p:cNvSpPr/>
          <p:nvPr/>
        </p:nvSpPr>
        <p:spPr>
          <a:xfrm>
            <a:off x="528442" y="1418024"/>
            <a:ext cx="10769211" cy="1272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xmlns="" id="{EE771FFC-E4CC-87CA-F6E1-6E20AE81EE31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1F7377C-C02A-D55A-A4A6-49F90592A6F9}"/>
              </a:ext>
            </a:extLst>
          </p:cNvPr>
          <p:cNvSpPr txBox="1"/>
          <p:nvPr/>
        </p:nvSpPr>
        <p:spPr>
          <a:xfrm>
            <a:off x="535918" y="1418024"/>
            <a:ext cx="10641418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B8025BA9-249C-1696-21BA-708D49584B34}"/>
              </a:ext>
            </a:extLst>
          </p:cNvPr>
          <p:cNvSpPr/>
          <p:nvPr/>
        </p:nvSpPr>
        <p:spPr>
          <a:xfrm>
            <a:off x="7952874" y="1200330"/>
            <a:ext cx="4574005" cy="5711708"/>
          </a:xfrm>
          <a:custGeom>
            <a:avLst/>
            <a:gdLst/>
            <a:ahLst/>
            <a:cxnLst/>
            <a:rect l="l" t="t" r="r" b="b"/>
            <a:pathLst>
              <a:path w="3081243" h="4352867">
                <a:moveTo>
                  <a:pt x="0" y="0"/>
                </a:moveTo>
                <a:lnTo>
                  <a:pt x="3081243" y="0"/>
                </a:lnTo>
                <a:lnTo>
                  <a:pt x="3081243" y="4352868"/>
                </a:lnTo>
                <a:lnTo>
                  <a:pt x="0" y="4352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ABE7CBC-3640-E133-2E3A-6C1C4E7872AB}"/>
              </a:ext>
            </a:extLst>
          </p:cNvPr>
          <p:cNvSpPr txBox="1"/>
          <p:nvPr/>
        </p:nvSpPr>
        <p:spPr>
          <a:xfrm>
            <a:off x="528442" y="3440812"/>
            <a:ext cx="7556779" cy="22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cướp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rgbClr val="FBD4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Chao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Hoài Văn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093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/>
      <p:bldP spid="16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F7B70E2-E7C3-463E-99CB-5589652CDB53}"/>
              </a:ext>
            </a:extLst>
          </p:cNvPr>
          <p:cNvSpPr/>
          <p:nvPr/>
        </p:nvSpPr>
        <p:spPr>
          <a:xfrm>
            <a:off x="1007188" y="1627574"/>
            <a:ext cx="10519065" cy="1272037"/>
          </a:xfrm>
          <a:prstGeom prst="rect">
            <a:avLst/>
          </a:prstGeom>
          <a:solidFill>
            <a:srgbClr val="9537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28036F2F-F412-4E18-92F2-0715304A1C95}"/>
              </a:ext>
            </a:extLst>
          </p:cNvPr>
          <p:cNvSpPr/>
          <p:nvPr/>
        </p:nvSpPr>
        <p:spPr>
          <a:xfrm>
            <a:off x="528442" y="1418024"/>
            <a:ext cx="10769211" cy="1272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xmlns="" id="{EE771FFC-E4CC-87CA-F6E1-6E20AE81EE31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a.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và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1F7377C-C02A-D55A-A4A6-49F90592A6F9}"/>
              </a:ext>
            </a:extLst>
          </p:cNvPr>
          <p:cNvSpPr txBox="1"/>
          <p:nvPr/>
        </p:nvSpPr>
        <p:spPr>
          <a:xfrm>
            <a:off x="535918" y="1418024"/>
            <a:ext cx="10641418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B8025BA9-249C-1696-21BA-708D49584B34}"/>
              </a:ext>
            </a:extLst>
          </p:cNvPr>
          <p:cNvSpPr/>
          <p:nvPr/>
        </p:nvSpPr>
        <p:spPr>
          <a:xfrm>
            <a:off x="7952874" y="1200330"/>
            <a:ext cx="4574005" cy="5711708"/>
          </a:xfrm>
          <a:custGeom>
            <a:avLst/>
            <a:gdLst/>
            <a:ahLst/>
            <a:cxnLst/>
            <a:rect l="l" t="t" r="r" b="b"/>
            <a:pathLst>
              <a:path w="3081243" h="4352867">
                <a:moveTo>
                  <a:pt x="0" y="0"/>
                </a:moveTo>
                <a:lnTo>
                  <a:pt x="3081243" y="0"/>
                </a:lnTo>
                <a:lnTo>
                  <a:pt x="3081243" y="4352868"/>
                </a:lnTo>
                <a:lnTo>
                  <a:pt x="0" y="4352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ABE7CBC-3640-E133-2E3A-6C1C4E7872AB}"/>
              </a:ext>
            </a:extLst>
          </p:cNvPr>
          <p:cNvSpPr txBox="1"/>
          <p:nvPr/>
        </p:nvSpPr>
        <p:spPr>
          <a:xfrm>
            <a:off x="528442" y="3440812"/>
            <a:ext cx="7556779" cy="260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63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/>
      <p:bldP spid="16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4">
            <a:extLst>
              <a:ext uri="{FF2B5EF4-FFF2-40B4-BE49-F238E27FC236}">
                <a16:creationId xmlns:a16="http://schemas.microsoft.com/office/drawing/2014/main" xmlns="" id="{EE771FFC-E4CC-87CA-F6E1-6E20AE81EE31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đối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thoại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của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zh-CN" altLang="en-US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6EA4085-15C6-02AF-483A-4D529F409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193208"/>
              </p:ext>
            </p:extLst>
          </p:nvPr>
        </p:nvGraphicFramePr>
        <p:xfrm>
          <a:off x="2803359" y="1200329"/>
          <a:ext cx="9256294" cy="57607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04965">
                  <a:extLst>
                    <a:ext uri="{9D8B030D-6E8A-4147-A177-3AD203B41FA5}">
                      <a16:colId xmlns:a16="http://schemas.microsoft.com/office/drawing/2014/main" xmlns="" val="459620287"/>
                    </a:ext>
                  </a:extLst>
                </a:gridCol>
                <a:gridCol w="2011666">
                  <a:extLst>
                    <a:ext uri="{9D8B030D-6E8A-4147-A177-3AD203B41FA5}">
                      <a16:colId xmlns:a16="http://schemas.microsoft.com/office/drawing/2014/main" xmlns="" val="1973682488"/>
                    </a:ext>
                  </a:extLst>
                </a:gridCol>
                <a:gridCol w="3679631">
                  <a:extLst>
                    <a:ext uri="{9D8B030D-6E8A-4147-A177-3AD203B41FA5}">
                      <a16:colId xmlns:a16="http://schemas.microsoft.com/office/drawing/2014/main" xmlns="" val="209227125"/>
                    </a:ext>
                  </a:extLst>
                </a:gridCol>
                <a:gridCol w="3060032">
                  <a:extLst>
                    <a:ext uri="{9D8B030D-6E8A-4147-A177-3AD203B41FA5}">
                      <a16:colId xmlns:a16="http://schemas.microsoft.com/office/drawing/2014/main" xmlns="" val="298040131"/>
                    </a:ext>
                  </a:extLst>
                </a:gridCol>
              </a:tblGrid>
              <a:tr h="344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 đối thoại </a:t>
                      </a:r>
                      <a:endParaRPr lang="en-US" sz="180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đung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4624807"/>
                  </a:ext>
                </a:extLst>
              </a:tr>
              <a:tr h="15565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Dực</a:t>
                      </a:r>
                      <a:endParaRPr lang="en-US" sz="1800" b="1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FFF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>
                    <a:solidFill>
                      <a:srgbClr val="FFFF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9229" marR="19229" marT="0" marB="0">
                    <a:solidFill>
                      <a:srgbClr val="FFF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841746"/>
                  </a:ext>
                </a:extLst>
              </a:tr>
              <a:tr h="15179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Chiêu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Thành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endParaRPr lang="en-US" sz="1800" b="1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4F8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Bình Than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>
                    <a:solidFill>
                      <a:srgbClr val="F4F8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>
                    <a:solidFill>
                      <a:srgbClr val="F4F8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9723486"/>
                  </a:ext>
                </a:extLst>
              </a:tr>
              <a:tr h="2046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BD4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800" b="1" dirty="0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95373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1800" b="1" dirty="0">
                        <a:solidFill>
                          <a:srgbClr val="9537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 anchor="ctr">
                    <a:solidFill>
                      <a:srgbClr val="FFFF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" marR="19229" marT="0" marB="0">
                    <a:solidFill>
                      <a:srgbClr val="FFFF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9229" marR="19229" marT="0" marB="0">
                    <a:solidFill>
                      <a:srgbClr val="FFF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1714695"/>
                  </a:ext>
                </a:extLst>
              </a:tr>
            </a:tbl>
          </a:graphicData>
        </a:graphic>
      </p:graphicFrame>
      <p:sp>
        <p:nvSpPr>
          <p:cNvPr id="3" name="Freeform 4">
            <a:extLst>
              <a:ext uri="{FF2B5EF4-FFF2-40B4-BE49-F238E27FC236}">
                <a16:creationId xmlns:a16="http://schemas.microsoft.com/office/drawing/2014/main" xmlns="" id="{59D729A0-993C-0DD1-A877-EBF3DC35214E}"/>
              </a:ext>
            </a:extLst>
          </p:cNvPr>
          <p:cNvSpPr/>
          <p:nvPr/>
        </p:nvSpPr>
        <p:spPr>
          <a:xfrm>
            <a:off x="-486610" y="2324335"/>
            <a:ext cx="3975768" cy="4851901"/>
          </a:xfrm>
          <a:custGeom>
            <a:avLst/>
            <a:gdLst/>
            <a:ahLst/>
            <a:cxnLst/>
            <a:rect l="l" t="t" r="r" b="b"/>
            <a:pathLst>
              <a:path w="3639887" h="4353304">
                <a:moveTo>
                  <a:pt x="0" y="0"/>
                </a:moveTo>
                <a:lnTo>
                  <a:pt x="3639887" y="0"/>
                </a:lnTo>
                <a:lnTo>
                  <a:pt x="3639887" y="4353304"/>
                </a:lnTo>
                <a:lnTo>
                  <a:pt x="0" y="4353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905781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C735DF13-2D7D-6AA5-FFB4-8419FE88C300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Đặc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điểm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mang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tính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lịch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sử</a:t>
            </a:r>
            <a:endParaRPr lang="zh-CN" altLang="en-US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xmlns="" id="{B9FE0E49-734B-833B-9383-EB8C2DFAD516}"/>
              </a:ext>
            </a:extLst>
          </p:cNvPr>
          <p:cNvSpPr txBox="1"/>
          <p:nvPr/>
        </p:nvSpPr>
        <p:spPr>
          <a:xfrm>
            <a:off x="1027697" y="3879257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xmlns="" id="{7D9D5CC4-9F01-71CC-7FC1-5BD1C1689DFA}"/>
              </a:ext>
            </a:extLst>
          </p:cNvPr>
          <p:cNvSpPr txBox="1"/>
          <p:nvPr/>
        </p:nvSpPr>
        <p:spPr>
          <a:xfrm>
            <a:off x="1071813" y="1775944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A248D0-A587-9DC1-908A-B7C38A2D523D}"/>
              </a:ext>
            </a:extLst>
          </p:cNvPr>
          <p:cNvSpPr txBox="1"/>
          <p:nvPr/>
        </p:nvSpPr>
        <p:spPr>
          <a:xfrm>
            <a:off x="305063" y="4550415"/>
            <a:ext cx="4952736" cy="188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iới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57F1E7-B2A4-FB5A-1A36-8709E54A7ED4}"/>
              </a:ext>
            </a:extLst>
          </p:cNvPr>
          <p:cNvSpPr txBox="1"/>
          <p:nvPr/>
        </p:nvSpPr>
        <p:spPr>
          <a:xfrm>
            <a:off x="305063" y="2237609"/>
            <a:ext cx="4952736" cy="96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5BC14523-9C79-033D-BC94-BAFFA98F5A07}"/>
              </a:ext>
            </a:extLst>
          </p:cNvPr>
          <p:cNvSpPr/>
          <p:nvPr/>
        </p:nvSpPr>
        <p:spPr>
          <a:xfrm>
            <a:off x="4611843" y="2550695"/>
            <a:ext cx="8369967" cy="4307305"/>
          </a:xfrm>
          <a:custGeom>
            <a:avLst/>
            <a:gdLst/>
            <a:ahLst/>
            <a:cxnLst/>
            <a:rect l="l" t="t" r="r" b="b"/>
            <a:pathLst>
              <a:path w="6030167" h="2708465">
                <a:moveTo>
                  <a:pt x="0" y="0"/>
                </a:moveTo>
                <a:lnTo>
                  <a:pt x="6030167" y="0"/>
                </a:lnTo>
                <a:lnTo>
                  <a:pt x="6030167" y="2708465"/>
                </a:lnTo>
                <a:lnTo>
                  <a:pt x="0" y="2708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924513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C735DF13-2D7D-6AA5-FFB4-8419FE88C300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Đặc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điểm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mang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tính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lịch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sử</a:t>
            </a:r>
            <a:endParaRPr lang="zh-CN" altLang="en-US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xmlns="" id="{B9FE0E49-734B-833B-9383-EB8C2DFAD516}"/>
              </a:ext>
            </a:extLst>
          </p:cNvPr>
          <p:cNvSpPr txBox="1"/>
          <p:nvPr/>
        </p:nvSpPr>
        <p:spPr>
          <a:xfrm>
            <a:off x="1545055" y="1533100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EBF185D-7B1F-4376-37D7-338CB3AE15B9}"/>
              </a:ext>
            </a:extLst>
          </p:cNvPr>
          <p:cNvSpPr/>
          <p:nvPr/>
        </p:nvSpPr>
        <p:spPr>
          <a:xfrm>
            <a:off x="217573" y="2199302"/>
            <a:ext cx="5878427" cy="44060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tước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Chiêu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Chiêu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Hoài Văn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trượng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BB9159C-7E33-7CA6-0E23-B68B0A6E6C70}"/>
              </a:ext>
            </a:extLst>
          </p:cNvPr>
          <p:cNvSpPr txBox="1"/>
          <p:nvPr/>
        </p:nvSpPr>
        <p:spPr>
          <a:xfrm>
            <a:off x="7488654" y="1468983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69EF361-48ED-5E48-9BA1-C0A9BBC9DAA4}"/>
              </a:ext>
            </a:extLst>
          </p:cNvPr>
          <p:cNvSpPr/>
          <p:nvPr/>
        </p:nvSpPr>
        <p:spPr>
          <a:xfrm>
            <a:off x="6313573" y="2199302"/>
            <a:ext cx="5878427" cy="44060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Nhược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khinh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"; "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lưỡi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gươm</a:t>
            </a:r>
            <a:r>
              <a:rPr lang="en-US" sz="2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!".</a:t>
            </a:r>
            <a:endParaRPr lang="en-US" sz="21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544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5" grpId="0" animBg="1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A21166-C193-6992-AFFE-805B91DCE0F8}"/>
              </a:ext>
            </a:extLst>
          </p:cNvPr>
          <p:cNvSpPr/>
          <p:nvPr/>
        </p:nvSpPr>
        <p:spPr>
          <a:xfrm>
            <a:off x="447648" y="2949406"/>
            <a:ext cx="88136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267465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C735DF13-2D7D-6AA5-FFB4-8419FE88C300}"/>
              </a:ext>
            </a:extLst>
          </p:cNvPr>
          <p:cNvSpPr/>
          <p:nvPr/>
        </p:nvSpPr>
        <p:spPr>
          <a:xfrm>
            <a:off x="132347" y="0"/>
            <a:ext cx="11044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Nghệ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thuật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en-US" altLang="zh-CN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c.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Đặc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điểm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ngôn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ngữ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mang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tính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lịch</a:t>
            </a:r>
            <a:r>
              <a:rPr lang="en-US" altLang="zh-CN" sz="24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sử</a:t>
            </a:r>
            <a:endParaRPr lang="zh-CN" altLang="en-US" sz="24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xmlns="" id="{B9FE0E49-734B-833B-9383-EB8C2DFAD516}"/>
              </a:ext>
            </a:extLst>
          </p:cNvPr>
          <p:cNvSpPr txBox="1"/>
          <p:nvPr/>
        </p:nvSpPr>
        <p:spPr>
          <a:xfrm>
            <a:off x="1027697" y="3879257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người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kể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chuyện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xmlns="" id="{7D9D5CC4-9F01-71CC-7FC1-5BD1C1689DFA}"/>
              </a:ext>
            </a:extLst>
          </p:cNvPr>
          <p:cNvSpPr txBox="1"/>
          <p:nvPr/>
        </p:nvSpPr>
        <p:spPr>
          <a:xfrm>
            <a:off x="1071813" y="1775944"/>
            <a:ext cx="368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Lời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nhân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vật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A248D0-A587-9DC1-908A-B7C38A2D523D}"/>
              </a:ext>
            </a:extLst>
          </p:cNvPr>
          <p:cNvSpPr txBox="1"/>
          <p:nvPr/>
        </p:nvSpPr>
        <p:spPr>
          <a:xfrm>
            <a:off x="305063" y="4550415"/>
            <a:ext cx="4952736" cy="188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iới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57F1E7-B2A4-FB5A-1A36-8709E54A7ED4}"/>
              </a:ext>
            </a:extLst>
          </p:cNvPr>
          <p:cNvSpPr txBox="1"/>
          <p:nvPr/>
        </p:nvSpPr>
        <p:spPr>
          <a:xfrm>
            <a:off x="305063" y="2237609"/>
            <a:ext cx="4952736" cy="96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E6F43A-54F7-27B6-C4CE-809B11CB9DCA}"/>
              </a:ext>
            </a:extLst>
          </p:cNvPr>
          <p:cNvSpPr txBox="1"/>
          <p:nvPr/>
        </p:nvSpPr>
        <p:spPr>
          <a:xfrm>
            <a:off x="4759362" y="1480902"/>
            <a:ext cx="7170558" cy="18896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BDEB2E98-4E4C-DD74-68EC-5DA986D5E5DD}"/>
              </a:ext>
            </a:extLst>
          </p:cNvPr>
          <p:cNvSpPr/>
          <p:nvPr/>
        </p:nvSpPr>
        <p:spPr>
          <a:xfrm>
            <a:off x="4611843" y="2550695"/>
            <a:ext cx="8369967" cy="4307305"/>
          </a:xfrm>
          <a:custGeom>
            <a:avLst/>
            <a:gdLst/>
            <a:ahLst/>
            <a:cxnLst/>
            <a:rect l="l" t="t" r="r" b="b"/>
            <a:pathLst>
              <a:path w="6030167" h="2708465">
                <a:moveTo>
                  <a:pt x="0" y="0"/>
                </a:moveTo>
                <a:lnTo>
                  <a:pt x="6030167" y="0"/>
                </a:lnTo>
                <a:lnTo>
                  <a:pt x="6030167" y="2708465"/>
                </a:lnTo>
                <a:lnTo>
                  <a:pt x="0" y="2708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237446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5" grpId="0"/>
      <p:bldP spid="16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9E04886-1ACE-4434-B660-AD959177FA27}"/>
              </a:ext>
            </a:extLst>
          </p:cNvPr>
          <p:cNvSpPr/>
          <p:nvPr/>
        </p:nvSpPr>
        <p:spPr>
          <a:xfrm>
            <a:off x="244642" y="552744"/>
            <a:ext cx="11682663" cy="6065421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70EBD66-B9A7-4EC1-A1EF-75ACD727A62C}"/>
              </a:ext>
            </a:extLst>
          </p:cNvPr>
          <p:cNvSpPr/>
          <p:nvPr/>
        </p:nvSpPr>
        <p:spPr>
          <a:xfrm>
            <a:off x="-108284" y="29524"/>
            <a:ext cx="350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8F6E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xmlns="" id="{57979694-0E5A-4A5D-F80A-EFBF8B60258C}"/>
              </a:ext>
            </a:extLst>
          </p:cNvPr>
          <p:cNvSpPr/>
          <p:nvPr/>
        </p:nvSpPr>
        <p:spPr>
          <a:xfrm>
            <a:off x="244642" y="758741"/>
            <a:ext cx="7287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KHÁI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QUÁT CHỦ ĐỀ, TƯ TƯỞNG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50724B-2E5B-0067-41F8-6075502CEAB6}"/>
              </a:ext>
            </a:extLst>
          </p:cNvPr>
          <p:cNvSpPr txBox="1"/>
          <p:nvPr/>
        </p:nvSpPr>
        <p:spPr>
          <a:xfrm>
            <a:off x="583849" y="1971755"/>
            <a:ext cx="6325533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10ph 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13E4ABF4-31CC-DC6A-3983-0E3A77108EDC}"/>
              </a:ext>
            </a:extLst>
          </p:cNvPr>
          <p:cNvSpPr/>
          <p:nvPr/>
        </p:nvSpPr>
        <p:spPr>
          <a:xfrm>
            <a:off x="7248589" y="1343516"/>
            <a:ext cx="3892653" cy="4876810"/>
          </a:xfrm>
          <a:custGeom>
            <a:avLst/>
            <a:gdLst/>
            <a:ahLst/>
            <a:cxnLst/>
            <a:rect l="l" t="t" r="r" b="b"/>
            <a:pathLst>
              <a:path w="2661061" h="3759276">
                <a:moveTo>
                  <a:pt x="0" y="0"/>
                </a:moveTo>
                <a:lnTo>
                  <a:pt x="2661061" y="0"/>
                </a:lnTo>
                <a:lnTo>
                  <a:pt x="2661061" y="3759277"/>
                </a:lnTo>
                <a:lnTo>
                  <a:pt x="0" y="3759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图片 15">
            <a:extLst>
              <a:ext uri="{FF2B5EF4-FFF2-40B4-BE49-F238E27FC236}">
                <a16:creationId xmlns:a16="http://schemas.microsoft.com/office/drawing/2014/main" xmlns="" id="{4264860B-AA7A-9617-1D80-695B402B6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44" y="-514251"/>
            <a:ext cx="3466302" cy="29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73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60CA091B-A388-D00F-59B0-52C8BF01A16B}"/>
              </a:ext>
            </a:extLst>
          </p:cNvPr>
          <p:cNvSpPr/>
          <p:nvPr/>
        </p:nvSpPr>
        <p:spPr>
          <a:xfrm>
            <a:off x="132348" y="0"/>
            <a:ext cx="35062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văn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bản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8F6E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3.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Chủ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đề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tư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8F6E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tưởng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8F6E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3" name="Callout: Bent Line with Accent Bar 2">
            <a:extLst>
              <a:ext uri="{FF2B5EF4-FFF2-40B4-BE49-F238E27FC236}">
                <a16:creationId xmlns:a16="http://schemas.microsoft.com/office/drawing/2014/main" xmlns="" id="{FA43A0AB-6FC8-5034-45FB-9A119D55EC89}"/>
              </a:ext>
            </a:extLst>
          </p:cNvPr>
          <p:cNvSpPr/>
          <p:nvPr/>
        </p:nvSpPr>
        <p:spPr>
          <a:xfrm>
            <a:off x="6376445" y="477053"/>
            <a:ext cx="5390439" cy="2430379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2689"/>
              <a:gd name="adj6" fmla="val -29078"/>
            </a:avLst>
          </a:prstGeom>
          <a:solidFill>
            <a:schemeClr val="bg1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VB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5" name="Callout: Bent Line with Accent Bar 4">
            <a:extLst>
              <a:ext uri="{FF2B5EF4-FFF2-40B4-BE49-F238E27FC236}">
                <a16:creationId xmlns:a16="http://schemas.microsoft.com/office/drawing/2014/main" xmlns="" id="{BB0D8C8C-2EF2-A2F3-AD9C-37D5FD308708}"/>
              </a:ext>
            </a:extLst>
          </p:cNvPr>
          <p:cNvSpPr/>
          <p:nvPr/>
        </p:nvSpPr>
        <p:spPr>
          <a:xfrm>
            <a:off x="6376445" y="3288432"/>
            <a:ext cx="5486692" cy="2919863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6847"/>
              <a:gd name="adj6" fmla="val -33765"/>
            </a:avLst>
          </a:prstGeom>
          <a:solidFill>
            <a:schemeClr val="bg1"/>
          </a:solidFill>
          <a:ln>
            <a:solidFill>
              <a:srgbClr val="FFFF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2C09BCC4-C71A-EA9A-6F44-5D3A5453419C}"/>
              </a:ext>
            </a:extLst>
          </p:cNvPr>
          <p:cNvSpPr/>
          <p:nvPr/>
        </p:nvSpPr>
        <p:spPr>
          <a:xfrm>
            <a:off x="132348" y="954107"/>
            <a:ext cx="6244097" cy="6688916"/>
          </a:xfrm>
          <a:custGeom>
            <a:avLst/>
            <a:gdLst/>
            <a:ahLst/>
            <a:cxnLst/>
            <a:rect l="l" t="t" r="r" b="b"/>
            <a:pathLst>
              <a:path w="3750765" h="3546841">
                <a:moveTo>
                  <a:pt x="0" y="0"/>
                </a:moveTo>
                <a:lnTo>
                  <a:pt x="3750764" y="0"/>
                </a:lnTo>
                <a:lnTo>
                  <a:pt x="3750764" y="3546841"/>
                </a:lnTo>
                <a:lnTo>
                  <a:pt x="0" y="3546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624"/>
            </a:stretch>
          </a:blipFill>
        </p:spPr>
      </p:sp>
    </p:spTree>
    <p:extLst>
      <p:ext uri="{BB962C8B-B14F-4D97-AF65-F5344CB8AC3E}">
        <p14:creationId xmlns:p14="http://schemas.microsoft.com/office/powerpoint/2010/main" val="34434437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A21166-C193-6992-AFFE-805B91DCE0F8}"/>
              </a:ext>
            </a:extLst>
          </p:cNvPr>
          <p:cNvSpPr/>
          <p:nvPr/>
        </p:nvSpPr>
        <p:spPr>
          <a:xfrm>
            <a:off x="426973" y="2949406"/>
            <a:ext cx="885498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LUYỆN</a:t>
            </a:r>
            <a:r>
              <a:rPr kumimoji="0" lang="en-US" sz="13800" b="0" i="0" u="none" strike="noStrike" kern="1200" cap="none" spc="0" normalizeH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TẬP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1018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272CB3-B6D2-4202-857C-C6ADF061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52" y="1139585"/>
            <a:ext cx="6477003" cy="45419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7152265-18AE-4E0E-80A0-BF9334C37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8" y="3410583"/>
            <a:ext cx="3657607" cy="365760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5ED0476-52C5-4384-8351-FCC46B1ADF36}"/>
              </a:ext>
            </a:extLst>
          </p:cNvPr>
          <p:cNvSpPr txBox="1"/>
          <p:nvPr/>
        </p:nvSpPr>
        <p:spPr>
          <a:xfrm>
            <a:off x="6905625" y="3234031"/>
            <a:ext cx="3638550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altLang="zh-CN" sz="72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NHIỆM VỤ</a:t>
            </a:r>
            <a:endParaRPr lang="zh-CN" altLang="en-US" sz="7200" b="1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B76B50-8F66-47DB-931B-75940286C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13" y="3148902"/>
            <a:ext cx="2972735" cy="3180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DA57BD-F8C2-DA31-E300-C8A9B4A2DD14}"/>
              </a:ext>
            </a:extLst>
          </p:cNvPr>
          <p:cNvSpPr txBox="1"/>
          <p:nvPr/>
        </p:nvSpPr>
        <p:spPr>
          <a:xfrm>
            <a:off x="186045" y="595113"/>
            <a:ext cx="6854992" cy="2229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150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bóp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cam. 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2372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007 L 0.43203 -0.00208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AD9BEC1-346B-AA24-0BB2-43348152D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152747"/>
              </p:ext>
            </p:extLst>
          </p:nvPr>
        </p:nvGraphicFramePr>
        <p:xfrm>
          <a:off x="97512" y="88264"/>
          <a:ext cx="11972568" cy="6691617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1558568">
                  <a:extLst>
                    <a:ext uri="{9D8B030D-6E8A-4147-A177-3AD203B41FA5}">
                      <a16:colId xmlns:a16="http://schemas.microsoft.com/office/drawing/2014/main" xmlns="" val="3916021715"/>
                    </a:ext>
                  </a:extLst>
                </a:gridCol>
                <a:gridCol w="3180080">
                  <a:extLst>
                    <a:ext uri="{9D8B030D-6E8A-4147-A177-3AD203B41FA5}">
                      <a16:colId xmlns:a16="http://schemas.microsoft.com/office/drawing/2014/main" xmlns="" val="4085508741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xmlns="" val="369059385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xmlns="" val="31720659"/>
                    </a:ext>
                  </a:extLst>
                </a:gridCol>
              </a:tblGrid>
              <a:tr h="8064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4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 LÀM TỐT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– 7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XUẤT SẮC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 – 10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extLst>
                  <a:ext uri="{0D108BD9-81ED-4DB2-BD59-A6C34878D82A}">
                    <a16:rowId xmlns:a16="http://schemas.microsoft.com/office/drawing/2014/main" xmlns="" val="2017256418"/>
                  </a:ext>
                </a:extLst>
              </a:tr>
              <a:tr h="2951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làm còn sơ sài, trình bày cẩu thả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 lỗi chính tả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 kết cấu đoạn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extLst>
                  <a:ext uri="{0D108BD9-81ED-4DB2-BD59-A6C34878D82A}">
                    <a16:rowId xmlns:a16="http://schemas.microsoft.com/office/drawing/2014/main" xmlns="" val="1028702900"/>
                  </a:ext>
                </a:extLst>
              </a:tr>
              <a:tr h="2094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4 điểm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sơ sài mới dừng lại ở mức độ biết và nhận diện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– 6 điểm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đúng, đủ và trọng tâm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ít nhất 1 – 2 ý mở rộng nâng cao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– 2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extLst>
                  <a:ext uri="{0D108BD9-81ED-4DB2-BD59-A6C34878D82A}">
                    <a16:rowId xmlns:a16="http://schemas.microsoft.com/office/drawing/2014/main" xmlns="" val="1764444454"/>
                  </a:ext>
                </a:extLst>
              </a:tr>
              <a:tr h="377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extLst>
                  <a:ext uri="{0D108BD9-81ED-4DB2-BD59-A6C34878D82A}">
                    <a16:rowId xmlns:a16="http://schemas.microsoft.com/office/drawing/2014/main" xmlns="" val="3290034608"/>
                  </a:ext>
                </a:extLst>
              </a:tr>
              <a:tr h="377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57" marR="4635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2615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9871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45E24729-B89E-02E6-64D6-653CA36470E8}"/>
              </a:ext>
            </a:extLst>
          </p:cNvPr>
          <p:cNvSpPr/>
          <p:nvPr/>
        </p:nvSpPr>
        <p:spPr>
          <a:xfrm>
            <a:off x="-553452" y="635090"/>
            <a:ext cx="6096000" cy="6107596"/>
          </a:xfrm>
          <a:custGeom>
            <a:avLst/>
            <a:gdLst/>
            <a:ahLst/>
            <a:cxnLst/>
            <a:rect l="l" t="t" r="r" b="b"/>
            <a:pathLst>
              <a:path w="3193915" h="3002280">
                <a:moveTo>
                  <a:pt x="0" y="0"/>
                </a:moveTo>
                <a:lnTo>
                  <a:pt x="3193915" y="0"/>
                </a:lnTo>
                <a:lnTo>
                  <a:pt x="3193915" y="3002280"/>
                </a:lnTo>
                <a:lnTo>
                  <a:pt x="0" y="3002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矩形 3">
            <a:extLst>
              <a:ext uri="{FF2B5EF4-FFF2-40B4-BE49-F238E27FC236}">
                <a16:creationId xmlns:a16="http://schemas.microsoft.com/office/drawing/2014/main" xmlns="" id="{BC054C7A-0864-4F26-24A0-35297E64E7E2}"/>
              </a:ext>
            </a:extLst>
          </p:cNvPr>
          <p:cNvSpPr/>
          <p:nvPr/>
        </p:nvSpPr>
        <p:spPr>
          <a:xfrm>
            <a:off x="3970421" y="397041"/>
            <a:ext cx="7880684" cy="6160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AC51E93-9E39-A51B-8B70-B1B2A834860C}"/>
              </a:ext>
            </a:extLst>
          </p:cNvPr>
          <p:cNvSpPr txBox="1"/>
          <p:nvPr/>
        </p:nvSpPr>
        <p:spPr>
          <a:xfrm>
            <a:off x="4295273" y="441003"/>
            <a:ext cx="7435515" cy="6145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Quốc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đuôi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le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Quốc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hay. Chi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Quốc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Loigiaihay.com)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93560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A21166-C193-6992-AFFE-805B91DCE0F8}"/>
              </a:ext>
            </a:extLst>
          </p:cNvPr>
          <p:cNvSpPr/>
          <p:nvPr/>
        </p:nvSpPr>
        <p:spPr>
          <a:xfrm>
            <a:off x="1292984" y="2744869"/>
            <a:ext cx="7291420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VẬN</a:t>
            </a:r>
            <a:r>
              <a:rPr kumimoji="0" lang="en-US" sz="11500" b="0" i="0" u="none" strike="noStrike" kern="1200" cap="none" spc="0" normalizeH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DỤNG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LIÊN HỆ</a:t>
            </a:r>
            <a:endParaRPr kumimoji="0" lang="en-US" sz="115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4009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CCF6463E-310E-4C6B-957F-1015A24068C8}"/>
              </a:ext>
            </a:extLst>
          </p:cNvPr>
          <p:cNvSpPr/>
          <p:nvPr/>
        </p:nvSpPr>
        <p:spPr>
          <a:xfrm>
            <a:off x="933075" y="352425"/>
            <a:ext cx="4781550" cy="4781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A9618D7-E645-4159-AE2D-FE3911CE6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745" y="533974"/>
            <a:ext cx="7257303" cy="67665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408A72F-DA44-47DF-BAE4-EADA9CCF743A}"/>
              </a:ext>
            </a:extLst>
          </p:cNvPr>
          <p:cNvSpPr txBox="1"/>
          <p:nvPr/>
        </p:nvSpPr>
        <p:spPr>
          <a:xfrm>
            <a:off x="3375973" y="958577"/>
            <a:ext cx="1768142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CHIA SẺ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87668F99-D80E-4CF3-AD68-41CF21EF9B6D}"/>
              </a:ext>
            </a:extLst>
          </p:cNvPr>
          <p:cNvSpPr/>
          <p:nvPr/>
        </p:nvSpPr>
        <p:spPr>
          <a:xfrm>
            <a:off x="5855877" y="533974"/>
            <a:ext cx="6199766" cy="26001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01B38E1-CAE0-3398-231B-696DC9AD2DAE}"/>
              </a:ext>
            </a:extLst>
          </p:cNvPr>
          <p:cNvSpPr txBox="1"/>
          <p:nvPr/>
        </p:nvSpPr>
        <p:spPr>
          <a:xfrm>
            <a:off x="5519984" y="3429000"/>
            <a:ext cx="6535659" cy="3213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Lê Minh Châu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Khiêm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Chantelle Whitney Brown Young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517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A07A3DD-DB4A-4A33-B0FB-EA44037A7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0" r="7124" b="31176"/>
          <a:stretch/>
        </p:blipFill>
        <p:spPr>
          <a:xfrm>
            <a:off x="144780" y="260146"/>
            <a:ext cx="1018340" cy="584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600741-01A4-E6AB-C7A3-3F3AC47C7B01}"/>
              </a:ext>
            </a:extLst>
          </p:cNvPr>
          <p:cNvSpPr/>
          <p:nvPr/>
        </p:nvSpPr>
        <p:spPr>
          <a:xfrm>
            <a:off x="1163120" y="260146"/>
            <a:ext cx="98732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hông có mô tả ảnh.">
            <a:extLst>
              <a:ext uri="{FF2B5EF4-FFF2-40B4-BE49-F238E27FC236}">
                <a16:creationId xmlns:a16="http://schemas.microsoft.com/office/drawing/2014/main" xmlns="" id="{3EAF26A4-48A5-625E-425E-410C6556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51" y="959462"/>
            <a:ext cx="2942865" cy="4939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43DF81-E088-9C84-621B-726AEFC6C63F}"/>
              </a:ext>
            </a:extLst>
          </p:cNvPr>
          <p:cNvSpPr/>
          <p:nvPr/>
        </p:nvSpPr>
        <p:spPr>
          <a:xfrm>
            <a:off x="884398" y="5898537"/>
            <a:ext cx="42157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Trần</a:t>
            </a:r>
            <a:r>
              <a:rPr lang="en-US" sz="4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Quốc </a:t>
            </a:r>
            <a:r>
              <a:rPr lang="en-US" sz="4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Toản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B91A12-110A-2995-2021-C4AAEB920E16}"/>
              </a:ext>
            </a:extLst>
          </p:cNvPr>
          <p:cNvSpPr txBox="1"/>
          <p:nvPr/>
        </p:nvSpPr>
        <p:spPr>
          <a:xfrm>
            <a:off x="4836695" y="1302086"/>
            <a:ext cx="697831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sang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do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876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A21166-C193-6992-AFFE-805B91DCE0F8}"/>
              </a:ext>
            </a:extLst>
          </p:cNvPr>
          <p:cNvSpPr/>
          <p:nvPr/>
        </p:nvSpPr>
        <p:spPr>
          <a:xfrm>
            <a:off x="266318" y="2684712"/>
            <a:ext cx="9946314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HÌNH THÀNH</a:t>
            </a:r>
          </a:p>
          <a:p>
            <a:pPr algn="ctr"/>
            <a:r>
              <a:rPr lang="en-US" sz="1150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KIẾN THỨC MỚI</a:t>
            </a:r>
            <a:endParaRPr lang="en-US" sz="11500" b="0" cap="none" spc="0" dirty="0">
              <a:ln w="0"/>
              <a:solidFill>
                <a:srgbClr val="F8F6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358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3CB3DFB-2F0E-45F3-95AA-3BAB73B4D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605"/>
            <a:ext cx="12192000" cy="24323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77B32A-C879-4DDF-BAB8-D1C96B781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03" y="-433549"/>
            <a:ext cx="6791695" cy="329821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FB29B135-0A8F-4D5F-82EB-8AC2260B0278}"/>
              </a:ext>
            </a:extLst>
          </p:cNvPr>
          <p:cNvSpPr txBox="1"/>
          <p:nvPr/>
        </p:nvSpPr>
        <p:spPr>
          <a:xfrm>
            <a:off x="5698941" y="256360"/>
            <a:ext cx="7727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#9Slide03 AmpleSoft Bold" panose="02000000000000000000" pitchFamily="2" charset="0"/>
                <a:ea typeface="印品黑体" panose="00000500000000000000" pitchFamily="2" charset="-122"/>
                <a:sym typeface="印品黑体" panose="00000500000000000000" pitchFamily="2" charset="-122"/>
              </a:rPr>
              <a:t>MỤC TIÊU BÀI HỌC</a:t>
            </a:r>
            <a:endParaRPr lang="zh-CN" altLang="en-US" sz="6000" dirty="0">
              <a:solidFill>
                <a:schemeClr val="bg1"/>
              </a:solidFill>
              <a:latin typeface="#9Slide03 AmpleSoft Bold" panose="02000000000000000000" pitchFamily="2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D2A7641-7BCE-4B99-817A-8BB15218D4D7}"/>
              </a:ext>
            </a:extLst>
          </p:cNvPr>
          <p:cNvSpPr txBox="1"/>
          <p:nvPr/>
        </p:nvSpPr>
        <p:spPr>
          <a:xfrm>
            <a:off x="532343" y="3071130"/>
            <a:ext cx="794931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01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2C0A4E15-237B-40B9-B604-F34FE63404EC}"/>
              </a:ext>
            </a:extLst>
          </p:cNvPr>
          <p:cNvSpPr txBox="1"/>
          <p:nvPr/>
        </p:nvSpPr>
        <p:spPr>
          <a:xfrm>
            <a:off x="1369929" y="2974336"/>
            <a:ext cx="4561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F8F6E2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C4D60C7-87D1-44C9-B764-758A62D8E4EB}"/>
              </a:ext>
            </a:extLst>
          </p:cNvPr>
          <p:cNvSpPr txBox="1"/>
          <p:nvPr/>
        </p:nvSpPr>
        <p:spPr>
          <a:xfrm>
            <a:off x="532344" y="4389031"/>
            <a:ext cx="79493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02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A9D092D4-9E51-4072-8471-320DDCA7E449}"/>
              </a:ext>
            </a:extLst>
          </p:cNvPr>
          <p:cNvSpPr txBox="1"/>
          <p:nvPr/>
        </p:nvSpPr>
        <p:spPr>
          <a:xfrm>
            <a:off x="1369928" y="4250531"/>
            <a:ext cx="4561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CDBA500B-A48F-4AE2-95A9-EF1DF493CD3E}"/>
              </a:ext>
            </a:extLst>
          </p:cNvPr>
          <p:cNvSpPr txBox="1"/>
          <p:nvPr/>
        </p:nvSpPr>
        <p:spPr>
          <a:xfrm>
            <a:off x="532343" y="5758636"/>
            <a:ext cx="79493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03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0D8734F-9EC5-40DC-9175-5950F860FE37}"/>
              </a:ext>
            </a:extLst>
          </p:cNvPr>
          <p:cNvSpPr txBox="1"/>
          <p:nvPr/>
        </p:nvSpPr>
        <p:spPr>
          <a:xfrm>
            <a:off x="1457056" y="5781019"/>
            <a:ext cx="447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F8F6E2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B318A6D-ADF0-4EE2-9875-F8CA4E55E9B2}"/>
              </a:ext>
            </a:extLst>
          </p:cNvPr>
          <p:cNvSpPr txBox="1"/>
          <p:nvPr/>
        </p:nvSpPr>
        <p:spPr>
          <a:xfrm>
            <a:off x="6300188" y="3071130"/>
            <a:ext cx="79493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04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24802DC-B68C-435C-A753-799DC783198C}"/>
              </a:ext>
            </a:extLst>
          </p:cNvPr>
          <p:cNvSpPr txBox="1"/>
          <p:nvPr/>
        </p:nvSpPr>
        <p:spPr>
          <a:xfrm>
            <a:off x="7299307" y="2974336"/>
            <a:ext cx="4804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xen ý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F8F6E2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2" name="文本框 12">
            <a:extLst>
              <a:ext uri="{FF2B5EF4-FFF2-40B4-BE49-F238E27FC236}">
                <a16:creationId xmlns:a16="http://schemas.microsoft.com/office/drawing/2014/main" xmlns="" id="{3308E6AE-F334-40A5-70FC-CF395597158A}"/>
              </a:ext>
            </a:extLst>
          </p:cNvPr>
          <p:cNvSpPr txBox="1"/>
          <p:nvPr/>
        </p:nvSpPr>
        <p:spPr>
          <a:xfrm>
            <a:off x="6305994" y="4391886"/>
            <a:ext cx="79493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05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4" name="文本框 12">
            <a:extLst>
              <a:ext uri="{FF2B5EF4-FFF2-40B4-BE49-F238E27FC236}">
                <a16:creationId xmlns:a16="http://schemas.microsoft.com/office/drawing/2014/main" xmlns="" id="{4314A64F-30FD-053E-1934-0FE38C06D207}"/>
              </a:ext>
            </a:extLst>
          </p:cNvPr>
          <p:cNvSpPr txBox="1"/>
          <p:nvPr/>
        </p:nvSpPr>
        <p:spPr>
          <a:xfrm>
            <a:off x="6300188" y="5781019"/>
            <a:ext cx="794930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06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xmlns="" id="{B30B036E-F6D5-1AE7-085C-2FC93693C72F}"/>
              </a:ext>
            </a:extLst>
          </p:cNvPr>
          <p:cNvSpPr txBox="1"/>
          <p:nvPr/>
        </p:nvSpPr>
        <p:spPr>
          <a:xfrm>
            <a:off x="7299307" y="4477439"/>
            <a:ext cx="4640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F8F6E2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6" name="文本框 13">
            <a:extLst>
              <a:ext uri="{FF2B5EF4-FFF2-40B4-BE49-F238E27FC236}">
                <a16:creationId xmlns:a16="http://schemas.microsoft.com/office/drawing/2014/main" xmlns="" id="{96528C84-1C47-21B4-4671-DB821A044EEC}"/>
              </a:ext>
            </a:extLst>
          </p:cNvPr>
          <p:cNvSpPr txBox="1"/>
          <p:nvPr/>
        </p:nvSpPr>
        <p:spPr>
          <a:xfrm>
            <a:off x="7299307" y="5585977"/>
            <a:ext cx="4640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endParaRPr lang="zh-CN" altLang="en-US" sz="3200" dirty="0">
              <a:solidFill>
                <a:srgbClr val="F8F6E2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4142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2" grpId="0" animBg="1"/>
      <p:bldP spid="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194420C-C449-4A93-A215-8008B0E6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594"/>
            <a:ext cx="457037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732049-5FB8-43DE-8389-A3EC64162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4" y="1692603"/>
            <a:ext cx="4406228" cy="367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A21166-C193-6992-AFFE-805B91DCE0F8}"/>
              </a:ext>
            </a:extLst>
          </p:cNvPr>
          <p:cNvSpPr/>
          <p:nvPr/>
        </p:nvSpPr>
        <p:spPr>
          <a:xfrm>
            <a:off x="921072" y="3322385"/>
            <a:ext cx="83480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I. </a:t>
            </a:r>
            <a:r>
              <a:rPr lang="en-US" sz="88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Tìm</a:t>
            </a:r>
            <a:r>
              <a:rPr lang="en-US" sz="88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88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hiểu</a:t>
            </a:r>
            <a:r>
              <a:rPr lang="en-US" sz="88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</a:t>
            </a:r>
            <a:r>
              <a:rPr lang="en-US" sz="88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chung</a:t>
            </a:r>
            <a:endParaRPr lang="en-US" sz="8800" b="0" cap="none" spc="0" dirty="0">
              <a:ln w="0"/>
              <a:solidFill>
                <a:srgbClr val="F8F6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0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9E04886-1ACE-4434-B660-AD959177FA27}"/>
              </a:ext>
            </a:extLst>
          </p:cNvPr>
          <p:cNvSpPr/>
          <p:nvPr/>
        </p:nvSpPr>
        <p:spPr>
          <a:xfrm>
            <a:off x="822158" y="600075"/>
            <a:ext cx="10782300" cy="5657850"/>
          </a:xfrm>
          <a:prstGeom prst="rect">
            <a:avLst/>
          </a:prstGeom>
          <a:solidFill>
            <a:schemeClr val="bg1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70EBD66-B9A7-4EC1-A1EF-75ACD727A62C}"/>
              </a:ext>
            </a:extLst>
          </p:cNvPr>
          <p:cNvSpPr/>
          <p:nvPr/>
        </p:nvSpPr>
        <p:spPr>
          <a:xfrm>
            <a:off x="0" y="41108"/>
            <a:ext cx="3159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Tìm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chung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xmlns="" id="{57979694-0E5A-4A5D-F80A-EFBF8B60258C}"/>
              </a:ext>
            </a:extLst>
          </p:cNvPr>
          <p:cNvSpPr/>
          <p:nvPr/>
        </p:nvSpPr>
        <p:spPr>
          <a:xfrm>
            <a:off x="346520" y="831181"/>
            <a:ext cx="3159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NHIỆM VỤ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BFEA187-2826-DE8D-6948-EFDCA17B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09" y="479113"/>
            <a:ext cx="4198673" cy="5899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49D71122-C7F4-1569-5E4E-164668BC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56" y="1168534"/>
            <a:ext cx="3751077" cy="527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50724B-2E5B-0067-41F8-6075502CEAB6}"/>
              </a:ext>
            </a:extLst>
          </p:cNvPr>
          <p:cNvSpPr txBox="1"/>
          <p:nvPr/>
        </p:nvSpPr>
        <p:spPr>
          <a:xfrm>
            <a:off x="1109913" y="1658298"/>
            <a:ext cx="6093994" cy="4106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10ph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5ph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7217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15E69AB7-F8C8-88A7-B05F-F30AF0BC3CA5}"/>
              </a:ext>
            </a:extLst>
          </p:cNvPr>
          <p:cNvSpPr/>
          <p:nvPr/>
        </p:nvSpPr>
        <p:spPr>
          <a:xfrm>
            <a:off x="232692" y="125329"/>
            <a:ext cx="3159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I.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Tìm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chung</a:t>
            </a:r>
            <a:endParaRPr lang="en-US" altLang="zh-CN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Tác</a:t>
            </a:r>
            <a:r>
              <a:rPr lang="en-US" altLang="zh-CN" sz="2800" b="1" dirty="0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8F6E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印品黑体" panose="00000500000000000000" pitchFamily="2" charset="-122"/>
              </a:rPr>
              <a:t>giả</a:t>
            </a:r>
            <a:endParaRPr lang="zh-CN" altLang="en-US" sz="2800" b="1" dirty="0">
              <a:solidFill>
                <a:srgbClr val="F8F6E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5122" name="Picture 2" descr="Nguyễn Huy Tưởng - một nhân cách văn chương">
            <a:extLst>
              <a:ext uri="{FF2B5EF4-FFF2-40B4-BE49-F238E27FC236}">
                <a16:creationId xmlns:a16="http://schemas.microsoft.com/office/drawing/2014/main" xmlns="" id="{B4CD4808-5B9F-1D9A-CE3F-CDD2CDAF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29" y="301592"/>
            <a:ext cx="4257735" cy="5569117"/>
          </a:xfrm>
          <a:prstGeom prst="snip2DiagRect">
            <a:avLst>
              <a:gd name="adj1" fmla="val 3447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D1B54C32-6845-9535-010B-3CD78B8A2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79" y="3719770"/>
            <a:ext cx="3602438" cy="36024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F51808-D278-1DF0-E3C0-BA70FC933C6A}"/>
              </a:ext>
            </a:extLst>
          </p:cNvPr>
          <p:cNvSpPr/>
          <p:nvPr/>
        </p:nvSpPr>
        <p:spPr>
          <a:xfrm>
            <a:off x="7512929" y="6016301"/>
            <a:ext cx="39582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Nguyễn</a:t>
            </a:r>
            <a:r>
              <a:rPr lang="en-US" sz="3600" b="0" cap="none" spc="0" dirty="0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 Huy </a:t>
            </a:r>
            <a:r>
              <a:rPr lang="en-US" sz="3600" b="0" cap="none" spc="0" dirty="0" err="1">
                <a:ln w="0"/>
                <a:solidFill>
                  <a:srgbClr val="F8F6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" panose="02000000000000000000" pitchFamily="2" charset="0"/>
              </a:rPr>
              <a:t>Tưởng</a:t>
            </a:r>
            <a:endParaRPr lang="en-US" sz="3600" b="0" cap="none" spc="0" dirty="0">
              <a:ln w="0"/>
              <a:solidFill>
                <a:srgbClr val="F8F6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2ABD1D4-EAB4-62E3-4784-56EA1CFAAAD3}"/>
              </a:ext>
            </a:extLst>
          </p:cNvPr>
          <p:cNvSpPr txBox="1"/>
          <p:nvPr/>
        </p:nvSpPr>
        <p:spPr>
          <a:xfrm>
            <a:off x="650312" y="1717876"/>
            <a:ext cx="6093994" cy="4003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Huy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(1912 - 1960)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Hà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Trong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Huy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08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D7F023B-3D2E-4EB4-91DB-B0022599DC95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2.04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第十四批\608215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1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4230</Words>
  <Application>Microsoft Office PowerPoint</Application>
  <PresentationFormat>Custom</PresentationFormat>
  <Paragraphs>404</Paragraphs>
  <Slides>38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02.22.04</dc:title>
  <dc:creator>WIN7</dc:creator>
  <cp:lastModifiedBy>Admin</cp:lastModifiedBy>
  <cp:revision>208</cp:revision>
  <dcterms:created xsi:type="dcterms:W3CDTF">2017-08-18T03:02:00Z</dcterms:created>
  <dcterms:modified xsi:type="dcterms:W3CDTF">2023-07-26T11:59:37Z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