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32"/>
  </p:notesMasterIdLst>
  <p:sldIdLst>
    <p:sldId id="256" r:id="rId2"/>
    <p:sldId id="6352" r:id="rId3"/>
    <p:sldId id="320" r:id="rId4"/>
    <p:sldId id="259" r:id="rId5"/>
    <p:sldId id="6353" r:id="rId6"/>
    <p:sldId id="6392" r:id="rId7"/>
    <p:sldId id="331" r:id="rId8"/>
    <p:sldId id="284" r:id="rId9"/>
    <p:sldId id="342" r:id="rId10"/>
    <p:sldId id="267" r:id="rId11"/>
    <p:sldId id="347" r:id="rId12"/>
    <p:sldId id="349" r:id="rId13"/>
    <p:sldId id="277" r:id="rId14"/>
    <p:sldId id="278" r:id="rId15"/>
    <p:sldId id="293" r:id="rId16"/>
    <p:sldId id="268" r:id="rId17"/>
    <p:sldId id="6390" r:id="rId18"/>
    <p:sldId id="6354" r:id="rId19"/>
    <p:sldId id="6355" r:id="rId20"/>
    <p:sldId id="6356" r:id="rId21"/>
    <p:sldId id="6358" r:id="rId22"/>
    <p:sldId id="6357" r:id="rId23"/>
    <p:sldId id="6359" r:id="rId24"/>
    <p:sldId id="6360" r:id="rId25"/>
    <p:sldId id="6361" r:id="rId26"/>
    <p:sldId id="6362" r:id="rId27"/>
    <p:sldId id="6363" r:id="rId28"/>
    <p:sldId id="6364" r:id="rId29"/>
    <p:sldId id="6389" r:id="rId30"/>
    <p:sldId id="6391" r:id="rId31"/>
  </p:sldIdLst>
  <p:sldSz cx="9144000" cy="5143500" type="screen16x9"/>
  <p:notesSz cx="6858000" cy="9144000"/>
  <p:embeddedFontLst>
    <p:embeddedFont>
      <p:font typeface="Algerian" panose="04020705040A02060702" pitchFamily="82" charset="0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Fredoka One" panose="020B0604020202020204" charset="0"/>
      <p:regular r:id="rId38"/>
    </p:embeddedFont>
    <p:embeddedFont>
      <p:font typeface="Roboto" panose="02000000000000000000" pitchFamily="2" charset="0"/>
      <p:regular r:id="rId39"/>
      <p:bold r:id="rId40"/>
      <p:italic r:id="rId41"/>
      <p:boldItalic r:id="rId42"/>
    </p:embeddedFont>
    <p:embeddedFont>
      <p:font typeface="#9Slide07 IcielCadena" panose="020B0604020202020204" charset="0"/>
      <p:bold r:id="rId43"/>
    </p:embeddedFont>
    <p:embeddedFont>
      <p:font typeface="#9Slide07 IcielBaliho Script" panose="020B0604020202020204" charset="0"/>
      <p:regular r:id="rId44"/>
    </p:embeddedFont>
    <p:embeddedFont>
      <p:font typeface="#9Slide05 Gullever Font" panose="020B0604020202020204" charset="0"/>
      <p:regular r:id="rId45"/>
    </p:embeddedFont>
    <p:embeddedFont>
      <p:font typeface="Brush Script MT" panose="03060802040406070304" pitchFamily="66" charset="0"/>
      <p:italic r:id="rId46"/>
    </p:embeddedFont>
    <p:embeddedFont>
      <p:font typeface="Lato" panose="020F0502020204030203" pitchFamily="3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2257"/>
    <a:srgbClr val="028910"/>
    <a:srgbClr val="0000FF"/>
    <a:srgbClr val="FF6600"/>
    <a:srgbClr val="FD3468"/>
    <a:srgbClr val="FF66FF"/>
    <a:srgbClr val="7FBC85"/>
    <a:srgbClr val="03AC13"/>
    <a:srgbClr val="FE0849"/>
    <a:srgbClr val="F349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FD0E7F-9C0A-4CCD-AD92-66A2B31F771F}">
  <a:tblStyle styleId="{B7FD0E7F-9C0A-4CCD-AD92-66A2B31F77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04" autoAdjust="0"/>
    <p:restoredTop sz="94249" autoAdjust="0"/>
  </p:normalViewPr>
  <p:slideViewPr>
    <p:cSldViewPr>
      <p:cViewPr varScale="1">
        <p:scale>
          <a:sx n="122" d="100"/>
          <a:sy n="122" d="100"/>
        </p:scale>
        <p:origin x="6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Google Shape;20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1" name="Google Shape;20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22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" name="Google Shape;2222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3" name="Google Shape;2223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" name="Google Shape;2154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5" name="Google Shape;2155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0248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2">
            <a:extLst>
              <a:ext uri="{FF2B5EF4-FFF2-40B4-BE49-F238E27FC236}">
                <a16:creationId xmlns:a16="http://schemas.microsoft.com/office/drawing/2014/main" id="{2919F118-4AED-BC23-0830-465FC8174AE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945C219-3AB5-4A9A-960C-983E23CB3707}" type="slidenum">
              <a:rPr lang="en-US" altLang="en-US">
                <a:solidFill>
                  <a:srgbClr val="000000"/>
                </a:solidFill>
              </a:rPr>
              <a:pPr eaLnBrk="1" hangingPunct="1"/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23" name="Rectangle 1">
            <a:extLst>
              <a:ext uri="{FF2B5EF4-FFF2-40B4-BE49-F238E27FC236}">
                <a16:creationId xmlns:a16="http://schemas.microsoft.com/office/drawing/2014/main" id="{0F9C72AD-C0D5-9725-CDE8-385F3E695236}"/>
              </a:ext>
            </a:extLst>
          </p:cNvPr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Text Box 2">
            <a:extLst>
              <a:ext uri="{FF2B5EF4-FFF2-40B4-BE49-F238E27FC236}">
                <a16:creationId xmlns:a16="http://schemas.microsoft.com/office/drawing/2014/main" id="{E6AF169C-AE23-E49E-A3FE-9A0BA8AB6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35025" y="874200"/>
            <a:ext cx="5874000" cy="20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436450" y="2926650"/>
            <a:ext cx="4271100" cy="3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1C400D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9000089">
            <a:off x="190707" y="-263267"/>
            <a:ext cx="1192457" cy="1606540"/>
            <a:chOff x="3915984" y="2821214"/>
            <a:chExt cx="958524" cy="1291373"/>
          </a:xfrm>
        </p:grpSpPr>
        <p:sp>
          <p:nvSpPr>
            <p:cNvPr id="12" name="Google Shape;12;p2"/>
            <p:cNvSpPr/>
            <p:nvPr/>
          </p:nvSpPr>
          <p:spPr>
            <a:xfrm>
              <a:off x="4512049" y="3285243"/>
              <a:ext cx="362459" cy="286110"/>
            </a:xfrm>
            <a:custGeom>
              <a:avLst/>
              <a:gdLst/>
              <a:ahLst/>
              <a:cxnLst/>
              <a:rect l="l" t="t" r="r" b="b"/>
              <a:pathLst>
                <a:path w="8175" h="6453" extrusionOk="0">
                  <a:moveTo>
                    <a:pt x="8175" y="0"/>
                  </a:moveTo>
                  <a:cubicBezTo>
                    <a:pt x="8174" y="0"/>
                    <a:pt x="3702" y="569"/>
                    <a:pt x="1989" y="2255"/>
                  </a:cubicBezTo>
                  <a:cubicBezTo>
                    <a:pt x="0" y="4234"/>
                    <a:pt x="651" y="6415"/>
                    <a:pt x="651" y="6415"/>
                  </a:cubicBezTo>
                  <a:cubicBezTo>
                    <a:pt x="651" y="6415"/>
                    <a:pt x="976" y="6453"/>
                    <a:pt x="1466" y="6453"/>
                  </a:cubicBezTo>
                  <a:cubicBezTo>
                    <a:pt x="2623" y="6453"/>
                    <a:pt x="4701" y="6245"/>
                    <a:pt x="5609" y="4848"/>
                  </a:cubicBezTo>
                  <a:cubicBezTo>
                    <a:pt x="6910" y="2896"/>
                    <a:pt x="6800" y="761"/>
                    <a:pt x="8175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471392" y="3619720"/>
              <a:ext cx="374253" cy="203154"/>
            </a:xfrm>
            <a:custGeom>
              <a:avLst/>
              <a:gdLst/>
              <a:ahLst/>
              <a:cxnLst/>
              <a:rect l="l" t="t" r="r" b="b"/>
              <a:pathLst>
                <a:path w="8441" h="4582" extrusionOk="0">
                  <a:moveTo>
                    <a:pt x="3190" y="0"/>
                  </a:moveTo>
                  <a:cubicBezTo>
                    <a:pt x="1691" y="0"/>
                    <a:pt x="1375" y="1501"/>
                    <a:pt x="1375" y="1501"/>
                  </a:cubicBezTo>
                  <a:cubicBezTo>
                    <a:pt x="1375" y="1501"/>
                    <a:pt x="1" y="2839"/>
                    <a:pt x="1641" y="3948"/>
                  </a:cubicBezTo>
                  <a:cubicBezTo>
                    <a:pt x="2406" y="4448"/>
                    <a:pt x="3935" y="4581"/>
                    <a:pt x="5350" y="4581"/>
                  </a:cubicBezTo>
                  <a:cubicBezTo>
                    <a:pt x="6970" y="4581"/>
                    <a:pt x="8441" y="4406"/>
                    <a:pt x="8441" y="4406"/>
                  </a:cubicBezTo>
                  <a:cubicBezTo>
                    <a:pt x="8441" y="4406"/>
                    <a:pt x="6526" y="585"/>
                    <a:pt x="3703" y="53"/>
                  </a:cubicBezTo>
                  <a:cubicBezTo>
                    <a:pt x="3518" y="17"/>
                    <a:pt x="3348" y="0"/>
                    <a:pt x="3190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439292" y="3156444"/>
              <a:ext cx="353946" cy="175000"/>
            </a:xfrm>
            <a:custGeom>
              <a:avLst/>
              <a:gdLst/>
              <a:ahLst/>
              <a:cxnLst/>
              <a:rect l="l" t="t" r="r" b="b"/>
              <a:pathLst>
                <a:path w="7983" h="3947" extrusionOk="0">
                  <a:moveTo>
                    <a:pt x="4239" y="1"/>
                  </a:moveTo>
                  <a:cubicBezTo>
                    <a:pt x="3605" y="1"/>
                    <a:pt x="2911" y="85"/>
                    <a:pt x="2173" y="303"/>
                  </a:cubicBezTo>
                  <a:cubicBezTo>
                    <a:pt x="459" y="843"/>
                    <a:pt x="1" y="2328"/>
                    <a:pt x="376" y="3244"/>
                  </a:cubicBezTo>
                  <a:cubicBezTo>
                    <a:pt x="376" y="3244"/>
                    <a:pt x="892" y="3947"/>
                    <a:pt x="2274" y="3947"/>
                  </a:cubicBezTo>
                  <a:cubicBezTo>
                    <a:pt x="2540" y="3947"/>
                    <a:pt x="2838" y="3921"/>
                    <a:pt x="3172" y="3858"/>
                  </a:cubicBezTo>
                  <a:cubicBezTo>
                    <a:pt x="5573" y="3437"/>
                    <a:pt x="7983" y="1073"/>
                    <a:pt x="7983" y="1073"/>
                  </a:cubicBezTo>
                  <a:cubicBezTo>
                    <a:pt x="7983" y="1073"/>
                    <a:pt x="6492" y="1"/>
                    <a:pt x="4239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364540" y="2821214"/>
              <a:ext cx="340556" cy="333640"/>
            </a:xfrm>
            <a:custGeom>
              <a:avLst/>
              <a:gdLst/>
              <a:ahLst/>
              <a:cxnLst/>
              <a:rect l="l" t="t" r="r" b="b"/>
              <a:pathLst>
                <a:path w="7681" h="7525" extrusionOk="0">
                  <a:moveTo>
                    <a:pt x="7680" y="1"/>
                  </a:moveTo>
                  <a:cubicBezTo>
                    <a:pt x="7680" y="1"/>
                    <a:pt x="3519" y="688"/>
                    <a:pt x="2108" y="2750"/>
                  </a:cubicBezTo>
                  <a:cubicBezTo>
                    <a:pt x="1" y="5765"/>
                    <a:pt x="2062" y="7525"/>
                    <a:pt x="2062" y="7525"/>
                  </a:cubicBezTo>
                  <a:cubicBezTo>
                    <a:pt x="2062" y="7525"/>
                    <a:pt x="4775" y="7259"/>
                    <a:pt x="5957" y="5078"/>
                  </a:cubicBezTo>
                  <a:cubicBezTo>
                    <a:pt x="7222" y="2713"/>
                    <a:pt x="6415" y="881"/>
                    <a:pt x="7680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992377" y="3029685"/>
              <a:ext cx="329960" cy="309919"/>
            </a:xfrm>
            <a:custGeom>
              <a:avLst/>
              <a:gdLst/>
              <a:ahLst/>
              <a:cxnLst/>
              <a:rect l="l" t="t" r="r" b="b"/>
              <a:pathLst>
                <a:path w="7442" h="6990" extrusionOk="0">
                  <a:moveTo>
                    <a:pt x="193" y="0"/>
                  </a:moveTo>
                  <a:lnTo>
                    <a:pt x="193" y="0"/>
                  </a:lnTo>
                  <a:cubicBezTo>
                    <a:pt x="192" y="0"/>
                    <a:pt x="0" y="4271"/>
                    <a:pt x="2291" y="5911"/>
                  </a:cubicBezTo>
                  <a:cubicBezTo>
                    <a:pt x="3485" y="6784"/>
                    <a:pt x="4601" y="6990"/>
                    <a:pt x="5388" y="6990"/>
                  </a:cubicBezTo>
                  <a:cubicBezTo>
                    <a:pt x="6087" y="6990"/>
                    <a:pt x="6525" y="6827"/>
                    <a:pt x="6525" y="6827"/>
                  </a:cubicBezTo>
                  <a:cubicBezTo>
                    <a:pt x="6525" y="6827"/>
                    <a:pt x="7441" y="4921"/>
                    <a:pt x="5993" y="3015"/>
                  </a:cubicBezTo>
                  <a:cubicBezTo>
                    <a:pt x="4546" y="1100"/>
                    <a:pt x="1375" y="1375"/>
                    <a:pt x="193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915984" y="3359596"/>
              <a:ext cx="326723" cy="256803"/>
            </a:xfrm>
            <a:custGeom>
              <a:avLst/>
              <a:gdLst/>
              <a:ahLst/>
              <a:cxnLst/>
              <a:rect l="l" t="t" r="r" b="b"/>
              <a:pathLst>
                <a:path w="7369" h="5792" extrusionOk="0">
                  <a:moveTo>
                    <a:pt x="917" y="0"/>
                  </a:moveTo>
                  <a:lnTo>
                    <a:pt x="917" y="0"/>
                  </a:lnTo>
                  <a:cubicBezTo>
                    <a:pt x="917" y="1"/>
                    <a:pt x="0" y="3171"/>
                    <a:pt x="2255" y="4931"/>
                  </a:cubicBezTo>
                  <a:cubicBezTo>
                    <a:pt x="3134" y="5589"/>
                    <a:pt x="3969" y="5791"/>
                    <a:pt x="4665" y="5791"/>
                  </a:cubicBezTo>
                  <a:cubicBezTo>
                    <a:pt x="5780" y="5791"/>
                    <a:pt x="6534" y="5270"/>
                    <a:pt x="6534" y="5270"/>
                  </a:cubicBezTo>
                  <a:cubicBezTo>
                    <a:pt x="6534" y="5270"/>
                    <a:pt x="7368" y="3739"/>
                    <a:pt x="5728" y="2291"/>
                  </a:cubicBezTo>
                  <a:cubicBezTo>
                    <a:pt x="4087" y="844"/>
                    <a:pt x="2099" y="1375"/>
                    <a:pt x="917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988697" y="3772682"/>
              <a:ext cx="291608" cy="335369"/>
            </a:xfrm>
            <a:custGeom>
              <a:avLst/>
              <a:gdLst/>
              <a:ahLst/>
              <a:cxnLst/>
              <a:rect l="l" t="t" r="r" b="b"/>
              <a:pathLst>
                <a:path w="6577" h="7564" extrusionOk="0">
                  <a:moveTo>
                    <a:pt x="2490" y="0"/>
                  </a:moveTo>
                  <a:cubicBezTo>
                    <a:pt x="1563" y="0"/>
                    <a:pt x="450" y="676"/>
                    <a:pt x="276" y="2404"/>
                  </a:cubicBezTo>
                  <a:cubicBezTo>
                    <a:pt x="1" y="4925"/>
                    <a:pt x="1073" y="7564"/>
                    <a:pt x="1073" y="7564"/>
                  </a:cubicBezTo>
                  <a:cubicBezTo>
                    <a:pt x="1073" y="7564"/>
                    <a:pt x="2182" y="6336"/>
                    <a:pt x="3364" y="5273"/>
                  </a:cubicBezTo>
                  <a:cubicBezTo>
                    <a:pt x="4546" y="4164"/>
                    <a:pt x="6498" y="3440"/>
                    <a:pt x="6535" y="2029"/>
                  </a:cubicBezTo>
                  <a:cubicBezTo>
                    <a:pt x="6577" y="630"/>
                    <a:pt x="5621" y="330"/>
                    <a:pt x="4795" y="330"/>
                  </a:cubicBezTo>
                  <a:cubicBezTo>
                    <a:pt x="4176" y="330"/>
                    <a:pt x="3630" y="498"/>
                    <a:pt x="3630" y="498"/>
                  </a:cubicBezTo>
                  <a:cubicBezTo>
                    <a:pt x="3407" y="184"/>
                    <a:pt x="2974" y="0"/>
                    <a:pt x="2490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092312" y="2909400"/>
              <a:ext cx="511211" cy="1203187"/>
            </a:xfrm>
            <a:custGeom>
              <a:avLst/>
              <a:gdLst/>
              <a:ahLst/>
              <a:cxnLst/>
              <a:rect l="l" t="t" r="r" b="b"/>
              <a:pathLst>
                <a:path w="11530" h="27137" extrusionOk="0">
                  <a:moveTo>
                    <a:pt x="11529" y="1"/>
                  </a:moveTo>
                  <a:lnTo>
                    <a:pt x="11529" y="1"/>
                  </a:lnTo>
                  <a:cubicBezTo>
                    <a:pt x="0" y="13747"/>
                    <a:pt x="8248" y="24890"/>
                    <a:pt x="9962" y="26952"/>
                  </a:cubicBezTo>
                  <a:cubicBezTo>
                    <a:pt x="10069" y="27080"/>
                    <a:pt x="10198" y="27136"/>
                    <a:pt x="10332" y="27136"/>
                  </a:cubicBezTo>
                  <a:cubicBezTo>
                    <a:pt x="10438" y="27136"/>
                    <a:pt x="10547" y="27100"/>
                    <a:pt x="10649" y="27035"/>
                  </a:cubicBezTo>
                  <a:cubicBezTo>
                    <a:pt x="10878" y="26842"/>
                    <a:pt x="10878" y="26540"/>
                    <a:pt x="10686" y="26311"/>
                  </a:cubicBezTo>
                  <a:cubicBezTo>
                    <a:pt x="9540" y="25239"/>
                    <a:pt x="6525" y="21765"/>
                    <a:pt x="6104" y="14773"/>
                  </a:cubicBezTo>
                  <a:cubicBezTo>
                    <a:pt x="5646" y="7791"/>
                    <a:pt x="11528" y="2"/>
                    <a:pt x="11529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62900" y="3215767"/>
              <a:ext cx="304820" cy="171098"/>
            </a:xfrm>
            <a:custGeom>
              <a:avLst/>
              <a:gdLst/>
              <a:ahLst/>
              <a:cxnLst/>
              <a:rect l="l" t="t" r="r" b="b"/>
              <a:pathLst>
                <a:path w="6875" h="3859" extrusionOk="0">
                  <a:moveTo>
                    <a:pt x="6682" y="0"/>
                  </a:moveTo>
                  <a:cubicBezTo>
                    <a:pt x="6645" y="37"/>
                    <a:pt x="5499" y="110"/>
                    <a:pt x="4088" y="614"/>
                  </a:cubicBezTo>
                  <a:cubicBezTo>
                    <a:pt x="2219" y="1256"/>
                    <a:pt x="807" y="2291"/>
                    <a:pt x="38" y="3629"/>
                  </a:cubicBezTo>
                  <a:cubicBezTo>
                    <a:pt x="1" y="3703"/>
                    <a:pt x="38" y="3776"/>
                    <a:pt x="120" y="3858"/>
                  </a:cubicBezTo>
                  <a:lnTo>
                    <a:pt x="193" y="3858"/>
                  </a:lnTo>
                  <a:cubicBezTo>
                    <a:pt x="230" y="3858"/>
                    <a:pt x="267" y="3822"/>
                    <a:pt x="312" y="3776"/>
                  </a:cubicBezTo>
                  <a:cubicBezTo>
                    <a:pt x="2063" y="724"/>
                    <a:pt x="6682" y="303"/>
                    <a:pt x="6727" y="303"/>
                  </a:cubicBezTo>
                  <a:cubicBezTo>
                    <a:pt x="6801" y="303"/>
                    <a:pt x="6874" y="229"/>
                    <a:pt x="6874" y="156"/>
                  </a:cubicBezTo>
                  <a:cubicBezTo>
                    <a:pt x="6874" y="74"/>
                    <a:pt x="6801" y="0"/>
                    <a:pt x="6682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95000" y="3388991"/>
              <a:ext cx="337320" cy="444794"/>
            </a:xfrm>
            <a:custGeom>
              <a:avLst/>
              <a:gdLst/>
              <a:ahLst/>
              <a:cxnLst/>
              <a:rect l="l" t="t" r="r" b="b"/>
              <a:pathLst>
                <a:path w="7608" h="10032" extrusionOk="0">
                  <a:moveTo>
                    <a:pt x="7442" y="1"/>
                  </a:moveTo>
                  <a:cubicBezTo>
                    <a:pt x="7405" y="1"/>
                    <a:pt x="7366" y="10"/>
                    <a:pt x="7332" y="25"/>
                  </a:cubicBezTo>
                  <a:cubicBezTo>
                    <a:pt x="7332" y="61"/>
                    <a:pt x="5692" y="1244"/>
                    <a:pt x="4015" y="3040"/>
                  </a:cubicBezTo>
                  <a:cubicBezTo>
                    <a:pt x="2411" y="4726"/>
                    <a:pt x="459" y="7246"/>
                    <a:pt x="47" y="9840"/>
                  </a:cubicBezTo>
                  <a:cubicBezTo>
                    <a:pt x="1" y="9913"/>
                    <a:pt x="83" y="10032"/>
                    <a:pt x="157" y="10032"/>
                  </a:cubicBezTo>
                  <a:lnTo>
                    <a:pt x="193" y="10032"/>
                  </a:lnTo>
                  <a:cubicBezTo>
                    <a:pt x="276" y="10032"/>
                    <a:pt x="312" y="9995"/>
                    <a:pt x="349" y="9913"/>
                  </a:cubicBezTo>
                  <a:cubicBezTo>
                    <a:pt x="1110" y="5028"/>
                    <a:pt x="7451" y="327"/>
                    <a:pt x="7525" y="290"/>
                  </a:cubicBezTo>
                  <a:cubicBezTo>
                    <a:pt x="7607" y="254"/>
                    <a:pt x="7607" y="144"/>
                    <a:pt x="7561" y="61"/>
                  </a:cubicBezTo>
                  <a:cubicBezTo>
                    <a:pt x="7540" y="18"/>
                    <a:pt x="7493" y="1"/>
                    <a:pt x="7442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447849" y="3673677"/>
              <a:ext cx="277553" cy="67083"/>
            </a:xfrm>
            <a:custGeom>
              <a:avLst/>
              <a:gdLst/>
              <a:ahLst/>
              <a:cxnLst/>
              <a:rect l="l" t="t" r="r" b="b"/>
              <a:pathLst>
                <a:path w="6260" h="1513" extrusionOk="0">
                  <a:moveTo>
                    <a:pt x="1603" y="0"/>
                  </a:moveTo>
                  <a:cubicBezTo>
                    <a:pt x="1098" y="0"/>
                    <a:pt x="592" y="61"/>
                    <a:pt x="110" y="211"/>
                  </a:cubicBezTo>
                  <a:cubicBezTo>
                    <a:pt x="37" y="248"/>
                    <a:pt x="0" y="321"/>
                    <a:pt x="37" y="404"/>
                  </a:cubicBezTo>
                  <a:cubicBezTo>
                    <a:pt x="37" y="463"/>
                    <a:pt x="110" y="523"/>
                    <a:pt x="182" y="523"/>
                  </a:cubicBezTo>
                  <a:cubicBezTo>
                    <a:pt x="198" y="523"/>
                    <a:pt x="214" y="520"/>
                    <a:pt x="229" y="513"/>
                  </a:cubicBezTo>
                  <a:cubicBezTo>
                    <a:pt x="680" y="366"/>
                    <a:pt x="1161" y="306"/>
                    <a:pt x="1644" y="306"/>
                  </a:cubicBezTo>
                  <a:cubicBezTo>
                    <a:pt x="3773" y="306"/>
                    <a:pt x="5964" y="1475"/>
                    <a:pt x="5994" y="1512"/>
                  </a:cubicBezTo>
                  <a:lnTo>
                    <a:pt x="6067" y="1512"/>
                  </a:lnTo>
                  <a:cubicBezTo>
                    <a:pt x="6104" y="1512"/>
                    <a:pt x="6186" y="1512"/>
                    <a:pt x="6223" y="1430"/>
                  </a:cubicBezTo>
                  <a:cubicBezTo>
                    <a:pt x="6259" y="1357"/>
                    <a:pt x="6223" y="1283"/>
                    <a:pt x="6140" y="1237"/>
                  </a:cubicBezTo>
                  <a:cubicBezTo>
                    <a:pt x="6021" y="1178"/>
                    <a:pt x="3817" y="0"/>
                    <a:pt x="1603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992377" y="3437584"/>
              <a:ext cx="386047" cy="343793"/>
            </a:xfrm>
            <a:custGeom>
              <a:avLst/>
              <a:gdLst/>
              <a:ahLst/>
              <a:cxnLst/>
              <a:rect l="l" t="t" r="r" b="b"/>
              <a:pathLst>
                <a:path w="8707" h="7754" extrusionOk="0">
                  <a:moveTo>
                    <a:pt x="266" y="1"/>
                  </a:moveTo>
                  <a:cubicBezTo>
                    <a:pt x="193" y="1"/>
                    <a:pt x="73" y="1"/>
                    <a:pt x="37" y="74"/>
                  </a:cubicBezTo>
                  <a:cubicBezTo>
                    <a:pt x="0" y="148"/>
                    <a:pt x="37" y="267"/>
                    <a:pt x="110" y="303"/>
                  </a:cubicBezTo>
                  <a:cubicBezTo>
                    <a:pt x="5187" y="2594"/>
                    <a:pt x="8358" y="7635"/>
                    <a:pt x="8395" y="7671"/>
                  </a:cubicBezTo>
                  <a:cubicBezTo>
                    <a:pt x="8440" y="7708"/>
                    <a:pt x="8477" y="7754"/>
                    <a:pt x="8550" y="7754"/>
                  </a:cubicBezTo>
                  <a:cubicBezTo>
                    <a:pt x="8550" y="7754"/>
                    <a:pt x="8587" y="7754"/>
                    <a:pt x="8624" y="7708"/>
                  </a:cubicBezTo>
                  <a:cubicBezTo>
                    <a:pt x="8706" y="7671"/>
                    <a:pt x="8706" y="7598"/>
                    <a:pt x="8669" y="7525"/>
                  </a:cubicBezTo>
                  <a:cubicBezTo>
                    <a:pt x="8624" y="7479"/>
                    <a:pt x="5416" y="2365"/>
                    <a:pt x="266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093952" y="3694782"/>
              <a:ext cx="232018" cy="226786"/>
            </a:xfrm>
            <a:custGeom>
              <a:avLst/>
              <a:gdLst/>
              <a:ahLst/>
              <a:cxnLst/>
              <a:rect l="l" t="t" r="r" b="b"/>
              <a:pathLst>
                <a:path w="5233" h="5115" extrusionOk="0">
                  <a:moveTo>
                    <a:pt x="5031" y="0"/>
                  </a:moveTo>
                  <a:cubicBezTo>
                    <a:pt x="4828" y="0"/>
                    <a:pt x="3997" y="29"/>
                    <a:pt x="3015" y="532"/>
                  </a:cubicBezTo>
                  <a:cubicBezTo>
                    <a:pt x="2025" y="1073"/>
                    <a:pt x="687" y="2255"/>
                    <a:pt x="0" y="4931"/>
                  </a:cubicBezTo>
                  <a:cubicBezTo>
                    <a:pt x="0" y="5004"/>
                    <a:pt x="37" y="5114"/>
                    <a:pt x="110" y="5114"/>
                  </a:cubicBezTo>
                  <a:lnTo>
                    <a:pt x="147" y="5114"/>
                  </a:lnTo>
                  <a:cubicBezTo>
                    <a:pt x="229" y="5114"/>
                    <a:pt x="303" y="5078"/>
                    <a:pt x="303" y="5004"/>
                  </a:cubicBezTo>
                  <a:cubicBezTo>
                    <a:pt x="1436" y="461"/>
                    <a:pt x="4457" y="302"/>
                    <a:pt x="4969" y="302"/>
                  </a:cubicBezTo>
                  <a:cubicBezTo>
                    <a:pt x="5008" y="302"/>
                    <a:pt x="5032" y="303"/>
                    <a:pt x="5040" y="303"/>
                  </a:cubicBezTo>
                  <a:cubicBezTo>
                    <a:pt x="5150" y="303"/>
                    <a:pt x="5233" y="267"/>
                    <a:pt x="5233" y="193"/>
                  </a:cubicBezTo>
                  <a:cubicBezTo>
                    <a:pt x="5233" y="74"/>
                    <a:pt x="5150" y="1"/>
                    <a:pt x="5077" y="1"/>
                  </a:cubicBezTo>
                  <a:cubicBezTo>
                    <a:pt x="5073" y="1"/>
                    <a:pt x="5057" y="0"/>
                    <a:pt x="5031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073602" y="3123679"/>
              <a:ext cx="280834" cy="347695"/>
            </a:xfrm>
            <a:custGeom>
              <a:avLst/>
              <a:gdLst/>
              <a:ahLst/>
              <a:cxnLst/>
              <a:rect l="l" t="t" r="r" b="b"/>
              <a:pathLst>
                <a:path w="6334" h="7842" extrusionOk="0">
                  <a:moveTo>
                    <a:pt x="186" y="1"/>
                  </a:moveTo>
                  <a:cubicBezTo>
                    <a:pt x="135" y="1"/>
                    <a:pt x="64" y="35"/>
                    <a:pt x="38" y="89"/>
                  </a:cubicBezTo>
                  <a:cubicBezTo>
                    <a:pt x="1" y="171"/>
                    <a:pt x="38" y="244"/>
                    <a:pt x="74" y="281"/>
                  </a:cubicBezTo>
                  <a:cubicBezTo>
                    <a:pt x="4775" y="3030"/>
                    <a:pt x="5994" y="7686"/>
                    <a:pt x="5994" y="7732"/>
                  </a:cubicBezTo>
                  <a:cubicBezTo>
                    <a:pt x="6031" y="7805"/>
                    <a:pt x="6104" y="7842"/>
                    <a:pt x="6150" y="7842"/>
                  </a:cubicBezTo>
                  <a:lnTo>
                    <a:pt x="6187" y="7842"/>
                  </a:lnTo>
                  <a:cubicBezTo>
                    <a:pt x="6260" y="7805"/>
                    <a:pt x="6333" y="7732"/>
                    <a:pt x="6297" y="7649"/>
                  </a:cubicBezTo>
                  <a:cubicBezTo>
                    <a:pt x="6297" y="7612"/>
                    <a:pt x="5041" y="2838"/>
                    <a:pt x="230" y="15"/>
                  </a:cubicBezTo>
                  <a:cubicBezTo>
                    <a:pt x="220" y="6"/>
                    <a:pt x="204" y="1"/>
                    <a:pt x="186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 rot="-9000089" flipH="1">
            <a:off x="7827773" y="-263267"/>
            <a:ext cx="1192457" cy="1606540"/>
            <a:chOff x="3915984" y="2821214"/>
            <a:chExt cx="958524" cy="1291373"/>
          </a:xfrm>
        </p:grpSpPr>
        <p:sp>
          <p:nvSpPr>
            <p:cNvPr id="27" name="Google Shape;27;p2"/>
            <p:cNvSpPr/>
            <p:nvPr/>
          </p:nvSpPr>
          <p:spPr>
            <a:xfrm>
              <a:off x="4512049" y="3285243"/>
              <a:ext cx="362459" cy="286110"/>
            </a:xfrm>
            <a:custGeom>
              <a:avLst/>
              <a:gdLst/>
              <a:ahLst/>
              <a:cxnLst/>
              <a:rect l="l" t="t" r="r" b="b"/>
              <a:pathLst>
                <a:path w="8175" h="6453" extrusionOk="0">
                  <a:moveTo>
                    <a:pt x="8175" y="0"/>
                  </a:moveTo>
                  <a:cubicBezTo>
                    <a:pt x="8174" y="0"/>
                    <a:pt x="3702" y="569"/>
                    <a:pt x="1989" y="2255"/>
                  </a:cubicBezTo>
                  <a:cubicBezTo>
                    <a:pt x="0" y="4234"/>
                    <a:pt x="651" y="6415"/>
                    <a:pt x="651" y="6415"/>
                  </a:cubicBezTo>
                  <a:cubicBezTo>
                    <a:pt x="651" y="6415"/>
                    <a:pt x="976" y="6453"/>
                    <a:pt x="1466" y="6453"/>
                  </a:cubicBezTo>
                  <a:cubicBezTo>
                    <a:pt x="2623" y="6453"/>
                    <a:pt x="4701" y="6245"/>
                    <a:pt x="5609" y="4848"/>
                  </a:cubicBezTo>
                  <a:cubicBezTo>
                    <a:pt x="6910" y="2896"/>
                    <a:pt x="6800" y="761"/>
                    <a:pt x="8175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471392" y="3619720"/>
              <a:ext cx="374253" cy="203154"/>
            </a:xfrm>
            <a:custGeom>
              <a:avLst/>
              <a:gdLst/>
              <a:ahLst/>
              <a:cxnLst/>
              <a:rect l="l" t="t" r="r" b="b"/>
              <a:pathLst>
                <a:path w="8441" h="4582" extrusionOk="0">
                  <a:moveTo>
                    <a:pt x="3190" y="0"/>
                  </a:moveTo>
                  <a:cubicBezTo>
                    <a:pt x="1691" y="0"/>
                    <a:pt x="1375" y="1501"/>
                    <a:pt x="1375" y="1501"/>
                  </a:cubicBezTo>
                  <a:cubicBezTo>
                    <a:pt x="1375" y="1501"/>
                    <a:pt x="1" y="2839"/>
                    <a:pt x="1641" y="3948"/>
                  </a:cubicBezTo>
                  <a:cubicBezTo>
                    <a:pt x="2406" y="4448"/>
                    <a:pt x="3935" y="4581"/>
                    <a:pt x="5350" y="4581"/>
                  </a:cubicBezTo>
                  <a:cubicBezTo>
                    <a:pt x="6970" y="4581"/>
                    <a:pt x="8441" y="4406"/>
                    <a:pt x="8441" y="4406"/>
                  </a:cubicBezTo>
                  <a:cubicBezTo>
                    <a:pt x="8441" y="4406"/>
                    <a:pt x="6526" y="585"/>
                    <a:pt x="3703" y="53"/>
                  </a:cubicBezTo>
                  <a:cubicBezTo>
                    <a:pt x="3518" y="17"/>
                    <a:pt x="3348" y="0"/>
                    <a:pt x="3190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439292" y="3156444"/>
              <a:ext cx="353946" cy="175000"/>
            </a:xfrm>
            <a:custGeom>
              <a:avLst/>
              <a:gdLst/>
              <a:ahLst/>
              <a:cxnLst/>
              <a:rect l="l" t="t" r="r" b="b"/>
              <a:pathLst>
                <a:path w="7983" h="3947" extrusionOk="0">
                  <a:moveTo>
                    <a:pt x="4239" y="1"/>
                  </a:moveTo>
                  <a:cubicBezTo>
                    <a:pt x="3605" y="1"/>
                    <a:pt x="2911" y="85"/>
                    <a:pt x="2173" y="303"/>
                  </a:cubicBezTo>
                  <a:cubicBezTo>
                    <a:pt x="459" y="843"/>
                    <a:pt x="1" y="2328"/>
                    <a:pt x="376" y="3244"/>
                  </a:cubicBezTo>
                  <a:cubicBezTo>
                    <a:pt x="376" y="3244"/>
                    <a:pt x="892" y="3947"/>
                    <a:pt x="2274" y="3947"/>
                  </a:cubicBezTo>
                  <a:cubicBezTo>
                    <a:pt x="2540" y="3947"/>
                    <a:pt x="2838" y="3921"/>
                    <a:pt x="3172" y="3858"/>
                  </a:cubicBezTo>
                  <a:cubicBezTo>
                    <a:pt x="5573" y="3437"/>
                    <a:pt x="7983" y="1073"/>
                    <a:pt x="7983" y="1073"/>
                  </a:cubicBezTo>
                  <a:cubicBezTo>
                    <a:pt x="7983" y="1073"/>
                    <a:pt x="6492" y="1"/>
                    <a:pt x="4239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364540" y="2821214"/>
              <a:ext cx="340556" cy="333640"/>
            </a:xfrm>
            <a:custGeom>
              <a:avLst/>
              <a:gdLst/>
              <a:ahLst/>
              <a:cxnLst/>
              <a:rect l="l" t="t" r="r" b="b"/>
              <a:pathLst>
                <a:path w="7681" h="7525" extrusionOk="0">
                  <a:moveTo>
                    <a:pt x="7680" y="1"/>
                  </a:moveTo>
                  <a:cubicBezTo>
                    <a:pt x="7680" y="1"/>
                    <a:pt x="3519" y="688"/>
                    <a:pt x="2108" y="2750"/>
                  </a:cubicBezTo>
                  <a:cubicBezTo>
                    <a:pt x="1" y="5765"/>
                    <a:pt x="2062" y="7525"/>
                    <a:pt x="2062" y="7525"/>
                  </a:cubicBezTo>
                  <a:cubicBezTo>
                    <a:pt x="2062" y="7525"/>
                    <a:pt x="4775" y="7259"/>
                    <a:pt x="5957" y="5078"/>
                  </a:cubicBezTo>
                  <a:cubicBezTo>
                    <a:pt x="7222" y="2713"/>
                    <a:pt x="6415" y="881"/>
                    <a:pt x="7680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992377" y="3029685"/>
              <a:ext cx="329960" cy="309919"/>
            </a:xfrm>
            <a:custGeom>
              <a:avLst/>
              <a:gdLst/>
              <a:ahLst/>
              <a:cxnLst/>
              <a:rect l="l" t="t" r="r" b="b"/>
              <a:pathLst>
                <a:path w="7442" h="6990" extrusionOk="0">
                  <a:moveTo>
                    <a:pt x="193" y="0"/>
                  </a:moveTo>
                  <a:lnTo>
                    <a:pt x="193" y="0"/>
                  </a:lnTo>
                  <a:cubicBezTo>
                    <a:pt x="192" y="0"/>
                    <a:pt x="0" y="4271"/>
                    <a:pt x="2291" y="5911"/>
                  </a:cubicBezTo>
                  <a:cubicBezTo>
                    <a:pt x="3485" y="6784"/>
                    <a:pt x="4601" y="6990"/>
                    <a:pt x="5388" y="6990"/>
                  </a:cubicBezTo>
                  <a:cubicBezTo>
                    <a:pt x="6087" y="6990"/>
                    <a:pt x="6525" y="6827"/>
                    <a:pt x="6525" y="6827"/>
                  </a:cubicBezTo>
                  <a:cubicBezTo>
                    <a:pt x="6525" y="6827"/>
                    <a:pt x="7441" y="4921"/>
                    <a:pt x="5993" y="3015"/>
                  </a:cubicBezTo>
                  <a:cubicBezTo>
                    <a:pt x="4546" y="1100"/>
                    <a:pt x="1375" y="1375"/>
                    <a:pt x="193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915984" y="3359596"/>
              <a:ext cx="326723" cy="256803"/>
            </a:xfrm>
            <a:custGeom>
              <a:avLst/>
              <a:gdLst/>
              <a:ahLst/>
              <a:cxnLst/>
              <a:rect l="l" t="t" r="r" b="b"/>
              <a:pathLst>
                <a:path w="7369" h="5792" extrusionOk="0">
                  <a:moveTo>
                    <a:pt x="917" y="0"/>
                  </a:moveTo>
                  <a:lnTo>
                    <a:pt x="917" y="0"/>
                  </a:lnTo>
                  <a:cubicBezTo>
                    <a:pt x="917" y="1"/>
                    <a:pt x="0" y="3171"/>
                    <a:pt x="2255" y="4931"/>
                  </a:cubicBezTo>
                  <a:cubicBezTo>
                    <a:pt x="3134" y="5589"/>
                    <a:pt x="3969" y="5791"/>
                    <a:pt x="4665" y="5791"/>
                  </a:cubicBezTo>
                  <a:cubicBezTo>
                    <a:pt x="5780" y="5791"/>
                    <a:pt x="6534" y="5270"/>
                    <a:pt x="6534" y="5270"/>
                  </a:cubicBezTo>
                  <a:cubicBezTo>
                    <a:pt x="6534" y="5270"/>
                    <a:pt x="7368" y="3739"/>
                    <a:pt x="5728" y="2291"/>
                  </a:cubicBezTo>
                  <a:cubicBezTo>
                    <a:pt x="4087" y="844"/>
                    <a:pt x="2099" y="1375"/>
                    <a:pt x="917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88697" y="3772682"/>
              <a:ext cx="291608" cy="335369"/>
            </a:xfrm>
            <a:custGeom>
              <a:avLst/>
              <a:gdLst/>
              <a:ahLst/>
              <a:cxnLst/>
              <a:rect l="l" t="t" r="r" b="b"/>
              <a:pathLst>
                <a:path w="6577" h="7564" extrusionOk="0">
                  <a:moveTo>
                    <a:pt x="2490" y="0"/>
                  </a:moveTo>
                  <a:cubicBezTo>
                    <a:pt x="1563" y="0"/>
                    <a:pt x="450" y="676"/>
                    <a:pt x="276" y="2404"/>
                  </a:cubicBezTo>
                  <a:cubicBezTo>
                    <a:pt x="1" y="4925"/>
                    <a:pt x="1073" y="7564"/>
                    <a:pt x="1073" y="7564"/>
                  </a:cubicBezTo>
                  <a:cubicBezTo>
                    <a:pt x="1073" y="7564"/>
                    <a:pt x="2182" y="6336"/>
                    <a:pt x="3364" y="5273"/>
                  </a:cubicBezTo>
                  <a:cubicBezTo>
                    <a:pt x="4546" y="4164"/>
                    <a:pt x="6498" y="3440"/>
                    <a:pt x="6535" y="2029"/>
                  </a:cubicBezTo>
                  <a:cubicBezTo>
                    <a:pt x="6577" y="630"/>
                    <a:pt x="5621" y="330"/>
                    <a:pt x="4795" y="330"/>
                  </a:cubicBezTo>
                  <a:cubicBezTo>
                    <a:pt x="4176" y="330"/>
                    <a:pt x="3630" y="498"/>
                    <a:pt x="3630" y="498"/>
                  </a:cubicBezTo>
                  <a:cubicBezTo>
                    <a:pt x="3407" y="184"/>
                    <a:pt x="2974" y="0"/>
                    <a:pt x="2490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092312" y="2909400"/>
              <a:ext cx="511211" cy="1203187"/>
            </a:xfrm>
            <a:custGeom>
              <a:avLst/>
              <a:gdLst/>
              <a:ahLst/>
              <a:cxnLst/>
              <a:rect l="l" t="t" r="r" b="b"/>
              <a:pathLst>
                <a:path w="11530" h="27137" extrusionOk="0">
                  <a:moveTo>
                    <a:pt x="11529" y="1"/>
                  </a:moveTo>
                  <a:lnTo>
                    <a:pt x="11529" y="1"/>
                  </a:lnTo>
                  <a:cubicBezTo>
                    <a:pt x="0" y="13747"/>
                    <a:pt x="8248" y="24890"/>
                    <a:pt x="9962" y="26952"/>
                  </a:cubicBezTo>
                  <a:cubicBezTo>
                    <a:pt x="10069" y="27080"/>
                    <a:pt x="10198" y="27136"/>
                    <a:pt x="10332" y="27136"/>
                  </a:cubicBezTo>
                  <a:cubicBezTo>
                    <a:pt x="10438" y="27136"/>
                    <a:pt x="10547" y="27100"/>
                    <a:pt x="10649" y="27035"/>
                  </a:cubicBezTo>
                  <a:cubicBezTo>
                    <a:pt x="10878" y="26842"/>
                    <a:pt x="10878" y="26540"/>
                    <a:pt x="10686" y="26311"/>
                  </a:cubicBezTo>
                  <a:cubicBezTo>
                    <a:pt x="9540" y="25239"/>
                    <a:pt x="6525" y="21765"/>
                    <a:pt x="6104" y="14773"/>
                  </a:cubicBezTo>
                  <a:cubicBezTo>
                    <a:pt x="5646" y="7791"/>
                    <a:pt x="11528" y="2"/>
                    <a:pt x="11529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362900" y="3215767"/>
              <a:ext cx="304820" cy="171098"/>
            </a:xfrm>
            <a:custGeom>
              <a:avLst/>
              <a:gdLst/>
              <a:ahLst/>
              <a:cxnLst/>
              <a:rect l="l" t="t" r="r" b="b"/>
              <a:pathLst>
                <a:path w="6875" h="3859" extrusionOk="0">
                  <a:moveTo>
                    <a:pt x="6682" y="0"/>
                  </a:moveTo>
                  <a:cubicBezTo>
                    <a:pt x="6645" y="37"/>
                    <a:pt x="5499" y="110"/>
                    <a:pt x="4088" y="614"/>
                  </a:cubicBezTo>
                  <a:cubicBezTo>
                    <a:pt x="2219" y="1256"/>
                    <a:pt x="807" y="2291"/>
                    <a:pt x="38" y="3629"/>
                  </a:cubicBezTo>
                  <a:cubicBezTo>
                    <a:pt x="1" y="3703"/>
                    <a:pt x="38" y="3776"/>
                    <a:pt x="120" y="3858"/>
                  </a:cubicBezTo>
                  <a:lnTo>
                    <a:pt x="193" y="3858"/>
                  </a:lnTo>
                  <a:cubicBezTo>
                    <a:pt x="230" y="3858"/>
                    <a:pt x="267" y="3822"/>
                    <a:pt x="312" y="3776"/>
                  </a:cubicBezTo>
                  <a:cubicBezTo>
                    <a:pt x="2063" y="724"/>
                    <a:pt x="6682" y="303"/>
                    <a:pt x="6727" y="303"/>
                  </a:cubicBezTo>
                  <a:cubicBezTo>
                    <a:pt x="6801" y="303"/>
                    <a:pt x="6874" y="229"/>
                    <a:pt x="6874" y="156"/>
                  </a:cubicBezTo>
                  <a:cubicBezTo>
                    <a:pt x="6874" y="74"/>
                    <a:pt x="6801" y="0"/>
                    <a:pt x="6682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395000" y="3388991"/>
              <a:ext cx="337320" cy="444794"/>
            </a:xfrm>
            <a:custGeom>
              <a:avLst/>
              <a:gdLst/>
              <a:ahLst/>
              <a:cxnLst/>
              <a:rect l="l" t="t" r="r" b="b"/>
              <a:pathLst>
                <a:path w="7608" h="10032" extrusionOk="0">
                  <a:moveTo>
                    <a:pt x="7442" y="1"/>
                  </a:moveTo>
                  <a:cubicBezTo>
                    <a:pt x="7405" y="1"/>
                    <a:pt x="7366" y="10"/>
                    <a:pt x="7332" y="25"/>
                  </a:cubicBezTo>
                  <a:cubicBezTo>
                    <a:pt x="7332" y="61"/>
                    <a:pt x="5692" y="1244"/>
                    <a:pt x="4015" y="3040"/>
                  </a:cubicBezTo>
                  <a:cubicBezTo>
                    <a:pt x="2411" y="4726"/>
                    <a:pt x="459" y="7246"/>
                    <a:pt x="47" y="9840"/>
                  </a:cubicBezTo>
                  <a:cubicBezTo>
                    <a:pt x="1" y="9913"/>
                    <a:pt x="83" y="10032"/>
                    <a:pt x="157" y="10032"/>
                  </a:cubicBezTo>
                  <a:lnTo>
                    <a:pt x="193" y="10032"/>
                  </a:lnTo>
                  <a:cubicBezTo>
                    <a:pt x="276" y="10032"/>
                    <a:pt x="312" y="9995"/>
                    <a:pt x="349" y="9913"/>
                  </a:cubicBezTo>
                  <a:cubicBezTo>
                    <a:pt x="1110" y="5028"/>
                    <a:pt x="7451" y="327"/>
                    <a:pt x="7525" y="290"/>
                  </a:cubicBezTo>
                  <a:cubicBezTo>
                    <a:pt x="7607" y="254"/>
                    <a:pt x="7607" y="144"/>
                    <a:pt x="7561" y="61"/>
                  </a:cubicBezTo>
                  <a:cubicBezTo>
                    <a:pt x="7540" y="18"/>
                    <a:pt x="7493" y="1"/>
                    <a:pt x="7442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447849" y="3673677"/>
              <a:ext cx="277553" cy="67083"/>
            </a:xfrm>
            <a:custGeom>
              <a:avLst/>
              <a:gdLst/>
              <a:ahLst/>
              <a:cxnLst/>
              <a:rect l="l" t="t" r="r" b="b"/>
              <a:pathLst>
                <a:path w="6260" h="1513" extrusionOk="0">
                  <a:moveTo>
                    <a:pt x="1603" y="0"/>
                  </a:moveTo>
                  <a:cubicBezTo>
                    <a:pt x="1098" y="0"/>
                    <a:pt x="592" y="61"/>
                    <a:pt x="110" y="211"/>
                  </a:cubicBezTo>
                  <a:cubicBezTo>
                    <a:pt x="37" y="248"/>
                    <a:pt x="0" y="321"/>
                    <a:pt x="37" y="404"/>
                  </a:cubicBezTo>
                  <a:cubicBezTo>
                    <a:pt x="37" y="463"/>
                    <a:pt x="110" y="523"/>
                    <a:pt x="182" y="523"/>
                  </a:cubicBezTo>
                  <a:cubicBezTo>
                    <a:pt x="198" y="523"/>
                    <a:pt x="214" y="520"/>
                    <a:pt x="229" y="513"/>
                  </a:cubicBezTo>
                  <a:cubicBezTo>
                    <a:pt x="680" y="366"/>
                    <a:pt x="1161" y="306"/>
                    <a:pt x="1644" y="306"/>
                  </a:cubicBezTo>
                  <a:cubicBezTo>
                    <a:pt x="3773" y="306"/>
                    <a:pt x="5964" y="1475"/>
                    <a:pt x="5994" y="1512"/>
                  </a:cubicBezTo>
                  <a:lnTo>
                    <a:pt x="6067" y="1512"/>
                  </a:lnTo>
                  <a:cubicBezTo>
                    <a:pt x="6104" y="1512"/>
                    <a:pt x="6186" y="1512"/>
                    <a:pt x="6223" y="1430"/>
                  </a:cubicBezTo>
                  <a:cubicBezTo>
                    <a:pt x="6259" y="1357"/>
                    <a:pt x="6223" y="1283"/>
                    <a:pt x="6140" y="1237"/>
                  </a:cubicBezTo>
                  <a:cubicBezTo>
                    <a:pt x="6021" y="1178"/>
                    <a:pt x="3817" y="0"/>
                    <a:pt x="1603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92377" y="3437584"/>
              <a:ext cx="386047" cy="343793"/>
            </a:xfrm>
            <a:custGeom>
              <a:avLst/>
              <a:gdLst/>
              <a:ahLst/>
              <a:cxnLst/>
              <a:rect l="l" t="t" r="r" b="b"/>
              <a:pathLst>
                <a:path w="8707" h="7754" extrusionOk="0">
                  <a:moveTo>
                    <a:pt x="266" y="1"/>
                  </a:moveTo>
                  <a:cubicBezTo>
                    <a:pt x="193" y="1"/>
                    <a:pt x="73" y="1"/>
                    <a:pt x="37" y="74"/>
                  </a:cubicBezTo>
                  <a:cubicBezTo>
                    <a:pt x="0" y="148"/>
                    <a:pt x="37" y="267"/>
                    <a:pt x="110" y="303"/>
                  </a:cubicBezTo>
                  <a:cubicBezTo>
                    <a:pt x="5187" y="2594"/>
                    <a:pt x="8358" y="7635"/>
                    <a:pt x="8395" y="7671"/>
                  </a:cubicBezTo>
                  <a:cubicBezTo>
                    <a:pt x="8440" y="7708"/>
                    <a:pt x="8477" y="7754"/>
                    <a:pt x="8550" y="7754"/>
                  </a:cubicBezTo>
                  <a:cubicBezTo>
                    <a:pt x="8550" y="7754"/>
                    <a:pt x="8587" y="7754"/>
                    <a:pt x="8624" y="7708"/>
                  </a:cubicBezTo>
                  <a:cubicBezTo>
                    <a:pt x="8706" y="7671"/>
                    <a:pt x="8706" y="7598"/>
                    <a:pt x="8669" y="7525"/>
                  </a:cubicBezTo>
                  <a:cubicBezTo>
                    <a:pt x="8624" y="7479"/>
                    <a:pt x="5416" y="2365"/>
                    <a:pt x="266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93952" y="3694782"/>
              <a:ext cx="232018" cy="226786"/>
            </a:xfrm>
            <a:custGeom>
              <a:avLst/>
              <a:gdLst/>
              <a:ahLst/>
              <a:cxnLst/>
              <a:rect l="l" t="t" r="r" b="b"/>
              <a:pathLst>
                <a:path w="5233" h="5115" extrusionOk="0">
                  <a:moveTo>
                    <a:pt x="5031" y="0"/>
                  </a:moveTo>
                  <a:cubicBezTo>
                    <a:pt x="4828" y="0"/>
                    <a:pt x="3997" y="29"/>
                    <a:pt x="3015" y="532"/>
                  </a:cubicBezTo>
                  <a:cubicBezTo>
                    <a:pt x="2025" y="1073"/>
                    <a:pt x="687" y="2255"/>
                    <a:pt x="0" y="4931"/>
                  </a:cubicBezTo>
                  <a:cubicBezTo>
                    <a:pt x="0" y="5004"/>
                    <a:pt x="37" y="5114"/>
                    <a:pt x="110" y="5114"/>
                  </a:cubicBezTo>
                  <a:lnTo>
                    <a:pt x="147" y="5114"/>
                  </a:lnTo>
                  <a:cubicBezTo>
                    <a:pt x="229" y="5114"/>
                    <a:pt x="303" y="5078"/>
                    <a:pt x="303" y="5004"/>
                  </a:cubicBezTo>
                  <a:cubicBezTo>
                    <a:pt x="1436" y="461"/>
                    <a:pt x="4457" y="302"/>
                    <a:pt x="4969" y="302"/>
                  </a:cubicBezTo>
                  <a:cubicBezTo>
                    <a:pt x="5008" y="302"/>
                    <a:pt x="5032" y="303"/>
                    <a:pt x="5040" y="303"/>
                  </a:cubicBezTo>
                  <a:cubicBezTo>
                    <a:pt x="5150" y="303"/>
                    <a:pt x="5233" y="267"/>
                    <a:pt x="5233" y="193"/>
                  </a:cubicBezTo>
                  <a:cubicBezTo>
                    <a:pt x="5233" y="74"/>
                    <a:pt x="5150" y="1"/>
                    <a:pt x="5077" y="1"/>
                  </a:cubicBezTo>
                  <a:cubicBezTo>
                    <a:pt x="5073" y="1"/>
                    <a:pt x="5057" y="0"/>
                    <a:pt x="5031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73602" y="3123679"/>
              <a:ext cx="280834" cy="347695"/>
            </a:xfrm>
            <a:custGeom>
              <a:avLst/>
              <a:gdLst/>
              <a:ahLst/>
              <a:cxnLst/>
              <a:rect l="l" t="t" r="r" b="b"/>
              <a:pathLst>
                <a:path w="6334" h="7842" extrusionOk="0">
                  <a:moveTo>
                    <a:pt x="186" y="1"/>
                  </a:moveTo>
                  <a:cubicBezTo>
                    <a:pt x="135" y="1"/>
                    <a:pt x="64" y="35"/>
                    <a:pt x="38" y="89"/>
                  </a:cubicBezTo>
                  <a:cubicBezTo>
                    <a:pt x="1" y="171"/>
                    <a:pt x="38" y="244"/>
                    <a:pt x="74" y="281"/>
                  </a:cubicBezTo>
                  <a:cubicBezTo>
                    <a:pt x="4775" y="3030"/>
                    <a:pt x="5994" y="7686"/>
                    <a:pt x="5994" y="7732"/>
                  </a:cubicBezTo>
                  <a:cubicBezTo>
                    <a:pt x="6031" y="7805"/>
                    <a:pt x="6104" y="7842"/>
                    <a:pt x="6150" y="7842"/>
                  </a:cubicBezTo>
                  <a:lnTo>
                    <a:pt x="6187" y="7842"/>
                  </a:lnTo>
                  <a:cubicBezTo>
                    <a:pt x="6260" y="7805"/>
                    <a:pt x="6333" y="7732"/>
                    <a:pt x="6297" y="7649"/>
                  </a:cubicBezTo>
                  <a:cubicBezTo>
                    <a:pt x="6297" y="7612"/>
                    <a:pt x="5041" y="2838"/>
                    <a:pt x="230" y="15"/>
                  </a:cubicBezTo>
                  <a:cubicBezTo>
                    <a:pt x="220" y="6"/>
                    <a:pt x="204" y="1"/>
                    <a:pt x="186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2"/>
          <p:cNvGrpSpPr/>
          <p:nvPr/>
        </p:nvGrpSpPr>
        <p:grpSpPr>
          <a:xfrm>
            <a:off x="8067338" y="3794589"/>
            <a:ext cx="917468" cy="1463268"/>
            <a:chOff x="2082700" y="2684302"/>
            <a:chExt cx="917468" cy="1463268"/>
          </a:xfrm>
        </p:grpSpPr>
        <p:sp>
          <p:nvSpPr>
            <p:cNvPr id="42" name="Google Shape;42;p2"/>
            <p:cNvSpPr/>
            <p:nvPr/>
          </p:nvSpPr>
          <p:spPr>
            <a:xfrm>
              <a:off x="2197665" y="2684302"/>
              <a:ext cx="391323" cy="450247"/>
            </a:xfrm>
            <a:custGeom>
              <a:avLst/>
              <a:gdLst/>
              <a:ahLst/>
              <a:cxnLst/>
              <a:rect l="l" t="t" r="r" b="b"/>
              <a:pathLst>
                <a:path w="8826" h="10155" extrusionOk="0">
                  <a:moveTo>
                    <a:pt x="303" y="1"/>
                  </a:moveTo>
                  <a:lnTo>
                    <a:pt x="303" y="1"/>
                  </a:lnTo>
                  <a:cubicBezTo>
                    <a:pt x="303" y="1"/>
                    <a:pt x="1" y="5224"/>
                    <a:pt x="2521" y="7744"/>
                  </a:cubicBezTo>
                  <a:cubicBezTo>
                    <a:pt x="4885" y="10118"/>
                    <a:pt x="7369" y="10154"/>
                    <a:pt x="7369" y="10154"/>
                  </a:cubicBezTo>
                  <a:cubicBezTo>
                    <a:pt x="7369" y="10154"/>
                    <a:pt x="8826" y="6791"/>
                    <a:pt x="6837" y="4354"/>
                  </a:cubicBezTo>
                  <a:cubicBezTo>
                    <a:pt x="4931" y="2017"/>
                    <a:pt x="1302" y="1788"/>
                    <a:pt x="303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554843" y="2982112"/>
              <a:ext cx="430295" cy="299988"/>
            </a:xfrm>
            <a:custGeom>
              <a:avLst/>
              <a:gdLst/>
              <a:ahLst/>
              <a:cxnLst/>
              <a:rect l="l" t="t" r="r" b="b"/>
              <a:pathLst>
                <a:path w="9705" h="6766" extrusionOk="0">
                  <a:moveTo>
                    <a:pt x="9705" y="1"/>
                  </a:moveTo>
                  <a:lnTo>
                    <a:pt x="9705" y="1"/>
                  </a:lnTo>
                  <a:cubicBezTo>
                    <a:pt x="9705" y="1"/>
                    <a:pt x="5883" y="38"/>
                    <a:pt x="3171" y="2063"/>
                  </a:cubicBezTo>
                  <a:cubicBezTo>
                    <a:pt x="0" y="4464"/>
                    <a:pt x="1530" y="6608"/>
                    <a:pt x="1530" y="6608"/>
                  </a:cubicBezTo>
                  <a:cubicBezTo>
                    <a:pt x="1530" y="6608"/>
                    <a:pt x="1972" y="6766"/>
                    <a:pt x="2647" y="6766"/>
                  </a:cubicBezTo>
                  <a:cubicBezTo>
                    <a:pt x="3634" y="6766"/>
                    <a:pt x="5119" y="6430"/>
                    <a:pt x="6452" y="4775"/>
                  </a:cubicBezTo>
                  <a:cubicBezTo>
                    <a:pt x="8706" y="1944"/>
                    <a:pt x="7945" y="2099"/>
                    <a:pt x="9705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082700" y="3172361"/>
              <a:ext cx="418147" cy="197612"/>
            </a:xfrm>
            <a:custGeom>
              <a:avLst/>
              <a:gdLst/>
              <a:ahLst/>
              <a:cxnLst/>
              <a:rect l="l" t="t" r="r" b="b"/>
              <a:pathLst>
                <a:path w="9431" h="4457" extrusionOk="0">
                  <a:moveTo>
                    <a:pt x="5223" y="0"/>
                  </a:moveTo>
                  <a:cubicBezTo>
                    <a:pt x="3668" y="0"/>
                    <a:pt x="2557" y="537"/>
                    <a:pt x="0" y="594"/>
                  </a:cubicBezTo>
                  <a:cubicBezTo>
                    <a:pt x="0" y="594"/>
                    <a:pt x="2255" y="3609"/>
                    <a:pt x="4692" y="4223"/>
                  </a:cubicBezTo>
                  <a:cubicBezTo>
                    <a:pt x="5343" y="4394"/>
                    <a:pt x="5973" y="4457"/>
                    <a:pt x="6548" y="4457"/>
                  </a:cubicBezTo>
                  <a:cubicBezTo>
                    <a:pt x="8169" y="4457"/>
                    <a:pt x="9357" y="3958"/>
                    <a:pt x="9357" y="3958"/>
                  </a:cubicBezTo>
                  <a:cubicBezTo>
                    <a:pt x="9238" y="3692"/>
                    <a:pt x="9430" y="677"/>
                    <a:pt x="6608" y="136"/>
                  </a:cubicBezTo>
                  <a:cubicBezTo>
                    <a:pt x="6090" y="39"/>
                    <a:pt x="5640" y="0"/>
                    <a:pt x="5223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605609" y="3203973"/>
              <a:ext cx="394559" cy="445370"/>
            </a:xfrm>
            <a:custGeom>
              <a:avLst/>
              <a:gdLst/>
              <a:ahLst/>
              <a:cxnLst/>
              <a:rect l="l" t="t" r="r" b="b"/>
              <a:pathLst>
                <a:path w="8899" h="10045" extrusionOk="0">
                  <a:moveTo>
                    <a:pt x="8899" y="1"/>
                  </a:moveTo>
                  <a:lnTo>
                    <a:pt x="8899" y="1"/>
                  </a:lnTo>
                  <a:cubicBezTo>
                    <a:pt x="3437" y="2062"/>
                    <a:pt x="1" y="6415"/>
                    <a:pt x="999" y="10044"/>
                  </a:cubicBezTo>
                  <a:cubicBezTo>
                    <a:pt x="999" y="10044"/>
                    <a:pt x="4354" y="9586"/>
                    <a:pt x="6269" y="6984"/>
                  </a:cubicBezTo>
                  <a:cubicBezTo>
                    <a:pt x="8670" y="3630"/>
                    <a:pt x="7983" y="2172"/>
                    <a:pt x="8899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138343" y="3440865"/>
              <a:ext cx="362503" cy="365696"/>
            </a:xfrm>
            <a:custGeom>
              <a:avLst/>
              <a:gdLst/>
              <a:ahLst/>
              <a:cxnLst/>
              <a:rect l="l" t="t" r="r" b="b"/>
              <a:pathLst>
                <a:path w="8176" h="8248" extrusionOk="0">
                  <a:moveTo>
                    <a:pt x="1" y="0"/>
                  </a:moveTo>
                  <a:cubicBezTo>
                    <a:pt x="1" y="1"/>
                    <a:pt x="917" y="8175"/>
                    <a:pt x="7827" y="8248"/>
                  </a:cubicBezTo>
                  <a:cubicBezTo>
                    <a:pt x="7827" y="8248"/>
                    <a:pt x="8175" y="5425"/>
                    <a:pt x="6269" y="3629"/>
                  </a:cubicBezTo>
                  <a:cubicBezTo>
                    <a:pt x="4354" y="1796"/>
                    <a:pt x="1531" y="1641"/>
                    <a:pt x="1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352135" y="2874950"/>
              <a:ext cx="429852" cy="1272619"/>
            </a:xfrm>
            <a:custGeom>
              <a:avLst/>
              <a:gdLst/>
              <a:ahLst/>
              <a:cxnLst/>
              <a:rect l="l" t="t" r="r" b="b"/>
              <a:pathLst>
                <a:path w="9695" h="28703" extrusionOk="0">
                  <a:moveTo>
                    <a:pt x="117" y="1"/>
                  </a:moveTo>
                  <a:cubicBezTo>
                    <a:pt x="54" y="1"/>
                    <a:pt x="0" y="100"/>
                    <a:pt x="72" y="164"/>
                  </a:cubicBezTo>
                  <a:cubicBezTo>
                    <a:pt x="63" y="156"/>
                    <a:pt x="59" y="153"/>
                    <a:pt x="59" y="153"/>
                  </a:cubicBezTo>
                  <a:lnTo>
                    <a:pt x="59" y="153"/>
                  </a:lnTo>
                  <a:cubicBezTo>
                    <a:pt x="58" y="153"/>
                    <a:pt x="116" y="200"/>
                    <a:pt x="146" y="200"/>
                  </a:cubicBezTo>
                  <a:cubicBezTo>
                    <a:pt x="182" y="237"/>
                    <a:pt x="256" y="319"/>
                    <a:pt x="301" y="356"/>
                  </a:cubicBezTo>
                  <a:cubicBezTo>
                    <a:pt x="531" y="548"/>
                    <a:pt x="714" y="778"/>
                    <a:pt x="906" y="970"/>
                  </a:cubicBezTo>
                  <a:cubicBezTo>
                    <a:pt x="1594" y="1767"/>
                    <a:pt x="2171" y="2684"/>
                    <a:pt x="2666" y="3637"/>
                  </a:cubicBezTo>
                  <a:cubicBezTo>
                    <a:pt x="3280" y="4901"/>
                    <a:pt x="3811" y="6276"/>
                    <a:pt x="3967" y="7687"/>
                  </a:cubicBezTo>
                  <a:cubicBezTo>
                    <a:pt x="4114" y="9291"/>
                    <a:pt x="4077" y="10931"/>
                    <a:pt x="4114" y="12572"/>
                  </a:cubicBezTo>
                  <a:cubicBezTo>
                    <a:pt x="4150" y="15404"/>
                    <a:pt x="4306" y="18263"/>
                    <a:pt x="4838" y="21085"/>
                  </a:cubicBezTo>
                  <a:cubicBezTo>
                    <a:pt x="5149" y="22808"/>
                    <a:pt x="5608" y="24568"/>
                    <a:pt x="6487" y="26089"/>
                  </a:cubicBezTo>
                  <a:cubicBezTo>
                    <a:pt x="6790" y="26630"/>
                    <a:pt x="7175" y="27161"/>
                    <a:pt x="7633" y="27619"/>
                  </a:cubicBezTo>
                  <a:cubicBezTo>
                    <a:pt x="7816" y="27812"/>
                    <a:pt x="8009" y="28004"/>
                    <a:pt x="8238" y="28188"/>
                  </a:cubicBezTo>
                  <a:cubicBezTo>
                    <a:pt x="8467" y="28343"/>
                    <a:pt x="8696" y="28536"/>
                    <a:pt x="8962" y="28646"/>
                  </a:cubicBezTo>
                  <a:cubicBezTo>
                    <a:pt x="9035" y="28684"/>
                    <a:pt x="9113" y="28702"/>
                    <a:pt x="9188" y="28702"/>
                  </a:cubicBezTo>
                  <a:cubicBezTo>
                    <a:pt x="9349" y="28702"/>
                    <a:pt x="9501" y="28618"/>
                    <a:pt x="9576" y="28462"/>
                  </a:cubicBezTo>
                  <a:cubicBezTo>
                    <a:pt x="9649" y="28307"/>
                    <a:pt x="9695" y="28114"/>
                    <a:pt x="9576" y="27958"/>
                  </a:cubicBezTo>
                  <a:cubicBezTo>
                    <a:pt x="9466" y="27812"/>
                    <a:pt x="9273" y="27693"/>
                    <a:pt x="9117" y="27583"/>
                  </a:cubicBezTo>
                  <a:cubicBezTo>
                    <a:pt x="8733" y="27271"/>
                    <a:pt x="8393" y="26969"/>
                    <a:pt x="8091" y="26584"/>
                  </a:cubicBezTo>
                  <a:cubicBezTo>
                    <a:pt x="7477" y="25896"/>
                    <a:pt x="6982" y="25063"/>
                    <a:pt x="6597" y="24219"/>
                  </a:cubicBezTo>
                  <a:cubicBezTo>
                    <a:pt x="5718" y="22277"/>
                    <a:pt x="5259" y="20096"/>
                    <a:pt x="4994" y="17997"/>
                  </a:cubicBezTo>
                  <a:cubicBezTo>
                    <a:pt x="4728" y="15779"/>
                    <a:pt x="4728" y="13571"/>
                    <a:pt x="4691" y="11353"/>
                  </a:cubicBezTo>
                  <a:cubicBezTo>
                    <a:pt x="4691" y="9172"/>
                    <a:pt x="4654" y="7000"/>
                    <a:pt x="3921" y="4938"/>
                  </a:cubicBezTo>
                  <a:cubicBezTo>
                    <a:pt x="3280" y="3179"/>
                    <a:pt x="2171" y="1611"/>
                    <a:pt x="714" y="429"/>
                  </a:cubicBezTo>
                  <a:cubicBezTo>
                    <a:pt x="531" y="283"/>
                    <a:pt x="338" y="164"/>
                    <a:pt x="146" y="8"/>
                  </a:cubicBezTo>
                  <a:cubicBezTo>
                    <a:pt x="136" y="3"/>
                    <a:pt x="127" y="1"/>
                    <a:pt x="117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246879" y="3079653"/>
              <a:ext cx="599310" cy="387199"/>
            </a:xfrm>
            <a:custGeom>
              <a:avLst/>
              <a:gdLst/>
              <a:ahLst/>
              <a:cxnLst/>
              <a:rect l="l" t="t" r="r" b="b"/>
              <a:pathLst>
                <a:path w="13517" h="8733" extrusionOk="0">
                  <a:moveTo>
                    <a:pt x="13349" y="0"/>
                  </a:moveTo>
                  <a:cubicBezTo>
                    <a:pt x="13329" y="0"/>
                    <a:pt x="13308" y="6"/>
                    <a:pt x="13288" y="19"/>
                  </a:cubicBezTo>
                  <a:cubicBezTo>
                    <a:pt x="11950" y="623"/>
                    <a:pt x="10767" y="1622"/>
                    <a:pt x="9778" y="2685"/>
                  </a:cubicBezTo>
                  <a:cubicBezTo>
                    <a:pt x="8742" y="3831"/>
                    <a:pt x="7826" y="5096"/>
                    <a:pt x="7212" y="6507"/>
                  </a:cubicBezTo>
                  <a:cubicBezTo>
                    <a:pt x="7027" y="6959"/>
                    <a:pt x="6860" y="7429"/>
                    <a:pt x="6751" y="7916"/>
                  </a:cubicBezTo>
                  <a:lnTo>
                    <a:pt x="6751" y="7916"/>
                  </a:lnTo>
                  <a:cubicBezTo>
                    <a:pt x="6413" y="7003"/>
                    <a:pt x="5878" y="6155"/>
                    <a:pt x="5196" y="5435"/>
                  </a:cubicBezTo>
                  <a:cubicBezTo>
                    <a:pt x="4353" y="4555"/>
                    <a:pt x="3317" y="3913"/>
                    <a:pt x="2171" y="3492"/>
                  </a:cubicBezTo>
                  <a:cubicBezTo>
                    <a:pt x="1530" y="3299"/>
                    <a:pt x="879" y="3144"/>
                    <a:pt x="192" y="3144"/>
                  </a:cubicBezTo>
                  <a:cubicBezTo>
                    <a:pt x="181" y="3142"/>
                    <a:pt x="171" y="3141"/>
                    <a:pt x="161" y="3141"/>
                  </a:cubicBezTo>
                  <a:cubicBezTo>
                    <a:pt x="0" y="3141"/>
                    <a:pt x="10" y="3412"/>
                    <a:pt x="192" y="3455"/>
                  </a:cubicBezTo>
                  <a:cubicBezTo>
                    <a:pt x="1337" y="3492"/>
                    <a:pt x="2483" y="3831"/>
                    <a:pt x="3436" y="4445"/>
                  </a:cubicBezTo>
                  <a:cubicBezTo>
                    <a:pt x="4426" y="5013"/>
                    <a:pt x="5306" y="5856"/>
                    <a:pt x="5883" y="6846"/>
                  </a:cubicBezTo>
                  <a:cubicBezTo>
                    <a:pt x="6222" y="7387"/>
                    <a:pt x="6488" y="7991"/>
                    <a:pt x="6644" y="8605"/>
                  </a:cubicBezTo>
                  <a:cubicBezTo>
                    <a:pt x="6677" y="8693"/>
                    <a:pt x="6742" y="8733"/>
                    <a:pt x="6803" y="8733"/>
                  </a:cubicBezTo>
                  <a:cubicBezTo>
                    <a:pt x="6877" y="8733"/>
                    <a:pt x="6946" y="8674"/>
                    <a:pt x="6946" y="8569"/>
                  </a:cubicBezTo>
                  <a:cubicBezTo>
                    <a:pt x="7028" y="7955"/>
                    <a:pt x="7175" y="7387"/>
                    <a:pt x="7441" y="6809"/>
                  </a:cubicBezTo>
                  <a:cubicBezTo>
                    <a:pt x="7716" y="6159"/>
                    <a:pt x="8055" y="5554"/>
                    <a:pt x="8440" y="4940"/>
                  </a:cubicBezTo>
                  <a:cubicBezTo>
                    <a:pt x="9237" y="3684"/>
                    <a:pt x="10273" y="2493"/>
                    <a:pt x="11455" y="1540"/>
                  </a:cubicBezTo>
                  <a:cubicBezTo>
                    <a:pt x="12069" y="1045"/>
                    <a:pt x="12710" y="587"/>
                    <a:pt x="13443" y="284"/>
                  </a:cubicBezTo>
                  <a:cubicBezTo>
                    <a:pt x="13517" y="248"/>
                    <a:pt x="13517" y="129"/>
                    <a:pt x="13480" y="92"/>
                  </a:cubicBezTo>
                  <a:cubicBezTo>
                    <a:pt x="13454" y="39"/>
                    <a:pt x="13403" y="0"/>
                    <a:pt x="13349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181527" y="3513090"/>
              <a:ext cx="426394" cy="372657"/>
            </a:xfrm>
            <a:custGeom>
              <a:avLst/>
              <a:gdLst/>
              <a:ahLst/>
              <a:cxnLst/>
              <a:rect l="l" t="t" r="r" b="b"/>
              <a:pathLst>
                <a:path w="9617" h="8405" extrusionOk="0">
                  <a:moveTo>
                    <a:pt x="197" y="0"/>
                  </a:moveTo>
                  <a:cubicBezTo>
                    <a:pt x="48" y="0"/>
                    <a:pt x="0" y="245"/>
                    <a:pt x="172" y="277"/>
                  </a:cubicBezTo>
                  <a:cubicBezTo>
                    <a:pt x="1015" y="552"/>
                    <a:pt x="1813" y="928"/>
                    <a:pt x="2546" y="1469"/>
                  </a:cubicBezTo>
                  <a:cubicBezTo>
                    <a:pt x="3306" y="2037"/>
                    <a:pt x="3875" y="2761"/>
                    <a:pt x="4415" y="3567"/>
                  </a:cubicBezTo>
                  <a:cubicBezTo>
                    <a:pt x="4681" y="3943"/>
                    <a:pt x="4947" y="4365"/>
                    <a:pt x="5213" y="4786"/>
                  </a:cubicBezTo>
                  <a:cubicBezTo>
                    <a:pt x="5405" y="5052"/>
                    <a:pt x="5634" y="5363"/>
                    <a:pt x="5827" y="5629"/>
                  </a:cubicBezTo>
                  <a:cubicBezTo>
                    <a:pt x="6211" y="6087"/>
                    <a:pt x="6587" y="6546"/>
                    <a:pt x="7045" y="6921"/>
                  </a:cubicBezTo>
                  <a:cubicBezTo>
                    <a:pt x="7733" y="7499"/>
                    <a:pt x="8502" y="7957"/>
                    <a:pt x="9300" y="8379"/>
                  </a:cubicBezTo>
                  <a:cubicBezTo>
                    <a:pt x="9332" y="8397"/>
                    <a:pt x="9363" y="8405"/>
                    <a:pt x="9391" y="8405"/>
                  </a:cubicBezTo>
                  <a:cubicBezTo>
                    <a:pt x="9534" y="8405"/>
                    <a:pt x="9616" y="8204"/>
                    <a:pt x="9456" y="8113"/>
                  </a:cubicBezTo>
                  <a:cubicBezTo>
                    <a:pt x="8732" y="7728"/>
                    <a:pt x="8044" y="7343"/>
                    <a:pt x="7394" y="6811"/>
                  </a:cubicBezTo>
                  <a:cubicBezTo>
                    <a:pt x="6935" y="6427"/>
                    <a:pt x="6514" y="6005"/>
                    <a:pt x="6166" y="5510"/>
                  </a:cubicBezTo>
                  <a:cubicBezTo>
                    <a:pt x="5671" y="4905"/>
                    <a:pt x="5213" y="4218"/>
                    <a:pt x="4754" y="3531"/>
                  </a:cubicBezTo>
                  <a:cubicBezTo>
                    <a:pt x="4223" y="2761"/>
                    <a:pt x="3645" y="2000"/>
                    <a:pt x="2921" y="1386"/>
                  </a:cubicBezTo>
                  <a:cubicBezTo>
                    <a:pt x="2124" y="736"/>
                    <a:pt x="1208" y="277"/>
                    <a:pt x="255" y="12"/>
                  </a:cubicBezTo>
                  <a:cubicBezTo>
                    <a:pt x="234" y="4"/>
                    <a:pt x="215" y="0"/>
                    <a:pt x="197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578785" y="3316677"/>
              <a:ext cx="335280" cy="503319"/>
            </a:xfrm>
            <a:custGeom>
              <a:avLst/>
              <a:gdLst/>
              <a:ahLst/>
              <a:cxnLst/>
              <a:rect l="l" t="t" r="r" b="b"/>
              <a:pathLst>
                <a:path w="7562" h="11352" extrusionOk="0">
                  <a:moveTo>
                    <a:pt x="7413" y="1"/>
                  </a:moveTo>
                  <a:cubicBezTo>
                    <a:pt x="7350" y="1"/>
                    <a:pt x="7286" y="35"/>
                    <a:pt x="7286" y="89"/>
                  </a:cubicBezTo>
                  <a:cubicBezTo>
                    <a:pt x="6911" y="895"/>
                    <a:pt x="6416" y="1656"/>
                    <a:pt x="5838" y="2343"/>
                  </a:cubicBezTo>
                  <a:cubicBezTo>
                    <a:pt x="5343" y="2957"/>
                    <a:pt x="4812" y="3525"/>
                    <a:pt x="4235" y="4103"/>
                  </a:cubicBezTo>
                  <a:cubicBezTo>
                    <a:pt x="3052" y="5321"/>
                    <a:pt x="1870" y="6659"/>
                    <a:pt x="1027" y="8144"/>
                  </a:cubicBezTo>
                  <a:cubicBezTo>
                    <a:pt x="532" y="9106"/>
                    <a:pt x="147" y="10133"/>
                    <a:pt x="37" y="11205"/>
                  </a:cubicBezTo>
                  <a:cubicBezTo>
                    <a:pt x="1" y="11315"/>
                    <a:pt x="111" y="11351"/>
                    <a:pt x="184" y="11351"/>
                  </a:cubicBezTo>
                  <a:cubicBezTo>
                    <a:pt x="266" y="11351"/>
                    <a:pt x="303" y="11315"/>
                    <a:pt x="340" y="11205"/>
                  </a:cubicBezTo>
                  <a:cubicBezTo>
                    <a:pt x="569" y="9335"/>
                    <a:pt x="1604" y="7612"/>
                    <a:pt x="2787" y="6164"/>
                  </a:cubicBezTo>
                  <a:cubicBezTo>
                    <a:pt x="3281" y="5550"/>
                    <a:pt x="3813" y="4982"/>
                    <a:pt x="4354" y="4405"/>
                  </a:cubicBezTo>
                  <a:cubicBezTo>
                    <a:pt x="4885" y="3873"/>
                    <a:pt x="5417" y="3333"/>
                    <a:pt x="5875" y="2765"/>
                  </a:cubicBezTo>
                  <a:cubicBezTo>
                    <a:pt x="6526" y="1958"/>
                    <a:pt x="7140" y="1161"/>
                    <a:pt x="7561" y="244"/>
                  </a:cubicBezTo>
                  <a:cubicBezTo>
                    <a:pt x="7561" y="171"/>
                    <a:pt x="7561" y="89"/>
                    <a:pt x="7479" y="15"/>
                  </a:cubicBezTo>
                  <a:cubicBezTo>
                    <a:pt x="7459" y="6"/>
                    <a:pt x="7436" y="1"/>
                    <a:pt x="7413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51;p2"/>
          <p:cNvGrpSpPr/>
          <p:nvPr/>
        </p:nvGrpSpPr>
        <p:grpSpPr>
          <a:xfrm flipH="1">
            <a:off x="159188" y="3794589"/>
            <a:ext cx="917468" cy="1463268"/>
            <a:chOff x="2082700" y="2684302"/>
            <a:chExt cx="917468" cy="1463268"/>
          </a:xfrm>
        </p:grpSpPr>
        <p:sp>
          <p:nvSpPr>
            <p:cNvPr id="52" name="Google Shape;52;p2"/>
            <p:cNvSpPr/>
            <p:nvPr/>
          </p:nvSpPr>
          <p:spPr>
            <a:xfrm>
              <a:off x="2197665" y="2684302"/>
              <a:ext cx="391323" cy="450247"/>
            </a:xfrm>
            <a:custGeom>
              <a:avLst/>
              <a:gdLst/>
              <a:ahLst/>
              <a:cxnLst/>
              <a:rect l="l" t="t" r="r" b="b"/>
              <a:pathLst>
                <a:path w="8826" h="10155" extrusionOk="0">
                  <a:moveTo>
                    <a:pt x="303" y="1"/>
                  </a:moveTo>
                  <a:lnTo>
                    <a:pt x="303" y="1"/>
                  </a:lnTo>
                  <a:cubicBezTo>
                    <a:pt x="303" y="1"/>
                    <a:pt x="1" y="5224"/>
                    <a:pt x="2521" y="7744"/>
                  </a:cubicBezTo>
                  <a:cubicBezTo>
                    <a:pt x="4885" y="10118"/>
                    <a:pt x="7369" y="10154"/>
                    <a:pt x="7369" y="10154"/>
                  </a:cubicBezTo>
                  <a:cubicBezTo>
                    <a:pt x="7369" y="10154"/>
                    <a:pt x="8826" y="6791"/>
                    <a:pt x="6837" y="4354"/>
                  </a:cubicBezTo>
                  <a:cubicBezTo>
                    <a:pt x="4931" y="2017"/>
                    <a:pt x="1302" y="1788"/>
                    <a:pt x="303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554843" y="2982112"/>
              <a:ext cx="430295" cy="299988"/>
            </a:xfrm>
            <a:custGeom>
              <a:avLst/>
              <a:gdLst/>
              <a:ahLst/>
              <a:cxnLst/>
              <a:rect l="l" t="t" r="r" b="b"/>
              <a:pathLst>
                <a:path w="9705" h="6766" extrusionOk="0">
                  <a:moveTo>
                    <a:pt x="9705" y="1"/>
                  </a:moveTo>
                  <a:lnTo>
                    <a:pt x="9705" y="1"/>
                  </a:lnTo>
                  <a:cubicBezTo>
                    <a:pt x="9705" y="1"/>
                    <a:pt x="5883" y="38"/>
                    <a:pt x="3171" y="2063"/>
                  </a:cubicBezTo>
                  <a:cubicBezTo>
                    <a:pt x="0" y="4464"/>
                    <a:pt x="1530" y="6608"/>
                    <a:pt x="1530" y="6608"/>
                  </a:cubicBezTo>
                  <a:cubicBezTo>
                    <a:pt x="1530" y="6608"/>
                    <a:pt x="1972" y="6766"/>
                    <a:pt x="2647" y="6766"/>
                  </a:cubicBezTo>
                  <a:cubicBezTo>
                    <a:pt x="3634" y="6766"/>
                    <a:pt x="5119" y="6430"/>
                    <a:pt x="6452" y="4775"/>
                  </a:cubicBezTo>
                  <a:cubicBezTo>
                    <a:pt x="8706" y="1944"/>
                    <a:pt x="7945" y="2099"/>
                    <a:pt x="9705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082700" y="3172361"/>
              <a:ext cx="418147" cy="197612"/>
            </a:xfrm>
            <a:custGeom>
              <a:avLst/>
              <a:gdLst/>
              <a:ahLst/>
              <a:cxnLst/>
              <a:rect l="l" t="t" r="r" b="b"/>
              <a:pathLst>
                <a:path w="9431" h="4457" extrusionOk="0">
                  <a:moveTo>
                    <a:pt x="5223" y="0"/>
                  </a:moveTo>
                  <a:cubicBezTo>
                    <a:pt x="3668" y="0"/>
                    <a:pt x="2557" y="537"/>
                    <a:pt x="0" y="594"/>
                  </a:cubicBezTo>
                  <a:cubicBezTo>
                    <a:pt x="0" y="594"/>
                    <a:pt x="2255" y="3609"/>
                    <a:pt x="4692" y="4223"/>
                  </a:cubicBezTo>
                  <a:cubicBezTo>
                    <a:pt x="5343" y="4394"/>
                    <a:pt x="5973" y="4457"/>
                    <a:pt x="6548" y="4457"/>
                  </a:cubicBezTo>
                  <a:cubicBezTo>
                    <a:pt x="8169" y="4457"/>
                    <a:pt x="9357" y="3958"/>
                    <a:pt x="9357" y="3958"/>
                  </a:cubicBezTo>
                  <a:cubicBezTo>
                    <a:pt x="9238" y="3692"/>
                    <a:pt x="9430" y="677"/>
                    <a:pt x="6608" y="136"/>
                  </a:cubicBezTo>
                  <a:cubicBezTo>
                    <a:pt x="6090" y="39"/>
                    <a:pt x="5640" y="0"/>
                    <a:pt x="5223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605609" y="3203973"/>
              <a:ext cx="394559" cy="445370"/>
            </a:xfrm>
            <a:custGeom>
              <a:avLst/>
              <a:gdLst/>
              <a:ahLst/>
              <a:cxnLst/>
              <a:rect l="l" t="t" r="r" b="b"/>
              <a:pathLst>
                <a:path w="8899" h="10045" extrusionOk="0">
                  <a:moveTo>
                    <a:pt x="8899" y="1"/>
                  </a:moveTo>
                  <a:lnTo>
                    <a:pt x="8899" y="1"/>
                  </a:lnTo>
                  <a:cubicBezTo>
                    <a:pt x="3437" y="2062"/>
                    <a:pt x="1" y="6415"/>
                    <a:pt x="999" y="10044"/>
                  </a:cubicBezTo>
                  <a:cubicBezTo>
                    <a:pt x="999" y="10044"/>
                    <a:pt x="4354" y="9586"/>
                    <a:pt x="6269" y="6984"/>
                  </a:cubicBezTo>
                  <a:cubicBezTo>
                    <a:pt x="8670" y="3630"/>
                    <a:pt x="7983" y="2172"/>
                    <a:pt x="8899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138343" y="3440865"/>
              <a:ext cx="362503" cy="365696"/>
            </a:xfrm>
            <a:custGeom>
              <a:avLst/>
              <a:gdLst/>
              <a:ahLst/>
              <a:cxnLst/>
              <a:rect l="l" t="t" r="r" b="b"/>
              <a:pathLst>
                <a:path w="8176" h="8248" extrusionOk="0">
                  <a:moveTo>
                    <a:pt x="1" y="0"/>
                  </a:moveTo>
                  <a:cubicBezTo>
                    <a:pt x="1" y="1"/>
                    <a:pt x="917" y="8175"/>
                    <a:pt x="7827" y="8248"/>
                  </a:cubicBezTo>
                  <a:cubicBezTo>
                    <a:pt x="7827" y="8248"/>
                    <a:pt x="8175" y="5425"/>
                    <a:pt x="6269" y="3629"/>
                  </a:cubicBezTo>
                  <a:cubicBezTo>
                    <a:pt x="4354" y="1796"/>
                    <a:pt x="1531" y="1641"/>
                    <a:pt x="1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352135" y="2874950"/>
              <a:ext cx="429852" cy="1272619"/>
            </a:xfrm>
            <a:custGeom>
              <a:avLst/>
              <a:gdLst/>
              <a:ahLst/>
              <a:cxnLst/>
              <a:rect l="l" t="t" r="r" b="b"/>
              <a:pathLst>
                <a:path w="9695" h="28703" extrusionOk="0">
                  <a:moveTo>
                    <a:pt x="117" y="1"/>
                  </a:moveTo>
                  <a:cubicBezTo>
                    <a:pt x="54" y="1"/>
                    <a:pt x="0" y="100"/>
                    <a:pt x="72" y="164"/>
                  </a:cubicBezTo>
                  <a:cubicBezTo>
                    <a:pt x="63" y="156"/>
                    <a:pt x="59" y="153"/>
                    <a:pt x="59" y="153"/>
                  </a:cubicBezTo>
                  <a:lnTo>
                    <a:pt x="59" y="153"/>
                  </a:lnTo>
                  <a:cubicBezTo>
                    <a:pt x="58" y="153"/>
                    <a:pt x="116" y="200"/>
                    <a:pt x="146" y="200"/>
                  </a:cubicBezTo>
                  <a:cubicBezTo>
                    <a:pt x="182" y="237"/>
                    <a:pt x="256" y="319"/>
                    <a:pt x="301" y="356"/>
                  </a:cubicBezTo>
                  <a:cubicBezTo>
                    <a:pt x="531" y="548"/>
                    <a:pt x="714" y="778"/>
                    <a:pt x="906" y="970"/>
                  </a:cubicBezTo>
                  <a:cubicBezTo>
                    <a:pt x="1594" y="1767"/>
                    <a:pt x="2171" y="2684"/>
                    <a:pt x="2666" y="3637"/>
                  </a:cubicBezTo>
                  <a:cubicBezTo>
                    <a:pt x="3280" y="4901"/>
                    <a:pt x="3811" y="6276"/>
                    <a:pt x="3967" y="7687"/>
                  </a:cubicBezTo>
                  <a:cubicBezTo>
                    <a:pt x="4114" y="9291"/>
                    <a:pt x="4077" y="10931"/>
                    <a:pt x="4114" y="12572"/>
                  </a:cubicBezTo>
                  <a:cubicBezTo>
                    <a:pt x="4150" y="15404"/>
                    <a:pt x="4306" y="18263"/>
                    <a:pt x="4838" y="21085"/>
                  </a:cubicBezTo>
                  <a:cubicBezTo>
                    <a:pt x="5149" y="22808"/>
                    <a:pt x="5608" y="24568"/>
                    <a:pt x="6487" y="26089"/>
                  </a:cubicBezTo>
                  <a:cubicBezTo>
                    <a:pt x="6790" y="26630"/>
                    <a:pt x="7175" y="27161"/>
                    <a:pt x="7633" y="27619"/>
                  </a:cubicBezTo>
                  <a:cubicBezTo>
                    <a:pt x="7816" y="27812"/>
                    <a:pt x="8009" y="28004"/>
                    <a:pt x="8238" y="28188"/>
                  </a:cubicBezTo>
                  <a:cubicBezTo>
                    <a:pt x="8467" y="28343"/>
                    <a:pt x="8696" y="28536"/>
                    <a:pt x="8962" y="28646"/>
                  </a:cubicBezTo>
                  <a:cubicBezTo>
                    <a:pt x="9035" y="28684"/>
                    <a:pt x="9113" y="28702"/>
                    <a:pt x="9188" y="28702"/>
                  </a:cubicBezTo>
                  <a:cubicBezTo>
                    <a:pt x="9349" y="28702"/>
                    <a:pt x="9501" y="28618"/>
                    <a:pt x="9576" y="28462"/>
                  </a:cubicBezTo>
                  <a:cubicBezTo>
                    <a:pt x="9649" y="28307"/>
                    <a:pt x="9695" y="28114"/>
                    <a:pt x="9576" y="27958"/>
                  </a:cubicBezTo>
                  <a:cubicBezTo>
                    <a:pt x="9466" y="27812"/>
                    <a:pt x="9273" y="27693"/>
                    <a:pt x="9117" y="27583"/>
                  </a:cubicBezTo>
                  <a:cubicBezTo>
                    <a:pt x="8733" y="27271"/>
                    <a:pt x="8393" y="26969"/>
                    <a:pt x="8091" y="26584"/>
                  </a:cubicBezTo>
                  <a:cubicBezTo>
                    <a:pt x="7477" y="25896"/>
                    <a:pt x="6982" y="25063"/>
                    <a:pt x="6597" y="24219"/>
                  </a:cubicBezTo>
                  <a:cubicBezTo>
                    <a:pt x="5718" y="22277"/>
                    <a:pt x="5259" y="20096"/>
                    <a:pt x="4994" y="17997"/>
                  </a:cubicBezTo>
                  <a:cubicBezTo>
                    <a:pt x="4728" y="15779"/>
                    <a:pt x="4728" y="13571"/>
                    <a:pt x="4691" y="11353"/>
                  </a:cubicBezTo>
                  <a:cubicBezTo>
                    <a:pt x="4691" y="9172"/>
                    <a:pt x="4654" y="7000"/>
                    <a:pt x="3921" y="4938"/>
                  </a:cubicBezTo>
                  <a:cubicBezTo>
                    <a:pt x="3280" y="3179"/>
                    <a:pt x="2171" y="1611"/>
                    <a:pt x="714" y="429"/>
                  </a:cubicBezTo>
                  <a:cubicBezTo>
                    <a:pt x="531" y="283"/>
                    <a:pt x="338" y="164"/>
                    <a:pt x="146" y="8"/>
                  </a:cubicBezTo>
                  <a:cubicBezTo>
                    <a:pt x="136" y="3"/>
                    <a:pt x="127" y="1"/>
                    <a:pt x="117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246879" y="3079653"/>
              <a:ext cx="599310" cy="387199"/>
            </a:xfrm>
            <a:custGeom>
              <a:avLst/>
              <a:gdLst/>
              <a:ahLst/>
              <a:cxnLst/>
              <a:rect l="l" t="t" r="r" b="b"/>
              <a:pathLst>
                <a:path w="13517" h="8733" extrusionOk="0">
                  <a:moveTo>
                    <a:pt x="13349" y="0"/>
                  </a:moveTo>
                  <a:cubicBezTo>
                    <a:pt x="13329" y="0"/>
                    <a:pt x="13308" y="6"/>
                    <a:pt x="13288" y="19"/>
                  </a:cubicBezTo>
                  <a:cubicBezTo>
                    <a:pt x="11950" y="623"/>
                    <a:pt x="10767" y="1622"/>
                    <a:pt x="9778" y="2685"/>
                  </a:cubicBezTo>
                  <a:cubicBezTo>
                    <a:pt x="8742" y="3831"/>
                    <a:pt x="7826" y="5096"/>
                    <a:pt x="7212" y="6507"/>
                  </a:cubicBezTo>
                  <a:cubicBezTo>
                    <a:pt x="7027" y="6959"/>
                    <a:pt x="6860" y="7429"/>
                    <a:pt x="6751" y="7916"/>
                  </a:cubicBezTo>
                  <a:lnTo>
                    <a:pt x="6751" y="7916"/>
                  </a:lnTo>
                  <a:cubicBezTo>
                    <a:pt x="6413" y="7003"/>
                    <a:pt x="5878" y="6155"/>
                    <a:pt x="5196" y="5435"/>
                  </a:cubicBezTo>
                  <a:cubicBezTo>
                    <a:pt x="4353" y="4555"/>
                    <a:pt x="3317" y="3913"/>
                    <a:pt x="2171" y="3492"/>
                  </a:cubicBezTo>
                  <a:cubicBezTo>
                    <a:pt x="1530" y="3299"/>
                    <a:pt x="879" y="3144"/>
                    <a:pt x="192" y="3144"/>
                  </a:cubicBezTo>
                  <a:cubicBezTo>
                    <a:pt x="181" y="3142"/>
                    <a:pt x="171" y="3141"/>
                    <a:pt x="161" y="3141"/>
                  </a:cubicBezTo>
                  <a:cubicBezTo>
                    <a:pt x="0" y="3141"/>
                    <a:pt x="10" y="3412"/>
                    <a:pt x="192" y="3455"/>
                  </a:cubicBezTo>
                  <a:cubicBezTo>
                    <a:pt x="1337" y="3492"/>
                    <a:pt x="2483" y="3831"/>
                    <a:pt x="3436" y="4445"/>
                  </a:cubicBezTo>
                  <a:cubicBezTo>
                    <a:pt x="4426" y="5013"/>
                    <a:pt x="5306" y="5856"/>
                    <a:pt x="5883" y="6846"/>
                  </a:cubicBezTo>
                  <a:cubicBezTo>
                    <a:pt x="6222" y="7387"/>
                    <a:pt x="6488" y="7991"/>
                    <a:pt x="6644" y="8605"/>
                  </a:cubicBezTo>
                  <a:cubicBezTo>
                    <a:pt x="6677" y="8693"/>
                    <a:pt x="6742" y="8733"/>
                    <a:pt x="6803" y="8733"/>
                  </a:cubicBezTo>
                  <a:cubicBezTo>
                    <a:pt x="6877" y="8733"/>
                    <a:pt x="6946" y="8674"/>
                    <a:pt x="6946" y="8569"/>
                  </a:cubicBezTo>
                  <a:cubicBezTo>
                    <a:pt x="7028" y="7955"/>
                    <a:pt x="7175" y="7387"/>
                    <a:pt x="7441" y="6809"/>
                  </a:cubicBezTo>
                  <a:cubicBezTo>
                    <a:pt x="7716" y="6159"/>
                    <a:pt x="8055" y="5554"/>
                    <a:pt x="8440" y="4940"/>
                  </a:cubicBezTo>
                  <a:cubicBezTo>
                    <a:pt x="9237" y="3684"/>
                    <a:pt x="10273" y="2493"/>
                    <a:pt x="11455" y="1540"/>
                  </a:cubicBezTo>
                  <a:cubicBezTo>
                    <a:pt x="12069" y="1045"/>
                    <a:pt x="12710" y="587"/>
                    <a:pt x="13443" y="284"/>
                  </a:cubicBezTo>
                  <a:cubicBezTo>
                    <a:pt x="13517" y="248"/>
                    <a:pt x="13517" y="129"/>
                    <a:pt x="13480" y="92"/>
                  </a:cubicBezTo>
                  <a:cubicBezTo>
                    <a:pt x="13454" y="39"/>
                    <a:pt x="13403" y="0"/>
                    <a:pt x="13349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181527" y="3513090"/>
              <a:ext cx="426394" cy="372657"/>
            </a:xfrm>
            <a:custGeom>
              <a:avLst/>
              <a:gdLst/>
              <a:ahLst/>
              <a:cxnLst/>
              <a:rect l="l" t="t" r="r" b="b"/>
              <a:pathLst>
                <a:path w="9617" h="8405" extrusionOk="0">
                  <a:moveTo>
                    <a:pt x="197" y="0"/>
                  </a:moveTo>
                  <a:cubicBezTo>
                    <a:pt x="48" y="0"/>
                    <a:pt x="0" y="245"/>
                    <a:pt x="172" y="277"/>
                  </a:cubicBezTo>
                  <a:cubicBezTo>
                    <a:pt x="1015" y="552"/>
                    <a:pt x="1813" y="928"/>
                    <a:pt x="2546" y="1469"/>
                  </a:cubicBezTo>
                  <a:cubicBezTo>
                    <a:pt x="3306" y="2037"/>
                    <a:pt x="3875" y="2761"/>
                    <a:pt x="4415" y="3567"/>
                  </a:cubicBezTo>
                  <a:cubicBezTo>
                    <a:pt x="4681" y="3943"/>
                    <a:pt x="4947" y="4365"/>
                    <a:pt x="5213" y="4786"/>
                  </a:cubicBezTo>
                  <a:cubicBezTo>
                    <a:pt x="5405" y="5052"/>
                    <a:pt x="5634" y="5363"/>
                    <a:pt x="5827" y="5629"/>
                  </a:cubicBezTo>
                  <a:cubicBezTo>
                    <a:pt x="6211" y="6087"/>
                    <a:pt x="6587" y="6546"/>
                    <a:pt x="7045" y="6921"/>
                  </a:cubicBezTo>
                  <a:cubicBezTo>
                    <a:pt x="7733" y="7499"/>
                    <a:pt x="8502" y="7957"/>
                    <a:pt x="9300" y="8379"/>
                  </a:cubicBezTo>
                  <a:cubicBezTo>
                    <a:pt x="9332" y="8397"/>
                    <a:pt x="9363" y="8405"/>
                    <a:pt x="9391" y="8405"/>
                  </a:cubicBezTo>
                  <a:cubicBezTo>
                    <a:pt x="9534" y="8405"/>
                    <a:pt x="9616" y="8204"/>
                    <a:pt x="9456" y="8113"/>
                  </a:cubicBezTo>
                  <a:cubicBezTo>
                    <a:pt x="8732" y="7728"/>
                    <a:pt x="8044" y="7343"/>
                    <a:pt x="7394" y="6811"/>
                  </a:cubicBezTo>
                  <a:cubicBezTo>
                    <a:pt x="6935" y="6427"/>
                    <a:pt x="6514" y="6005"/>
                    <a:pt x="6166" y="5510"/>
                  </a:cubicBezTo>
                  <a:cubicBezTo>
                    <a:pt x="5671" y="4905"/>
                    <a:pt x="5213" y="4218"/>
                    <a:pt x="4754" y="3531"/>
                  </a:cubicBezTo>
                  <a:cubicBezTo>
                    <a:pt x="4223" y="2761"/>
                    <a:pt x="3645" y="2000"/>
                    <a:pt x="2921" y="1386"/>
                  </a:cubicBezTo>
                  <a:cubicBezTo>
                    <a:pt x="2124" y="736"/>
                    <a:pt x="1208" y="277"/>
                    <a:pt x="255" y="12"/>
                  </a:cubicBezTo>
                  <a:cubicBezTo>
                    <a:pt x="234" y="4"/>
                    <a:pt x="215" y="0"/>
                    <a:pt x="197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578785" y="3316677"/>
              <a:ext cx="335280" cy="503319"/>
            </a:xfrm>
            <a:custGeom>
              <a:avLst/>
              <a:gdLst/>
              <a:ahLst/>
              <a:cxnLst/>
              <a:rect l="l" t="t" r="r" b="b"/>
              <a:pathLst>
                <a:path w="7562" h="11352" extrusionOk="0">
                  <a:moveTo>
                    <a:pt x="7413" y="1"/>
                  </a:moveTo>
                  <a:cubicBezTo>
                    <a:pt x="7350" y="1"/>
                    <a:pt x="7286" y="35"/>
                    <a:pt x="7286" y="89"/>
                  </a:cubicBezTo>
                  <a:cubicBezTo>
                    <a:pt x="6911" y="895"/>
                    <a:pt x="6416" y="1656"/>
                    <a:pt x="5838" y="2343"/>
                  </a:cubicBezTo>
                  <a:cubicBezTo>
                    <a:pt x="5343" y="2957"/>
                    <a:pt x="4812" y="3525"/>
                    <a:pt x="4235" y="4103"/>
                  </a:cubicBezTo>
                  <a:cubicBezTo>
                    <a:pt x="3052" y="5321"/>
                    <a:pt x="1870" y="6659"/>
                    <a:pt x="1027" y="8144"/>
                  </a:cubicBezTo>
                  <a:cubicBezTo>
                    <a:pt x="532" y="9106"/>
                    <a:pt x="147" y="10133"/>
                    <a:pt x="37" y="11205"/>
                  </a:cubicBezTo>
                  <a:cubicBezTo>
                    <a:pt x="1" y="11315"/>
                    <a:pt x="111" y="11351"/>
                    <a:pt x="184" y="11351"/>
                  </a:cubicBezTo>
                  <a:cubicBezTo>
                    <a:pt x="266" y="11351"/>
                    <a:pt x="303" y="11315"/>
                    <a:pt x="340" y="11205"/>
                  </a:cubicBezTo>
                  <a:cubicBezTo>
                    <a:pt x="569" y="9335"/>
                    <a:pt x="1604" y="7612"/>
                    <a:pt x="2787" y="6164"/>
                  </a:cubicBezTo>
                  <a:cubicBezTo>
                    <a:pt x="3281" y="5550"/>
                    <a:pt x="3813" y="4982"/>
                    <a:pt x="4354" y="4405"/>
                  </a:cubicBezTo>
                  <a:cubicBezTo>
                    <a:pt x="4885" y="3873"/>
                    <a:pt x="5417" y="3333"/>
                    <a:pt x="5875" y="2765"/>
                  </a:cubicBezTo>
                  <a:cubicBezTo>
                    <a:pt x="6526" y="1958"/>
                    <a:pt x="7140" y="1161"/>
                    <a:pt x="7561" y="244"/>
                  </a:cubicBezTo>
                  <a:cubicBezTo>
                    <a:pt x="7561" y="171"/>
                    <a:pt x="7561" y="89"/>
                    <a:pt x="7479" y="15"/>
                  </a:cubicBezTo>
                  <a:cubicBezTo>
                    <a:pt x="7459" y="6"/>
                    <a:pt x="7436" y="1"/>
                    <a:pt x="7413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"/>
          <p:cNvSpPr txBox="1">
            <a:spLocks noGrp="1"/>
          </p:cNvSpPr>
          <p:nvPr>
            <p:ph type="title"/>
          </p:nvPr>
        </p:nvSpPr>
        <p:spPr>
          <a:xfrm>
            <a:off x="1137100" y="2694994"/>
            <a:ext cx="23535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3" name="Google Shape;63;p3"/>
          <p:cNvSpPr txBox="1">
            <a:spLocks noGrp="1"/>
          </p:cNvSpPr>
          <p:nvPr>
            <p:ph type="body" idx="1"/>
          </p:nvPr>
        </p:nvSpPr>
        <p:spPr>
          <a:xfrm>
            <a:off x="1137100" y="3114537"/>
            <a:ext cx="39675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3"/>
          <p:cNvSpPr txBox="1">
            <a:spLocks noGrp="1"/>
          </p:cNvSpPr>
          <p:nvPr>
            <p:ph type="title" idx="2" hasCustomPrompt="1"/>
          </p:nvPr>
        </p:nvSpPr>
        <p:spPr>
          <a:xfrm>
            <a:off x="1180500" y="1650138"/>
            <a:ext cx="1061400" cy="7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grpSp>
        <p:nvGrpSpPr>
          <p:cNvPr id="65" name="Google Shape;65;p3"/>
          <p:cNvGrpSpPr/>
          <p:nvPr/>
        </p:nvGrpSpPr>
        <p:grpSpPr>
          <a:xfrm rot="9000089">
            <a:off x="7760132" y="-263267"/>
            <a:ext cx="1192457" cy="1606540"/>
            <a:chOff x="3915984" y="2821214"/>
            <a:chExt cx="958524" cy="1291373"/>
          </a:xfrm>
        </p:grpSpPr>
        <p:sp>
          <p:nvSpPr>
            <p:cNvPr id="66" name="Google Shape;66;p3"/>
            <p:cNvSpPr/>
            <p:nvPr/>
          </p:nvSpPr>
          <p:spPr>
            <a:xfrm>
              <a:off x="4512049" y="3285243"/>
              <a:ext cx="362459" cy="286110"/>
            </a:xfrm>
            <a:custGeom>
              <a:avLst/>
              <a:gdLst/>
              <a:ahLst/>
              <a:cxnLst/>
              <a:rect l="l" t="t" r="r" b="b"/>
              <a:pathLst>
                <a:path w="8175" h="6453" extrusionOk="0">
                  <a:moveTo>
                    <a:pt x="8175" y="0"/>
                  </a:moveTo>
                  <a:cubicBezTo>
                    <a:pt x="8174" y="0"/>
                    <a:pt x="3702" y="569"/>
                    <a:pt x="1989" y="2255"/>
                  </a:cubicBezTo>
                  <a:cubicBezTo>
                    <a:pt x="0" y="4234"/>
                    <a:pt x="651" y="6415"/>
                    <a:pt x="651" y="6415"/>
                  </a:cubicBezTo>
                  <a:cubicBezTo>
                    <a:pt x="651" y="6415"/>
                    <a:pt x="976" y="6453"/>
                    <a:pt x="1466" y="6453"/>
                  </a:cubicBezTo>
                  <a:cubicBezTo>
                    <a:pt x="2623" y="6453"/>
                    <a:pt x="4701" y="6245"/>
                    <a:pt x="5609" y="4848"/>
                  </a:cubicBezTo>
                  <a:cubicBezTo>
                    <a:pt x="6910" y="2896"/>
                    <a:pt x="6800" y="761"/>
                    <a:pt x="8175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4471392" y="3619720"/>
              <a:ext cx="374253" cy="203154"/>
            </a:xfrm>
            <a:custGeom>
              <a:avLst/>
              <a:gdLst/>
              <a:ahLst/>
              <a:cxnLst/>
              <a:rect l="l" t="t" r="r" b="b"/>
              <a:pathLst>
                <a:path w="8441" h="4582" extrusionOk="0">
                  <a:moveTo>
                    <a:pt x="3190" y="0"/>
                  </a:moveTo>
                  <a:cubicBezTo>
                    <a:pt x="1691" y="0"/>
                    <a:pt x="1375" y="1501"/>
                    <a:pt x="1375" y="1501"/>
                  </a:cubicBezTo>
                  <a:cubicBezTo>
                    <a:pt x="1375" y="1501"/>
                    <a:pt x="1" y="2839"/>
                    <a:pt x="1641" y="3948"/>
                  </a:cubicBezTo>
                  <a:cubicBezTo>
                    <a:pt x="2406" y="4448"/>
                    <a:pt x="3935" y="4581"/>
                    <a:pt x="5350" y="4581"/>
                  </a:cubicBezTo>
                  <a:cubicBezTo>
                    <a:pt x="6970" y="4581"/>
                    <a:pt x="8441" y="4406"/>
                    <a:pt x="8441" y="4406"/>
                  </a:cubicBezTo>
                  <a:cubicBezTo>
                    <a:pt x="8441" y="4406"/>
                    <a:pt x="6526" y="585"/>
                    <a:pt x="3703" y="53"/>
                  </a:cubicBezTo>
                  <a:cubicBezTo>
                    <a:pt x="3518" y="17"/>
                    <a:pt x="3348" y="0"/>
                    <a:pt x="3190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439292" y="3156444"/>
              <a:ext cx="353946" cy="175000"/>
            </a:xfrm>
            <a:custGeom>
              <a:avLst/>
              <a:gdLst/>
              <a:ahLst/>
              <a:cxnLst/>
              <a:rect l="l" t="t" r="r" b="b"/>
              <a:pathLst>
                <a:path w="7983" h="3947" extrusionOk="0">
                  <a:moveTo>
                    <a:pt x="4239" y="1"/>
                  </a:moveTo>
                  <a:cubicBezTo>
                    <a:pt x="3605" y="1"/>
                    <a:pt x="2911" y="85"/>
                    <a:pt x="2173" y="303"/>
                  </a:cubicBezTo>
                  <a:cubicBezTo>
                    <a:pt x="459" y="843"/>
                    <a:pt x="1" y="2328"/>
                    <a:pt x="376" y="3244"/>
                  </a:cubicBezTo>
                  <a:cubicBezTo>
                    <a:pt x="376" y="3244"/>
                    <a:pt x="892" y="3947"/>
                    <a:pt x="2274" y="3947"/>
                  </a:cubicBezTo>
                  <a:cubicBezTo>
                    <a:pt x="2540" y="3947"/>
                    <a:pt x="2838" y="3921"/>
                    <a:pt x="3172" y="3858"/>
                  </a:cubicBezTo>
                  <a:cubicBezTo>
                    <a:pt x="5573" y="3437"/>
                    <a:pt x="7983" y="1073"/>
                    <a:pt x="7983" y="1073"/>
                  </a:cubicBezTo>
                  <a:cubicBezTo>
                    <a:pt x="7983" y="1073"/>
                    <a:pt x="6492" y="1"/>
                    <a:pt x="4239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364540" y="2821214"/>
              <a:ext cx="340556" cy="333640"/>
            </a:xfrm>
            <a:custGeom>
              <a:avLst/>
              <a:gdLst/>
              <a:ahLst/>
              <a:cxnLst/>
              <a:rect l="l" t="t" r="r" b="b"/>
              <a:pathLst>
                <a:path w="7681" h="7525" extrusionOk="0">
                  <a:moveTo>
                    <a:pt x="7680" y="1"/>
                  </a:moveTo>
                  <a:cubicBezTo>
                    <a:pt x="7680" y="1"/>
                    <a:pt x="3519" y="688"/>
                    <a:pt x="2108" y="2750"/>
                  </a:cubicBezTo>
                  <a:cubicBezTo>
                    <a:pt x="1" y="5765"/>
                    <a:pt x="2062" y="7525"/>
                    <a:pt x="2062" y="7525"/>
                  </a:cubicBezTo>
                  <a:cubicBezTo>
                    <a:pt x="2062" y="7525"/>
                    <a:pt x="4775" y="7259"/>
                    <a:pt x="5957" y="5078"/>
                  </a:cubicBezTo>
                  <a:cubicBezTo>
                    <a:pt x="7222" y="2713"/>
                    <a:pt x="6415" y="881"/>
                    <a:pt x="7680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3992377" y="3029685"/>
              <a:ext cx="329960" cy="309919"/>
            </a:xfrm>
            <a:custGeom>
              <a:avLst/>
              <a:gdLst/>
              <a:ahLst/>
              <a:cxnLst/>
              <a:rect l="l" t="t" r="r" b="b"/>
              <a:pathLst>
                <a:path w="7442" h="6990" extrusionOk="0">
                  <a:moveTo>
                    <a:pt x="193" y="0"/>
                  </a:moveTo>
                  <a:lnTo>
                    <a:pt x="193" y="0"/>
                  </a:lnTo>
                  <a:cubicBezTo>
                    <a:pt x="192" y="0"/>
                    <a:pt x="0" y="4271"/>
                    <a:pt x="2291" y="5911"/>
                  </a:cubicBezTo>
                  <a:cubicBezTo>
                    <a:pt x="3485" y="6784"/>
                    <a:pt x="4601" y="6990"/>
                    <a:pt x="5388" y="6990"/>
                  </a:cubicBezTo>
                  <a:cubicBezTo>
                    <a:pt x="6087" y="6990"/>
                    <a:pt x="6525" y="6827"/>
                    <a:pt x="6525" y="6827"/>
                  </a:cubicBezTo>
                  <a:cubicBezTo>
                    <a:pt x="6525" y="6827"/>
                    <a:pt x="7441" y="4921"/>
                    <a:pt x="5993" y="3015"/>
                  </a:cubicBezTo>
                  <a:cubicBezTo>
                    <a:pt x="4546" y="1100"/>
                    <a:pt x="1375" y="1375"/>
                    <a:pt x="193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3915984" y="3359596"/>
              <a:ext cx="326723" cy="256803"/>
            </a:xfrm>
            <a:custGeom>
              <a:avLst/>
              <a:gdLst/>
              <a:ahLst/>
              <a:cxnLst/>
              <a:rect l="l" t="t" r="r" b="b"/>
              <a:pathLst>
                <a:path w="7369" h="5792" extrusionOk="0">
                  <a:moveTo>
                    <a:pt x="917" y="0"/>
                  </a:moveTo>
                  <a:lnTo>
                    <a:pt x="917" y="0"/>
                  </a:lnTo>
                  <a:cubicBezTo>
                    <a:pt x="917" y="1"/>
                    <a:pt x="0" y="3171"/>
                    <a:pt x="2255" y="4931"/>
                  </a:cubicBezTo>
                  <a:cubicBezTo>
                    <a:pt x="3134" y="5589"/>
                    <a:pt x="3969" y="5791"/>
                    <a:pt x="4665" y="5791"/>
                  </a:cubicBezTo>
                  <a:cubicBezTo>
                    <a:pt x="5780" y="5791"/>
                    <a:pt x="6534" y="5270"/>
                    <a:pt x="6534" y="5270"/>
                  </a:cubicBezTo>
                  <a:cubicBezTo>
                    <a:pt x="6534" y="5270"/>
                    <a:pt x="7368" y="3739"/>
                    <a:pt x="5728" y="2291"/>
                  </a:cubicBezTo>
                  <a:cubicBezTo>
                    <a:pt x="4087" y="844"/>
                    <a:pt x="2099" y="1375"/>
                    <a:pt x="917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3988697" y="3772682"/>
              <a:ext cx="291608" cy="335369"/>
            </a:xfrm>
            <a:custGeom>
              <a:avLst/>
              <a:gdLst/>
              <a:ahLst/>
              <a:cxnLst/>
              <a:rect l="l" t="t" r="r" b="b"/>
              <a:pathLst>
                <a:path w="6577" h="7564" extrusionOk="0">
                  <a:moveTo>
                    <a:pt x="2490" y="0"/>
                  </a:moveTo>
                  <a:cubicBezTo>
                    <a:pt x="1563" y="0"/>
                    <a:pt x="450" y="676"/>
                    <a:pt x="276" y="2404"/>
                  </a:cubicBezTo>
                  <a:cubicBezTo>
                    <a:pt x="1" y="4925"/>
                    <a:pt x="1073" y="7564"/>
                    <a:pt x="1073" y="7564"/>
                  </a:cubicBezTo>
                  <a:cubicBezTo>
                    <a:pt x="1073" y="7564"/>
                    <a:pt x="2182" y="6336"/>
                    <a:pt x="3364" y="5273"/>
                  </a:cubicBezTo>
                  <a:cubicBezTo>
                    <a:pt x="4546" y="4164"/>
                    <a:pt x="6498" y="3440"/>
                    <a:pt x="6535" y="2029"/>
                  </a:cubicBezTo>
                  <a:cubicBezTo>
                    <a:pt x="6577" y="630"/>
                    <a:pt x="5621" y="330"/>
                    <a:pt x="4795" y="330"/>
                  </a:cubicBezTo>
                  <a:cubicBezTo>
                    <a:pt x="4176" y="330"/>
                    <a:pt x="3630" y="498"/>
                    <a:pt x="3630" y="498"/>
                  </a:cubicBezTo>
                  <a:cubicBezTo>
                    <a:pt x="3407" y="184"/>
                    <a:pt x="2974" y="0"/>
                    <a:pt x="2490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092312" y="2909400"/>
              <a:ext cx="511211" cy="1203187"/>
            </a:xfrm>
            <a:custGeom>
              <a:avLst/>
              <a:gdLst/>
              <a:ahLst/>
              <a:cxnLst/>
              <a:rect l="l" t="t" r="r" b="b"/>
              <a:pathLst>
                <a:path w="11530" h="27137" extrusionOk="0">
                  <a:moveTo>
                    <a:pt x="11529" y="1"/>
                  </a:moveTo>
                  <a:lnTo>
                    <a:pt x="11529" y="1"/>
                  </a:lnTo>
                  <a:cubicBezTo>
                    <a:pt x="0" y="13747"/>
                    <a:pt x="8248" y="24890"/>
                    <a:pt x="9962" y="26952"/>
                  </a:cubicBezTo>
                  <a:cubicBezTo>
                    <a:pt x="10069" y="27080"/>
                    <a:pt x="10198" y="27136"/>
                    <a:pt x="10332" y="27136"/>
                  </a:cubicBezTo>
                  <a:cubicBezTo>
                    <a:pt x="10438" y="27136"/>
                    <a:pt x="10547" y="27100"/>
                    <a:pt x="10649" y="27035"/>
                  </a:cubicBezTo>
                  <a:cubicBezTo>
                    <a:pt x="10878" y="26842"/>
                    <a:pt x="10878" y="26540"/>
                    <a:pt x="10686" y="26311"/>
                  </a:cubicBezTo>
                  <a:cubicBezTo>
                    <a:pt x="9540" y="25239"/>
                    <a:pt x="6525" y="21765"/>
                    <a:pt x="6104" y="14773"/>
                  </a:cubicBezTo>
                  <a:cubicBezTo>
                    <a:pt x="5646" y="7791"/>
                    <a:pt x="11528" y="2"/>
                    <a:pt x="11529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362900" y="3215767"/>
              <a:ext cx="304820" cy="171098"/>
            </a:xfrm>
            <a:custGeom>
              <a:avLst/>
              <a:gdLst/>
              <a:ahLst/>
              <a:cxnLst/>
              <a:rect l="l" t="t" r="r" b="b"/>
              <a:pathLst>
                <a:path w="6875" h="3859" extrusionOk="0">
                  <a:moveTo>
                    <a:pt x="6682" y="0"/>
                  </a:moveTo>
                  <a:cubicBezTo>
                    <a:pt x="6645" y="37"/>
                    <a:pt x="5499" y="110"/>
                    <a:pt x="4088" y="614"/>
                  </a:cubicBezTo>
                  <a:cubicBezTo>
                    <a:pt x="2219" y="1256"/>
                    <a:pt x="807" y="2291"/>
                    <a:pt x="38" y="3629"/>
                  </a:cubicBezTo>
                  <a:cubicBezTo>
                    <a:pt x="1" y="3703"/>
                    <a:pt x="38" y="3776"/>
                    <a:pt x="120" y="3858"/>
                  </a:cubicBezTo>
                  <a:lnTo>
                    <a:pt x="193" y="3858"/>
                  </a:lnTo>
                  <a:cubicBezTo>
                    <a:pt x="230" y="3858"/>
                    <a:pt x="267" y="3822"/>
                    <a:pt x="312" y="3776"/>
                  </a:cubicBezTo>
                  <a:cubicBezTo>
                    <a:pt x="2063" y="724"/>
                    <a:pt x="6682" y="303"/>
                    <a:pt x="6727" y="303"/>
                  </a:cubicBezTo>
                  <a:cubicBezTo>
                    <a:pt x="6801" y="303"/>
                    <a:pt x="6874" y="229"/>
                    <a:pt x="6874" y="156"/>
                  </a:cubicBezTo>
                  <a:cubicBezTo>
                    <a:pt x="6874" y="74"/>
                    <a:pt x="6801" y="0"/>
                    <a:pt x="6682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4395000" y="3388991"/>
              <a:ext cx="337320" cy="444794"/>
            </a:xfrm>
            <a:custGeom>
              <a:avLst/>
              <a:gdLst/>
              <a:ahLst/>
              <a:cxnLst/>
              <a:rect l="l" t="t" r="r" b="b"/>
              <a:pathLst>
                <a:path w="7608" h="10032" extrusionOk="0">
                  <a:moveTo>
                    <a:pt x="7442" y="1"/>
                  </a:moveTo>
                  <a:cubicBezTo>
                    <a:pt x="7405" y="1"/>
                    <a:pt x="7366" y="10"/>
                    <a:pt x="7332" y="25"/>
                  </a:cubicBezTo>
                  <a:cubicBezTo>
                    <a:pt x="7332" y="61"/>
                    <a:pt x="5692" y="1244"/>
                    <a:pt x="4015" y="3040"/>
                  </a:cubicBezTo>
                  <a:cubicBezTo>
                    <a:pt x="2411" y="4726"/>
                    <a:pt x="459" y="7246"/>
                    <a:pt x="47" y="9840"/>
                  </a:cubicBezTo>
                  <a:cubicBezTo>
                    <a:pt x="1" y="9913"/>
                    <a:pt x="83" y="10032"/>
                    <a:pt x="157" y="10032"/>
                  </a:cubicBezTo>
                  <a:lnTo>
                    <a:pt x="193" y="10032"/>
                  </a:lnTo>
                  <a:cubicBezTo>
                    <a:pt x="276" y="10032"/>
                    <a:pt x="312" y="9995"/>
                    <a:pt x="349" y="9913"/>
                  </a:cubicBezTo>
                  <a:cubicBezTo>
                    <a:pt x="1110" y="5028"/>
                    <a:pt x="7451" y="327"/>
                    <a:pt x="7525" y="290"/>
                  </a:cubicBezTo>
                  <a:cubicBezTo>
                    <a:pt x="7607" y="254"/>
                    <a:pt x="7607" y="144"/>
                    <a:pt x="7561" y="61"/>
                  </a:cubicBezTo>
                  <a:cubicBezTo>
                    <a:pt x="7540" y="18"/>
                    <a:pt x="7493" y="1"/>
                    <a:pt x="7442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4447849" y="3673677"/>
              <a:ext cx="277553" cy="67083"/>
            </a:xfrm>
            <a:custGeom>
              <a:avLst/>
              <a:gdLst/>
              <a:ahLst/>
              <a:cxnLst/>
              <a:rect l="l" t="t" r="r" b="b"/>
              <a:pathLst>
                <a:path w="6260" h="1513" extrusionOk="0">
                  <a:moveTo>
                    <a:pt x="1603" y="0"/>
                  </a:moveTo>
                  <a:cubicBezTo>
                    <a:pt x="1098" y="0"/>
                    <a:pt x="592" y="61"/>
                    <a:pt x="110" y="211"/>
                  </a:cubicBezTo>
                  <a:cubicBezTo>
                    <a:pt x="37" y="248"/>
                    <a:pt x="0" y="321"/>
                    <a:pt x="37" y="404"/>
                  </a:cubicBezTo>
                  <a:cubicBezTo>
                    <a:pt x="37" y="463"/>
                    <a:pt x="110" y="523"/>
                    <a:pt x="182" y="523"/>
                  </a:cubicBezTo>
                  <a:cubicBezTo>
                    <a:pt x="198" y="523"/>
                    <a:pt x="214" y="520"/>
                    <a:pt x="229" y="513"/>
                  </a:cubicBezTo>
                  <a:cubicBezTo>
                    <a:pt x="680" y="366"/>
                    <a:pt x="1161" y="306"/>
                    <a:pt x="1644" y="306"/>
                  </a:cubicBezTo>
                  <a:cubicBezTo>
                    <a:pt x="3773" y="306"/>
                    <a:pt x="5964" y="1475"/>
                    <a:pt x="5994" y="1512"/>
                  </a:cubicBezTo>
                  <a:lnTo>
                    <a:pt x="6067" y="1512"/>
                  </a:lnTo>
                  <a:cubicBezTo>
                    <a:pt x="6104" y="1512"/>
                    <a:pt x="6186" y="1512"/>
                    <a:pt x="6223" y="1430"/>
                  </a:cubicBezTo>
                  <a:cubicBezTo>
                    <a:pt x="6259" y="1357"/>
                    <a:pt x="6223" y="1283"/>
                    <a:pt x="6140" y="1237"/>
                  </a:cubicBezTo>
                  <a:cubicBezTo>
                    <a:pt x="6021" y="1178"/>
                    <a:pt x="3817" y="0"/>
                    <a:pt x="1603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3992377" y="3437584"/>
              <a:ext cx="386047" cy="343793"/>
            </a:xfrm>
            <a:custGeom>
              <a:avLst/>
              <a:gdLst/>
              <a:ahLst/>
              <a:cxnLst/>
              <a:rect l="l" t="t" r="r" b="b"/>
              <a:pathLst>
                <a:path w="8707" h="7754" extrusionOk="0">
                  <a:moveTo>
                    <a:pt x="266" y="1"/>
                  </a:moveTo>
                  <a:cubicBezTo>
                    <a:pt x="193" y="1"/>
                    <a:pt x="73" y="1"/>
                    <a:pt x="37" y="74"/>
                  </a:cubicBezTo>
                  <a:cubicBezTo>
                    <a:pt x="0" y="148"/>
                    <a:pt x="37" y="267"/>
                    <a:pt x="110" y="303"/>
                  </a:cubicBezTo>
                  <a:cubicBezTo>
                    <a:pt x="5187" y="2594"/>
                    <a:pt x="8358" y="7635"/>
                    <a:pt x="8395" y="7671"/>
                  </a:cubicBezTo>
                  <a:cubicBezTo>
                    <a:pt x="8440" y="7708"/>
                    <a:pt x="8477" y="7754"/>
                    <a:pt x="8550" y="7754"/>
                  </a:cubicBezTo>
                  <a:cubicBezTo>
                    <a:pt x="8550" y="7754"/>
                    <a:pt x="8587" y="7754"/>
                    <a:pt x="8624" y="7708"/>
                  </a:cubicBezTo>
                  <a:cubicBezTo>
                    <a:pt x="8706" y="7671"/>
                    <a:pt x="8706" y="7598"/>
                    <a:pt x="8669" y="7525"/>
                  </a:cubicBezTo>
                  <a:cubicBezTo>
                    <a:pt x="8624" y="7479"/>
                    <a:pt x="5416" y="2365"/>
                    <a:pt x="266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4093952" y="3694782"/>
              <a:ext cx="232018" cy="226786"/>
            </a:xfrm>
            <a:custGeom>
              <a:avLst/>
              <a:gdLst/>
              <a:ahLst/>
              <a:cxnLst/>
              <a:rect l="l" t="t" r="r" b="b"/>
              <a:pathLst>
                <a:path w="5233" h="5115" extrusionOk="0">
                  <a:moveTo>
                    <a:pt x="5031" y="0"/>
                  </a:moveTo>
                  <a:cubicBezTo>
                    <a:pt x="4828" y="0"/>
                    <a:pt x="3997" y="29"/>
                    <a:pt x="3015" y="532"/>
                  </a:cubicBezTo>
                  <a:cubicBezTo>
                    <a:pt x="2025" y="1073"/>
                    <a:pt x="687" y="2255"/>
                    <a:pt x="0" y="4931"/>
                  </a:cubicBezTo>
                  <a:cubicBezTo>
                    <a:pt x="0" y="5004"/>
                    <a:pt x="37" y="5114"/>
                    <a:pt x="110" y="5114"/>
                  </a:cubicBezTo>
                  <a:lnTo>
                    <a:pt x="147" y="5114"/>
                  </a:lnTo>
                  <a:cubicBezTo>
                    <a:pt x="229" y="5114"/>
                    <a:pt x="303" y="5078"/>
                    <a:pt x="303" y="5004"/>
                  </a:cubicBezTo>
                  <a:cubicBezTo>
                    <a:pt x="1436" y="461"/>
                    <a:pt x="4457" y="302"/>
                    <a:pt x="4969" y="302"/>
                  </a:cubicBezTo>
                  <a:cubicBezTo>
                    <a:pt x="5008" y="302"/>
                    <a:pt x="5032" y="303"/>
                    <a:pt x="5040" y="303"/>
                  </a:cubicBezTo>
                  <a:cubicBezTo>
                    <a:pt x="5150" y="303"/>
                    <a:pt x="5233" y="267"/>
                    <a:pt x="5233" y="193"/>
                  </a:cubicBezTo>
                  <a:cubicBezTo>
                    <a:pt x="5233" y="74"/>
                    <a:pt x="5150" y="1"/>
                    <a:pt x="5077" y="1"/>
                  </a:cubicBezTo>
                  <a:cubicBezTo>
                    <a:pt x="5073" y="1"/>
                    <a:pt x="5057" y="0"/>
                    <a:pt x="5031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4073602" y="3123679"/>
              <a:ext cx="280834" cy="347695"/>
            </a:xfrm>
            <a:custGeom>
              <a:avLst/>
              <a:gdLst/>
              <a:ahLst/>
              <a:cxnLst/>
              <a:rect l="l" t="t" r="r" b="b"/>
              <a:pathLst>
                <a:path w="6334" h="7842" extrusionOk="0">
                  <a:moveTo>
                    <a:pt x="186" y="1"/>
                  </a:moveTo>
                  <a:cubicBezTo>
                    <a:pt x="135" y="1"/>
                    <a:pt x="64" y="35"/>
                    <a:pt x="38" y="89"/>
                  </a:cubicBezTo>
                  <a:cubicBezTo>
                    <a:pt x="1" y="171"/>
                    <a:pt x="38" y="244"/>
                    <a:pt x="74" y="281"/>
                  </a:cubicBezTo>
                  <a:cubicBezTo>
                    <a:pt x="4775" y="3030"/>
                    <a:pt x="5994" y="7686"/>
                    <a:pt x="5994" y="7732"/>
                  </a:cubicBezTo>
                  <a:cubicBezTo>
                    <a:pt x="6031" y="7805"/>
                    <a:pt x="6104" y="7842"/>
                    <a:pt x="6150" y="7842"/>
                  </a:cubicBezTo>
                  <a:lnTo>
                    <a:pt x="6187" y="7842"/>
                  </a:lnTo>
                  <a:cubicBezTo>
                    <a:pt x="6260" y="7805"/>
                    <a:pt x="6333" y="7732"/>
                    <a:pt x="6297" y="7649"/>
                  </a:cubicBezTo>
                  <a:cubicBezTo>
                    <a:pt x="6297" y="7612"/>
                    <a:pt x="5041" y="2838"/>
                    <a:pt x="230" y="15"/>
                  </a:cubicBezTo>
                  <a:cubicBezTo>
                    <a:pt x="220" y="6"/>
                    <a:pt x="204" y="1"/>
                    <a:pt x="186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80;p3"/>
          <p:cNvGrpSpPr/>
          <p:nvPr/>
        </p:nvGrpSpPr>
        <p:grpSpPr>
          <a:xfrm rot="-9000089" flipH="1">
            <a:off x="191423" y="-263267"/>
            <a:ext cx="1192457" cy="1606540"/>
            <a:chOff x="3915984" y="2821214"/>
            <a:chExt cx="958524" cy="1291373"/>
          </a:xfrm>
        </p:grpSpPr>
        <p:sp>
          <p:nvSpPr>
            <p:cNvPr id="81" name="Google Shape;81;p3"/>
            <p:cNvSpPr/>
            <p:nvPr/>
          </p:nvSpPr>
          <p:spPr>
            <a:xfrm>
              <a:off x="4512049" y="3285243"/>
              <a:ext cx="362459" cy="286110"/>
            </a:xfrm>
            <a:custGeom>
              <a:avLst/>
              <a:gdLst/>
              <a:ahLst/>
              <a:cxnLst/>
              <a:rect l="l" t="t" r="r" b="b"/>
              <a:pathLst>
                <a:path w="8175" h="6453" extrusionOk="0">
                  <a:moveTo>
                    <a:pt x="8175" y="0"/>
                  </a:moveTo>
                  <a:cubicBezTo>
                    <a:pt x="8174" y="0"/>
                    <a:pt x="3702" y="569"/>
                    <a:pt x="1989" y="2255"/>
                  </a:cubicBezTo>
                  <a:cubicBezTo>
                    <a:pt x="0" y="4234"/>
                    <a:pt x="651" y="6415"/>
                    <a:pt x="651" y="6415"/>
                  </a:cubicBezTo>
                  <a:cubicBezTo>
                    <a:pt x="651" y="6415"/>
                    <a:pt x="976" y="6453"/>
                    <a:pt x="1466" y="6453"/>
                  </a:cubicBezTo>
                  <a:cubicBezTo>
                    <a:pt x="2623" y="6453"/>
                    <a:pt x="4701" y="6245"/>
                    <a:pt x="5609" y="4848"/>
                  </a:cubicBezTo>
                  <a:cubicBezTo>
                    <a:pt x="6910" y="2896"/>
                    <a:pt x="6800" y="761"/>
                    <a:pt x="8175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4471392" y="3619720"/>
              <a:ext cx="374253" cy="203154"/>
            </a:xfrm>
            <a:custGeom>
              <a:avLst/>
              <a:gdLst/>
              <a:ahLst/>
              <a:cxnLst/>
              <a:rect l="l" t="t" r="r" b="b"/>
              <a:pathLst>
                <a:path w="8441" h="4582" extrusionOk="0">
                  <a:moveTo>
                    <a:pt x="3190" y="0"/>
                  </a:moveTo>
                  <a:cubicBezTo>
                    <a:pt x="1691" y="0"/>
                    <a:pt x="1375" y="1501"/>
                    <a:pt x="1375" y="1501"/>
                  </a:cubicBezTo>
                  <a:cubicBezTo>
                    <a:pt x="1375" y="1501"/>
                    <a:pt x="1" y="2839"/>
                    <a:pt x="1641" y="3948"/>
                  </a:cubicBezTo>
                  <a:cubicBezTo>
                    <a:pt x="2406" y="4448"/>
                    <a:pt x="3935" y="4581"/>
                    <a:pt x="5350" y="4581"/>
                  </a:cubicBezTo>
                  <a:cubicBezTo>
                    <a:pt x="6970" y="4581"/>
                    <a:pt x="8441" y="4406"/>
                    <a:pt x="8441" y="4406"/>
                  </a:cubicBezTo>
                  <a:cubicBezTo>
                    <a:pt x="8441" y="4406"/>
                    <a:pt x="6526" y="585"/>
                    <a:pt x="3703" y="53"/>
                  </a:cubicBezTo>
                  <a:cubicBezTo>
                    <a:pt x="3518" y="17"/>
                    <a:pt x="3348" y="0"/>
                    <a:pt x="3190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4439292" y="3156444"/>
              <a:ext cx="353946" cy="175000"/>
            </a:xfrm>
            <a:custGeom>
              <a:avLst/>
              <a:gdLst/>
              <a:ahLst/>
              <a:cxnLst/>
              <a:rect l="l" t="t" r="r" b="b"/>
              <a:pathLst>
                <a:path w="7983" h="3947" extrusionOk="0">
                  <a:moveTo>
                    <a:pt x="4239" y="1"/>
                  </a:moveTo>
                  <a:cubicBezTo>
                    <a:pt x="3605" y="1"/>
                    <a:pt x="2911" y="85"/>
                    <a:pt x="2173" y="303"/>
                  </a:cubicBezTo>
                  <a:cubicBezTo>
                    <a:pt x="459" y="843"/>
                    <a:pt x="1" y="2328"/>
                    <a:pt x="376" y="3244"/>
                  </a:cubicBezTo>
                  <a:cubicBezTo>
                    <a:pt x="376" y="3244"/>
                    <a:pt x="892" y="3947"/>
                    <a:pt x="2274" y="3947"/>
                  </a:cubicBezTo>
                  <a:cubicBezTo>
                    <a:pt x="2540" y="3947"/>
                    <a:pt x="2838" y="3921"/>
                    <a:pt x="3172" y="3858"/>
                  </a:cubicBezTo>
                  <a:cubicBezTo>
                    <a:pt x="5573" y="3437"/>
                    <a:pt x="7983" y="1073"/>
                    <a:pt x="7983" y="1073"/>
                  </a:cubicBezTo>
                  <a:cubicBezTo>
                    <a:pt x="7983" y="1073"/>
                    <a:pt x="6492" y="1"/>
                    <a:pt x="4239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4364540" y="2821214"/>
              <a:ext cx="340556" cy="333640"/>
            </a:xfrm>
            <a:custGeom>
              <a:avLst/>
              <a:gdLst/>
              <a:ahLst/>
              <a:cxnLst/>
              <a:rect l="l" t="t" r="r" b="b"/>
              <a:pathLst>
                <a:path w="7681" h="7525" extrusionOk="0">
                  <a:moveTo>
                    <a:pt x="7680" y="1"/>
                  </a:moveTo>
                  <a:cubicBezTo>
                    <a:pt x="7680" y="1"/>
                    <a:pt x="3519" y="688"/>
                    <a:pt x="2108" y="2750"/>
                  </a:cubicBezTo>
                  <a:cubicBezTo>
                    <a:pt x="1" y="5765"/>
                    <a:pt x="2062" y="7525"/>
                    <a:pt x="2062" y="7525"/>
                  </a:cubicBezTo>
                  <a:cubicBezTo>
                    <a:pt x="2062" y="7525"/>
                    <a:pt x="4775" y="7259"/>
                    <a:pt x="5957" y="5078"/>
                  </a:cubicBezTo>
                  <a:cubicBezTo>
                    <a:pt x="7222" y="2713"/>
                    <a:pt x="6415" y="881"/>
                    <a:pt x="7680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3992377" y="3029685"/>
              <a:ext cx="329960" cy="309919"/>
            </a:xfrm>
            <a:custGeom>
              <a:avLst/>
              <a:gdLst/>
              <a:ahLst/>
              <a:cxnLst/>
              <a:rect l="l" t="t" r="r" b="b"/>
              <a:pathLst>
                <a:path w="7442" h="6990" extrusionOk="0">
                  <a:moveTo>
                    <a:pt x="193" y="0"/>
                  </a:moveTo>
                  <a:lnTo>
                    <a:pt x="193" y="0"/>
                  </a:lnTo>
                  <a:cubicBezTo>
                    <a:pt x="192" y="0"/>
                    <a:pt x="0" y="4271"/>
                    <a:pt x="2291" y="5911"/>
                  </a:cubicBezTo>
                  <a:cubicBezTo>
                    <a:pt x="3485" y="6784"/>
                    <a:pt x="4601" y="6990"/>
                    <a:pt x="5388" y="6990"/>
                  </a:cubicBezTo>
                  <a:cubicBezTo>
                    <a:pt x="6087" y="6990"/>
                    <a:pt x="6525" y="6827"/>
                    <a:pt x="6525" y="6827"/>
                  </a:cubicBezTo>
                  <a:cubicBezTo>
                    <a:pt x="6525" y="6827"/>
                    <a:pt x="7441" y="4921"/>
                    <a:pt x="5993" y="3015"/>
                  </a:cubicBezTo>
                  <a:cubicBezTo>
                    <a:pt x="4546" y="1100"/>
                    <a:pt x="1375" y="1375"/>
                    <a:pt x="193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3915984" y="3359596"/>
              <a:ext cx="326723" cy="256803"/>
            </a:xfrm>
            <a:custGeom>
              <a:avLst/>
              <a:gdLst/>
              <a:ahLst/>
              <a:cxnLst/>
              <a:rect l="l" t="t" r="r" b="b"/>
              <a:pathLst>
                <a:path w="7369" h="5792" extrusionOk="0">
                  <a:moveTo>
                    <a:pt x="917" y="0"/>
                  </a:moveTo>
                  <a:lnTo>
                    <a:pt x="917" y="0"/>
                  </a:lnTo>
                  <a:cubicBezTo>
                    <a:pt x="917" y="1"/>
                    <a:pt x="0" y="3171"/>
                    <a:pt x="2255" y="4931"/>
                  </a:cubicBezTo>
                  <a:cubicBezTo>
                    <a:pt x="3134" y="5589"/>
                    <a:pt x="3969" y="5791"/>
                    <a:pt x="4665" y="5791"/>
                  </a:cubicBezTo>
                  <a:cubicBezTo>
                    <a:pt x="5780" y="5791"/>
                    <a:pt x="6534" y="5270"/>
                    <a:pt x="6534" y="5270"/>
                  </a:cubicBezTo>
                  <a:cubicBezTo>
                    <a:pt x="6534" y="5270"/>
                    <a:pt x="7368" y="3739"/>
                    <a:pt x="5728" y="2291"/>
                  </a:cubicBezTo>
                  <a:cubicBezTo>
                    <a:pt x="4087" y="844"/>
                    <a:pt x="2099" y="1375"/>
                    <a:pt x="917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3988697" y="3772682"/>
              <a:ext cx="291608" cy="335369"/>
            </a:xfrm>
            <a:custGeom>
              <a:avLst/>
              <a:gdLst/>
              <a:ahLst/>
              <a:cxnLst/>
              <a:rect l="l" t="t" r="r" b="b"/>
              <a:pathLst>
                <a:path w="6577" h="7564" extrusionOk="0">
                  <a:moveTo>
                    <a:pt x="2490" y="0"/>
                  </a:moveTo>
                  <a:cubicBezTo>
                    <a:pt x="1563" y="0"/>
                    <a:pt x="450" y="676"/>
                    <a:pt x="276" y="2404"/>
                  </a:cubicBezTo>
                  <a:cubicBezTo>
                    <a:pt x="1" y="4925"/>
                    <a:pt x="1073" y="7564"/>
                    <a:pt x="1073" y="7564"/>
                  </a:cubicBezTo>
                  <a:cubicBezTo>
                    <a:pt x="1073" y="7564"/>
                    <a:pt x="2182" y="6336"/>
                    <a:pt x="3364" y="5273"/>
                  </a:cubicBezTo>
                  <a:cubicBezTo>
                    <a:pt x="4546" y="4164"/>
                    <a:pt x="6498" y="3440"/>
                    <a:pt x="6535" y="2029"/>
                  </a:cubicBezTo>
                  <a:cubicBezTo>
                    <a:pt x="6577" y="630"/>
                    <a:pt x="5621" y="330"/>
                    <a:pt x="4795" y="330"/>
                  </a:cubicBezTo>
                  <a:cubicBezTo>
                    <a:pt x="4176" y="330"/>
                    <a:pt x="3630" y="498"/>
                    <a:pt x="3630" y="498"/>
                  </a:cubicBezTo>
                  <a:cubicBezTo>
                    <a:pt x="3407" y="184"/>
                    <a:pt x="2974" y="0"/>
                    <a:pt x="2490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4092312" y="2909400"/>
              <a:ext cx="511211" cy="1203187"/>
            </a:xfrm>
            <a:custGeom>
              <a:avLst/>
              <a:gdLst/>
              <a:ahLst/>
              <a:cxnLst/>
              <a:rect l="l" t="t" r="r" b="b"/>
              <a:pathLst>
                <a:path w="11530" h="27137" extrusionOk="0">
                  <a:moveTo>
                    <a:pt x="11529" y="1"/>
                  </a:moveTo>
                  <a:lnTo>
                    <a:pt x="11529" y="1"/>
                  </a:lnTo>
                  <a:cubicBezTo>
                    <a:pt x="0" y="13747"/>
                    <a:pt x="8248" y="24890"/>
                    <a:pt x="9962" y="26952"/>
                  </a:cubicBezTo>
                  <a:cubicBezTo>
                    <a:pt x="10069" y="27080"/>
                    <a:pt x="10198" y="27136"/>
                    <a:pt x="10332" y="27136"/>
                  </a:cubicBezTo>
                  <a:cubicBezTo>
                    <a:pt x="10438" y="27136"/>
                    <a:pt x="10547" y="27100"/>
                    <a:pt x="10649" y="27035"/>
                  </a:cubicBezTo>
                  <a:cubicBezTo>
                    <a:pt x="10878" y="26842"/>
                    <a:pt x="10878" y="26540"/>
                    <a:pt x="10686" y="26311"/>
                  </a:cubicBezTo>
                  <a:cubicBezTo>
                    <a:pt x="9540" y="25239"/>
                    <a:pt x="6525" y="21765"/>
                    <a:pt x="6104" y="14773"/>
                  </a:cubicBezTo>
                  <a:cubicBezTo>
                    <a:pt x="5646" y="7791"/>
                    <a:pt x="11528" y="2"/>
                    <a:pt x="11529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4362900" y="3215767"/>
              <a:ext cx="304820" cy="171098"/>
            </a:xfrm>
            <a:custGeom>
              <a:avLst/>
              <a:gdLst/>
              <a:ahLst/>
              <a:cxnLst/>
              <a:rect l="l" t="t" r="r" b="b"/>
              <a:pathLst>
                <a:path w="6875" h="3859" extrusionOk="0">
                  <a:moveTo>
                    <a:pt x="6682" y="0"/>
                  </a:moveTo>
                  <a:cubicBezTo>
                    <a:pt x="6645" y="37"/>
                    <a:pt x="5499" y="110"/>
                    <a:pt x="4088" y="614"/>
                  </a:cubicBezTo>
                  <a:cubicBezTo>
                    <a:pt x="2219" y="1256"/>
                    <a:pt x="807" y="2291"/>
                    <a:pt x="38" y="3629"/>
                  </a:cubicBezTo>
                  <a:cubicBezTo>
                    <a:pt x="1" y="3703"/>
                    <a:pt x="38" y="3776"/>
                    <a:pt x="120" y="3858"/>
                  </a:cubicBezTo>
                  <a:lnTo>
                    <a:pt x="193" y="3858"/>
                  </a:lnTo>
                  <a:cubicBezTo>
                    <a:pt x="230" y="3858"/>
                    <a:pt x="267" y="3822"/>
                    <a:pt x="312" y="3776"/>
                  </a:cubicBezTo>
                  <a:cubicBezTo>
                    <a:pt x="2063" y="724"/>
                    <a:pt x="6682" y="303"/>
                    <a:pt x="6727" y="303"/>
                  </a:cubicBezTo>
                  <a:cubicBezTo>
                    <a:pt x="6801" y="303"/>
                    <a:pt x="6874" y="229"/>
                    <a:pt x="6874" y="156"/>
                  </a:cubicBezTo>
                  <a:cubicBezTo>
                    <a:pt x="6874" y="74"/>
                    <a:pt x="6801" y="0"/>
                    <a:pt x="6682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4395000" y="3388991"/>
              <a:ext cx="337320" cy="444794"/>
            </a:xfrm>
            <a:custGeom>
              <a:avLst/>
              <a:gdLst/>
              <a:ahLst/>
              <a:cxnLst/>
              <a:rect l="l" t="t" r="r" b="b"/>
              <a:pathLst>
                <a:path w="7608" h="10032" extrusionOk="0">
                  <a:moveTo>
                    <a:pt x="7442" y="1"/>
                  </a:moveTo>
                  <a:cubicBezTo>
                    <a:pt x="7405" y="1"/>
                    <a:pt x="7366" y="10"/>
                    <a:pt x="7332" y="25"/>
                  </a:cubicBezTo>
                  <a:cubicBezTo>
                    <a:pt x="7332" y="61"/>
                    <a:pt x="5692" y="1244"/>
                    <a:pt x="4015" y="3040"/>
                  </a:cubicBezTo>
                  <a:cubicBezTo>
                    <a:pt x="2411" y="4726"/>
                    <a:pt x="459" y="7246"/>
                    <a:pt x="47" y="9840"/>
                  </a:cubicBezTo>
                  <a:cubicBezTo>
                    <a:pt x="1" y="9913"/>
                    <a:pt x="83" y="10032"/>
                    <a:pt x="157" y="10032"/>
                  </a:cubicBezTo>
                  <a:lnTo>
                    <a:pt x="193" y="10032"/>
                  </a:lnTo>
                  <a:cubicBezTo>
                    <a:pt x="276" y="10032"/>
                    <a:pt x="312" y="9995"/>
                    <a:pt x="349" y="9913"/>
                  </a:cubicBezTo>
                  <a:cubicBezTo>
                    <a:pt x="1110" y="5028"/>
                    <a:pt x="7451" y="327"/>
                    <a:pt x="7525" y="290"/>
                  </a:cubicBezTo>
                  <a:cubicBezTo>
                    <a:pt x="7607" y="254"/>
                    <a:pt x="7607" y="144"/>
                    <a:pt x="7561" y="61"/>
                  </a:cubicBezTo>
                  <a:cubicBezTo>
                    <a:pt x="7540" y="18"/>
                    <a:pt x="7493" y="1"/>
                    <a:pt x="7442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4447849" y="3673677"/>
              <a:ext cx="277553" cy="67083"/>
            </a:xfrm>
            <a:custGeom>
              <a:avLst/>
              <a:gdLst/>
              <a:ahLst/>
              <a:cxnLst/>
              <a:rect l="l" t="t" r="r" b="b"/>
              <a:pathLst>
                <a:path w="6260" h="1513" extrusionOk="0">
                  <a:moveTo>
                    <a:pt x="1603" y="0"/>
                  </a:moveTo>
                  <a:cubicBezTo>
                    <a:pt x="1098" y="0"/>
                    <a:pt x="592" y="61"/>
                    <a:pt x="110" y="211"/>
                  </a:cubicBezTo>
                  <a:cubicBezTo>
                    <a:pt x="37" y="248"/>
                    <a:pt x="0" y="321"/>
                    <a:pt x="37" y="404"/>
                  </a:cubicBezTo>
                  <a:cubicBezTo>
                    <a:pt x="37" y="463"/>
                    <a:pt x="110" y="523"/>
                    <a:pt x="182" y="523"/>
                  </a:cubicBezTo>
                  <a:cubicBezTo>
                    <a:pt x="198" y="523"/>
                    <a:pt x="214" y="520"/>
                    <a:pt x="229" y="513"/>
                  </a:cubicBezTo>
                  <a:cubicBezTo>
                    <a:pt x="680" y="366"/>
                    <a:pt x="1161" y="306"/>
                    <a:pt x="1644" y="306"/>
                  </a:cubicBezTo>
                  <a:cubicBezTo>
                    <a:pt x="3773" y="306"/>
                    <a:pt x="5964" y="1475"/>
                    <a:pt x="5994" y="1512"/>
                  </a:cubicBezTo>
                  <a:lnTo>
                    <a:pt x="6067" y="1512"/>
                  </a:lnTo>
                  <a:cubicBezTo>
                    <a:pt x="6104" y="1512"/>
                    <a:pt x="6186" y="1512"/>
                    <a:pt x="6223" y="1430"/>
                  </a:cubicBezTo>
                  <a:cubicBezTo>
                    <a:pt x="6259" y="1357"/>
                    <a:pt x="6223" y="1283"/>
                    <a:pt x="6140" y="1237"/>
                  </a:cubicBezTo>
                  <a:cubicBezTo>
                    <a:pt x="6021" y="1178"/>
                    <a:pt x="3817" y="0"/>
                    <a:pt x="1603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3992377" y="3437584"/>
              <a:ext cx="386047" cy="343793"/>
            </a:xfrm>
            <a:custGeom>
              <a:avLst/>
              <a:gdLst/>
              <a:ahLst/>
              <a:cxnLst/>
              <a:rect l="l" t="t" r="r" b="b"/>
              <a:pathLst>
                <a:path w="8707" h="7754" extrusionOk="0">
                  <a:moveTo>
                    <a:pt x="266" y="1"/>
                  </a:moveTo>
                  <a:cubicBezTo>
                    <a:pt x="193" y="1"/>
                    <a:pt x="73" y="1"/>
                    <a:pt x="37" y="74"/>
                  </a:cubicBezTo>
                  <a:cubicBezTo>
                    <a:pt x="0" y="148"/>
                    <a:pt x="37" y="267"/>
                    <a:pt x="110" y="303"/>
                  </a:cubicBezTo>
                  <a:cubicBezTo>
                    <a:pt x="5187" y="2594"/>
                    <a:pt x="8358" y="7635"/>
                    <a:pt x="8395" y="7671"/>
                  </a:cubicBezTo>
                  <a:cubicBezTo>
                    <a:pt x="8440" y="7708"/>
                    <a:pt x="8477" y="7754"/>
                    <a:pt x="8550" y="7754"/>
                  </a:cubicBezTo>
                  <a:cubicBezTo>
                    <a:pt x="8550" y="7754"/>
                    <a:pt x="8587" y="7754"/>
                    <a:pt x="8624" y="7708"/>
                  </a:cubicBezTo>
                  <a:cubicBezTo>
                    <a:pt x="8706" y="7671"/>
                    <a:pt x="8706" y="7598"/>
                    <a:pt x="8669" y="7525"/>
                  </a:cubicBezTo>
                  <a:cubicBezTo>
                    <a:pt x="8624" y="7479"/>
                    <a:pt x="5416" y="2365"/>
                    <a:pt x="266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4093952" y="3694782"/>
              <a:ext cx="232018" cy="226786"/>
            </a:xfrm>
            <a:custGeom>
              <a:avLst/>
              <a:gdLst/>
              <a:ahLst/>
              <a:cxnLst/>
              <a:rect l="l" t="t" r="r" b="b"/>
              <a:pathLst>
                <a:path w="5233" h="5115" extrusionOk="0">
                  <a:moveTo>
                    <a:pt x="5031" y="0"/>
                  </a:moveTo>
                  <a:cubicBezTo>
                    <a:pt x="4828" y="0"/>
                    <a:pt x="3997" y="29"/>
                    <a:pt x="3015" y="532"/>
                  </a:cubicBezTo>
                  <a:cubicBezTo>
                    <a:pt x="2025" y="1073"/>
                    <a:pt x="687" y="2255"/>
                    <a:pt x="0" y="4931"/>
                  </a:cubicBezTo>
                  <a:cubicBezTo>
                    <a:pt x="0" y="5004"/>
                    <a:pt x="37" y="5114"/>
                    <a:pt x="110" y="5114"/>
                  </a:cubicBezTo>
                  <a:lnTo>
                    <a:pt x="147" y="5114"/>
                  </a:lnTo>
                  <a:cubicBezTo>
                    <a:pt x="229" y="5114"/>
                    <a:pt x="303" y="5078"/>
                    <a:pt x="303" y="5004"/>
                  </a:cubicBezTo>
                  <a:cubicBezTo>
                    <a:pt x="1436" y="461"/>
                    <a:pt x="4457" y="302"/>
                    <a:pt x="4969" y="302"/>
                  </a:cubicBezTo>
                  <a:cubicBezTo>
                    <a:pt x="5008" y="302"/>
                    <a:pt x="5032" y="303"/>
                    <a:pt x="5040" y="303"/>
                  </a:cubicBezTo>
                  <a:cubicBezTo>
                    <a:pt x="5150" y="303"/>
                    <a:pt x="5233" y="267"/>
                    <a:pt x="5233" y="193"/>
                  </a:cubicBezTo>
                  <a:cubicBezTo>
                    <a:pt x="5233" y="74"/>
                    <a:pt x="5150" y="1"/>
                    <a:pt x="5077" y="1"/>
                  </a:cubicBezTo>
                  <a:cubicBezTo>
                    <a:pt x="5073" y="1"/>
                    <a:pt x="5057" y="0"/>
                    <a:pt x="5031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4073602" y="3123679"/>
              <a:ext cx="280834" cy="347695"/>
            </a:xfrm>
            <a:custGeom>
              <a:avLst/>
              <a:gdLst/>
              <a:ahLst/>
              <a:cxnLst/>
              <a:rect l="l" t="t" r="r" b="b"/>
              <a:pathLst>
                <a:path w="6334" h="7842" extrusionOk="0">
                  <a:moveTo>
                    <a:pt x="186" y="1"/>
                  </a:moveTo>
                  <a:cubicBezTo>
                    <a:pt x="135" y="1"/>
                    <a:pt x="64" y="35"/>
                    <a:pt x="38" y="89"/>
                  </a:cubicBezTo>
                  <a:cubicBezTo>
                    <a:pt x="1" y="171"/>
                    <a:pt x="38" y="244"/>
                    <a:pt x="74" y="281"/>
                  </a:cubicBezTo>
                  <a:cubicBezTo>
                    <a:pt x="4775" y="3030"/>
                    <a:pt x="5994" y="7686"/>
                    <a:pt x="5994" y="7732"/>
                  </a:cubicBezTo>
                  <a:cubicBezTo>
                    <a:pt x="6031" y="7805"/>
                    <a:pt x="6104" y="7842"/>
                    <a:pt x="6150" y="7842"/>
                  </a:cubicBezTo>
                  <a:lnTo>
                    <a:pt x="6187" y="7842"/>
                  </a:lnTo>
                  <a:cubicBezTo>
                    <a:pt x="6260" y="7805"/>
                    <a:pt x="6333" y="7732"/>
                    <a:pt x="6297" y="7649"/>
                  </a:cubicBezTo>
                  <a:cubicBezTo>
                    <a:pt x="6297" y="7612"/>
                    <a:pt x="5041" y="2838"/>
                    <a:pt x="230" y="15"/>
                  </a:cubicBezTo>
                  <a:cubicBezTo>
                    <a:pt x="220" y="6"/>
                    <a:pt x="204" y="1"/>
                    <a:pt x="186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95;p3"/>
          <p:cNvGrpSpPr/>
          <p:nvPr/>
        </p:nvGrpSpPr>
        <p:grpSpPr>
          <a:xfrm rot="1461032" flipH="1">
            <a:off x="17771" y="3871776"/>
            <a:ext cx="917428" cy="1463203"/>
            <a:chOff x="2082700" y="2684302"/>
            <a:chExt cx="917468" cy="1463268"/>
          </a:xfrm>
        </p:grpSpPr>
        <p:sp>
          <p:nvSpPr>
            <p:cNvPr id="96" name="Google Shape;96;p3"/>
            <p:cNvSpPr/>
            <p:nvPr/>
          </p:nvSpPr>
          <p:spPr>
            <a:xfrm>
              <a:off x="2197665" y="2684302"/>
              <a:ext cx="391323" cy="450247"/>
            </a:xfrm>
            <a:custGeom>
              <a:avLst/>
              <a:gdLst/>
              <a:ahLst/>
              <a:cxnLst/>
              <a:rect l="l" t="t" r="r" b="b"/>
              <a:pathLst>
                <a:path w="8826" h="10155" extrusionOk="0">
                  <a:moveTo>
                    <a:pt x="303" y="1"/>
                  </a:moveTo>
                  <a:lnTo>
                    <a:pt x="303" y="1"/>
                  </a:lnTo>
                  <a:cubicBezTo>
                    <a:pt x="303" y="1"/>
                    <a:pt x="1" y="5224"/>
                    <a:pt x="2521" y="7744"/>
                  </a:cubicBezTo>
                  <a:cubicBezTo>
                    <a:pt x="4885" y="10118"/>
                    <a:pt x="7369" y="10154"/>
                    <a:pt x="7369" y="10154"/>
                  </a:cubicBezTo>
                  <a:cubicBezTo>
                    <a:pt x="7369" y="10154"/>
                    <a:pt x="8826" y="6791"/>
                    <a:pt x="6837" y="4354"/>
                  </a:cubicBezTo>
                  <a:cubicBezTo>
                    <a:pt x="4931" y="2017"/>
                    <a:pt x="1302" y="1788"/>
                    <a:pt x="303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2554843" y="2982112"/>
              <a:ext cx="430295" cy="299988"/>
            </a:xfrm>
            <a:custGeom>
              <a:avLst/>
              <a:gdLst/>
              <a:ahLst/>
              <a:cxnLst/>
              <a:rect l="l" t="t" r="r" b="b"/>
              <a:pathLst>
                <a:path w="9705" h="6766" extrusionOk="0">
                  <a:moveTo>
                    <a:pt x="9705" y="1"/>
                  </a:moveTo>
                  <a:lnTo>
                    <a:pt x="9705" y="1"/>
                  </a:lnTo>
                  <a:cubicBezTo>
                    <a:pt x="9705" y="1"/>
                    <a:pt x="5883" y="38"/>
                    <a:pt x="3171" y="2063"/>
                  </a:cubicBezTo>
                  <a:cubicBezTo>
                    <a:pt x="0" y="4464"/>
                    <a:pt x="1530" y="6608"/>
                    <a:pt x="1530" y="6608"/>
                  </a:cubicBezTo>
                  <a:cubicBezTo>
                    <a:pt x="1530" y="6608"/>
                    <a:pt x="1972" y="6766"/>
                    <a:pt x="2647" y="6766"/>
                  </a:cubicBezTo>
                  <a:cubicBezTo>
                    <a:pt x="3634" y="6766"/>
                    <a:pt x="5119" y="6430"/>
                    <a:pt x="6452" y="4775"/>
                  </a:cubicBezTo>
                  <a:cubicBezTo>
                    <a:pt x="8706" y="1944"/>
                    <a:pt x="7945" y="2099"/>
                    <a:pt x="9705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082700" y="3172361"/>
              <a:ext cx="418147" cy="197612"/>
            </a:xfrm>
            <a:custGeom>
              <a:avLst/>
              <a:gdLst/>
              <a:ahLst/>
              <a:cxnLst/>
              <a:rect l="l" t="t" r="r" b="b"/>
              <a:pathLst>
                <a:path w="9431" h="4457" extrusionOk="0">
                  <a:moveTo>
                    <a:pt x="5223" y="0"/>
                  </a:moveTo>
                  <a:cubicBezTo>
                    <a:pt x="3668" y="0"/>
                    <a:pt x="2557" y="537"/>
                    <a:pt x="0" y="594"/>
                  </a:cubicBezTo>
                  <a:cubicBezTo>
                    <a:pt x="0" y="594"/>
                    <a:pt x="2255" y="3609"/>
                    <a:pt x="4692" y="4223"/>
                  </a:cubicBezTo>
                  <a:cubicBezTo>
                    <a:pt x="5343" y="4394"/>
                    <a:pt x="5973" y="4457"/>
                    <a:pt x="6548" y="4457"/>
                  </a:cubicBezTo>
                  <a:cubicBezTo>
                    <a:pt x="8169" y="4457"/>
                    <a:pt x="9357" y="3958"/>
                    <a:pt x="9357" y="3958"/>
                  </a:cubicBezTo>
                  <a:cubicBezTo>
                    <a:pt x="9238" y="3692"/>
                    <a:pt x="9430" y="677"/>
                    <a:pt x="6608" y="136"/>
                  </a:cubicBezTo>
                  <a:cubicBezTo>
                    <a:pt x="6090" y="39"/>
                    <a:pt x="5640" y="0"/>
                    <a:pt x="5223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2605609" y="3203973"/>
              <a:ext cx="394559" cy="445370"/>
            </a:xfrm>
            <a:custGeom>
              <a:avLst/>
              <a:gdLst/>
              <a:ahLst/>
              <a:cxnLst/>
              <a:rect l="l" t="t" r="r" b="b"/>
              <a:pathLst>
                <a:path w="8899" h="10045" extrusionOk="0">
                  <a:moveTo>
                    <a:pt x="8899" y="1"/>
                  </a:moveTo>
                  <a:lnTo>
                    <a:pt x="8899" y="1"/>
                  </a:lnTo>
                  <a:cubicBezTo>
                    <a:pt x="3437" y="2062"/>
                    <a:pt x="1" y="6415"/>
                    <a:pt x="999" y="10044"/>
                  </a:cubicBezTo>
                  <a:cubicBezTo>
                    <a:pt x="999" y="10044"/>
                    <a:pt x="4354" y="9586"/>
                    <a:pt x="6269" y="6984"/>
                  </a:cubicBezTo>
                  <a:cubicBezTo>
                    <a:pt x="8670" y="3630"/>
                    <a:pt x="7983" y="2172"/>
                    <a:pt x="8899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2138343" y="3440865"/>
              <a:ext cx="362503" cy="365696"/>
            </a:xfrm>
            <a:custGeom>
              <a:avLst/>
              <a:gdLst/>
              <a:ahLst/>
              <a:cxnLst/>
              <a:rect l="l" t="t" r="r" b="b"/>
              <a:pathLst>
                <a:path w="8176" h="8248" extrusionOk="0">
                  <a:moveTo>
                    <a:pt x="1" y="0"/>
                  </a:moveTo>
                  <a:cubicBezTo>
                    <a:pt x="1" y="1"/>
                    <a:pt x="917" y="8175"/>
                    <a:pt x="7827" y="8248"/>
                  </a:cubicBezTo>
                  <a:cubicBezTo>
                    <a:pt x="7827" y="8248"/>
                    <a:pt x="8175" y="5425"/>
                    <a:pt x="6269" y="3629"/>
                  </a:cubicBezTo>
                  <a:cubicBezTo>
                    <a:pt x="4354" y="1796"/>
                    <a:pt x="1531" y="1641"/>
                    <a:pt x="1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2352135" y="2874950"/>
              <a:ext cx="429852" cy="1272619"/>
            </a:xfrm>
            <a:custGeom>
              <a:avLst/>
              <a:gdLst/>
              <a:ahLst/>
              <a:cxnLst/>
              <a:rect l="l" t="t" r="r" b="b"/>
              <a:pathLst>
                <a:path w="9695" h="28703" extrusionOk="0">
                  <a:moveTo>
                    <a:pt x="117" y="1"/>
                  </a:moveTo>
                  <a:cubicBezTo>
                    <a:pt x="54" y="1"/>
                    <a:pt x="0" y="100"/>
                    <a:pt x="72" y="164"/>
                  </a:cubicBezTo>
                  <a:cubicBezTo>
                    <a:pt x="63" y="156"/>
                    <a:pt x="59" y="153"/>
                    <a:pt x="59" y="153"/>
                  </a:cubicBezTo>
                  <a:lnTo>
                    <a:pt x="59" y="153"/>
                  </a:lnTo>
                  <a:cubicBezTo>
                    <a:pt x="58" y="153"/>
                    <a:pt x="116" y="200"/>
                    <a:pt x="146" y="200"/>
                  </a:cubicBezTo>
                  <a:cubicBezTo>
                    <a:pt x="182" y="237"/>
                    <a:pt x="256" y="319"/>
                    <a:pt x="301" y="356"/>
                  </a:cubicBezTo>
                  <a:cubicBezTo>
                    <a:pt x="531" y="548"/>
                    <a:pt x="714" y="778"/>
                    <a:pt x="906" y="970"/>
                  </a:cubicBezTo>
                  <a:cubicBezTo>
                    <a:pt x="1594" y="1767"/>
                    <a:pt x="2171" y="2684"/>
                    <a:pt x="2666" y="3637"/>
                  </a:cubicBezTo>
                  <a:cubicBezTo>
                    <a:pt x="3280" y="4901"/>
                    <a:pt x="3811" y="6276"/>
                    <a:pt x="3967" y="7687"/>
                  </a:cubicBezTo>
                  <a:cubicBezTo>
                    <a:pt x="4114" y="9291"/>
                    <a:pt x="4077" y="10931"/>
                    <a:pt x="4114" y="12572"/>
                  </a:cubicBezTo>
                  <a:cubicBezTo>
                    <a:pt x="4150" y="15404"/>
                    <a:pt x="4306" y="18263"/>
                    <a:pt x="4838" y="21085"/>
                  </a:cubicBezTo>
                  <a:cubicBezTo>
                    <a:pt x="5149" y="22808"/>
                    <a:pt x="5608" y="24568"/>
                    <a:pt x="6487" y="26089"/>
                  </a:cubicBezTo>
                  <a:cubicBezTo>
                    <a:pt x="6790" y="26630"/>
                    <a:pt x="7175" y="27161"/>
                    <a:pt x="7633" y="27619"/>
                  </a:cubicBezTo>
                  <a:cubicBezTo>
                    <a:pt x="7816" y="27812"/>
                    <a:pt x="8009" y="28004"/>
                    <a:pt x="8238" y="28188"/>
                  </a:cubicBezTo>
                  <a:cubicBezTo>
                    <a:pt x="8467" y="28343"/>
                    <a:pt x="8696" y="28536"/>
                    <a:pt x="8962" y="28646"/>
                  </a:cubicBezTo>
                  <a:cubicBezTo>
                    <a:pt x="9035" y="28684"/>
                    <a:pt x="9113" y="28702"/>
                    <a:pt x="9188" y="28702"/>
                  </a:cubicBezTo>
                  <a:cubicBezTo>
                    <a:pt x="9349" y="28702"/>
                    <a:pt x="9501" y="28618"/>
                    <a:pt x="9576" y="28462"/>
                  </a:cubicBezTo>
                  <a:cubicBezTo>
                    <a:pt x="9649" y="28307"/>
                    <a:pt x="9695" y="28114"/>
                    <a:pt x="9576" y="27958"/>
                  </a:cubicBezTo>
                  <a:cubicBezTo>
                    <a:pt x="9466" y="27812"/>
                    <a:pt x="9273" y="27693"/>
                    <a:pt x="9117" y="27583"/>
                  </a:cubicBezTo>
                  <a:cubicBezTo>
                    <a:pt x="8733" y="27271"/>
                    <a:pt x="8393" y="26969"/>
                    <a:pt x="8091" y="26584"/>
                  </a:cubicBezTo>
                  <a:cubicBezTo>
                    <a:pt x="7477" y="25896"/>
                    <a:pt x="6982" y="25063"/>
                    <a:pt x="6597" y="24219"/>
                  </a:cubicBezTo>
                  <a:cubicBezTo>
                    <a:pt x="5718" y="22277"/>
                    <a:pt x="5259" y="20096"/>
                    <a:pt x="4994" y="17997"/>
                  </a:cubicBezTo>
                  <a:cubicBezTo>
                    <a:pt x="4728" y="15779"/>
                    <a:pt x="4728" y="13571"/>
                    <a:pt x="4691" y="11353"/>
                  </a:cubicBezTo>
                  <a:cubicBezTo>
                    <a:pt x="4691" y="9172"/>
                    <a:pt x="4654" y="7000"/>
                    <a:pt x="3921" y="4938"/>
                  </a:cubicBezTo>
                  <a:cubicBezTo>
                    <a:pt x="3280" y="3179"/>
                    <a:pt x="2171" y="1611"/>
                    <a:pt x="714" y="429"/>
                  </a:cubicBezTo>
                  <a:cubicBezTo>
                    <a:pt x="531" y="283"/>
                    <a:pt x="338" y="164"/>
                    <a:pt x="146" y="8"/>
                  </a:cubicBezTo>
                  <a:cubicBezTo>
                    <a:pt x="136" y="3"/>
                    <a:pt x="127" y="1"/>
                    <a:pt x="117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2246879" y="3079653"/>
              <a:ext cx="599310" cy="387199"/>
            </a:xfrm>
            <a:custGeom>
              <a:avLst/>
              <a:gdLst/>
              <a:ahLst/>
              <a:cxnLst/>
              <a:rect l="l" t="t" r="r" b="b"/>
              <a:pathLst>
                <a:path w="13517" h="8733" extrusionOk="0">
                  <a:moveTo>
                    <a:pt x="13349" y="0"/>
                  </a:moveTo>
                  <a:cubicBezTo>
                    <a:pt x="13329" y="0"/>
                    <a:pt x="13308" y="6"/>
                    <a:pt x="13288" y="19"/>
                  </a:cubicBezTo>
                  <a:cubicBezTo>
                    <a:pt x="11950" y="623"/>
                    <a:pt x="10767" y="1622"/>
                    <a:pt x="9778" y="2685"/>
                  </a:cubicBezTo>
                  <a:cubicBezTo>
                    <a:pt x="8742" y="3831"/>
                    <a:pt x="7826" y="5096"/>
                    <a:pt x="7212" y="6507"/>
                  </a:cubicBezTo>
                  <a:cubicBezTo>
                    <a:pt x="7027" y="6959"/>
                    <a:pt x="6860" y="7429"/>
                    <a:pt x="6751" y="7916"/>
                  </a:cubicBezTo>
                  <a:lnTo>
                    <a:pt x="6751" y="7916"/>
                  </a:lnTo>
                  <a:cubicBezTo>
                    <a:pt x="6413" y="7003"/>
                    <a:pt x="5878" y="6155"/>
                    <a:pt x="5196" y="5435"/>
                  </a:cubicBezTo>
                  <a:cubicBezTo>
                    <a:pt x="4353" y="4555"/>
                    <a:pt x="3317" y="3913"/>
                    <a:pt x="2171" y="3492"/>
                  </a:cubicBezTo>
                  <a:cubicBezTo>
                    <a:pt x="1530" y="3299"/>
                    <a:pt x="879" y="3144"/>
                    <a:pt x="192" y="3144"/>
                  </a:cubicBezTo>
                  <a:cubicBezTo>
                    <a:pt x="181" y="3142"/>
                    <a:pt x="171" y="3141"/>
                    <a:pt x="161" y="3141"/>
                  </a:cubicBezTo>
                  <a:cubicBezTo>
                    <a:pt x="0" y="3141"/>
                    <a:pt x="10" y="3412"/>
                    <a:pt x="192" y="3455"/>
                  </a:cubicBezTo>
                  <a:cubicBezTo>
                    <a:pt x="1337" y="3492"/>
                    <a:pt x="2483" y="3831"/>
                    <a:pt x="3436" y="4445"/>
                  </a:cubicBezTo>
                  <a:cubicBezTo>
                    <a:pt x="4426" y="5013"/>
                    <a:pt x="5306" y="5856"/>
                    <a:pt x="5883" y="6846"/>
                  </a:cubicBezTo>
                  <a:cubicBezTo>
                    <a:pt x="6222" y="7387"/>
                    <a:pt x="6488" y="7991"/>
                    <a:pt x="6644" y="8605"/>
                  </a:cubicBezTo>
                  <a:cubicBezTo>
                    <a:pt x="6677" y="8693"/>
                    <a:pt x="6742" y="8733"/>
                    <a:pt x="6803" y="8733"/>
                  </a:cubicBezTo>
                  <a:cubicBezTo>
                    <a:pt x="6877" y="8733"/>
                    <a:pt x="6946" y="8674"/>
                    <a:pt x="6946" y="8569"/>
                  </a:cubicBezTo>
                  <a:cubicBezTo>
                    <a:pt x="7028" y="7955"/>
                    <a:pt x="7175" y="7387"/>
                    <a:pt x="7441" y="6809"/>
                  </a:cubicBezTo>
                  <a:cubicBezTo>
                    <a:pt x="7716" y="6159"/>
                    <a:pt x="8055" y="5554"/>
                    <a:pt x="8440" y="4940"/>
                  </a:cubicBezTo>
                  <a:cubicBezTo>
                    <a:pt x="9237" y="3684"/>
                    <a:pt x="10273" y="2493"/>
                    <a:pt x="11455" y="1540"/>
                  </a:cubicBezTo>
                  <a:cubicBezTo>
                    <a:pt x="12069" y="1045"/>
                    <a:pt x="12710" y="587"/>
                    <a:pt x="13443" y="284"/>
                  </a:cubicBezTo>
                  <a:cubicBezTo>
                    <a:pt x="13517" y="248"/>
                    <a:pt x="13517" y="129"/>
                    <a:pt x="13480" y="92"/>
                  </a:cubicBezTo>
                  <a:cubicBezTo>
                    <a:pt x="13454" y="39"/>
                    <a:pt x="13403" y="0"/>
                    <a:pt x="13349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2181527" y="3513090"/>
              <a:ext cx="426394" cy="372657"/>
            </a:xfrm>
            <a:custGeom>
              <a:avLst/>
              <a:gdLst/>
              <a:ahLst/>
              <a:cxnLst/>
              <a:rect l="l" t="t" r="r" b="b"/>
              <a:pathLst>
                <a:path w="9617" h="8405" extrusionOk="0">
                  <a:moveTo>
                    <a:pt x="197" y="0"/>
                  </a:moveTo>
                  <a:cubicBezTo>
                    <a:pt x="48" y="0"/>
                    <a:pt x="0" y="245"/>
                    <a:pt x="172" y="277"/>
                  </a:cubicBezTo>
                  <a:cubicBezTo>
                    <a:pt x="1015" y="552"/>
                    <a:pt x="1813" y="928"/>
                    <a:pt x="2546" y="1469"/>
                  </a:cubicBezTo>
                  <a:cubicBezTo>
                    <a:pt x="3306" y="2037"/>
                    <a:pt x="3875" y="2761"/>
                    <a:pt x="4415" y="3567"/>
                  </a:cubicBezTo>
                  <a:cubicBezTo>
                    <a:pt x="4681" y="3943"/>
                    <a:pt x="4947" y="4365"/>
                    <a:pt x="5213" y="4786"/>
                  </a:cubicBezTo>
                  <a:cubicBezTo>
                    <a:pt x="5405" y="5052"/>
                    <a:pt x="5634" y="5363"/>
                    <a:pt x="5827" y="5629"/>
                  </a:cubicBezTo>
                  <a:cubicBezTo>
                    <a:pt x="6211" y="6087"/>
                    <a:pt x="6587" y="6546"/>
                    <a:pt x="7045" y="6921"/>
                  </a:cubicBezTo>
                  <a:cubicBezTo>
                    <a:pt x="7733" y="7499"/>
                    <a:pt x="8502" y="7957"/>
                    <a:pt x="9300" y="8379"/>
                  </a:cubicBezTo>
                  <a:cubicBezTo>
                    <a:pt x="9332" y="8397"/>
                    <a:pt x="9363" y="8405"/>
                    <a:pt x="9391" y="8405"/>
                  </a:cubicBezTo>
                  <a:cubicBezTo>
                    <a:pt x="9534" y="8405"/>
                    <a:pt x="9616" y="8204"/>
                    <a:pt x="9456" y="8113"/>
                  </a:cubicBezTo>
                  <a:cubicBezTo>
                    <a:pt x="8732" y="7728"/>
                    <a:pt x="8044" y="7343"/>
                    <a:pt x="7394" y="6811"/>
                  </a:cubicBezTo>
                  <a:cubicBezTo>
                    <a:pt x="6935" y="6427"/>
                    <a:pt x="6514" y="6005"/>
                    <a:pt x="6166" y="5510"/>
                  </a:cubicBezTo>
                  <a:cubicBezTo>
                    <a:pt x="5671" y="4905"/>
                    <a:pt x="5213" y="4218"/>
                    <a:pt x="4754" y="3531"/>
                  </a:cubicBezTo>
                  <a:cubicBezTo>
                    <a:pt x="4223" y="2761"/>
                    <a:pt x="3645" y="2000"/>
                    <a:pt x="2921" y="1386"/>
                  </a:cubicBezTo>
                  <a:cubicBezTo>
                    <a:pt x="2124" y="736"/>
                    <a:pt x="1208" y="277"/>
                    <a:pt x="255" y="12"/>
                  </a:cubicBezTo>
                  <a:cubicBezTo>
                    <a:pt x="234" y="4"/>
                    <a:pt x="215" y="0"/>
                    <a:pt x="197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2578785" y="3316677"/>
              <a:ext cx="335280" cy="503319"/>
            </a:xfrm>
            <a:custGeom>
              <a:avLst/>
              <a:gdLst/>
              <a:ahLst/>
              <a:cxnLst/>
              <a:rect l="l" t="t" r="r" b="b"/>
              <a:pathLst>
                <a:path w="7562" h="11352" extrusionOk="0">
                  <a:moveTo>
                    <a:pt x="7413" y="1"/>
                  </a:moveTo>
                  <a:cubicBezTo>
                    <a:pt x="7350" y="1"/>
                    <a:pt x="7286" y="35"/>
                    <a:pt x="7286" y="89"/>
                  </a:cubicBezTo>
                  <a:cubicBezTo>
                    <a:pt x="6911" y="895"/>
                    <a:pt x="6416" y="1656"/>
                    <a:pt x="5838" y="2343"/>
                  </a:cubicBezTo>
                  <a:cubicBezTo>
                    <a:pt x="5343" y="2957"/>
                    <a:pt x="4812" y="3525"/>
                    <a:pt x="4235" y="4103"/>
                  </a:cubicBezTo>
                  <a:cubicBezTo>
                    <a:pt x="3052" y="5321"/>
                    <a:pt x="1870" y="6659"/>
                    <a:pt x="1027" y="8144"/>
                  </a:cubicBezTo>
                  <a:cubicBezTo>
                    <a:pt x="532" y="9106"/>
                    <a:pt x="147" y="10133"/>
                    <a:pt x="37" y="11205"/>
                  </a:cubicBezTo>
                  <a:cubicBezTo>
                    <a:pt x="1" y="11315"/>
                    <a:pt x="111" y="11351"/>
                    <a:pt x="184" y="11351"/>
                  </a:cubicBezTo>
                  <a:cubicBezTo>
                    <a:pt x="266" y="11351"/>
                    <a:pt x="303" y="11315"/>
                    <a:pt x="340" y="11205"/>
                  </a:cubicBezTo>
                  <a:cubicBezTo>
                    <a:pt x="569" y="9335"/>
                    <a:pt x="1604" y="7612"/>
                    <a:pt x="2787" y="6164"/>
                  </a:cubicBezTo>
                  <a:cubicBezTo>
                    <a:pt x="3281" y="5550"/>
                    <a:pt x="3813" y="4982"/>
                    <a:pt x="4354" y="4405"/>
                  </a:cubicBezTo>
                  <a:cubicBezTo>
                    <a:pt x="4885" y="3873"/>
                    <a:pt x="5417" y="3333"/>
                    <a:pt x="5875" y="2765"/>
                  </a:cubicBezTo>
                  <a:cubicBezTo>
                    <a:pt x="6526" y="1958"/>
                    <a:pt x="7140" y="1161"/>
                    <a:pt x="7561" y="244"/>
                  </a:cubicBezTo>
                  <a:cubicBezTo>
                    <a:pt x="7561" y="171"/>
                    <a:pt x="7561" y="89"/>
                    <a:pt x="7479" y="15"/>
                  </a:cubicBezTo>
                  <a:cubicBezTo>
                    <a:pt x="7459" y="6"/>
                    <a:pt x="7436" y="1"/>
                    <a:pt x="7413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" name="Google Shape;105;p3"/>
          <p:cNvGrpSpPr/>
          <p:nvPr/>
        </p:nvGrpSpPr>
        <p:grpSpPr>
          <a:xfrm rot="-1461032">
            <a:off x="8208796" y="3871776"/>
            <a:ext cx="917428" cy="1463203"/>
            <a:chOff x="2082700" y="2684302"/>
            <a:chExt cx="917468" cy="1463268"/>
          </a:xfrm>
        </p:grpSpPr>
        <p:sp>
          <p:nvSpPr>
            <p:cNvPr id="106" name="Google Shape;106;p3"/>
            <p:cNvSpPr/>
            <p:nvPr/>
          </p:nvSpPr>
          <p:spPr>
            <a:xfrm>
              <a:off x="2197665" y="2684302"/>
              <a:ext cx="391323" cy="450247"/>
            </a:xfrm>
            <a:custGeom>
              <a:avLst/>
              <a:gdLst/>
              <a:ahLst/>
              <a:cxnLst/>
              <a:rect l="l" t="t" r="r" b="b"/>
              <a:pathLst>
                <a:path w="8826" h="10155" extrusionOk="0">
                  <a:moveTo>
                    <a:pt x="303" y="1"/>
                  </a:moveTo>
                  <a:lnTo>
                    <a:pt x="303" y="1"/>
                  </a:lnTo>
                  <a:cubicBezTo>
                    <a:pt x="303" y="1"/>
                    <a:pt x="1" y="5224"/>
                    <a:pt x="2521" y="7744"/>
                  </a:cubicBezTo>
                  <a:cubicBezTo>
                    <a:pt x="4885" y="10118"/>
                    <a:pt x="7369" y="10154"/>
                    <a:pt x="7369" y="10154"/>
                  </a:cubicBezTo>
                  <a:cubicBezTo>
                    <a:pt x="7369" y="10154"/>
                    <a:pt x="8826" y="6791"/>
                    <a:pt x="6837" y="4354"/>
                  </a:cubicBezTo>
                  <a:cubicBezTo>
                    <a:pt x="4931" y="2017"/>
                    <a:pt x="1302" y="1788"/>
                    <a:pt x="303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2554843" y="2982112"/>
              <a:ext cx="430295" cy="299988"/>
            </a:xfrm>
            <a:custGeom>
              <a:avLst/>
              <a:gdLst/>
              <a:ahLst/>
              <a:cxnLst/>
              <a:rect l="l" t="t" r="r" b="b"/>
              <a:pathLst>
                <a:path w="9705" h="6766" extrusionOk="0">
                  <a:moveTo>
                    <a:pt x="9705" y="1"/>
                  </a:moveTo>
                  <a:lnTo>
                    <a:pt x="9705" y="1"/>
                  </a:lnTo>
                  <a:cubicBezTo>
                    <a:pt x="9705" y="1"/>
                    <a:pt x="5883" y="38"/>
                    <a:pt x="3171" y="2063"/>
                  </a:cubicBezTo>
                  <a:cubicBezTo>
                    <a:pt x="0" y="4464"/>
                    <a:pt x="1530" y="6608"/>
                    <a:pt x="1530" y="6608"/>
                  </a:cubicBezTo>
                  <a:cubicBezTo>
                    <a:pt x="1530" y="6608"/>
                    <a:pt x="1972" y="6766"/>
                    <a:pt x="2647" y="6766"/>
                  </a:cubicBezTo>
                  <a:cubicBezTo>
                    <a:pt x="3634" y="6766"/>
                    <a:pt x="5119" y="6430"/>
                    <a:pt x="6452" y="4775"/>
                  </a:cubicBezTo>
                  <a:cubicBezTo>
                    <a:pt x="8706" y="1944"/>
                    <a:pt x="7945" y="2099"/>
                    <a:pt x="9705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2082700" y="3172361"/>
              <a:ext cx="418147" cy="197612"/>
            </a:xfrm>
            <a:custGeom>
              <a:avLst/>
              <a:gdLst/>
              <a:ahLst/>
              <a:cxnLst/>
              <a:rect l="l" t="t" r="r" b="b"/>
              <a:pathLst>
                <a:path w="9431" h="4457" extrusionOk="0">
                  <a:moveTo>
                    <a:pt x="5223" y="0"/>
                  </a:moveTo>
                  <a:cubicBezTo>
                    <a:pt x="3668" y="0"/>
                    <a:pt x="2557" y="537"/>
                    <a:pt x="0" y="594"/>
                  </a:cubicBezTo>
                  <a:cubicBezTo>
                    <a:pt x="0" y="594"/>
                    <a:pt x="2255" y="3609"/>
                    <a:pt x="4692" y="4223"/>
                  </a:cubicBezTo>
                  <a:cubicBezTo>
                    <a:pt x="5343" y="4394"/>
                    <a:pt x="5973" y="4457"/>
                    <a:pt x="6548" y="4457"/>
                  </a:cubicBezTo>
                  <a:cubicBezTo>
                    <a:pt x="8169" y="4457"/>
                    <a:pt x="9357" y="3958"/>
                    <a:pt x="9357" y="3958"/>
                  </a:cubicBezTo>
                  <a:cubicBezTo>
                    <a:pt x="9238" y="3692"/>
                    <a:pt x="9430" y="677"/>
                    <a:pt x="6608" y="136"/>
                  </a:cubicBezTo>
                  <a:cubicBezTo>
                    <a:pt x="6090" y="39"/>
                    <a:pt x="5640" y="0"/>
                    <a:pt x="5223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2605609" y="3203973"/>
              <a:ext cx="394559" cy="445370"/>
            </a:xfrm>
            <a:custGeom>
              <a:avLst/>
              <a:gdLst/>
              <a:ahLst/>
              <a:cxnLst/>
              <a:rect l="l" t="t" r="r" b="b"/>
              <a:pathLst>
                <a:path w="8899" h="10045" extrusionOk="0">
                  <a:moveTo>
                    <a:pt x="8899" y="1"/>
                  </a:moveTo>
                  <a:lnTo>
                    <a:pt x="8899" y="1"/>
                  </a:lnTo>
                  <a:cubicBezTo>
                    <a:pt x="3437" y="2062"/>
                    <a:pt x="1" y="6415"/>
                    <a:pt x="999" y="10044"/>
                  </a:cubicBezTo>
                  <a:cubicBezTo>
                    <a:pt x="999" y="10044"/>
                    <a:pt x="4354" y="9586"/>
                    <a:pt x="6269" y="6984"/>
                  </a:cubicBezTo>
                  <a:cubicBezTo>
                    <a:pt x="8670" y="3630"/>
                    <a:pt x="7983" y="2172"/>
                    <a:pt x="8899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2138343" y="3440865"/>
              <a:ext cx="362503" cy="365696"/>
            </a:xfrm>
            <a:custGeom>
              <a:avLst/>
              <a:gdLst/>
              <a:ahLst/>
              <a:cxnLst/>
              <a:rect l="l" t="t" r="r" b="b"/>
              <a:pathLst>
                <a:path w="8176" h="8248" extrusionOk="0">
                  <a:moveTo>
                    <a:pt x="1" y="0"/>
                  </a:moveTo>
                  <a:cubicBezTo>
                    <a:pt x="1" y="1"/>
                    <a:pt x="917" y="8175"/>
                    <a:pt x="7827" y="8248"/>
                  </a:cubicBezTo>
                  <a:cubicBezTo>
                    <a:pt x="7827" y="8248"/>
                    <a:pt x="8175" y="5425"/>
                    <a:pt x="6269" y="3629"/>
                  </a:cubicBezTo>
                  <a:cubicBezTo>
                    <a:pt x="4354" y="1796"/>
                    <a:pt x="1531" y="1641"/>
                    <a:pt x="1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2352135" y="2874950"/>
              <a:ext cx="429852" cy="1272619"/>
            </a:xfrm>
            <a:custGeom>
              <a:avLst/>
              <a:gdLst/>
              <a:ahLst/>
              <a:cxnLst/>
              <a:rect l="l" t="t" r="r" b="b"/>
              <a:pathLst>
                <a:path w="9695" h="28703" extrusionOk="0">
                  <a:moveTo>
                    <a:pt x="117" y="1"/>
                  </a:moveTo>
                  <a:cubicBezTo>
                    <a:pt x="54" y="1"/>
                    <a:pt x="0" y="100"/>
                    <a:pt x="72" y="164"/>
                  </a:cubicBezTo>
                  <a:cubicBezTo>
                    <a:pt x="63" y="156"/>
                    <a:pt x="59" y="153"/>
                    <a:pt x="59" y="153"/>
                  </a:cubicBezTo>
                  <a:lnTo>
                    <a:pt x="59" y="153"/>
                  </a:lnTo>
                  <a:cubicBezTo>
                    <a:pt x="58" y="153"/>
                    <a:pt x="116" y="200"/>
                    <a:pt x="146" y="200"/>
                  </a:cubicBezTo>
                  <a:cubicBezTo>
                    <a:pt x="182" y="237"/>
                    <a:pt x="256" y="319"/>
                    <a:pt x="301" y="356"/>
                  </a:cubicBezTo>
                  <a:cubicBezTo>
                    <a:pt x="531" y="548"/>
                    <a:pt x="714" y="778"/>
                    <a:pt x="906" y="970"/>
                  </a:cubicBezTo>
                  <a:cubicBezTo>
                    <a:pt x="1594" y="1767"/>
                    <a:pt x="2171" y="2684"/>
                    <a:pt x="2666" y="3637"/>
                  </a:cubicBezTo>
                  <a:cubicBezTo>
                    <a:pt x="3280" y="4901"/>
                    <a:pt x="3811" y="6276"/>
                    <a:pt x="3967" y="7687"/>
                  </a:cubicBezTo>
                  <a:cubicBezTo>
                    <a:pt x="4114" y="9291"/>
                    <a:pt x="4077" y="10931"/>
                    <a:pt x="4114" y="12572"/>
                  </a:cubicBezTo>
                  <a:cubicBezTo>
                    <a:pt x="4150" y="15404"/>
                    <a:pt x="4306" y="18263"/>
                    <a:pt x="4838" y="21085"/>
                  </a:cubicBezTo>
                  <a:cubicBezTo>
                    <a:pt x="5149" y="22808"/>
                    <a:pt x="5608" y="24568"/>
                    <a:pt x="6487" y="26089"/>
                  </a:cubicBezTo>
                  <a:cubicBezTo>
                    <a:pt x="6790" y="26630"/>
                    <a:pt x="7175" y="27161"/>
                    <a:pt x="7633" y="27619"/>
                  </a:cubicBezTo>
                  <a:cubicBezTo>
                    <a:pt x="7816" y="27812"/>
                    <a:pt x="8009" y="28004"/>
                    <a:pt x="8238" y="28188"/>
                  </a:cubicBezTo>
                  <a:cubicBezTo>
                    <a:pt x="8467" y="28343"/>
                    <a:pt x="8696" y="28536"/>
                    <a:pt x="8962" y="28646"/>
                  </a:cubicBezTo>
                  <a:cubicBezTo>
                    <a:pt x="9035" y="28684"/>
                    <a:pt x="9113" y="28702"/>
                    <a:pt x="9188" y="28702"/>
                  </a:cubicBezTo>
                  <a:cubicBezTo>
                    <a:pt x="9349" y="28702"/>
                    <a:pt x="9501" y="28618"/>
                    <a:pt x="9576" y="28462"/>
                  </a:cubicBezTo>
                  <a:cubicBezTo>
                    <a:pt x="9649" y="28307"/>
                    <a:pt x="9695" y="28114"/>
                    <a:pt x="9576" y="27958"/>
                  </a:cubicBezTo>
                  <a:cubicBezTo>
                    <a:pt x="9466" y="27812"/>
                    <a:pt x="9273" y="27693"/>
                    <a:pt x="9117" y="27583"/>
                  </a:cubicBezTo>
                  <a:cubicBezTo>
                    <a:pt x="8733" y="27271"/>
                    <a:pt x="8393" y="26969"/>
                    <a:pt x="8091" y="26584"/>
                  </a:cubicBezTo>
                  <a:cubicBezTo>
                    <a:pt x="7477" y="25896"/>
                    <a:pt x="6982" y="25063"/>
                    <a:pt x="6597" y="24219"/>
                  </a:cubicBezTo>
                  <a:cubicBezTo>
                    <a:pt x="5718" y="22277"/>
                    <a:pt x="5259" y="20096"/>
                    <a:pt x="4994" y="17997"/>
                  </a:cubicBezTo>
                  <a:cubicBezTo>
                    <a:pt x="4728" y="15779"/>
                    <a:pt x="4728" y="13571"/>
                    <a:pt x="4691" y="11353"/>
                  </a:cubicBezTo>
                  <a:cubicBezTo>
                    <a:pt x="4691" y="9172"/>
                    <a:pt x="4654" y="7000"/>
                    <a:pt x="3921" y="4938"/>
                  </a:cubicBezTo>
                  <a:cubicBezTo>
                    <a:pt x="3280" y="3179"/>
                    <a:pt x="2171" y="1611"/>
                    <a:pt x="714" y="429"/>
                  </a:cubicBezTo>
                  <a:cubicBezTo>
                    <a:pt x="531" y="283"/>
                    <a:pt x="338" y="164"/>
                    <a:pt x="146" y="8"/>
                  </a:cubicBezTo>
                  <a:cubicBezTo>
                    <a:pt x="136" y="3"/>
                    <a:pt x="127" y="1"/>
                    <a:pt x="117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2246879" y="3079653"/>
              <a:ext cx="599310" cy="387199"/>
            </a:xfrm>
            <a:custGeom>
              <a:avLst/>
              <a:gdLst/>
              <a:ahLst/>
              <a:cxnLst/>
              <a:rect l="l" t="t" r="r" b="b"/>
              <a:pathLst>
                <a:path w="13517" h="8733" extrusionOk="0">
                  <a:moveTo>
                    <a:pt x="13349" y="0"/>
                  </a:moveTo>
                  <a:cubicBezTo>
                    <a:pt x="13329" y="0"/>
                    <a:pt x="13308" y="6"/>
                    <a:pt x="13288" y="19"/>
                  </a:cubicBezTo>
                  <a:cubicBezTo>
                    <a:pt x="11950" y="623"/>
                    <a:pt x="10767" y="1622"/>
                    <a:pt x="9778" y="2685"/>
                  </a:cubicBezTo>
                  <a:cubicBezTo>
                    <a:pt x="8742" y="3831"/>
                    <a:pt x="7826" y="5096"/>
                    <a:pt x="7212" y="6507"/>
                  </a:cubicBezTo>
                  <a:cubicBezTo>
                    <a:pt x="7027" y="6959"/>
                    <a:pt x="6860" y="7429"/>
                    <a:pt x="6751" y="7916"/>
                  </a:cubicBezTo>
                  <a:lnTo>
                    <a:pt x="6751" y="7916"/>
                  </a:lnTo>
                  <a:cubicBezTo>
                    <a:pt x="6413" y="7003"/>
                    <a:pt x="5878" y="6155"/>
                    <a:pt x="5196" y="5435"/>
                  </a:cubicBezTo>
                  <a:cubicBezTo>
                    <a:pt x="4353" y="4555"/>
                    <a:pt x="3317" y="3913"/>
                    <a:pt x="2171" y="3492"/>
                  </a:cubicBezTo>
                  <a:cubicBezTo>
                    <a:pt x="1530" y="3299"/>
                    <a:pt x="879" y="3144"/>
                    <a:pt x="192" y="3144"/>
                  </a:cubicBezTo>
                  <a:cubicBezTo>
                    <a:pt x="181" y="3142"/>
                    <a:pt x="171" y="3141"/>
                    <a:pt x="161" y="3141"/>
                  </a:cubicBezTo>
                  <a:cubicBezTo>
                    <a:pt x="0" y="3141"/>
                    <a:pt x="10" y="3412"/>
                    <a:pt x="192" y="3455"/>
                  </a:cubicBezTo>
                  <a:cubicBezTo>
                    <a:pt x="1337" y="3492"/>
                    <a:pt x="2483" y="3831"/>
                    <a:pt x="3436" y="4445"/>
                  </a:cubicBezTo>
                  <a:cubicBezTo>
                    <a:pt x="4426" y="5013"/>
                    <a:pt x="5306" y="5856"/>
                    <a:pt x="5883" y="6846"/>
                  </a:cubicBezTo>
                  <a:cubicBezTo>
                    <a:pt x="6222" y="7387"/>
                    <a:pt x="6488" y="7991"/>
                    <a:pt x="6644" y="8605"/>
                  </a:cubicBezTo>
                  <a:cubicBezTo>
                    <a:pt x="6677" y="8693"/>
                    <a:pt x="6742" y="8733"/>
                    <a:pt x="6803" y="8733"/>
                  </a:cubicBezTo>
                  <a:cubicBezTo>
                    <a:pt x="6877" y="8733"/>
                    <a:pt x="6946" y="8674"/>
                    <a:pt x="6946" y="8569"/>
                  </a:cubicBezTo>
                  <a:cubicBezTo>
                    <a:pt x="7028" y="7955"/>
                    <a:pt x="7175" y="7387"/>
                    <a:pt x="7441" y="6809"/>
                  </a:cubicBezTo>
                  <a:cubicBezTo>
                    <a:pt x="7716" y="6159"/>
                    <a:pt x="8055" y="5554"/>
                    <a:pt x="8440" y="4940"/>
                  </a:cubicBezTo>
                  <a:cubicBezTo>
                    <a:pt x="9237" y="3684"/>
                    <a:pt x="10273" y="2493"/>
                    <a:pt x="11455" y="1540"/>
                  </a:cubicBezTo>
                  <a:cubicBezTo>
                    <a:pt x="12069" y="1045"/>
                    <a:pt x="12710" y="587"/>
                    <a:pt x="13443" y="284"/>
                  </a:cubicBezTo>
                  <a:cubicBezTo>
                    <a:pt x="13517" y="248"/>
                    <a:pt x="13517" y="129"/>
                    <a:pt x="13480" y="92"/>
                  </a:cubicBezTo>
                  <a:cubicBezTo>
                    <a:pt x="13454" y="39"/>
                    <a:pt x="13403" y="0"/>
                    <a:pt x="13349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2181527" y="3513090"/>
              <a:ext cx="426394" cy="372657"/>
            </a:xfrm>
            <a:custGeom>
              <a:avLst/>
              <a:gdLst/>
              <a:ahLst/>
              <a:cxnLst/>
              <a:rect l="l" t="t" r="r" b="b"/>
              <a:pathLst>
                <a:path w="9617" h="8405" extrusionOk="0">
                  <a:moveTo>
                    <a:pt x="197" y="0"/>
                  </a:moveTo>
                  <a:cubicBezTo>
                    <a:pt x="48" y="0"/>
                    <a:pt x="0" y="245"/>
                    <a:pt x="172" y="277"/>
                  </a:cubicBezTo>
                  <a:cubicBezTo>
                    <a:pt x="1015" y="552"/>
                    <a:pt x="1813" y="928"/>
                    <a:pt x="2546" y="1469"/>
                  </a:cubicBezTo>
                  <a:cubicBezTo>
                    <a:pt x="3306" y="2037"/>
                    <a:pt x="3875" y="2761"/>
                    <a:pt x="4415" y="3567"/>
                  </a:cubicBezTo>
                  <a:cubicBezTo>
                    <a:pt x="4681" y="3943"/>
                    <a:pt x="4947" y="4365"/>
                    <a:pt x="5213" y="4786"/>
                  </a:cubicBezTo>
                  <a:cubicBezTo>
                    <a:pt x="5405" y="5052"/>
                    <a:pt x="5634" y="5363"/>
                    <a:pt x="5827" y="5629"/>
                  </a:cubicBezTo>
                  <a:cubicBezTo>
                    <a:pt x="6211" y="6087"/>
                    <a:pt x="6587" y="6546"/>
                    <a:pt x="7045" y="6921"/>
                  </a:cubicBezTo>
                  <a:cubicBezTo>
                    <a:pt x="7733" y="7499"/>
                    <a:pt x="8502" y="7957"/>
                    <a:pt x="9300" y="8379"/>
                  </a:cubicBezTo>
                  <a:cubicBezTo>
                    <a:pt x="9332" y="8397"/>
                    <a:pt x="9363" y="8405"/>
                    <a:pt x="9391" y="8405"/>
                  </a:cubicBezTo>
                  <a:cubicBezTo>
                    <a:pt x="9534" y="8405"/>
                    <a:pt x="9616" y="8204"/>
                    <a:pt x="9456" y="8113"/>
                  </a:cubicBezTo>
                  <a:cubicBezTo>
                    <a:pt x="8732" y="7728"/>
                    <a:pt x="8044" y="7343"/>
                    <a:pt x="7394" y="6811"/>
                  </a:cubicBezTo>
                  <a:cubicBezTo>
                    <a:pt x="6935" y="6427"/>
                    <a:pt x="6514" y="6005"/>
                    <a:pt x="6166" y="5510"/>
                  </a:cubicBezTo>
                  <a:cubicBezTo>
                    <a:pt x="5671" y="4905"/>
                    <a:pt x="5213" y="4218"/>
                    <a:pt x="4754" y="3531"/>
                  </a:cubicBezTo>
                  <a:cubicBezTo>
                    <a:pt x="4223" y="2761"/>
                    <a:pt x="3645" y="2000"/>
                    <a:pt x="2921" y="1386"/>
                  </a:cubicBezTo>
                  <a:cubicBezTo>
                    <a:pt x="2124" y="736"/>
                    <a:pt x="1208" y="277"/>
                    <a:pt x="255" y="12"/>
                  </a:cubicBezTo>
                  <a:cubicBezTo>
                    <a:pt x="234" y="4"/>
                    <a:pt x="215" y="0"/>
                    <a:pt x="197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578785" y="3316677"/>
              <a:ext cx="335280" cy="503319"/>
            </a:xfrm>
            <a:custGeom>
              <a:avLst/>
              <a:gdLst/>
              <a:ahLst/>
              <a:cxnLst/>
              <a:rect l="l" t="t" r="r" b="b"/>
              <a:pathLst>
                <a:path w="7562" h="11352" extrusionOk="0">
                  <a:moveTo>
                    <a:pt x="7413" y="1"/>
                  </a:moveTo>
                  <a:cubicBezTo>
                    <a:pt x="7350" y="1"/>
                    <a:pt x="7286" y="35"/>
                    <a:pt x="7286" y="89"/>
                  </a:cubicBezTo>
                  <a:cubicBezTo>
                    <a:pt x="6911" y="895"/>
                    <a:pt x="6416" y="1656"/>
                    <a:pt x="5838" y="2343"/>
                  </a:cubicBezTo>
                  <a:cubicBezTo>
                    <a:pt x="5343" y="2957"/>
                    <a:pt x="4812" y="3525"/>
                    <a:pt x="4235" y="4103"/>
                  </a:cubicBezTo>
                  <a:cubicBezTo>
                    <a:pt x="3052" y="5321"/>
                    <a:pt x="1870" y="6659"/>
                    <a:pt x="1027" y="8144"/>
                  </a:cubicBezTo>
                  <a:cubicBezTo>
                    <a:pt x="532" y="9106"/>
                    <a:pt x="147" y="10133"/>
                    <a:pt x="37" y="11205"/>
                  </a:cubicBezTo>
                  <a:cubicBezTo>
                    <a:pt x="1" y="11315"/>
                    <a:pt x="111" y="11351"/>
                    <a:pt x="184" y="11351"/>
                  </a:cubicBezTo>
                  <a:cubicBezTo>
                    <a:pt x="266" y="11351"/>
                    <a:pt x="303" y="11315"/>
                    <a:pt x="340" y="11205"/>
                  </a:cubicBezTo>
                  <a:cubicBezTo>
                    <a:pt x="569" y="9335"/>
                    <a:pt x="1604" y="7612"/>
                    <a:pt x="2787" y="6164"/>
                  </a:cubicBezTo>
                  <a:cubicBezTo>
                    <a:pt x="3281" y="5550"/>
                    <a:pt x="3813" y="4982"/>
                    <a:pt x="4354" y="4405"/>
                  </a:cubicBezTo>
                  <a:cubicBezTo>
                    <a:pt x="4885" y="3873"/>
                    <a:pt x="5417" y="3333"/>
                    <a:pt x="5875" y="2765"/>
                  </a:cubicBezTo>
                  <a:cubicBezTo>
                    <a:pt x="6526" y="1958"/>
                    <a:pt x="7140" y="1161"/>
                    <a:pt x="7561" y="244"/>
                  </a:cubicBezTo>
                  <a:cubicBezTo>
                    <a:pt x="7561" y="171"/>
                    <a:pt x="7561" y="89"/>
                    <a:pt x="7479" y="15"/>
                  </a:cubicBezTo>
                  <a:cubicBezTo>
                    <a:pt x="7459" y="6"/>
                    <a:pt x="7436" y="1"/>
                    <a:pt x="7413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3"/>
          <p:cNvGrpSpPr/>
          <p:nvPr/>
        </p:nvGrpSpPr>
        <p:grpSpPr>
          <a:xfrm flipH="1">
            <a:off x="8688897" y="2147418"/>
            <a:ext cx="206929" cy="203161"/>
            <a:chOff x="1655100" y="3332725"/>
            <a:chExt cx="101600" cy="99750"/>
          </a:xfrm>
        </p:grpSpPr>
        <p:sp>
          <p:nvSpPr>
            <p:cNvPr id="116" name="Google Shape;116;p3"/>
            <p:cNvSpPr/>
            <p:nvPr/>
          </p:nvSpPr>
          <p:spPr>
            <a:xfrm>
              <a:off x="1655100" y="3332725"/>
              <a:ext cx="101600" cy="99750"/>
            </a:xfrm>
            <a:custGeom>
              <a:avLst/>
              <a:gdLst/>
              <a:ahLst/>
              <a:cxnLst/>
              <a:rect l="l" t="t" r="r" b="b"/>
              <a:pathLst>
                <a:path w="4064" h="3990" extrusionOk="0">
                  <a:moveTo>
                    <a:pt x="2078" y="0"/>
                  </a:moveTo>
                  <a:cubicBezTo>
                    <a:pt x="920" y="0"/>
                    <a:pt x="0" y="846"/>
                    <a:pt x="0" y="2004"/>
                  </a:cubicBezTo>
                  <a:cubicBezTo>
                    <a:pt x="0" y="3071"/>
                    <a:pt x="920" y="3990"/>
                    <a:pt x="2078" y="3990"/>
                  </a:cubicBezTo>
                  <a:cubicBezTo>
                    <a:pt x="3144" y="3990"/>
                    <a:pt x="4063" y="3071"/>
                    <a:pt x="4063" y="2004"/>
                  </a:cubicBezTo>
                  <a:cubicBezTo>
                    <a:pt x="4063" y="846"/>
                    <a:pt x="3144" y="0"/>
                    <a:pt x="2078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659225" y="3332725"/>
              <a:ext cx="97475" cy="76775"/>
            </a:xfrm>
            <a:custGeom>
              <a:avLst/>
              <a:gdLst/>
              <a:ahLst/>
              <a:cxnLst/>
              <a:rect l="l" t="t" r="r" b="b"/>
              <a:pathLst>
                <a:path w="3899" h="3071" extrusionOk="0">
                  <a:moveTo>
                    <a:pt x="1913" y="0"/>
                  </a:moveTo>
                  <a:cubicBezTo>
                    <a:pt x="994" y="0"/>
                    <a:pt x="221" y="534"/>
                    <a:pt x="1" y="1306"/>
                  </a:cubicBezTo>
                  <a:cubicBezTo>
                    <a:pt x="295" y="846"/>
                    <a:pt x="920" y="460"/>
                    <a:pt x="1600" y="460"/>
                  </a:cubicBezTo>
                  <a:cubicBezTo>
                    <a:pt x="2758" y="460"/>
                    <a:pt x="3604" y="1379"/>
                    <a:pt x="3604" y="2464"/>
                  </a:cubicBezTo>
                  <a:cubicBezTo>
                    <a:pt x="3604" y="2685"/>
                    <a:pt x="3604" y="2924"/>
                    <a:pt x="3512" y="3071"/>
                  </a:cubicBezTo>
                  <a:cubicBezTo>
                    <a:pt x="3751" y="2758"/>
                    <a:pt x="3898" y="2372"/>
                    <a:pt x="3898" y="2004"/>
                  </a:cubicBezTo>
                  <a:cubicBezTo>
                    <a:pt x="3898" y="846"/>
                    <a:pt x="2979" y="0"/>
                    <a:pt x="1913" y="0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662900" y="3357550"/>
              <a:ext cx="74950" cy="74925"/>
            </a:xfrm>
            <a:custGeom>
              <a:avLst/>
              <a:gdLst/>
              <a:ahLst/>
              <a:cxnLst/>
              <a:rect l="l" t="t" r="r" b="b"/>
              <a:pathLst>
                <a:path w="2998" h="2997" extrusionOk="0">
                  <a:moveTo>
                    <a:pt x="1453" y="0"/>
                  </a:moveTo>
                  <a:cubicBezTo>
                    <a:pt x="700" y="0"/>
                    <a:pt x="1" y="625"/>
                    <a:pt x="1" y="1471"/>
                  </a:cubicBezTo>
                  <a:cubicBezTo>
                    <a:pt x="1" y="2298"/>
                    <a:pt x="700" y="2997"/>
                    <a:pt x="1453" y="2997"/>
                  </a:cubicBezTo>
                  <a:cubicBezTo>
                    <a:pt x="2299" y="2997"/>
                    <a:pt x="2998" y="2298"/>
                    <a:pt x="2998" y="1471"/>
                  </a:cubicBezTo>
                  <a:cubicBezTo>
                    <a:pt x="2998" y="625"/>
                    <a:pt x="2299" y="0"/>
                    <a:pt x="1453" y="0"/>
                  </a:cubicBezTo>
                  <a:close/>
                </a:path>
              </a:pathLst>
            </a:custGeom>
            <a:solidFill>
              <a:srgbClr val="F4F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3"/>
          <p:cNvGrpSpPr/>
          <p:nvPr/>
        </p:nvGrpSpPr>
        <p:grpSpPr>
          <a:xfrm flipH="1">
            <a:off x="221497" y="2427543"/>
            <a:ext cx="206929" cy="203161"/>
            <a:chOff x="1655100" y="3332725"/>
            <a:chExt cx="101600" cy="99750"/>
          </a:xfrm>
        </p:grpSpPr>
        <p:sp>
          <p:nvSpPr>
            <p:cNvPr id="120" name="Google Shape;120;p3"/>
            <p:cNvSpPr/>
            <p:nvPr/>
          </p:nvSpPr>
          <p:spPr>
            <a:xfrm>
              <a:off x="1655100" y="3332725"/>
              <a:ext cx="101600" cy="99750"/>
            </a:xfrm>
            <a:custGeom>
              <a:avLst/>
              <a:gdLst/>
              <a:ahLst/>
              <a:cxnLst/>
              <a:rect l="l" t="t" r="r" b="b"/>
              <a:pathLst>
                <a:path w="4064" h="3990" extrusionOk="0">
                  <a:moveTo>
                    <a:pt x="2078" y="0"/>
                  </a:moveTo>
                  <a:cubicBezTo>
                    <a:pt x="920" y="0"/>
                    <a:pt x="0" y="846"/>
                    <a:pt x="0" y="2004"/>
                  </a:cubicBezTo>
                  <a:cubicBezTo>
                    <a:pt x="0" y="3071"/>
                    <a:pt x="920" y="3990"/>
                    <a:pt x="2078" y="3990"/>
                  </a:cubicBezTo>
                  <a:cubicBezTo>
                    <a:pt x="3144" y="3990"/>
                    <a:pt x="4063" y="3071"/>
                    <a:pt x="4063" y="2004"/>
                  </a:cubicBezTo>
                  <a:cubicBezTo>
                    <a:pt x="4063" y="846"/>
                    <a:pt x="3144" y="0"/>
                    <a:pt x="2078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1659225" y="3332725"/>
              <a:ext cx="97475" cy="76775"/>
            </a:xfrm>
            <a:custGeom>
              <a:avLst/>
              <a:gdLst/>
              <a:ahLst/>
              <a:cxnLst/>
              <a:rect l="l" t="t" r="r" b="b"/>
              <a:pathLst>
                <a:path w="3899" h="3071" extrusionOk="0">
                  <a:moveTo>
                    <a:pt x="1913" y="0"/>
                  </a:moveTo>
                  <a:cubicBezTo>
                    <a:pt x="994" y="0"/>
                    <a:pt x="221" y="534"/>
                    <a:pt x="1" y="1306"/>
                  </a:cubicBezTo>
                  <a:cubicBezTo>
                    <a:pt x="295" y="846"/>
                    <a:pt x="920" y="460"/>
                    <a:pt x="1600" y="460"/>
                  </a:cubicBezTo>
                  <a:cubicBezTo>
                    <a:pt x="2758" y="460"/>
                    <a:pt x="3604" y="1379"/>
                    <a:pt x="3604" y="2464"/>
                  </a:cubicBezTo>
                  <a:cubicBezTo>
                    <a:pt x="3604" y="2685"/>
                    <a:pt x="3604" y="2924"/>
                    <a:pt x="3512" y="3071"/>
                  </a:cubicBezTo>
                  <a:cubicBezTo>
                    <a:pt x="3751" y="2758"/>
                    <a:pt x="3898" y="2372"/>
                    <a:pt x="3898" y="2004"/>
                  </a:cubicBezTo>
                  <a:cubicBezTo>
                    <a:pt x="3898" y="846"/>
                    <a:pt x="2979" y="0"/>
                    <a:pt x="1913" y="0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1662900" y="3357550"/>
              <a:ext cx="74950" cy="74925"/>
            </a:xfrm>
            <a:custGeom>
              <a:avLst/>
              <a:gdLst/>
              <a:ahLst/>
              <a:cxnLst/>
              <a:rect l="l" t="t" r="r" b="b"/>
              <a:pathLst>
                <a:path w="2998" h="2997" extrusionOk="0">
                  <a:moveTo>
                    <a:pt x="1453" y="0"/>
                  </a:moveTo>
                  <a:cubicBezTo>
                    <a:pt x="700" y="0"/>
                    <a:pt x="1" y="625"/>
                    <a:pt x="1" y="1471"/>
                  </a:cubicBezTo>
                  <a:cubicBezTo>
                    <a:pt x="1" y="2298"/>
                    <a:pt x="700" y="2997"/>
                    <a:pt x="1453" y="2997"/>
                  </a:cubicBezTo>
                  <a:cubicBezTo>
                    <a:pt x="2299" y="2997"/>
                    <a:pt x="2998" y="2298"/>
                    <a:pt x="2998" y="1471"/>
                  </a:cubicBezTo>
                  <a:cubicBezTo>
                    <a:pt x="2998" y="625"/>
                    <a:pt x="2299" y="0"/>
                    <a:pt x="1453" y="0"/>
                  </a:cubicBezTo>
                  <a:close/>
                </a:path>
              </a:pathLst>
            </a:custGeom>
            <a:solidFill>
              <a:srgbClr val="F4F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3"/>
          <p:cNvGrpSpPr/>
          <p:nvPr/>
        </p:nvGrpSpPr>
        <p:grpSpPr>
          <a:xfrm flipH="1">
            <a:off x="464807" y="3018175"/>
            <a:ext cx="142077" cy="139500"/>
            <a:chOff x="1655100" y="3332725"/>
            <a:chExt cx="101600" cy="99750"/>
          </a:xfrm>
        </p:grpSpPr>
        <p:sp>
          <p:nvSpPr>
            <p:cNvPr id="124" name="Google Shape;124;p3"/>
            <p:cNvSpPr/>
            <p:nvPr/>
          </p:nvSpPr>
          <p:spPr>
            <a:xfrm>
              <a:off x="1655100" y="3332725"/>
              <a:ext cx="101600" cy="99750"/>
            </a:xfrm>
            <a:custGeom>
              <a:avLst/>
              <a:gdLst/>
              <a:ahLst/>
              <a:cxnLst/>
              <a:rect l="l" t="t" r="r" b="b"/>
              <a:pathLst>
                <a:path w="4064" h="3990" extrusionOk="0">
                  <a:moveTo>
                    <a:pt x="2078" y="0"/>
                  </a:moveTo>
                  <a:cubicBezTo>
                    <a:pt x="920" y="0"/>
                    <a:pt x="0" y="846"/>
                    <a:pt x="0" y="2004"/>
                  </a:cubicBezTo>
                  <a:cubicBezTo>
                    <a:pt x="0" y="3071"/>
                    <a:pt x="920" y="3990"/>
                    <a:pt x="2078" y="3990"/>
                  </a:cubicBezTo>
                  <a:cubicBezTo>
                    <a:pt x="3144" y="3990"/>
                    <a:pt x="4063" y="3071"/>
                    <a:pt x="4063" y="2004"/>
                  </a:cubicBezTo>
                  <a:cubicBezTo>
                    <a:pt x="4063" y="846"/>
                    <a:pt x="3144" y="0"/>
                    <a:pt x="2078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659225" y="3332725"/>
              <a:ext cx="97475" cy="76775"/>
            </a:xfrm>
            <a:custGeom>
              <a:avLst/>
              <a:gdLst/>
              <a:ahLst/>
              <a:cxnLst/>
              <a:rect l="l" t="t" r="r" b="b"/>
              <a:pathLst>
                <a:path w="3899" h="3071" extrusionOk="0">
                  <a:moveTo>
                    <a:pt x="1913" y="0"/>
                  </a:moveTo>
                  <a:cubicBezTo>
                    <a:pt x="994" y="0"/>
                    <a:pt x="221" y="534"/>
                    <a:pt x="1" y="1306"/>
                  </a:cubicBezTo>
                  <a:cubicBezTo>
                    <a:pt x="295" y="846"/>
                    <a:pt x="920" y="460"/>
                    <a:pt x="1600" y="460"/>
                  </a:cubicBezTo>
                  <a:cubicBezTo>
                    <a:pt x="2758" y="460"/>
                    <a:pt x="3604" y="1379"/>
                    <a:pt x="3604" y="2464"/>
                  </a:cubicBezTo>
                  <a:cubicBezTo>
                    <a:pt x="3604" y="2685"/>
                    <a:pt x="3604" y="2924"/>
                    <a:pt x="3512" y="3071"/>
                  </a:cubicBezTo>
                  <a:cubicBezTo>
                    <a:pt x="3751" y="2758"/>
                    <a:pt x="3898" y="2372"/>
                    <a:pt x="3898" y="2004"/>
                  </a:cubicBezTo>
                  <a:cubicBezTo>
                    <a:pt x="3898" y="846"/>
                    <a:pt x="2979" y="0"/>
                    <a:pt x="1913" y="0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1662900" y="3357550"/>
              <a:ext cx="74950" cy="74925"/>
            </a:xfrm>
            <a:custGeom>
              <a:avLst/>
              <a:gdLst/>
              <a:ahLst/>
              <a:cxnLst/>
              <a:rect l="l" t="t" r="r" b="b"/>
              <a:pathLst>
                <a:path w="2998" h="2997" extrusionOk="0">
                  <a:moveTo>
                    <a:pt x="1453" y="0"/>
                  </a:moveTo>
                  <a:cubicBezTo>
                    <a:pt x="700" y="0"/>
                    <a:pt x="1" y="625"/>
                    <a:pt x="1" y="1471"/>
                  </a:cubicBezTo>
                  <a:cubicBezTo>
                    <a:pt x="1" y="2298"/>
                    <a:pt x="700" y="2997"/>
                    <a:pt x="1453" y="2997"/>
                  </a:cubicBezTo>
                  <a:cubicBezTo>
                    <a:pt x="2299" y="2997"/>
                    <a:pt x="2998" y="2298"/>
                    <a:pt x="2998" y="1471"/>
                  </a:cubicBezTo>
                  <a:cubicBezTo>
                    <a:pt x="2998" y="625"/>
                    <a:pt x="2299" y="0"/>
                    <a:pt x="1453" y="0"/>
                  </a:cubicBezTo>
                  <a:close/>
                </a:path>
              </a:pathLst>
            </a:custGeom>
            <a:solidFill>
              <a:srgbClr val="F4F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127;p3"/>
          <p:cNvGrpSpPr/>
          <p:nvPr/>
        </p:nvGrpSpPr>
        <p:grpSpPr>
          <a:xfrm rot="6246478" flipH="1">
            <a:off x="412823" y="1807124"/>
            <a:ext cx="246049" cy="241639"/>
            <a:chOff x="1971300" y="3409475"/>
            <a:chExt cx="101600" cy="99775"/>
          </a:xfrm>
        </p:grpSpPr>
        <p:sp>
          <p:nvSpPr>
            <p:cNvPr id="128" name="Google Shape;128;p3"/>
            <p:cNvSpPr/>
            <p:nvPr/>
          </p:nvSpPr>
          <p:spPr>
            <a:xfrm>
              <a:off x="1971300" y="3409475"/>
              <a:ext cx="101600" cy="99775"/>
            </a:xfrm>
            <a:custGeom>
              <a:avLst/>
              <a:gdLst/>
              <a:ahLst/>
              <a:cxnLst/>
              <a:rect l="l" t="t" r="r" b="b"/>
              <a:pathLst>
                <a:path w="4064" h="3991" extrusionOk="0">
                  <a:moveTo>
                    <a:pt x="2060" y="1"/>
                  </a:moveTo>
                  <a:cubicBezTo>
                    <a:pt x="920" y="1"/>
                    <a:pt x="1" y="920"/>
                    <a:pt x="1" y="1986"/>
                  </a:cubicBezTo>
                  <a:cubicBezTo>
                    <a:pt x="1" y="3144"/>
                    <a:pt x="920" y="3990"/>
                    <a:pt x="2060" y="3990"/>
                  </a:cubicBezTo>
                  <a:cubicBezTo>
                    <a:pt x="3145" y="3990"/>
                    <a:pt x="4064" y="3144"/>
                    <a:pt x="4064" y="1986"/>
                  </a:cubicBezTo>
                  <a:cubicBezTo>
                    <a:pt x="4064" y="920"/>
                    <a:pt x="3145" y="1"/>
                    <a:pt x="2060" y="1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1974975" y="3409475"/>
              <a:ext cx="97925" cy="78625"/>
            </a:xfrm>
            <a:custGeom>
              <a:avLst/>
              <a:gdLst/>
              <a:ahLst/>
              <a:cxnLst/>
              <a:rect l="l" t="t" r="r" b="b"/>
              <a:pathLst>
                <a:path w="3917" h="3145" extrusionOk="0">
                  <a:moveTo>
                    <a:pt x="1913" y="1"/>
                  </a:moveTo>
                  <a:cubicBezTo>
                    <a:pt x="994" y="1"/>
                    <a:pt x="240" y="607"/>
                    <a:pt x="1" y="1380"/>
                  </a:cubicBezTo>
                  <a:cubicBezTo>
                    <a:pt x="313" y="846"/>
                    <a:pt x="920" y="534"/>
                    <a:pt x="1619" y="534"/>
                  </a:cubicBezTo>
                  <a:cubicBezTo>
                    <a:pt x="2759" y="534"/>
                    <a:pt x="3604" y="1453"/>
                    <a:pt x="3604" y="2519"/>
                  </a:cubicBezTo>
                  <a:cubicBezTo>
                    <a:pt x="3604" y="2758"/>
                    <a:pt x="3604" y="2979"/>
                    <a:pt x="3531" y="3144"/>
                  </a:cubicBezTo>
                  <a:cubicBezTo>
                    <a:pt x="3751" y="2832"/>
                    <a:pt x="3917" y="2446"/>
                    <a:pt x="3917" y="1986"/>
                  </a:cubicBezTo>
                  <a:cubicBezTo>
                    <a:pt x="3917" y="920"/>
                    <a:pt x="2998" y="1"/>
                    <a:pt x="1913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1979125" y="3434300"/>
              <a:ext cx="74475" cy="74950"/>
            </a:xfrm>
            <a:custGeom>
              <a:avLst/>
              <a:gdLst/>
              <a:ahLst/>
              <a:cxnLst/>
              <a:rect l="l" t="t" r="r" b="b"/>
              <a:pathLst>
                <a:path w="2979" h="2998" extrusionOk="0">
                  <a:moveTo>
                    <a:pt x="1453" y="0"/>
                  </a:moveTo>
                  <a:cubicBezTo>
                    <a:pt x="681" y="0"/>
                    <a:pt x="0" y="699"/>
                    <a:pt x="0" y="1526"/>
                  </a:cubicBezTo>
                  <a:cubicBezTo>
                    <a:pt x="0" y="2372"/>
                    <a:pt x="681" y="2997"/>
                    <a:pt x="1453" y="2997"/>
                  </a:cubicBezTo>
                  <a:cubicBezTo>
                    <a:pt x="2298" y="2997"/>
                    <a:pt x="2979" y="2372"/>
                    <a:pt x="2979" y="1526"/>
                  </a:cubicBezTo>
                  <a:cubicBezTo>
                    <a:pt x="2979" y="699"/>
                    <a:pt x="2298" y="0"/>
                    <a:pt x="1453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131;p3"/>
          <p:cNvGrpSpPr/>
          <p:nvPr/>
        </p:nvGrpSpPr>
        <p:grpSpPr>
          <a:xfrm flipH="1">
            <a:off x="8688907" y="2695012"/>
            <a:ext cx="142077" cy="139500"/>
            <a:chOff x="1655100" y="3332725"/>
            <a:chExt cx="101600" cy="99750"/>
          </a:xfrm>
        </p:grpSpPr>
        <p:sp>
          <p:nvSpPr>
            <p:cNvPr id="132" name="Google Shape;132;p3"/>
            <p:cNvSpPr/>
            <p:nvPr/>
          </p:nvSpPr>
          <p:spPr>
            <a:xfrm>
              <a:off x="1655100" y="3332725"/>
              <a:ext cx="101600" cy="99750"/>
            </a:xfrm>
            <a:custGeom>
              <a:avLst/>
              <a:gdLst/>
              <a:ahLst/>
              <a:cxnLst/>
              <a:rect l="l" t="t" r="r" b="b"/>
              <a:pathLst>
                <a:path w="4064" h="3990" extrusionOk="0">
                  <a:moveTo>
                    <a:pt x="2078" y="0"/>
                  </a:moveTo>
                  <a:cubicBezTo>
                    <a:pt x="920" y="0"/>
                    <a:pt x="0" y="846"/>
                    <a:pt x="0" y="2004"/>
                  </a:cubicBezTo>
                  <a:cubicBezTo>
                    <a:pt x="0" y="3071"/>
                    <a:pt x="920" y="3990"/>
                    <a:pt x="2078" y="3990"/>
                  </a:cubicBezTo>
                  <a:cubicBezTo>
                    <a:pt x="3144" y="3990"/>
                    <a:pt x="4063" y="3071"/>
                    <a:pt x="4063" y="2004"/>
                  </a:cubicBezTo>
                  <a:cubicBezTo>
                    <a:pt x="4063" y="846"/>
                    <a:pt x="3144" y="0"/>
                    <a:pt x="2078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1659225" y="3332725"/>
              <a:ext cx="97475" cy="76775"/>
            </a:xfrm>
            <a:custGeom>
              <a:avLst/>
              <a:gdLst/>
              <a:ahLst/>
              <a:cxnLst/>
              <a:rect l="l" t="t" r="r" b="b"/>
              <a:pathLst>
                <a:path w="3899" h="3071" extrusionOk="0">
                  <a:moveTo>
                    <a:pt x="1913" y="0"/>
                  </a:moveTo>
                  <a:cubicBezTo>
                    <a:pt x="994" y="0"/>
                    <a:pt x="221" y="534"/>
                    <a:pt x="1" y="1306"/>
                  </a:cubicBezTo>
                  <a:cubicBezTo>
                    <a:pt x="295" y="846"/>
                    <a:pt x="920" y="460"/>
                    <a:pt x="1600" y="460"/>
                  </a:cubicBezTo>
                  <a:cubicBezTo>
                    <a:pt x="2758" y="460"/>
                    <a:pt x="3604" y="1379"/>
                    <a:pt x="3604" y="2464"/>
                  </a:cubicBezTo>
                  <a:cubicBezTo>
                    <a:pt x="3604" y="2685"/>
                    <a:pt x="3604" y="2924"/>
                    <a:pt x="3512" y="3071"/>
                  </a:cubicBezTo>
                  <a:cubicBezTo>
                    <a:pt x="3751" y="2758"/>
                    <a:pt x="3898" y="2372"/>
                    <a:pt x="3898" y="2004"/>
                  </a:cubicBezTo>
                  <a:cubicBezTo>
                    <a:pt x="3898" y="846"/>
                    <a:pt x="2979" y="0"/>
                    <a:pt x="1913" y="0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1662900" y="3357550"/>
              <a:ext cx="74950" cy="74925"/>
            </a:xfrm>
            <a:custGeom>
              <a:avLst/>
              <a:gdLst/>
              <a:ahLst/>
              <a:cxnLst/>
              <a:rect l="l" t="t" r="r" b="b"/>
              <a:pathLst>
                <a:path w="2998" h="2997" extrusionOk="0">
                  <a:moveTo>
                    <a:pt x="1453" y="0"/>
                  </a:moveTo>
                  <a:cubicBezTo>
                    <a:pt x="700" y="0"/>
                    <a:pt x="1" y="625"/>
                    <a:pt x="1" y="1471"/>
                  </a:cubicBezTo>
                  <a:cubicBezTo>
                    <a:pt x="1" y="2298"/>
                    <a:pt x="700" y="2997"/>
                    <a:pt x="1453" y="2997"/>
                  </a:cubicBezTo>
                  <a:cubicBezTo>
                    <a:pt x="2299" y="2997"/>
                    <a:pt x="2998" y="2298"/>
                    <a:pt x="2998" y="1471"/>
                  </a:cubicBezTo>
                  <a:cubicBezTo>
                    <a:pt x="2998" y="625"/>
                    <a:pt x="2299" y="0"/>
                    <a:pt x="1453" y="0"/>
                  </a:cubicBezTo>
                  <a:close/>
                </a:path>
              </a:pathLst>
            </a:custGeom>
            <a:solidFill>
              <a:srgbClr val="F4F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3"/>
          <p:cNvSpPr txBox="1">
            <a:spLocks noGrp="1"/>
          </p:cNvSpPr>
          <p:nvPr>
            <p:ph type="title"/>
          </p:nvPr>
        </p:nvSpPr>
        <p:spPr>
          <a:xfrm>
            <a:off x="1949100" y="540000"/>
            <a:ext cx="52458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59" name="Google Shape;459;p13"/>
          <p:cNvSpPr txBox="1">
            <a:spLocks noGrp="1"/>
          </p:cNvSpPr>
          <p:nvPr>
            <p:ph type="subTitle" idx="1"/>
          </p:nvPr>
        </p:nvSpPr>
        <p:spPr>
          <a:xfrm>
            <a:off x="713100" y="2509923"/>
            <a:ext cx="3692400" cy="3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60" name="Google Shape;460;p13"/>
          <p:cNvSpPr txBox="1">
            <a:spLocks noGrp="1"/>
          </p:cNvSpPr>
          <p:nvPr>
            <p:ph type="title" idx="2" hasCustomPrompt="1"/>
          </p:nvPr>
        </p:nvSpPr>
        <p:spPr>
          <a:xfrm>
            <a:off x="2209046" y="1430829"/>
            <a:ext cx="7008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61" name="Google Shape;461;p13"/>
          <p:cNvSpPr txBox="1">
            <a:spLocks noGrp="1"/>
          </p:cNvSpPr>
          <p:nvPr>
            <p:ph type="subTitle" idx="3"/>
          </p:nvPr>
        </p:nvSpPr>
        <p:spPr>
          <a:xfrm>
            <a:off x="4731146" y="2509929"/>
            <a:ext cx="3692700" cy="3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62" name="Google Shape;462;p13"/>
          <p:cNvSpPr txBox="1">
            <a:spLocks noGrp="1"/>
          </p:cNvSpPr>
          <p:nvPr>
            <p:ph type="title" idx="4" hasCustomPrompt="1"/>
          </p:nvPr>
        </p:nvSpPr>
        <p:spPr>
          <a:xfrm>
            <a:off x="6226953" y="1430779"/>
            <a:ext cx="7011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63" name="Google Shape;463;p13"/>
          <p:cNvSpPr txBox="1">
            <a:spLocks noGrp="1"/>
          </p:cNvSpPr>
          <p:nvPr>
            <p:ph type="subTitle" idx="5"/>
          </p:nvPr>
        </p:nvSpPr>
        <p:spPr>
          <a:xfrm>
            <a:off x="713100" y="4094536"/>
            <a:ext cx="3692400" cy="3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64" name="Google Shape;464;p13"/>
          <p:cNvSpPr txBox="1">
            <a:spLocks noGrp="1"/>
          </p:cNvSpPr>
          <p:nvPr>
            <p:ph type="title" idx="6" hasCustomPrompt="1"/>
          </p:nvPr>
        </p:nvSpPr>
        <p:spPr>
          <a:xfrm>
            <a:off x="2209101" y="3002447"/>
            <a:ext cx="7008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65" name="Google Shape;465;p13"/>
          <p:cNvSpPr txBox="1">
            <a:spLocks noGrp="1"/>
          </p:cNvSpPr>
          <p:nvPr>
            <p:ph type="subTitle" idx="7"/>
          </p:nvPr>
        </p:nvSpPr>
        <p:spPr>
          <a:xfrm>
            <a:off x="4731113" y="4094536"/>
            <a:ext cx="3692700" cy="3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66" name="Google Shape;466;p13"/>
          <p:cNvSpPr txBox="1">
            <a:spLocks noGrp="1"/>
          </p:cNvSpPr>
          <p:nvPr>
            <p:ph type="title" idx="8" hasCustomPrompt="1"/>
          </p:nvPr>
        </p:nvSpPr>
        <p:spPr>
          <a:xfrm>
            <a:off x="6227015" y="3002448"/>
            <a:ext cx="7011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67" name="Google Shape;467;p13"/>
          <p:cNvSpPr txBox="1">
            <a:spLocks noGrp="1"/>
          </p:cNvSpPr>
          <p:nvPr>
            <p:ph type="subTitle" idx="9"/>
          </p:nvPr>
        </p:nvSpPr>
        <p:spPr>
          <a:xfrm>
            <a:off x="713134" y="2185197"/>
            <a:ext cx="3692400" cy="4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13"/>
          <p:cNvSpPr txBox="1">
            <a:spLocks noGrp="1"/>
          </p:cNvSpPr>
          <p:nvPr>
            <p:ph type="subTitle" idx="13"/>
          </p:nvPr>
        </p:nvSpPr>
        <p:spPr>
          <a:xfrm>
            <a:off x="4731075" y="2185197"/>
            <a:ext cx="3692700" cy="4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13"/>
          <p:cNvSpPr txBox="1">
            <a:spLocks noGrp="1"/>
          </p:cNvSpPr>
          <p:nvPr>
            <p:ph type="subTitle" idx="14"/>
          </p:nvPr>
        </p:nvSpPr>
        <p:spPr>
          <a:xfrm>
            <a:off x="713349" y="3770306"/>
            <a:ext cx="3692400" cy="4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13"/>
          <p:cNvSpPr txBox="1">
            <a:spLocks noGrp="1"/>
          </p:cNvSpPr>
          <p:nvPr>
            <p:ph type="subTitle" idx="15"/>
          </p:nvPr>
        </p:nvSpPr>
        <p:spPr>
          <a:xfrm>
            <a:off x="4731290" y="3770304"/>
            <a:ext cx="3692700" cy="43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Anton"/>
              <a:buNone/>
              <a:defRPr sz="24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71" name="Google Shape;471;p13"/>
          <p:cNvGrpSpPr/>
          <p:nvPr/>
        </p:nvGrpSpPr>
        <p:grpSpPr>
          <a:xfrm flipH="1">
            <a:off x="8006292" y="4553098"/>
            <a:ext cx="206929" cy="203212"/>
            <a:chOff x="1971300" y="3409475"/>
            <a:chExt cx="101600" cy="99775"/>
          </a:xfrm>
        </p:grpSpPr>
        <p:sp>
          <p:nvSpPr>
            <p:cNvPr id="472" name="Google Shape;472;p13"/>
            <p:cNvSpPr/>
            <p:nvPr/>
          </p:nvSpPr>
          <p:spPr>
            <a:xfrm>
              <a:off x="1971300" y="3409475"/>
              <a:ext cx="101600" cy="99775"/>
            </a:xfrm>
            <a:custGeom>
              <a:avLst/>
              <a:gdLst/>
              <a:ahLst/>
              <a:cxnLst/>
              <a:rect l="l" t="t" r="r" b="b"/>
              <a:pathLst>
                <a:path w="4064" h="3991" extrusionOk="0">
                  <a:moveTo>
                    <a:pt x="2060" y="1"/>
                  </a:moveTo>
                  <a:cubicBezTo>
                    <a:pt x="920" y="1"/>
                    <a:pt x="1" y="920"/>
                    <a:pt x="1" y="1986"/>
                  </a:cubicBezTo>
                  <a:cubicBezTo>
                    <a:pt x="1" y="3144"/>
                    <a:pt x="920" y="3990"/>
                    <a:pt x="2060" y="3990"/>
                  </a:cubicBezTo>
                  <a:cubicBezTo>
                    <a:pt x="3145" y="3990"/>
                    <a:pt x="4064" y="3144"/>
                    <a:pt x="4064" y="1986"/>
                  </a:cubicBezTo>
                  <a:cubicBezTo>
                    <a:pt x="4064" y="920"/>
                    <a:pt x="3145" y="1"/>
                    <a:pt x="2060" y="1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3"/>
            <p:cNvSpPr/>
            <p:nvPr/>
          </p:nvSpPr>
          <p:spPr>
            <a:xfrm>
              <a:off x="1974975" y="3409475"/>
              <a:ext cx="97925" cy="78625"/>
            </a:xfrm>
            <a:custGeom>
              <a:avLst/>
              <a:gdLst/>
              <a:ahLst/>
              <a:cxnLst/>
              <a:rect l="l" t="t" r="r" b="b"/>
              <a:pathLst>
                <a:path w="3917" h="3145" extrusionOk="0">
                  <a:moveTo>
                    <a:pt x="1913" y="1"/>
                  </a:moveTo>
                  <a:cubicBezTo>
                    <a:pt x="994" y="1"/>
                    <a:pt x="240" y="607"/>
                    <a:pt x="1" y="1380"/>
                  </a:cubicBezTo>
                  <a:cubicBezTo>
                    <a:pt x="313" y="846"/>
                    <a:pt x="920" y="534"/>
                    <a:pt x="1619" y="534"/>
                  </a:cubicBezTo>
                  <a:cubicBezTo>
                    <a:pt x="2759" y="534"/>
                    <a:pt x="3604" y="1453"/>
                    <a:pt x="3604" y="2519"/>
                  </a:cubicBezTo>
                  <a:cubicBezTo>
                    <a:pt x="3604" y="2758"/>
                    <a:pt x="3604" y="2979"/>
                    <a:pt x="3531" y="3144"/>
                  </a:cubicBezTo>
                  <a:cubicBezTo>
                    <a:pt x="3751" y="2832"/>
                    <a:pt x="3917" y="2446"/>
                    <a:pt x="3917" y="1986"/>
                  </a:cubicBezTo>
                  <a:cubicBezTo>
                    <a:pt x="3917" y="920"/>
                    <a:pt x="2998" y="1"/>
                    <a:pt x="1913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3"/>
            <p:cNvSpPr/>
            <p:nvPr/>
          </p:nvSpPr>
          <p:spPr>
            <a:xfrm>
              <a:off x="1979125" y="3434300"/>
              <a:ext cx="74475" cy="74950"/>
            </a:xfrm>
            <a:custGeom>
              <a:avLst/>
              <a:gdLst/>
              <a:ahLst/>
              <a:cxnLst/>
              <a:rect l="l" t="t" r="r" b="b"/>
              <a:pathLst>
                <a:path w="2979" h="2998" extrusionOk="0">
                  <a:moveTo>
                    <a:pt x="1453" y="0"/>
                  </a:moveTo>
                  <a:cubicBezTo>
                    <a:pt x="681" y="0"/>
                    <a:pt x="0" y="699"/>
                    <a:pt x="0" y="1526"/>
                  </a:cubicBezTo>
                  <a:cubicBezTo>
                    <a:pt x="0" y="2372"/>
                    <a:pt x="681" y="2997"/>
                    <a:pt x="1453" y="2997"/>
                  </a:cubicBezTo>
                  <a:cubicBezTo>
                    <a:pt x="2298" y="2997"/>
                    <a:pt x="2979" y="2372"/>
                    <a:pt x="2979" y="1526"/>
                  </a:cubicBezTo>
                  <a:cubicBezTo>
                    <a:pt x="2979" y="699"/>
                    <a:pt x="2298" y="0"/>
                    <a:pt x="1453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13"/>
          <p:cNvGrpSpPr/>
          <p:nvPr/>
        </p:nvGrpSpPr>
        <p:grpSpPr>
          <a:xfrm flipH="1">
            <a:off x="8688897" y="3985718"/>
            <a:ext cx="206929" cy="203161"/>
            <a:chOff x="1655100" y="3332725"/>
            <a:chExt cx="101600" cy="99750"/>
          </a:xfrm>
        </p:grpSpPr>
        <p:sp>
          <p:nvSpPr>
            <p:cNvPr id="476" name="Google Shape;476;p13"/>
            <p:cNvSpPr/>
            <p:nvPr/>
          </p:nvSpPr>
          <p:spPr>
            <a:xfrm>
              <a:off x="1655100" y="3332725"/>
              <a:ext cx="101600" cy="99750"/>
            </a:xfrm>
            <a:custGeom>
              <a:avLst/>
              <a:gdLst/>
              <a:ahLst/>
              <a:cxnLst/>
              <a:rect l="l" t="t" r="r" b="b"/>
              <a:pathLst>
                <a:path w="4064" h="3990" extrusionOk="0">
                  <a:moveTo>
                    <a:pt x="2078" y="0"/>
                  </a:moveTo>
                  <a:cubicBezTo>
                    <a:pt x="920" y="0"/>
                    <a:pt x="0" y="846"/>
                    <a:pt x="0" y="2004"/>
                  </a:cubicBezTo>
                  <a:cubicBezTo>
                    <a:pt x="0" y="3071"/>
                    <a:pt x="920" y="3990"/>
                    <a:pt x="2078" y="3990"/>
                  </a:cubicBezTo>
                  <a:cubicBezTo>
                    <a:pt x="3144" y="3990"/>
                    <a:pt x="4063" y="3071"/>
                    <a:pt x="4063" y="2004"/>
                  </a:cubicBezTo>
                  <a:cubicBezTo>
                    <a:pt x="4063" y="846"/>
                    <a:pt x="3144" y="0"/>
                    <a:pt x="2078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3"/>
            <p:cNvSpPr/>
            <p:nvPr/>
          </p:nvSpPr>
          <p:spPr>
            <a:xfrm>
              <a:off x="1659225" y="3332725"/>
              <a:ext cx="97475" cy="76775"/>
            </a:xfrm>
            <a:custGeom>
              <a:avLst/>
              <a:gdLst/>
              <a:ahLst/>
              <a:cxnLst/>
              <a:rect l="l" t="t" r="r" b="b"/>
              <a:pathLst>
                <a:path w="3899" h="3071" extrusionOk="0">
                  <a:moveTo>
                    <a:pt x="1913" y="0"/>
                  </a:moveTo>
                  <a:cubicBezTo>
                    <a:pt x="994" y="0"/>
                    <a:pt x="221" y="534"/>
                    <a:pt x="1" y="1306"/>
                  </a:cubicBezTo>
                  <a:cubicBezTo>
                    <a:pt x="295" y="846"/>
                    <a:pt x="920" y="460"/>
                    <a:pt x="1600" y="460"/>
                  </a:cubicBezTo>
                  <a:cubicBezTo>
                    <a:pt x="2758" y="460"/>
                    <a:pt x="3604" y="1379"/>
                    <a:pt x="3604" y="2464"/>
                  </a:cubicBezTo>
                  <a:cubicBezTo>
                    <a:pt x="3604" y="2685"/>
                    <a:pt x="3604" y="2924"/>
                    <a:pt x="3512" y="3071"/>
                  </a:cubicBezTo>
                  <a:cubicBezTo>
                    <a:pt x="3751" y="2758"/>
                    <a:pt x="3898" y="2372"/>
                    <a:pt x="3898" y="2004"/>
                  </a:cubicBezTo>
                  <a:cubicBezTo>
                    <a:pt x="3898" y="846"/>
                    <a:pt x="2979" y="0"/>
                    <a:pt x="1913" y="0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3"/>
            <p:cNvSpPr/>
            <p:nvPr/>
          </p:nvSpPr>
          <p:spPr>
            <a:xfrm>
              <a:off x="1662900" y="3357550"/>
              <a:ext cx="74950" cy="74925"/>
            </a:xfrm>
            <a:custGeom>
              <a:avLst/>
              <a:gdLst/>
              <a:ahLst/>
              <a:cxnLst/>
              <a:rect l="l" t="t" r="r" b="b"/>
              <a:pathLst>
                <a:path w="2998" h="2997" extrusionOk="0">
                  <a:moveTo>
                    <a:pt x="1453" y="0"/>
                  </a:moveTo>
                  <a:cubicBezTo>
                    <a:pt x="700" y="0"/>
                    <a:pt x="1" y="625"/>
                    <a:pt x="1" y="1471"/>
                  </a:cubicBezTo>
                  <a:cubicBezTo>
                    <a:pt x="1" y="2298"/>
                    <a:pt x="700" y="2997"/>
                    <a:pt x="1453" y="2997"/>
                  </a:cubicBezTo>
                  <a:cubicBezTo>
                    <a:pt x="2299" y="2997"/>
                    <a:pt x="2998" y="2298"/>
                    <a:pt x="2998" y="1471"/>
                  </a:cubicBezTo>
                  <a:cubicBezTo>
                    <a:pt x="2998" y="625"/>
                    <a:pt x="2299" y="0"/>
                    <a:pt x="1453" y="0"/>
                  </a:cubicBezTo>
                  <a:close/>
                </a:path>
              </a:pathLst>
            </a:custGeom>
            <a:solidFill>
              <a:srgbClr val="F4F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9" name="Google Shape;479;p13"/>
          <p:cNvGrpSpPr/>
          <p:nvPr/>
        </p:nvGrpSpPr>
        <p:grpSpPr>
          <a:xfrm flipH="1">
            <a:off x="247222" y="4553118"/>
            <a:ext cx="206929" cy="203161"/>
            <a:chOff x="1655100" y="3332725"/>
            <a:chExt cx="101600" cy="99750"/>
          </a:xfrm>
        </p:grpSpPr>
        <p:sp>
          <p:nvSpPr>
            <p:cNvPr id="480" name="Google Shape;480;p13"/>
            <p:cNvSpPr/>
            <p:nvPr/>
          </p:nvSpPr>
          <p:spPr>
            <a:xfrm>
              <a:off x="1655100" y="3332725"/>
              <a:ext cx="101600" cy="99750"/>
            </a:xfrm>
            <a:custGeom>
              <a:avLst/>
              <a:gdLst/>
              <a:ahLst/>
              <a:cxnLst/>
              <a:rect l="l" t="t" r="r" b="b"/>
              <a:pathLst>
                <a:path w="4064" h="3990" extrusionOk="0">
                  <a:moveTo>
                    <a:pt x="2078" y="0"/>
                  </a:moveTo>
                  <a:cubicBezTo>
                    <a:pt x="920" y="0"/>
                    <a:pt x="0" y="846"/>
                    <a:pt x="0" y="2004"/>
                  </a:cubicBezTo>
                  <a:cubicBezTo>
                    <a:pt x="0" y="3071"/>
                    <a:pt x="920" y="3990"/>
                    <a:pt x="2078" y="3990"/>
                  </a:cubicBezTo>
                  <a:cubicBezTo>
                    <a:pt x="3144" y="3990"/>
                    <a:pt x="4063" y="3071"/>
                    <a:pt x="4063" y="2004"/>
                  </a:cubicBezTo>
                  <a:cubicBezTo>
                    <a:pt x="4063" y="846"/>
                    <a:pt x="3144" y="0"/>
                    <a:pt x="2078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3"/>
            <p:cNvSpPr/>
            <p:nvPr/>
          </p:nvSpPr>
          <p:spPr>
            <a:xfrm>
              <a:off x="1659225" y="3332725"/>
              <a:ext cx="97475" cy="76775"/>
            </a:xfrm>
            <a:custGeom>
              <a:avLst/>
              <a:gdLst/>
              <a:ahLst/>
              <a:cxnLst/>
              <a:rect l="l" t="t" r="r" b="b"/>
              <a:pathLst>
                <a:path w="3899" h="3071" extrusionOk="0">
                  <a:moveTo>
                    <a:pt x="1913" y="0"/>
                  </a:moveTo>
                  <a:cubicBezTo>
                    <a:pt x="994" y="0"/>
                    <a:pt x="221" y="534"/>
                    <a:pt x="1" y="1306"/>
                  </a:cubicBezTo>
                  <a:cubicBezTo>
                    <a:pt x="295" y="846"/>
                    <a:pt x="920" y="460"/>
                    <a:pt x="1600" y="460"/>
                  </a:cubicBezTo>
                  <a:cubicBezTo>
                    <a:pt x="2758" y="460"/>
                    <a:pt x="3604" y="1379"/>
                    <a:pt x="3604" y="2464"/>
                  </a:cubicBezTo>
                  <a:cubicBezTo>
                    <a:pt x="3604" y="2685"/>
                    <a:pt x="3604" y="2924"/>
                    <a:pt x="3512" y="3071"/>
                  </a:cubicBezTo>
                  <a:cubicBezTo>
                    <a:pt x="3751" y="2758"/>
                    <a:pt x="3898" y="2372"/>
                    <a:pt x="3898" y="2004"/>
                  </a:cubicBezTo>
                  <a:cubicBezTo>
                    <a:pt x="3898" y="846"/>
                    <a:pt x="2979" y="0"/>
                    <a:pt x="1913" y="0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3"/>
            <p:cNvSpPr/>
            <p:nvPr/>
          </p:nvSpPr>
          <p:spPr>
            <a:xfrm>
              <a:off x="1662900" y="3357550"/>
              <a:ext cx="74950" cy="74925"/>
            </a:xfrm>
            <a:custGeom>
              <a:avLst/>
              <a:gdLst/>
              <a:ahLst/>
              <a:cxnLst/>
              <a:rect l="l" t="t" r="r" b="b"/>
              <a:pathLst>
                <a:path w="2998" h="2997" extrusionOk="0">
                  <a:moveTo>
                    <a:pt x="1453" y="0"/>
                  </a:moveTo>
                  <a:cubicBezTo>
                    <a:pt x="700" y="0"/>
                    <a:pt x="1" y="625"/>
                    <a:pt x="1" y="1471"/>
                  </a:cubicBezTo>
                  <a:cubicBezTo>
                    <a:pt x="1" y="2298"/>
                    <a:pt x="700" y="2997"/>
                    <a:pt x="1453" y="2997"/>
                  </a:cubicBezTo>
                  <a:cubicBezTo>
                    <a:pt x="2299" y="2997"/>
                    <a:pt x="2998" y="2298"/>
                    <a:pt x="2998" y="1471"/>
                  </a:cubicBezTo>
                  <a:cubicBezTo>
                    <a:pt x="2998" y="625"/>
                    <a:pt x="2299" y="0"/>
                    <a:pt x="1453" y="0"/>
                  </a:cubicBezTo>
                  <a:close/>
                </a:path>
              </a:pathLst>
            </a:custGeom>
            <a:solidFill>
              <a:srgbClr val="F4F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13"/>
          <p:cNvGrpSpPr/>
          <p:nvPr/>
        </p:nvGrpSpPr>
        <p:grpSpPr>
          <a:xfrm flipH="1">
            <a:off x="931282" y="4584950"/>
            <a:ext cx="142077" cy="139500"/>
            <a:chOff x="1655100" y="3332725"/>
            <a:chExt cx="101600" cy="99750"/>
          </a:xfrm>
        </p:grpSpPr>
        <p:sp>
          <p:nvSpPr>
            <p:cNvPr id="484" name="Google Shape;484;p13"/>
            <p:cNvSpPr/>
            <p:nvPr/>
          </p:nvSpPr>
          <p:spPr>
            <a:xfrm>
              <a:off x="1655100" y="3332725"/>
              <a:ext cx="101600" cy="99750"/>
            </a:xfrm>
            <a:custGeom>
              <a:avLst/>
              <a:gdLst/>
              <a:ahLst/>
              <a:cxnLst/>
              <a:rect l="l" t="t" r="r" b="b"/>
              <a:pathLst>
                <a:path w="4064" h="3990" extrusionOk="0">
                  <a:moveTo>
                    <a:pt x="2078" y="0"/>
                  </a:moveTo>
                  <a:cubicBezTo>
                    <a:pt x="920" y="0"/>
                    <a:pt x="0" y="846"/>
                    <a:pt x="0" y="2004"/>
                  </a:cubicBezTo>
                  <a:cubicBezTo>
                    <a:pt x="0" y="3071"/>
                    <a:pt x="920" y="3990"/>
                    <a:pt x="2078" y="3990"/>
                  </a:cubicBezTo>
                  <a:cubicBezTo>
                    <a:pt x="3144" y="3990"/>
                    <a:pt x="4063" y="3071"/>
                    <a:pt x="4063" y="2004"/>
                  </a:cubicBezTo>
                  <a:cubicBezTo>
                    <a:pt x="4063" y="846"/>
                    <a:pt x="3144" y="0"/>
                    <a:pt x="2078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3"/>
            <p:cNvSpPr/>
            <p:nvPr/>
          </p:nvSpPr>
          <p:spPr>
            <a:xfrm>
              <a:off x="1659225" y="3332725"/>
              <a:ext cx="97475" cy="76775"/>
            </a:xfrm>
            <a:custGeom>
              <a:avLst/>
              <a:gdLst/>
              <a:ahLst/>
              <a:cxnLst/>
              <a:rect l="l" t="t" r="r" b="b"/>
              <a:pathLst>
                <a:path w="3899" h="3071" extrusionOk="0">
                  <a:moveTo>
                    <a:pt x="1913" y="0"/>
                  </a:moveTo>
                  <a:cubicBezTo>
                    <a:pt x="994" y="0"/>
                    <a:pt x="221" y="534"/>
                    <a:pt x="1" y="1306"/>
                  </a:cubicBezTo>
                  <a:cubicBezTo>
                    <a:pt x="295" y="846"/>
                    <a:pt x="920" y="460"/>
                    <a:pt x="1600" y="460"/>
                  </a:cubicBezTo>
                  <a:cubicBezTo>
                    <a:pt x="2758" y="460"/>
                    <a:pt x="3604" y="1379"/>
                    <a:pt x="3604" y="2464"/>
                  </a:cubicBezTo>
                  <a:cubicBezTo>
                    <a:pt x="3604" y="2685"/>
                    <a:pt x="3604" y="2924"/>
                    <a:pt x="3512" y="3071"/>
                  </a:cubicBezTo>
                  <a:cubicBezTo>
                    <a:pt x="3751" y="2758"/>
                    <a:pt x="3898" y="2372"/>
                    <a:pt x="3898" y="2004"/>
                  </a:cubicBezTo>
                  <a:cubicBezTo>
                    <a:pt x="3898" y="846"/>
                    <a:pt x="2979" y="0"/>
                    <a:pt x="1913" y="0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3"/>
            <p:cNvSpPr/>
            <p:nvPr/>
          </p:nvSpPr>
          <p:spPr>
            <a:xfrm>
              <a:off x="1662900" y="3357550"/>
              <a:ext cx="74950" cy="74925"/>
            </a:xfrm>
            <a:custGeom>
              <a:avLst/>
              <a:gdLst/>
              <a:ahLst/>
              <a:cxnLst/>
              <a:rect l="l" t="t" r="r" b="b"/>
              <a:pathLst>
                <a:path w="2998" h="2997" extrusionOk="0">
                  <a:moveTo>
                    <a:pt x="1453" y="0"/>
                  </a:moveTo>
                  <a:cubicBezTo>
                    <a:pt x="700" y="0"/>
                    <a:pt x="1" y="625"/>
                    <a:pt x="1" y="1471"/>
                  </a:cubicBezTo>
                  <a:cubicBezTo>
                    <a:pt x="1" y="2298"/>
                    <a:pt x="700" y="2997"/>
                    <a:pt x="1453" y="2997"/>
                  </a:cubicBezTo>
                  <a:cubicBezTo>
                    <a:pt x="2299" y="2997"/>
                    <a:pt x="2998" y="2298"/>
                    <a:pt x="2998" y="1471"/>
                  </a:cubicBezTo>
                  <a:cubicBezTo>
                    <a:pt x="2998" y="625"/>
                    <a:pt x="2299" y="0"/>
                    <a:pt x="1453" y="0"/>
                  </a:cubicBezTo>
                  <a:close/>
                </a:path>
              </a:pathLst>
            </a:custGeom>
            <a:solidFill>
              <a:srgbClr val="F4F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7" name="Google Shape;487;p13"/>
          <p:cNvGrpSpPr/>
          <p:nvPr/>
        </p:nvGrpSpPr>
        <p:grpSpPr>
          <a:xfrm rot="6246478" flipH="1">
            <a:off x="271373" y="3645424"/>
            <a:ext cx="246049" cy="241639"/>
            <a:chOff x="1971300" y="3409475"/>
            <a:chExt cx="101600" cy="99775"/>
          </a:xfrm>
        </p:grpSpPr>
        <p:sp>
          <p:nvSpPr>
            <p:cNvPr id="488" name="Google Shape;488;p13"/>
            <p:cNvSpPr/>
            <p:nvPr/>
          </p:nvSpPr>
          <p:spPr>
            <a:xfrm>
              <a:off x="1971300" y="3409475"/>
              <a:ext cx="101600" cy="99775"/>
            </a:xfrm>
            <a:custGeom>
              <a:avLst/>
              <a:gdLst/>
              <a:ahLst/>
              <a:cxnLst/>
              <a:rect l="l" t="t" r="r" b="b"/>
              <a:pathLst>
                <a:path w="4064" h="3991" extrusionOk="0">
                  <a:moveTo>
                    <a:pt x="2060" y="1"/>
                  </a:moveTo>
                  <a:cubicBezTo>
                    <a:pt x="920" y="1"/>
                    <a:pt x="1" y="920"/>
                    <a:pt x="1" y="1986"/>
                  </a:cubicBezTo>
                  <a:cubicBezTo>
                    <a:pt x="1" y="3144"/>
                    <a:pt x="920" y="3990"/>
                    <a:pt x="2060" y="3990"/>
                  </a:cubicBezTo>
                  <a:cubicBezTo>
                    <a:pt x="3145" y="3990"/>
                    <a:pt x="4064" y="3144"/>
                    <a:pt x="4064" y="1986"/>
                  </a:cubicBezTo>
                  <a:cubicBezTo>
                    <a:pt x="4064" y="920"/>
                    <a:pt x="3145" y="1"/>
                    <a:pt x="2060" y="1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3"/>
            <p:cNvSpPr/>
            <p:nvPr/>
          </p:nvSpPr>
          <p:spPr>
            <a:xfrm>
              <a:off x="1974975" y="3409475"/>
              <a:ext cx="97925" cy="78625"/>
            </a:xfrm>
            <a:custGeom>
              <a:avLst/>
              <a:gdLst/>
              <a:ahLst/>
              <a:cxnLst/>
              <a:rect l="l" t="t" r="r" b="b"/>
              <a:pathLst>
                <a:path w="3917" h="3145" extrusionOk="0">
                  <a:moveTo>
                    <a:pt x="1913" y="1"/>
                  </a:moveTo>
                  <a:cubicBezTo>
                    <a:pt x="994" y="1"/>
                    <a:pt x="240" y="607"/>
                    <a:pt x="1" y="1380"/>
                  </a:cubicBezTo>
                  <a:cubicBezTo>
                    <a:pt x="313" y="846"/>
                    <a:pt x="920" y="534"/>
                    <a:pt x="1619" y="534"/>
                  </a:cubicBezTo>
                  <a:cubicBezTo>
                    <a:pt x="2759" y="534"/>
                    <a:pt x="3604" y="1453"/>
                    <a:pt x="3604" y="2519"/>
                  </a:cubicBezTo>
                  <a:cubicBezTo>
                    <a:pt x="3604" y="2758"/>
                    <a:pt x="3604" y="2979"/>
                    <a:pt x="3531" y="3144"/>
                  </a:cubicBezTo>
                  <a:cubicBezTo>
                    <a:pt x="3751" y="2832"/>
                    <a:pt x="3917" y="2446"/>
                    <a:pt x="3917" y="1986"/>
                  </a:cubicBezTo>
                  <a:cubicBezTo>
                    <a:pt x="3917" y="920"/>
                    <a:pt x="2998" y="1"/>
                    <a:pt x="1913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3"/>
            <p:cNvSpPr/>
            <p:nvPr/>
          </p:nvSpPr>
          <p:spPr>
            <a:xfrm>
              <a:off x="1979125" y="3434300"/>
              <a:ext cx="74475" cy="74950"/>
            </a:xfrm>
            <a:custGeom>
              <a:avLst/>
              <a:gdLst/>
              <a:ahLst/>
              <a:cxnLst/>
              <a:rect l="l" t="t" r="r" b="b"/>
              <a:pathLst>
                <a:path w="2979" h="2998" extrusionOk="0">
                  <a:moveTo>
                    <a:pt x="1453" y="0"/>
                  </a:moveTo>
                  <a:cubicBezTo>
                    <a:pt x="681" y="0"/>
                    <a:pt x="0" y="699"/>
                    <a:pt x="0" y="1526"/>
                  </a:cubicBezTo>
                  <a:cubicBezTo>
                    <a:pt x="0" y="2372"/>
                    <a:pt x="681" y="2997"/>
                    <a:pt x="1453" y="2997"/>
                  </a:cubicBezTo>
                  <a:cubicBezTo>
                    <a:pt x="2298" y="2997"/>
                    <a:pt x="2979" y="2372"/>
                    <a:pt x="2979" y="1526"/>
                  </a:cubicBezTo>
                  <a:cubicBezTo>
                    <a:pt x="2979" y="699"/>
                    <a:pt x="2298" y="0"/>
                    <a:pt x="1453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1" name="Google Shape;491;p13"/>
          <p:cNvGrpSpPr/>
          <p:nvPr/>
        </p:nvGrpSpPr>
        <p:grpSpPr>
          <a:xfrm rot="6299960">
            <a:off x="223173" y="-269356"/>
            <a:ext cx="1033865" cy="1372558"/>
            <a:chOff x="5836834" y="2784946"/>
            <a:chExt cx="1033895" cy="1372599"/>
          </a:xfrm>
        </p:grpSpPr>
        <p:sp>
          <p:nvSpPr>
            <p:cNvPr id="492" name="Google Shape;492;p13"/>
            <p:cNvSpPr/>
            <p:nvPr/>
          </p:nvSpPr>
          <p:spPr>
            <a:xfrm>
              <a:off x="6392862" y="2784946"/>
              <a:ext cx="184488" cy="366671"/>
            </a:xfrm>
            <a:custGeom>
              <a:avLst/>
              <a:gdLst/>
              <a:ahLst/>
              <a:cxnLst/>
              <a:rect l="l" t="t" r="r" b="b"/>
              <a:pathLst>
                <a:path w="4161" h="8270" extrusionOk="0">
                  <a:moveTo>
                    <a:pt x="2160" y="1"/>
                  </a:moveTo>
                  <a:cubicBezTo>
                    <a:pt x="1276" y="1"/>
                    <a:pt x="395" y="759"/>
                    <a:pt x="266" y="2386"/>
                  </a:cubicBezTo>
                  <a:cubicBezTo>
                    <a:pt x="0" y="5749"/>
                    <a:pt x="1989" y="8269"/>
                    <a:pt x="1989" y="8269"/>
                  </a:cubicBezTo>
                  <a:cubicBezTo>
                    <a:pt x="1989" y="8269"/>
                    <a:pt x="4161" y="5557"/>
                    <a:pt x="4088" y="2459"/>
                  </a:cubicBezTo>
                  <a:cubicBezTo>
                    <a:pt x="4050" y="865"/>
                    <a:pt x="3103" y="1"/>
                    <a:pt x="2160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3"/>
            <p:cNvSpPr/>
            <p:nvPr/>
          </p:nvSpPr>
          <p:spPr>
            <a:xfrm>
              <a:off x="6086140" y="2977723"/>
              <a:ext cx="281587" cy="305929"/>
            </a:xfrm>
            <a:custGeom>
              <a:avLst/>
              <a:gdLst/>
              <a:ahLst/>
              <a:cxnLst/>
              <a:rect l="l" t="t" r="r" b="b"/>
              <a:pathLst>
                <a:path w="6351" h="6900" extrusionOk="0">
                  <a:moveTo>
                    <a:pt x="2319" y="0"/>
                  </a:moveTo>
                  <a:cubicBezTo>
                    <a:pt x="944" y="0"/>
                    <a:pt x="1" y="1476"/>
                    <a:pt x="1310" y="3381"/>
                  </a:cubicBezTo>
                  <a:cubicBezTo>
                    <a:pt x="3179" y="6167"/>
                    <a:pt x="6350" y="6900"/>
                    <a:pt x="6350" y="6900"/>
                  </a:cubicBezTo>
                  <a:cubicBezTo>
                    <a:pt x="6350" y="6900"/>
                    <a:pt x="6304" y="3417"/>
                    <a:pt x="4325" y="1053"/>
                  </a:cubicBezTo>
                  <a:cubicBezTo>
                    <a:pt x="3684" y="316"/>
                    <a:pt x="2955" y="0"/>
                    <a:pt x="2319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3"/>
            <p:cNvSpPr/>
            <p:nvPr/>
          </p:nvSpPr>
          <p:spPr>
            <a:xfrm>
              <a:off x="6002077" y="3231329"/>
              <a:ext cx="272188" cy="316437"/>
            </a:xfrm>
            <a:custGeom>
              <a:avLst/>
              <a:gdLst/>
              <a:ahLst/>
              <a:cxnLst/>
              <a:rect l="l" t="t" r="r" b="b"/>
              <a:pathLst>
                <a:path w="6139" h="7137" extrusionOk="0">
                  <a:moveTo>
                    <a:pt x="2254" y="0"/>
                  </a:moveTo>
                  <a:cubicBezTo>
                    <a:pt x="944" y="0"/>
                    <a:pt x="1" y="1387"/>
                    <a:pt x="1144" y="3315"/>
                  </a:cubicBezTo>
                  <a:cubicBezTo>
                    <a:pt x="2858" y="6220"/>
                    <a:pt x="5955" y="7136"/>
                    <a:pt x="5955" y="7136"/>
                  </a:cubicBezTo>
                  <a:cubicBezTo>
                    <a:pt x="5955" y="7136"/>
                    <a:pt x="6138" y="3654"/>
                    <a:pt x="4306" y="1180"/>
                  </a:cubicBezTo>
                  <a:cubicBezTo>
                    <a:pt x="3677" y="357"/>
                    <a:pt x="2918" y="0"/>
                    <a:pt x="2254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3"/>
            <p:cNvSpPr/>
            <p:nvPr/>
          </p:nvSpPr>
          <p:spPr>
            <a:xfrm>
              <a:off x="5836834" y="3451860"/>
              <a:ext cx="298879" cy="371770"/>
            </a:xfrm>
            <a:custGeom>
              <a:avLst/>
              <a:gdLst/>
              <a:ahLst/>
              <a:cxnLst/>
              <a:rect l="l" t="t" r="r" b="b"/>
              <a:pathLst>
                <a:path w="6741" h="8385" extrusionOk="0">
                  <a:moveTo>
                    <a:pt x="2517" y="1"/>
                  </a:moveTo>
                  <a:cubicBezTo>
                    <a:pt x="1013" y="1"/>
                    <a:pt x="0" y="1797"/>
                    <a:pt x="1123" y="3766"/>
                  </a:cubicBezTo>
                  <a:cubicBezTo>
                    <a:pt x="2763" y="6699"/>
                    <a:pt x="6429" y="8385"/>
                    <a:pt x="6429" y="8385"/>
                  </a:cubicBezTo>
                  <a:cubicBezTo>
                    <a:pt x="6429" y="8385"/>
                    <a:pt x="6740" y="4032"/>
                    <a:pt x="4908" y="1512"/>
                  </a:cubicBezTo>
                  <a:cubicBezTo>
                    <a:pt x="4123" y="439"/>
                    <a:pt x="3260" y="1"/>
                    <a:pt x="2517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3"/>
            <p:cNvSpPr/>
            <p:nvPr/>
          </p:nvSpPr>
          <p:spPr>
            <a:xfrm>
              <a:off x="6565554" y="3021173"/>
              <a:ext cx="305175" cy="311249"/>
            </a:xfrm>
            <a:custGeom>
              <a:avLst/>
              <a:gdLst/>
              <a:ahLst/>
              <a:cxnLst/>
              <a:rect l="l" t="t" r="r" b="b"/>
              <a:pathLst>
                <a:path w="6883" h="7020" extrusionOk="0">
                  <a:moveTo>
                    <a:pt x="4563" y="1"/>
                  </a:moveTo>
                  <a:cubicBezTo>
                    <a:pt x="4025" y="1"/>
                    <a:pt x="3396" y="261"/>
                    <a:pt x="2749" y="879"/>
                  </a:cubicBezTo>
                  <a:cubicBezTo>
                    <a:pt x="0" y="3400"/>
                    <a:pt x="193" y="7019"/>
                    <a:pt x="193" y="7019"/>
                  </a:cubicBezTo>
                  <a:cubicBezTo>
                    <a:pt x="193" y="7019"/>
                    <a:pt x="3400" y="6332"/>
                    <a:pt x="5270" y="4041"/>
                  </a:cubicBezTo>
                  <a:cubicBezTo>
                    <a:pt x="6882" y="2096"/>
                    <a:pt x="6090" y="1"/>
                    <a:pt x="4563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3"/>
            <p:cNvSpPr/>
            <p:nvPr/>
          </p:nvSpPr>
          <p:spPr>
            <a:xfrm>
              <a:off x="6506232" y="3401893"/>
              <a:ext cx="353281" cy="254098"/>
            </a:xfrm>
            <a:custGeom>
              <a:avLst/>
              <a:gdLst/>
              <a:ahLst/>
              <a:cxnLst/>
              <a:rect l="l" t="t" r="r" b="b"/>
              <a:pathLst>
                <a:path w="7968" h="5731" extrusionOk="0">
                  <a:moveTo>
                    <a:pt x="5561" y="1"/>
                  </a:moveTo>
                  <a:cubicBezTo>
                    <a:pt x="5135" y="1"/>
                    <a:pt x="4639" y="128"/>
                    <a:pt x="4087" y="421"/>
                  </a:cubicBezTo>
                  <a:cubicBezTo>
                    <a:pt x="770" y="2181"/>
                    <a:pt x="0" y="5727"/>
                    <a:pt x="0" y="5727"/>
                  </a:cubicBezTo>
                  <a:cubicBezTo>
                    <a:pt x="0" y="5727"/>
                    <a:pt x="77" y="5731"/>
                    <a:pt x="217" y="5731"/>
                  </a:cubicBezTo>
                  <a:cubicBezTo>
                    <a:pt x="987" y="5731"/>
                    <a:pt x="3658" y="5619"/>
                    <a:pt x="5691" y="4160"/>
                  </a:cubicBezTo>
                  <a:cubicBezTo>
                    <a:pt x="7968" y="2542"/>
                    <a:pt x="7466" y="1"/>
                    <a:pt x="5561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3"/>
            <p:cNvSpPr/>
            <p:nvPr/>
          </p:nvSpPr>
          <p:spPr>
            <a:xfrm>
              <a:off x="6363999" y="3740537"/>
              <a:ext cx="472948" cy="223949"/>
            </a:xfrm>
            <a:custGeom>
              <a:avLst/>
              <a:gdLst/>
              <a:ahLst/>
              <a:cxnLst/>
              <a:rect l="l" t="t" r="r" b="b"/>
              <a:pathLst>
                <a:path w="10667" h="5051" extrusionOk="0">
                  <a:moveTo>
                    <a:pt x="7216" y="1"/>
                  </a:moveTo>
                  <a:cubicBezTo>
                    <a:pt x="6956" y="1"/>
                    <a:pt x="6677" y="25"/>
                    <a:pt x="6379" y="78"/>
                  </a:cubicBezTo>
                  <a:cubicBezTo>
                    <a:pt x="2713" y="692"/>
                    <a:pt x="1" y="4696"/>
                    <a:pt x="1" y="4696"/>
                  </a:cubicBezTo>
                  <a:cubicBezTo>
                    <a:pt x="1" y="4696"/>
                    <a:pt x="1507" y="5051"/>
                    <a:pt x="3468" y="5051"/>
                  </a:cubicBezTo>
                  <a:cubicBezTo>
                    <a:pt x="4785" y="5051"/>
                    <a:pt x="6307" y="4891"/>
                    <a:pt x="7717" y="4357"/>
                  </a:cubicBezTo>
                  <a:cubicBezTo>
                    <a:pt x="10667" y="3194"/>
                    <a:pt x="10191" y="1"/>
                    <a:pt x="7216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3"/>
            <p:cNvSpPr/>
            <p:nvPr/>
          </p:nvSpPr>
          <p:spPr>
            <a:xfrm>
              <a:off x="6006866" y="2883817"/>
              <a:ext cx="526596" cy="1273728"/>
            </a:xfrm>
            <a:custGeom>
              <a:avLst/>
              <a:gdLst/>
              <a:ahLst/>
              <a:cxnLst/>
              <a:rect l="l" t="t" r="r" b="b"/>
              <a:pathLst>
                <a:path w="11877" h="28728" extrusionOk="0">
                  <a:moveTo>
                    <a:pt x="10805" y="0"/>
                  </a:moveTo>
                  <a:cubicBezTo>
                    <a:pt x="10805" y="1"/>
                    <a:pt x="10842" y="1230"/>
                    <a:pt x="10503" y="6342"/>
                  </a:cubicBezTo>
                  <a:cubicBezTo>
                    <a:pt x="10200" y="11034"/>
                    <a:pt x="8367" y="20161"/>
                    <a:pt x="119" y="28180"/>
                  </a:cubicBezTo>
                  <a:cubicBezTo>
                    <a:pt x="0" y="28299"/>
                    <a:pt x="0" y="28492"/>
                    <a:pt x="119" y="28638"/>
                  </a:cubicBezTo>
                  <a:cubicBezTo>
                    <a:pt x="174" y="28698"/>
                    <a:pt x="250" y="28728"/>
                    <a:pt x="331" y="28728"/>
                  </a:cubicBezTo>
                  <a:cubicBezTo>
                    <a:pt x="413" y="28728"/>
                    <a:pt x="500" y="28698"/>
                    <a:pt x="578" y="28638"/>
                  </a:cubicBezTo>
                  <a:cubicBezTo>
                    <a:pt x="1604" y="27612"/>
                    <a:pt x="5884" y="23222"/>
                    <a:pt x="8321" y="17339"/>
                  </a:cubicBezTo>
                  <a:cubicBezTo>
                    <a:pt x="11877" y="8790"/>
                    <a:pt x="10805" y="2"/>
                    <a:pt x="10805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3"/>
            <p:cNvSpPr/>
            <p:nvPr/>
          </p:nvSpPr>
          <p:spPr>
            <a:xfrm>
              <a:off x="6231964" y="3093043"/>
              <a:ext cx="514847" cy="383608"/>
            </a:xfrm>
            <a:custGeom>
              <a:avLst/>
              <a:gdLst/>
              <a:ahLst/>
              <a:cxnLst/>
              <a:rect l="l" t="t" r="r" b="b"/>
              <a:pathLst>
                <a:path w="11612" h="8652" extrusionOk="0">
                  <a:moveTo>
                    <a:pt x="174" y="1"/>
                  </a:moveTo>
                  <a:cubicBezTo>
                    <a:pt x="138" y="1"/>
                    <a:pt x="101" y="19"/>
                    <a:pt x="83" y="56"/>
                  </a:cubicBezTo>
                  <a:cubicBezTo>
                    <a:pt x="0" y="92"/>
                    <a:pt x="0" y="211"/>
                    <a:pt x="83" y="248"/>
                  </a:cubicBezTo>
                  <a:cubicBezTo>
                    <a:pt x="119" y="285"/>
                    <a:pt x="2869" y="3034"/>
                    <a:pt x="4317" y="8533"/>
                  </a:cubicBezTo>
                  <a:cubicBezTo>
                    <a:pt x="4317" y="8569"/>
                    <a:pt x="4353" y="8652"/>
                    <a:pt x="4390" y="8652"/>
                  </a:cubicBezTo>
                  <a:lnTo>
                    <a:pt x="4436" y="8652"/>
                  </a:lnTo>
                  <a:cubicBezTo>
                    <a:pt x="4472" y="8652"/>
                    <a:pt x="4509" y="8652"/>
                    <a:pt x="4546" y="8606"/>
                  </a:cubicBezTo>
                  <a:cubicBezTo>
                    <a:pt x="4582" y="8569"/>
                    <a:pt x="9320" y="4482"/>
                    <a:pt x="11575" y="862"/>
                  </a:cubicBezTo>
                  <a:cubicBezTo>
                    <a:pt x="11611" y="780"/>
                    <a:pt x="11575" y="706"/>
                    <a:pt x="11538" y="670"/>
                  </a:cubicBezTo>
                  <a:cubicBezTo>
                    <a:pt x="11504" y="655"/>
                    <a:pt x="11465" y="646"/>
                    <a:pt x="11429" y="646"/>
                  </a:cubicBezTo>
                  <a:cubicBezTo>
                    <a:pt x="11377" y="646"/>
                    <a:pt x="11330" y="663"/>
                    <a:pt x="11309" y="706"/>
                  </a:cubicBezTo>
                  <a:cubicBezTo>
                    <a:pt x="9320" y="3877"/>
                    <a:pt x="5426" y="7424"/>
                    <a:pt x="4546" y="8230"/>
                  </a:cubicBezTo>
                  <a:cubicBezTo>
                    <a:pt x="3061" y="2768"/>
                    <a:pt x="312" y="56"/>
                    <a:pt x="266" y="56"/>
                  </a:cubicBezTo>
                  <a:cubicBezTo>
                    <a:pt x="248" y="19"/>
                    <a:pt x="211" y="1"/>
                    <a:pt x="174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3"/>
            <p:cNvSpPr/>
            <p:nvPr/>
          </p:nvSpPr>
          <p:spPr>
            <a:xfrm>
              <a:off x="6083258" y="3277528"/>
              <a:ext cx="695655" cy="464879"/>
            </a:xfrm>
            <a:custGeom>
              <a:avLst/>
              <a:gdLst/>
              <a:ahLst/>
              <a:cxnLst/>
              <a:rect l="l" t="t" r="r" b="b"/>
              <a:pathLst>
                <a:path w="15690" h="10485" extrusionOk="0">
                  <a:moveTo>
                    <a:pt x="188" y="0"/>
                  </a:moveTo>
                  <a:cubicBezTo>
                    <a:pt x="149" y="0"/>
                    <a:pt x="110" y="19"/>
                    <a:pt x="74" y="55"/>
                  </a:cubicBezTo>
                  <a:cubicBezTo>
                    <a:pt x="0" y="92"/>
                    <a:pt x="0" y="211"/>
                    <a:pt x="74" y="284"/>
                  </a:cubicBezTo>
                  <a:cubicBezTo>
                    <a:pt x="110" y="321"/>
                    <a:pt x="4500" y="5096"/>
                    <a:pt x="5380" y="10365"/>
                  </a:cubicBezTo>
                  <a:cubicBezTo>
                    <a:pt x="5380" y="10402"/>
                    <a:pt x="5416" y="10447"/>
                    <a:pt x="5453" y="10484"/>
                  </a:cubicBezTo>
                  <a:lnTo>
                    <a:pt x="5572" y="10484"/>
                  </a:lnTo>
                  <a:cubicBezTo>
                    <a:pt x="5645" y="10447"/>
                    <a:pt x="11034" y="8422"/>
                    <a:pt x="15616" y="4564"/>
                  </a:cubicBezTo>
                  <a:cubicBezTo>
                    <a:pt x="15689" y="4491"/>
                    <a:pt x="15689" y="4408"/>
                    <a:pt x="15653" y="4335"/>
                  </a:cubicBezTo>
                  <a:cubicBezTo>
                    <a:pt x="15610" y="4292"/>
                    <a:pt x="15564" y="4274"/>
                    <a:pt x="15518" y="4274"/>
                  </a:cubicBezTo>
                  <a:cubicBezTo>
                    <a:pt x="15486" y="4274"/>
                    <a:pt x="15454" y="4283"/>
                    <a:pt x="15424" y="4298"/>
                  </a:cubicBezTo>
                  <a:cubicBezTo>
                    <a:pt x="11336" y="7771"/>
                    <a:pt x="6598" y="9760"/>
                    <a:pt x="5645" y="10136"/>
                  </a:cubicBezTo>
                  <a:cubicBezTo>
                    <a:pt x="4692" y="4866"/>
                    <a:pt x="339" y="92"/>
                    <a:pt x="303" y="55"/>
                  </a:cubicBezTo>
                  <a:cubicBezTo>
                    <a:pt x="266" y="19"/>
                    <a:pt x="227" y="0"/>
                    <a:pt x="188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3"/>
            <p:cNvSpPr/>
            <p:nvPr/>
          </p:nvSpPr>
          <p:spPr>
            <a:xfrm>
              <a:off x="5938986" y="3511139"/>
              <a:ext cx="767172" cy="476672"/>
            </a:xfrm>
            <a:custGeom>
              <a:avLst/>
              <a:gdLst/>
              <a:ahLst/>
              <a:cxnLst/>
              <a:rect l="l" t="t" r="r" b="b"/>
              <a:pathLst>
                <a:path w="17303" h="10751" extrusionOk="0">
                  <a:moveTo>
                    <a:pt x="176" y="1"/>
                  </a:moveTo>
                  <a:cubicBezTo>
                    <a:pt x="138" y="1"/>
                    <a:pt x="102" y="19"/>
                    <a:pt x="83" y="56"/>
                  </a:cubicBezTo>
                  <a:cubicBezTo>
                    <a:pt x="1" y="92"/>
                    <a:pt x="1" y="211"/>
                    <a:pt x="47" y="248"/>
                  </a:cubicBezTo>
                  <a:cubicBezTo>
                    <a:pt x="83" y="285"/>
                    <a:pt x="3942" y="4638"/>
                    <a:pt x="4931" y="10631"/>
                  </a:cubicBezTo>
                  <a:cubicBezTo>
                    <a:pt x="4931" y="10714"/>
                    <a:pt x="5005" y="10750"/>
                    <a:pt x="5087" y="10750"/>
                  </a:cubicBezTo>
                  <a:cubicBezTo>
                    <a:pt x="5160" y="10750"/>
                    <a:pt x="12070" y="9797"/>
                    <a:pt x="17184" y="7387"/>
                  </a:cubicBezTo>
                  <a:cubicBezTo>
                    <a:pt x="17266" y="7350"/>
                    <a:pt x="17303" y="7240"/>
                    <a:pt x="17266" y="7158"/>
                  </a:cubicBezTo>
                  <a:cubicBezTo>
                    <a:pt x="17230" y="7085"/>
                    <a:pt x="17147" y="7085"/>
                    <a:pt x="17074" y="7085"/>
                  </a:cubicBezTo>
                  <a:cubicBezTo>
                    <a:pt x="12373" y="9339"/>
                    <a:pt x="6233" y="10292"/>
                    <a:pt x="5197" y="10448"/>
                  </a:cubicBezTo>
                  <a:cubicBezTo>
                    <a:pt x="4171" y="4445"/>
                    <a:pt x="313" y="92"/>
                    <a:pt x="276" y="56"/>
                  </a:cubicBezTo>
                  <a:cubicBezTo>
                    <a:pt x="253" y="19"/>
                    <a:pt x="214" y="1"/>
                    <a:pt x="176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" name="Google Shape;503;p13"/>
          <p:cNvGrpSpPr/>
          <p:nvPr/>
        </p:nvGrpSpPr>
        <p:grpSpPr>
          <a:xfrm rot="-6299960" flipH="1">
            <a:off x="7886973" y="-269356"/>
            <a:ext cx="1033865" cy="1372558"/>
            <a:chOff x="5836834" y="2784946"/>
            <a:chExt cx="1033895" cy="1372599"/>
          </a:xfrm>
        </p:grpSpPr>
        <p:sp>
          <p:nvSpPr>
            <p:cNvPr id="504" name="Google Shape;504;p13"/>
            <p:cNvSpPr/>
            <p:nvPr/>
          </p:nvSpPr>
          <p:spPr>
            <a:xfrm>
              <a:off x="6392862" y="2784946"/>
              <a:ext cx="184488" cy="366671"/>
            </a:xfrm>
            <a:custGeom>
              <a:avLst/>
              <a:gdLst/>
              <a:ahLst/>
              <a:cxnLst/>
              <a:rect l="l" t="t" r="r" b="b"/>
              <a:pathLst>
                <a:path w="4161" h="8270" extrusionOk="0">
                  <a:moveTo>
                    <a:pt x="2160" y="1"/>
                  </a:moveTo>
                  <a:cubicBezTo>
                    <a:pt x="1276" y="1"/>
                    <a:pt x="395" y="759"/>
                    <a:pt x="266" y="2386"/>
                  </a:cubicBezTo>
                  <a:cubicBezTo>
                    <a:pt x="0" y="5749"/>
                    <a:pt x="1989" y="8269"/>
                    <a:pt x="1989" y="8269"/>
                  </a:cubicBezTo>
                  <a:cubicBezTo>
                    <a:pt x="1989" y="8269"/>
                    <a:pt x="4161" y="5557"/>
                    <a:pt x="4088" y="2459"/>
                  </a:cubicBezTo>
                  <a:cubicBezTo>
                    <a:pt x="4050" y="865"/>
                    <a:pt x="3103" y="1"/>
                    <a:pt x="2160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3"/>
            <p:cNvSpPr/>
            <p:nvPr/>
          </p:nvSpPr>
          <p:spPr>
            <a:xfrm>
              <a:off x="6086140" y="2977723"/>
              <a:ext cx="281587" cy="305929"/>
            </a:xfrm>
            <a:custGeom>
              <a:avLst/>
              <a:gdLst/>
              <a:ahLst/>
              <a:cxnLst/>
              <a:rect l="l" t="t" r="r" b="b"/>
              <a:pathLst>
                <a:path w="6351" h="6900" extrusionOk="0">
                  <a:moveTo>
                    <a:pt x="2319" y="0"/>
                  </a:moveTo>
                  <a:cubicBezTo>
                    <a:pt x="944" y="0"/>
                    <a:pt x="1" y="1476"/>
                    <a:pt x="1310" y="3381"/>
                  </a:cubicBezTo>
                  <a:cubicBezTo>
                    <a:pt x="3179" y="6167"/>
                    <a:pt x="6350" y="6900"/>
                    <a:pt x="6350" y="6900"/>
                  </a:cubicBezTo>
                  <a:cubicBezTo>
                    <a:pt x="6350" y="6900"/>
                    <a:pt x="6304" y="3417"/>
                    <a:pt x="4325" y="1053"/>
                  </a:cubicBezTo>
                  <a:cubicBezTo>
                    <a:pt x="3684" y="316"/>
                    <a:pt x="2955" y="0"/>
                    <a:pt x="2319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3"/>
            <p:cNvSpPr/>
            <p:nvPr/>
          </p:nvSpPr>
          <p:spPr>
            <a:xfrm>
              <a:off x="6002077" y="3231329"/>
              <a:ext cx="272188" cy="316437"/>
            </a:xfrm>
            <a:custGeom>
              <a:avLst/>
              <a:gdLst/>
              <a:ahLst/>
              <a:cxnLst/>
              <a:rect l="l" t="t" r="r" b="b"/>
              <a:pathLst>
                <a:path w="6139" h="7137" extrusionOk="0">
                  <a:moveTo>
                    <a:pt x="2254" y="0"/>
                  </a:moveTo>
                  <a:cubicBezTo>
                    <a:pt x="944" y="0"/>
                    <a:pt x="1" y="1387"/>
                    <a:pt x="1144" y="3315"/>
                  </a:cubicBezTo>
                  <a:cubicBezTo>
                    <a:pt x="2858" y="6220"/>
                    <a:pt x="5955" y="7136"/>
                    <a:pt x="5955" y="7136"/>
                  </a:cubicBezTo>
                  <a:cubicBezTo>
                    <a:pt x="5955" y="7136"/>
                    <a:pt x="6138" y="3654"/>
                    <a:pt x="4306" y="1180"/>
                  </a:cubicBezTo>
                  <a:cubicBezTo>
                    <a:pt x="3677" y="357"/>
                    <a:pt x="2918" y="0"/>
                    <a:pt x="2254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3"/>
            <p:cNvSpPr/>
            <p:nvPr/>
          </p:nvSpPr>
          <p:spPr>
            <a:xfrm>
              <a:off x="5836834" y="3451860"/>
              <a:ext cx="298879" cy="371770"/>
            </a:xfrm>
            <a:custGeom>
              <a:avLst/>
              <a:gdLst/>
              <a:ahLst/>
              <a:cxnLst/>
              <a:rect l="l" t="t" r="r" b="b"/>
              <a:pathLst>
                <a:path w="6741" h="8385" extrusionOk="0">
                  <a:moveTo>
                    <a:pt x="2517" y="1"/>
                  </a:moveTo>
                  <a:cubicBezTo>
                    <a:pt x="1013" y="1"/>
                    <a:pt x="0" y="1797"/>
                    <a:pt x="1123" y="3766"/>
                  </a:cubicBezTo>
                  <a:cubicBezTo>
                    <a:pt x="2763" y="6699"/>
                    <a:pt x="6429" y="8385"/>
                    <a:pt x="6429" y="8385"/>
                  </a:cubicBezTo>
                  <a:cubicBezTo>
                    <a:pt x="6429" y="8385"/>
                    <a:pt x="6740" y="4032"/>
                    <a:pt x="4908" y="1512"/>
                  </a:cubicBezTo>
                  <a:cubicBezTo>
                    <a:pt x="4123" y="439"/>
                    <a:pt x="3260" y="1"/>
                    <a:pt x="2517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3"/>
            <p:cNvSpPr/>
            <p:nvPr/>
          </p:nvSpPr>
          <p:spPr>
            <a:xfrm>
              <a:off x="6565554" y="3021173"/>
              <a:ext cx="305175" cy="311249"/>
            </a:xfrm>
            <a:custGeom>
              <a:avLst/>
              <a:gdLst/>
              <a:ahLst/>
              <a:cxnLst/>
              <a:rect l="l" t="t" r="r" b="b"/>
              <a:pathLst>
                <a:path w="6883" h="7020" extrusionOk="0">
                  <a:moveTo>
                    <a:pt x="4563" y="1"/>
                  </a:moveTo>
                  <a:cubicBezTo>
                    <a:pt x="4025" y="1"/>
                    <a:pt x="3396" y="261"/>
                    <a:pt x="2749" y="879"/>
                  </a:cubicBezTo>
                  <a:cubicBezTo>
                    <a:pt x="0" y="3400"/>
                    <a:pt x="193" y="7019"/>
                    <a:pt x="193" y="7019"/>
                  </a:cubicBezTo>
                  <a:cubicBezTo>
                    <a:pt x="193" y="7019"/>
                    <a:pt x="3400" y="6332"/>
                    <a:pt x="5270" y="4041"/>
                  </a:cubicBezTo>
                  <a:cubicBezTo>
                    <a:pt x="6882" y="2096"/>
                    <a:pt x="6090" y="1"/>
                    <a:pt x="4563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3"/>
            <p:cNvSpPr/>
            <p:nvPr/>
          </p:nvSpPr>
          <p:spPr>
            <a:xfrm>
              <a:off x="6506232" y="3401893"/>
              <a:ext cx="353281" cy="254098"/>
            </a:xfrm>
            <a:custGeom>
              <a:avLst/>
              <a:gdLst/>
              <a:ahLst/>
              <a:cxnLst/>
              <a:rect l="l" t="t" r="r" b="b"/>
              <a:pathLst>
                <a:path w="7968" h="5731" extrusionOk="0">
                  <a:moveTo>
                    <a:pt x="5561" y="1"/>
                  </a:moveTo>
                  <a:cubicBezTo>
                    <a:pt x="5135" y="1"/>
                    <a:pt x="4639" y="128"/>
                    <a:pt x="4087" y="421"/>
                  </a:cubicBezTo>
                  <a:cubicBezTo>
                    <a:pt x="770" y="2181"/>
                    <a:pt x="0" y="5727"/>
                    <a:pt x="0" y="5727"/>
                  </a:cubicBezTo>
                  <a:cubicBezTo>
                    <a:pt x="0" y="5727"/>
                    <a:pt x="77" y="5731"/>
                    <a:pt x="217" y="5731"/>
                  </a:cubicBezTo>
                  <a:cubicBezTo>
                    <a:pt x="987" y="5731"/>
                    <a:pt x="3658" y="5619"/>
                    <a:pt x="5691" y="4160"/>
                  </a:cubicBezTo>
                  <a:cubicBezTo>
                    <a:pt x="7968" y="2542"/>
                    <a:pt x="7466" y="1"/>
                    <a:pt x="5561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3"/>
            <p:cNvSpPr/>
            <p:nvPr/>
          </p:nvSpPr>
          <p:spPr>
            <a:xfrm>
              <a:off x="6363999" y="3740537"/>
              <a:ext cx="472948" cy="223949"/>
            </a:xfrm>
            <a:custGeom>
              <a:avLst/>
              <a:gdLst/>
              <a:ahLst/>
              <a:cxnLst/>
              <a:rect l="l" t="t" r="r" b="b"/>
              <a:pathLst>
                <a:path w="10667" h="5051" extrusionOk="0">
                  <a:moveTo>
                    <a:pt x="7216" y="1"/>
                  </a:moveTo>
                  <a:cubicBezTo>
                    <a:pt x="6956" y="1"/>
                    <a:pt x="6677" y="25"/>
                    <a:pt x="6379" y="78"/>
                  </a:cubicBezTo>
                  <a:cubicBezTo>
                    <a:pt x="2713" y="692"/>
                    <a:pt x="1" y="4696"/>
                    <a:pt x="1" y="4696"/>
                  </a:cubicBezTo>
                  <a:cubicBezTo>
                    <a:pt x="1" y="4696"/>
                    <a:pt x="1507" y="5051"/>
                    <a:pt x="3468" y="5051"/>
                  </a:cubicBezTo>
                  <a:cubicBezTo>
                    <a:pt x="4785" y="5051"/>
                    <a:pt x="6307" y="4891"/>
                    <a:pt x="7717" y="4357"/>
                  </a:cubicBezTo>
                  <a:cubicBezTo>
                    <a:pt x="10667" y="3194"/>
                    <a:pt x="10191" y="1"/>
                    <a:pt x="7216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3"/>
            <p:cNvSpPr/>
            <p:nvPr/>
          </p:nvSpPr>
          <p:spPr>
            <a:xfrm>
              <a:off x="6006866" y="2883817"/>
              <a:ext cx="526596" cy="1273728"/>
            </a:xfrm>
            <a:custGeom>
              <a:avLst/>
              <a:gdLst/>
              <a:ahLst/>
              <a:cxnLst/>
              <a:rect l="l" t="t" r="r" b="b"/>
              <a:pathLst>
                <a:path w="11877" h="28728" extrusionOk="0">
                  <a:moveTo>
                    <a:pt x="10805" y="0"/>
                  </a:moveTo>
                  <a:cubicBezTo>
                    <a:pt x="10805" y="1"/>
                    <a:pt x="10842" y="1230"/>
                    <a:pt x="10503" y="6342"/>
                  </a:cubicBezTo>
                  <a:cubicBezTo>
                    <a:pt x="10200" y="11034"/>
                    <a:pt x="8367" y="20161"/>
                    <a:pt x="119" y="28180"/>
                  </a:cubicBezTo>
                  <a:cubicBezTo>
                    <a:pt x="0" y="28299"/>
                    <a:pt x="0" y="28492"/>
                    <a:pt x="119" y="28638"/>
                  </a:cubicBezTo>
                  <a:cubicBezTo>
                    <a:pt x="174" y="28698"/>
                    <a:pt x="250" y="28728"/>
                    <a:pt x="331" y="28728"/>
                  </a:cubicBezTo>
                  <a:cubicBezTo>
                    <a:pt x="413" y="28728"/>
                    <a:pt x="500" y="28698"/>
                    <a:pt x="578" y="28638"/>
                  </a:cubicBezTo>
                  <a:cubicBezTo>
                    <a:pt x="1604" y="27612"/>
                    <a:pt x="5884" y="23222"/>
                    <a:pt x="8321" y="17339"/>
                  </a:cubicBezTo>
                  <a:cubicBezTo>
                    <a:pt x="11877" y="8790"/>
                    <a:pt x="10805" y="2"/>
                    <a:pt x="10805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3"/>
            <p:cNvSpPr/>
            <p:nvPr/>
          </p:nvSpPr>
          <p:spPr>
            <a:xfrm>
              <a:off x="6231964" y="3093043"/>
              <a:ext cx="514847" cy="383608"/>
            </a:xfrm>
            <a:custGeom>
              <a:avLst/>
              <a:gdLst/>
              <a:ahLst/>
              <a:cxnLst/>
              <a:rect l="l" t="t" r="r" b="b"/>
              <a:pathLst>
                <a:path w="11612" h="8652" extrusionOk="0">
                  <a:moveTo>
                    <a:pt x="174" y="1"/>
                  </a:moveTo>
                  <a:cubicBezTo>
                    <a:pt x="138" y="1"/>
                    <a:pt x="101" y="19"/>
                    <a:pt x="83" y="56"/>
                  </a:cubicBezTo>
                  <a:cubicBezTo>
                    <a:pt x="0" y="92"/>
                    <a:pt x="0" y="211"/>
                    <a:pt x="83" y="248"/>
                  </a:cubicBezTo>
                  <a:cubicBezTo>
                    <a:pt x="119" y="285"/>
                    <a:pt x="2869" y="3034"/>
                    <a:pt x="4317" y="8533"/>
                  </a:cubicBezTo>
                  <a:cubicBezTo>
                    <a:pt x="4317" y="8569"/>
                    <a:pt x="4353" y="8652"/>
                    <a:pt x="4390" y="8652"/>
                  </a:cubicBezTo>
                  <a:lnTo>
                    <a:pt x="4436" y="8652"/>
                  </a:lnTo>
                  <a:cubicBezTo>
                    <a:pt x="4472" y="8652"/>
                    <a:pt x="4509" y="8652"/>
                    <a:pt x="4546" y="8606"/>
                  </a:cubicBezTo>
                  <a:cubicBezTo>
                    <a:pt x="4582" y="8569"/>
                    <a:pt x="9320" y="4482"/>
                    <a:pt x="11575" y="862"/>
                  </a:cubicBezTo>
                  <a:cubicBezTo>
                    <a:pt x="11611" y="780"/>
                    <a:pt x="11575" y="706"/>
                    <a:pt x="11538" y="670"/>
                  </a:cubicBezTo>
                  <a:cubicBezTo>
                    <a:pt x="11504" y="655"/>
                    <a:pt x="11465" y="646"/>
                    <a:pt x="11429" y="646"/>
                  </a:cubicBezTo>
                  <a:cubicBezTo>
                    <a:pt x="11377" y="646"/>
                    <a:pt x="11330" y="663"/>
                    <a:pt x="11309" y="706"/>
                  </a:cubicBezTo>
                  <a:cubicBezTo>
                    <a:pt x="9320" y="3877"/>
                    <a:pt x="5426" y="7424"/>
                    <a:pt x="4546" y="8230"/>
                  </a:cubicBezTo>
                  <a:cubicBezTo>
                    <a:pt x="3061" y="2768"/>
                    <a:pt x="312" y="56"/>
                    <a:pt x="266" y="56"/>
                  </a:cubicBezTo>
                  <a:cubicBezTo>
                    <a:pt x="248" y="19"/>
                    <a:pt x="211" y="1"/>
                    <a:pt x="174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3"/>
            <p:cNvSpPr/>
            <p:nvPr/>
          </p:nvSpPr>
          <p:spPr>
            <a:xfrm>
              <a:off x="6083258" y="3277528"/>
              <a:ext cx="695655" cy="464879"/>
            </a:xfrm>
            <a:custGeom>
              <a:avLst/>
              <a:gdLst/>
              <a:ahLst/>
              <a:cxnLst/>
              <a:rect l="l" t="t" r="r" b="b"/>
              <a:pathLst>
                <a:path w="15690" h="10485" extrusionOk="0">
                  <a:moveTo>
                    <a:pt x="188" y="0"/>
                  </a:moveTo>
                  <a:cubicBezTo>
                    <a:pt x="149" y="0"/>
                    <a:pt x="110" y="19"/>
                    <a:pt x="74" y="55"/>
                  </a:cubicBezTo>
                  <a:cubicBezTo>
                    <a:pt x="0" y="92"/>
                    <a:pt x="0" y="211"/>
                    <a:pt x="74" y="284"/>
                  </a:cubicBezTo>
                  <a:cubicBezTo>
                    <a:pt x="110" y="321"/>
                    <a:pt x="4500" y="5096"/>
                    <a:pt x="5380" y="10365"/>
                  </a:cubicBezTo>
                  <a:cubicBezTo>
                    <a:pt x="5380" y="10402"/>
                    <a:pt x="5416" y="10447"/>
                    <a:pt x="5453" y="10484"/>
                  </a:cubicBezTo>
                  <a:lnTo>
                    <a:pt x="5572" y="10484"/>
                  </a:lnTo>
                  <a:cubicBezTo>
                    <a:pt x="5645" y="10447"/>
                    <a:pt x="11034" y="8422"/>
                    <a:pt x="15616" y="4564"/>
                  </a:cubicBezTo>
                  <a:cubicBezTo>
                    <a:pt x="15689" y="4491"/>
                    <a:pt x="15689" y="4408"/>
                    <a:pt x="15653" y="4335"/>
                  </a:cubicBezTo>
                  <a:cubicBezTo>
                    <a:pt x="15610" y="4292"/>
                    <a:pt x="15564" y="4274"/>
                    <a:pt x="15518" y="4274"/>
                  </a:cubicBezTo>
                  <a:cubicBezTo>
                    <a:pt x="15486" y="4274"/>
                    <a:pt x="15454" y="4283"/>
                    <a:pt x="15424" y="4298"/>
                  </a:cubicBezTo>
                  <a:cubicBezTo>
                    <a:pt x="11336" y="7771"/>
                    <a:pt x="6598" y="9760"/>
                    <a:pt x="5645" y="10136"/>
                  </a:cubicBezTo>
                  <a:cubicBezTo>
                    <a:pt x="4692" y="4866"/>
                    <a:pt x="339" y="92"/>
                    <a:pt x="303" y="55"/>
                  </a:cubicBezTo>
                  <a:cubicBezTo>
                    <a:pt x="266" y="19"/>
                    <a:pt x="227" y="0"/>
                    <a:pt x="188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3"/>
            <p:cNvSpPr/>
            <p:nvPr/>
          </p:nvSpPr>
          <p:spPr>
            <a:xfrm>
              <a:off x="5938986" y="3511139"/>
              <a:ext cx="767172" cy="476672"/>
            </a:xfrm>
            <a:custGeom>
              <a:avLst/>
              <a:gdLst/>
              <a:ahLst/>
              <a:cxnLst/>
              <a:rect l="l" t="t" r="r" b="b"/>
              <a:pathLst>
                <a:path w="17303" h="10751" extrusionOk="0">
                  <a:moveTo>
                    <a:pt x="176" y="1"/>
                  </a:moveTo>
                  <a:cubicBezTo>
                    <a:pt x="138" y="1"/>
                    <a:pt x="102" y="19"/>
                    <a:pt x="83" y="56"/>
                  </a:cubicBezTo>
                  <a:cubicBezTo>
                    <a:pt x="1" y="92"/>
                    <a:pt x="1" y="211"/>
                    <a:pt x="47" y="248"/>
                  </a:cubicBezTo>
                  <a:cubicBezTo>
                    <a:pt x="83" y="285"/>
                    <a:pt x="3942" y="4638"/>
                    <a:pt x="4931" y="10631"/>
                  </a:cubicBezTo>
                  <a:cubicBezTo>
                    <a:pt x="4931" y="10714"/>
                    <a:pt x="5005" y="10750"/>
                    <a:pt x="5087" y="10750"/>
                  </a:cubicBezTo>
                  <a:cubicBezTo>
                    <a:pt x="5160" y="10750"/>
                    <a:pt x="12070" y="9797"/>
                    <a:pt x="17184" y="7387"/>
                  </a:cubicBezTo>
                  <a:cubicBezTo>
                    <a:pt x="17266" y="7350"/>
                    <a:pt x="17303" y="7240"/>
                    <a:pt x="17266" y="7158"/>
                  </a:cubicBezTo>
                  <a:cubicBezTo>
                    <a:pt x="17230" y="7085"/>
                    <a:pt x="17147" y="7085"/>
                    <a:pt x="17074" y="7085"/>
                  </a:cubicBezTo>
                  <a:cubicBezTo>
                    <a:pt x="12373" y="9339"/>
                    <a:pt x="6233" y="10292"/>
                    <a:pt x="5197" y="10448"/>
                  </a:cubicBezTo>
                  <a:cubicBezTo>
                    <a:pt x="4171" y="4445"/>
                    <a:pt x="313" y="92"/>
                    <a:pt x="276" y="56"/>
                  </a:cubicBezTo>
                  <a:cubicBezTo>
                    <a:pt x="253" y="19"/>
                    <a:pt x="214" y="1"/>
                    <a:pt x="176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5" name="Google Shape;515;p13"/>
          <p:cNvGrpSpPr/>
          <p:nvPr/>
        </p:nvGrpSpPr>
        <p:grpSpPr>
          <a:xfrm flipH="1">
            <a:off x="8546832" y="4648762"/>
            <a:ext cx="142077" cy="139500"/>
            <a:chOff x="1655100" y="3332725"/>
            <a:chExt cx="101600" cy="99750"/>
          </a:xfrm>
        </p:grpSpPr>
        <p:sp>
          <p:nvSpPr>
            <p:cNvPr id="516" name="Google Shape;516;p13"/>
            <p:cNvSpPr/>
            <p:nvPr/>
          </p:nvSpPr>
          <p:spPr>
            <a:xfrm>
              <a:off x="1655100" y="3332725"/>
              <a:ext cx="101600" cy="99750"/>
            </a:xfrm>
            <a:custGeom>
              <a:avLst/>
              <a:gdLst/>
              <a:ahLst/>
              <a:cxnLst/>
              <a:rect l="l" t="t" r="r" b="b"/>
              <a:pathLst>
                <a:path w="4064" h="3990" extrusionOk="0">
                  <a:moveTo>
                    <a:pt x="2078" y="0"/>
                  </a:moveTo>
                  <a:cubicBezTo>
                    <a:pt x="920" y="0"/>
                    <a:pt x="0" y="846"/>
                    <a:pt x="0" y="2004"/>
                  </a:cubicBezTo>
                  <a:cubicBezTo>
                    <a:pt x="0" y="3071"/>
                    <a:pt x="920" y="3990"/>
                    <a:pt x="2078" y="3990"/>
                  </a:cubicBezTo>
                  <a:cubicBezTo>
                    <a:pt x="3144" y="3990"/>
                    <a:pt x="4063" y="3071"/>
                    <a:pt x="4063" y="2004"/>
                  </a:cubicBezTo>
                  <a:cubicBezTo>
                    <a:pt x="4063" y="846"/>
                    <a:pt x="3144" y="0"/>
                    <a:pt x="2078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3"/>
            <p:cNvSpPr/>
            <p:nvPr/>
          </p:nvSpPr>
          <p:spPr>
            <a:xfrm>
              <a:off x="1659225" y="3332725"/>
              <a:ext cx="97475" cy="76775"/>
            </a:xfrm>
            <a:custGeom>
              <a:avLst/>
              <a:gdLst/>
              <a:ahLst/>
              <a:cxnLst/>
              <a:rect l="l" t="t" r="r" b="b"/>
              <a:pathLst>
                <a:path w="3899" h="3071" extrusionOk="0">
                  <a:moveTo>
                    <a:pt x="1913" y="0"/>
                  </a:moveTo>
                  <a:cubicBezTo>
                    <a:pt x="994" y="0"/>
                    <a:pt x="221" y="534"/>
                    <a:pt x="1" y="1306"/>
                  </a:cubicBezTo>
                  <a:cubicBezTo>
                    <a:pt x="295" y="846"/>
                    <a:pt x="920" y="460"/>
                    <a:pt x="1600" y="460"/>
                  </a:cubicBezTo>
                  <a:cubicBezTo>
                    <a:pt x="2758" y="460"/>
                    <a:pt x="3604" y="1379"/>
                    <a:pt x="3604" y="2464"/>
                  </a:cubicBezTo>
                  <a:cubicBezTo>
                    <a:pt x="3604" y="2685"/>
                    <a:pt x="3604" y="2924"/>
                    <a:pt x="3512" y="3071"/>
                  </a:cubicBezTo>
                  <a:cubicBezTo>
                    <a:pt x="3751" y="2758"/>
                    <a:pt x="3898" y="2372"/>
                    <a:pt x="3898" y="2004"/>
                  </a:cubicBezTo>
                  <a:cubicBezTo>
                    <a:pt x="3898" y="846"/>
                    <a:pt x="2979" y="0"/>
                    <a:pt x="1913" y="0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3"/>
            <p:cNvSpPr/>
            <p:nvPr/>
          </p:nvSpPr>
          <p:spPr>
            <a:xfrm>
              <a:off x="1662900" y="3357550"/>
              <a:ext cx="74950" cy="74925"/>
            </a:xfrm>
            <a:custGeom>
              <a:avLst/>
              <a:gdLst/>
              <a:ahLst/>
              <a:cxnLst/>
              <a:rect l="l" t="t" r="r" b="b"/>
              <a:pathLst>
                <a:path w="2998" h="2997" extrusionOk="0">
                  <a:moveTo>
                    <a:pt x="1453" y="0"/>
                  </a:moveTo>
                  <a:cubicBezTo>
                    <a:pt x="700" y="0"/>
                    <a:pt x="1" y="625"/>
                    <a:pt x="1" y="1471"/>
                  </a:cubicBezTo>
                  <a:cubicBezTo>
                    <a:pt x="1" y="2298"/>
                    <a:pt x="700" y="2997"/>
                    <a:pt x="1453" y="2997"/>
                  </a:cubicBezTo>
                  <a:cubicBezTo>
                    <a:pt x="2299" y="2997"/>
                    <a:pt x="2998" y="2298"/>
                    <a:pt x="2998" y="1471"/>
                  </a:cubicBezTo>
                  <a:cubicBezTo>
                    <a:pt x="2998" y="625"/>
                    <a:pt x="2299" y="0"/>
                    <a:pt x="1453" y="0"/>
                  </a:cubicBezTo>
                  <a:close/>
                </a:path>
              </a:pathLst>
            </a:custGeom>
            <a:solidFill>
              <a:srgbClr val="F4F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2">
    <p:spTree>
      <p:nvGrpSpPr>
        <p:cNvPr id="1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Google Shape;1669;p33"/>
          <p:cNvSpPr txBox="1">
            <a:spLocks noGrp="1"/>
          </p:cNvSpPr>
          <p:nvPr>
            <p:ph type="title"/>
          </p:nvPr>
        </p:nvSpPr>
        <p:spPr>
          <a:xfrm>
            <a:off x="1911525" y="1635650"/>
            <a:ext cx="5321100" cy="13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70" name="Google Shape;1670;p33"/>
          <p:cNvSpPr txBox="1">
            <a:spLocks noGrp="1"/>
          </p:cNvSpPr>
          <p:nvPr>
            <p:ph type="subTitle" idx="1"/>
          </p:nvPr>
        </p:nvSpPr>
        <p:spPr>
          <a:xfrm>
            <a:off x="2142850" y="2803075"/>
            <a:ext cx="4858200" cy="6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1671" name="Google Shape;1671;p33"/>
          <p:cNvGrpSpPr/>
          <p:nvPr/>
        </p:nvGrpSpPr>
        <p:grpSpPr>
          <a:xfrm flipH="1">
            <a:off x="8626872" y="2263081"/>
            <a:ext cx="206929" cy="203161"/>
            <a:chOff x="1655100" y="3332725"/>
            <a:chExt cx="101600" cy="99750"/>
          </a:xfrm>
        </p:grpSpPr>
        <p:sp>
          <p:nvSpPr>
            <p:cNvPr id="1672" name="Google Shape;1672;p33"/>
            <p:cNvSpPr/>
            <p:nvPr/>
          </p:nvSpPr>
          <p:spPr>
            <a:xfrm>
              <a:off x="1655100" y="3332725"/>
              <a:ext cx="101600" cy="99750"/>
            </a:xfrm>
            <a:custGeom>
              <a:avLst/>
              <a:gdLst/>
              <a:ahLst/>
              <a:cxnLst/>
              <a:rect l="l" t="t" r="r" b="b"/>
              <a:pathLst>
                <a:path w="4064" h="3990" extrusionOk="0">
                  <a:moveTo>
                    <a:pt x="2078" y="0"/>
                  </a:moveTo>
                  <a:cubicBezTo>
                    <a:pt x="920" y="0"/>
                    <a:pt x="0" y="846"/>
                    <a:pt x="0" y="2004"/>
                  </a:cubicBezTo>
                  <a:cubicBezTo>
                    <a:pt x="0" y="3071"/>
                    <a:pt x="920" y="3990"/>
                    <a:pt x="2078" y="3990"/>
                  </a:cubicBezTo>
                  <a:cubicBezTo>
                    <a:pt x="3144" y="3990"/>
                    <a:pt x="4063" y="3071"/>
                    <a:pt x="4063" y="2004"/>
                  </a:cubicBezTo>
                  <a:cubicBezTo>
                    <a:pt x="4063" y="846"/>
                    <a:pt x="3144" y="0"/>
                    <a:pt x="2078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3"/>
            <p:cNvSpPr/>
            <p:nvPr/>
          </p:nvSpPr>
          <p:spPr>
            <a:xfrm>
              <a:off x="1659225" y="3332725"/>
              <a:ext cx="97475" cy="76775"/>
            </a:xfrm>
            <a:custGeom>
              <a:avLst/>
              <a:gdLst/>
              <a:ahLst/>
              <a:cxnLst/>
              <a:rect l="l" t="t" r="r" b="b"/>
              <a:pathLst>
                <a:path w="3899" h="3071" extrusionOk="0">
                  <a:moveTo>
                    <a:pt x="1913" y="0"/>
                  </a:moveTo>
                  <a:cubicBezTo>
                    <a:pt x="994" y="0"/>
                    <a:pt x="221" y="534"/>
                    <a:pt x="1" y="1306"/>
                  </a:cubicBezTo>
                  <a:cubicBezTo>
                    <a:pt x="295" y="846"/>
                    <a:pt x="920" y="460"/>
                    <a:pt x="1600" y="460"/>
                  </a:cubicBezTo>
                  <a:cubicBezTo>
                    <a:pt x="2758" y="460"/>
                    <a:pt x="3604" y="1379"/>
                    <a:pt x="3604" y="2464"/>
                  </a:cubicBezTo>
                  <a:cubicBezTo>
                    <a:pt x="3604" y="2685"/>
                    <a:pt x="3604" y="2924"/>
                    <a:pt x="3512" y="3071"/>
                  </a:cubicBezTo>
                  <a:cubicBezTo>
                    <a:pt x="3751" y="2758"/>
                    <a:pt x="3898" y="2372"/>
                    <a:pt x="3898" y="2004"/>
                  </a:cubicBezTo>
                  <a:cubicBezTo>
                    <a:pt x="3898" y="846"/>
                    <a:pt x="2979" y="0"/>
                    <a:pt x="1913" y="0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3"/>
            <p:cNvSpPr/>
            <p:nvPr/>
          </p:nvSpPr>
          <p:spPr>
            <a:xfrm>
              <a:off x="1662900" y="3357550"/>
              <a:ext cx="74950" cy="74925"/>
            </a:xfrm>
            <a:custGeom>
              <a:avLst/>
              <a:gdLst/>
              <a:ahLst/>
              <a:cxnLst/>
              <a:rect l="l" t="t" r="r" b="b"/>
              <a:pathLst>
                <a:path w="2998" h="2997" extrusionOk="0">
                  <a:moveTo>
                    <a:pt x="1453" y="0"/>
                  </a:moveTo>
                  <a:cubicBezTo>
                    <a:pt x="700" y="0"/>
                    <a:pt x="1" y="625"/>
                    <a:pt x="1" y="1471"/>
                  </a:cubicBezTo>
                  <a:cubicBezTo>
                    <a:pt x="1" y="2298"/>
                    <a:pt x="700" y="2997"/>
                    <a:pt x="1453" y="2997"/>
                  </a:cubicBezTo>
                  <a:cubicBezTo>
                    <a:pt x="2299" y="2997"/>
                    <a:pt x="2998" y="2298"/>
                    <a:pt x="2998" y="1471"/>
                  </a:cubicBezTo>
                  <a:cubicBezTo>
                    <a:pt x="2998" y="625"/>
                    <a:pt x="2299" y="0"/>
                    <a:pt x="1453" y="0"/>
                  </a:cubicBezTo>
                  <a:close/>
                </a:path>
              </a:pathLst>
            </a:custGeom>
            <a:solidFill>
              <a:srgbClr val="F4F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5" name="Google Shape;1675;p33"/>
          <p:cNvGrpSpPr/>
          <p:nvPr/>
        </p:nvGrpSpPr>
        <p:grpSpPr>
          <a:xfrm rot="9000089">
            <a:off x="190707" y="-263267"/>
            <a:ext cx="1192457" cy="1606540"/>
            <a:chOff x="3915984" y="2821214"/>
            <a:chExt cx="958524" cy="1291373"/>
          </a:xfrm>
        </p:grpSpPr>
        <p:sp>
          <p:nvSpPr>
            <p:cNvPr id="1676" name="Google Shape;1676;p33"/>
            <p:cNvSpPr/>
            <p:nvPr/>
          </p:nvSpPr>
          <p:spPr>
            <a:xfrm>
              <a:off x="4512049" y="3285243"/>
              <a:ext cx="362459" cy="286110"/>
            </a:xfrm>
            <a:custGeom>
              <a:avLst/>
              <a:gdLst/>
              <a:ahLst/>
              <a:cxnLst/>
              <a:rect l="l" t="t" r="r" b="b"/>
              <a:pathLst>
                <a:path w="8175" h="6453" extrusionOk="0">
                  <a:moveTo>
                    <a:pt x="8175" y="0"/>
                  </a:moveTo>
                  <a:cubicBezTo>
                    <a:pt x="8174" y="0"/>
                    <a:pt x="3702" y="569"/>
                    <a:pt x="1989" y="2255"/>
                  </a:cubicBezTo>
                  <a:cubicBezTo>
                    <a:pt x="0" y="4234"/>
                    <a:pt x="651" y="6415"/>
                    <a:pt x="651" y="6415"/>
                  </a:cubicBezTo>
                  <a:cubicBezTo>
                    <a:pt x="651" y="6415"/>
                    <a:pt x="976" y="6453"/>
                    <a:pt x="1466" y="6453"/>
                  </a:cubicBezTo>
                  <a:cubicBezTo>
                    <a:pt x="2623" y="6453"/>
                    <a:pt x="4701" y="6245"/>
                    <a:pt x="5609" y="4848"/>
                  </a:cubicBezTo>
                  <a:cubicBezTo>
                    <a:pt x="6910" y="2896"/>
                    <a:pt x="6800" y="761"/>
                    <a:pt x="8175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3"/>
            <p:cNvSpPr/>
            <p:nvPr/>
          </p:nvSpPr>
          <p:spPr>
            <a:xfrm>
              <a:off x="4471392" y="3619720"/>
              <a:ext cx="374253" cy="203154"/>
            </a:xfrm>
            <a:custGeom>
              <a:avLst/>
              <a:gdLst/>
              <a:ahLst/>
              <a:cxnLst/>
              <a:rect l="l" t="t" r="r" b="b"/>
              <a:pathLst>
                <a:path w="8441" h="4582" extrusionOk="0">
                  <a:moveTo>
                    <a:pt x="3190" y="0"/>
                  </a:moveTo>
                  <a:cubicBezTo>
                    <a:pt x="1691" y="0"/>
                    <a:pt x="1375" y="1501"/>
                    <a:pt x="1375" y="1501"/>
                  </a:cubicBezTo>
                  <a:cubicBezTo>
                    <a:pt x="1375" y="1501"/>
                    <a:pt x="1" y="2839"/>
                    <a:pt x="1641" y="3948"/>
                  </a:cubicBezTo>
                  <a:cubicBezTo>
                    <a:pt x="2406" y="4448"/>
                    <a:pt x="3935" y="4581"/>
                    <a:pt x="5350" y="4581"/>
                  </a:cubicBezTo>
                  <a:cubicBezTo>
                    <a:pt x="6970" y="4581"/>
                    <a:pt x="8441" y="4406"/>
                    <a:pt x="8441" y="4406"/>
                  </a:cubicBezTo>
                  <a:cubicBezTo>
                    <a:pt x="8441" y="4406"/>
                    <a:pt x="6526" y="585"/>
                    <a:pt x="3703" y="53"/>
                  </a:cubicBezTo>
                  <a:cubicBezTo>
                    <a:pt x="3518" y="17"/>
                    <a:pt x="3348" y="0"/>
                    <a:pt x="3190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3"/>
            <p:cNvSpPr/>
            <p:nvPr/>
          </p:nvSpPr>
          <p:spPr>
            <a:xfrm>
              <a:off x="4439292" y="3156444"/>
              <a:ext cx="353946" cy="175000"/>
            </a:xfrm>
            <a:custGeom>
              <a:avLst/>
              <a:gdLst/>
              <a:ahLst/>
              <a:cxnLst/>
              <a:rect l="l" t="t" r="r" b="b"/>
              <a:pathLst>
                <a:path w="7983" h="3947" extrusionOk="0">
                  <a:moveTo>
                    <a:pt x="4239" y="1"/>
                  </a:moveTo>
                  <a:cubicBezTo>
                    <a:pt x="3605" y="1"/>
                    <a:pt x="2911" y="85"/>
                    <a:pt x="2173" y="303"/>
                  </a:cubicBezTo>
                  <a:cubicBezTo>
                    <a:pt x="459" y="843"/>
                    <a:pt x="1" y="2328"/>
                    <a:pt x="376" y="3244"/>
                  </a:cubicBezTo>
                  <a:cubicBezTo>
                    <a:pt x="376" y="3244"/>
                    <a:pt x="892" y="3947"/>
                    <a:pt x="2274" y="3947"/>
                  </a:cubicBezTo>
                  <a:cubicBezTo>
                    <a:pt x="2540" y="3947"/>
                    <a:pt x="2838" y="3921"/>
                    <a:pt x="3172" y="3858"/>
                  </a:cubicBezTo>
                  <a:cubicBezTo>
                    <a:pt x="5573" y="3437"/>
                    <a:pt x="7983" y="1073"/>
                    <a:pt x="7983" y="1073"/>
                  </a:cubicBezTo>
                  <a:cubicBezTo>
                    <a:pt x="7983" y="1073"/>
                    <a:pt x="6492" y="1"/>
                    <a:pt x="4239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3"/>
            <p:cNvSpPr/>
            <p:nvPr/>
          </p:nvSpPr>
          <p:spPr>
            <a:xfrm>
              <a:off x="4364540" y="2821214"/>
              <a:ext cx="340556" cy="333640"/>
            </a:xfrm>
            <a:custGeom>
              <a:avLst/>
              <a:gdLst/>
              <a:ahLst/>
              <a:cxnLst/>
              <a:rect l="l" t="t" r="r" b="b"/>
              <a:pathLst>
                <a:path w="7681" h="7525" extrusionOk="0">
                  <a:moveTo>
                    <a:pt x="7680" y="1"/>
                  </a:moveTo>
                  <a:cubicBezTo>
                    <a:pt x="7680" y="1"/>
                    <a:pt x="3519" y="688"/>
                    <a:pt x="2108" y="2750"/>
                  </a:cubicBezTo>
                  <a:cubicBezTo>
                    <a:pt x="1" y="5765"/>
                    <a:pt x="2062" y="7525"/>
                    <a:pt x="2062" y="7525"/>
                  </a:cubicBezTo>
                  <a:cubicBezTo>
                    <a:pt x="2062" y="7525"/>
                    <a:pt x="4775" y="7259"/>
                    <a:pt x="5957" y="5078"/>
                  </a:cubicBezTo>
                  <a:cubicBezTo>
                    <a:pt x="7222" y="2713"/>
                    <a:pt x="6415" y="881"/>
                    <a:pt x="7680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3"/>
            <p:cNvSpPr/>
            <p:nvPr/>
          </p:nvSpPr>
          <p:spPr>
            <a:xfrm>
              <a:off x="3992377" y="3029685"/>
              <a:ext cx="329960" cy="309919"/>
            </a:xfrm>
            <a:custGeom>
              <a:avLst/>
              <a:gdLst/>
              <a:ahLst/>
              <a:cxnLst/>
              <a:rect l="l" t="t" r="r" b="b"/>
              <a:pathLst>
                <a:path w="7442" h="6990" extrusionOk="0">
                  <a:moveTo>
                    <a:pt x="193" y="0"/>
                  </a:moveTo>
                  <a:lnTo>
                    <a:pt x="193" y="0"/>
                  </a:lnTo>
                  <a:cubicBezTo>
                    <a:pt x="192" y="0"/>
                    <a:pt x="0" y="4271"/>
                    <a:pt x="2291" y="5911"/>
                  </a:cubicBezTo>
                  <a:cubicBezTo>
                    <a:pt x="3485" y="6784"/>
                    <a:pt x="4601" y="6990"/>
                    <a:pt x="5388" y="6990"/>
                  </a:cubicBezTo>
                  <a:cubicBezTo>
                    <a:pt x="6087" y="6990"/>
                    <a:pt x="6525" y="6827"/>
                    <a:pt x="6525" y="6827"/>
                  </a:cubicBezTo>
                  <a:cubicBezTo>
                    <a:pt x="6525" y="6827"/>
                    <a:pt x="7441" y="4921"/>
                    <a:pt x="5993" y="3015"/>
                  </a:cubicBezTo>
                  <a:cubicBezTo>
                    <a:pt x="4546" y="1100"/>
                    <a:pt x="1375" y="1375"/>
                    <a:pt x="193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3"/>
            <p:cNvSpPr/>
            <p:nvPr/>
          </p:nvSpPr>
          <p:spPr>
            <a:xfrm>
              <a:off x="3915984" y="3359596"/>
              <a:ext cx="326723" cy="256803"/>
            </a:xfrm>
            <a:custGeom>
              <a:avLst/>
              <a:gdLst/>
              <a:ahLst/>
              <a:cxnLst/>
              <a:rect l="l" t="t" r="r" b="b"/>
              <a:pathLst>
                <a:path w="7369" h="5792" extrusionOk="0">
                  <a:moveTo>
                    <a:pt x="917" y="0"/>
                  </a:moveTo>
                  <a:lnTo>
                    <a:pt x="917" y="0"/>
                  </a:lnTo>
                  <a:cubicBezTo>
                    <a:pt x="917" y="1"/>
                    <a:pt x="0" y="3171"/>
                    <a:pt x="2255" y="4931"/>
                  </a:cubicBezTo>
                  <a:cubicBezTo>
                    <a:pt x="3134" y="5589"/>
                    <a:pt x="3969" y="5791"/>
                    <a:pt x="4665" y="5791"/>
                  </a:cubicBezTo>
                  <a:cubicBezTo>
                    <a:pt x="5780" y="5791"/>
                    <a:pt x="6534" y="5270"/>
                    <a:pt x="6534" y="5270"/>
                  </a:cubicBezTo>
                  <a:cubicBezTo>
                    <a:pt x="6534" y="5270"/>
                    <a:pt x="7368" y="3739"/>
                    <a:pt x="5728" y="2291"/>
                  </a:cubicBezTo>
                  <a:cubicBezTo>
                    <a:pt x="4087" y="844"/>
                    <a:pt x="2099" y="1375"/>
                    <a:pt x="917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3"/>
            <p:cNvSpPr/>
            <p:nvPr/>
          </p:nvSpPr>
          <p:spPr>
            <a:xfrm>
              <a:off x="3988697" y="3772682"/>
              <a:ext cx="291608" cy="335369"/>
            </a:xfrm>
            <a:custGeom>
              <a:avLst/>
              <a:gdLst/>
              <a:ahLst/>
              <a:cxnLst/>
              <a:rect l="l" t="t" r="r" b="b"/>
              <a:pathLst>
                <a:path w="6577" h="7564" extrusionOk="0">
                  <a:moveTo>
                    <a:pt x="2490" y="0"/>
                  </a:moveTo>
                  <a:cubicBezTo>
                    <a:pt x="1563" y="0"/>
                    <a:pt x="450" y="676"/>
                    <a:pt x="276" y="2404"/>
                  </a:cubicBezTo>
                  <a:cubicBezTo>
                    <a:pt x="1" y="4925"/>
                    <a:pt x="1073" y="7564"/>
                    <a:pt x="1073" y="7564"/>
                  </a:cubicBezTo>
                  <a:cubicBezTo>
                    <a:pt x="1073" y="7564"/>
                    <a:pt x="2182" y="6336"/>
                    <a:pt x="3364" y="5273"/>
                  </a:cubicBezTo>
                  <a:cubicBezTo>
                    <a:pt x="4546" y="4164"/>
                    <a:pt x="6498" y="3440"/>
                    <a:pt x="6535" y="2029"/>
                  </a:cubicBezTo>
                  <a:cubicBezTo>
                    <a:pt x="6577" y="630"/>
                    <a:pt x="5621" y="330"/>
                    <a:pt x="4795" y="330"/>
                  </a:cubicBezTo>
                  <a:cubicBezTo>
                    <a:pt x="4176" y="330"/>
                    <a:pt x="3630" y="498"/>
                    <a:pt x="3630" y="498"/>
                  </a:cubicBezTo>
                  <a:cubicBezTo>
                    <a:pt x="3407" y="184"/>
                    <a:pt x="2974" y="0"/>
                    <a:pt x="2490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3"/>
            <p:cNvSpPr/>
            <p:nvPr/>
          </p:nvSpPr>
          <p:spPr>
            <a:xfrm>
              <a:off x="4092312" y="2909400"/>
              <a:ext cx="511211" cy="1203187"/>
            </a:xfrm>
            <a:custGeom>
              <a:avLst/>
              <a:gdLst/>
              <a:ahLst/>
              <a:cxnLst/>
              <a:rect l="l" t="t" r="r" b="b"/>
              <a:pathLst>
                <a:path w="11530" h="27137" extrusionOk="0">
                  <a:moveTo>
                    <a:pt x="11529" y="1"/>
                  </a:moveTo>
                  <a:lnTo>
                    <a:pt x="11529" y="1"/>
                  </a:lnTo>
                  <a:cubicBezTo>
                    <a:pt x="0" y="13747"/>
                    <a:pt x="8248" y="24890"/>
                    <a:pt x="9962" y="26952"/>
                  </a:cubicBezTo>
                  <a:cubicBezTo>
                    <a:pt x="10069" y="27080"/>
                    <a:pt x="10198" y="27136"/>
                    <a:pt x="10332" y="27136"/>
                  </a:cubicBezTo>
                  <a:cubicBezTo>
                    <a:pt x="10438" y="27136"/>
                    <a:pt x="10547" y="27100"/>
                    <a:pt x="10649" y="27035"/>
                  </a:cubicBezTo>
                  <a:cubicBezTo>
                    <a:pt x="10878" y="26842"/>
                    <a:pt x="10878" y="26540"/>
                    <a:pt x="10686" y="26311"/>
                  </a:cubicBezTo>
                  <a:cubicBezTo>
                    <a:pt x="9540" y="25239"/>
                    <a:pt x="6525" y="21765"/>
                    <a:pt x="6104" y="14773"/>
                  </a:cubicBezTo>
                  <a:cubicBezTo>
                    <a:pt x="5646" y="7791"/>
                    <a:pt x="11528" y="2"/>
                    <a:pt x="11529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3"/>
            <p:cNvSpPr/>
            <p:nvPr/>
          </p:nvSpPr>
          <p:spPr>
            <a:xfrm>
              <a:off x="4362900" y="3215767"/>
              <a:ext cx="304820" cy="171098"/>
            </a:xfrm>
            <a:custGeom>
              <a:avLst/>
              <a:gdLst/>
              <a:ahLst/>
              <a:cxnLst/>
              <a:rect l="l" t="t" r="r" b="b"/>
              <a:pathLst>
                <a:path w="6875" h="3859" extrusionOk="0">
                  <a:moveTo>
                    <a:pt x="6682" y="0"/>
                  </a:moveTo>
                  <a:cubicBezTo>
                    <a:pt x="6645" y="37"/>
                    <a:pt x="5499" y="110"/>
                    <a:pt x="4088" y="614"/>
                  </a:cubicBezTo>
                  <a:cubicBezTo>
                    <a:pt x="2219" y="1256"/>
                    <a:pt x="807" y="2291"/>
                    <a:pt x="38" y="3629"/>
                  </a:cubicBezTo>
                  <a:cubicBezTo>
                    <a:pt x="1" y="3703"/>
                    <a:pt x="38" y="3776"/>
                    <a:pt x="120" y="3858"/>
                  </a:cubicBezTo>
                  <a:lnTo>
                    <a:pt x="193" y="3858"/>
                  </a:lnTo>
                  <a:cubicBezTo>
                    <a:pt x="230" y="3858"/>
                    <a:pt x="267" y="3822"/>
                    <a:pt x="312" y="3776"/>
                  </a:cubicBezTo>
                  <a:cubicBezTo>
                    <a:pt x="2063" y="724"/>
                    <a:pt x="6682" y="303"/>
                    <a:pt x="6727" y="303"/>
                  </a:cubicBezTo>
                  <a:cubicBezTo>
                    <a:pt x="6801" y="303"/>
                    <a:pt x="6874" y="229"/>
                    <a:pt x="6874" y="156"/>
                  </a:cubicBezTo>
                  <a:cubicBezTo>
                    <a:pt x="6874" y="74"/>
                    <a:pt x="6801" y="0"/>
                    <a:pt x="6682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3"/>
            <p:cNvSpPr/>
            <p:nvPr/>
          </p:nvSpPr>
          <p:spPr>
            <a:xfrm>
              <a:off x="4395000" y="3388991"/>
              <a:ext cx="337320" cy="444794"/>
            </a:xfrm>
            <a:custGeom>
              <a:avLst/>
              <a:gdLst/>
              <a:ahLst/>
              <a:cxnLst/>
              <a:rect l="l" t="t" r="r" b="b"/>
              <a:pathLst>
                <a:path w="7608" h="10032" extrusionOk="0">
                  <a:moveTo>
                    <a:pt x="7442" y="1"/>
                  </a:moveTo>
                  <a:cubicBezTo>
                    <a:pt x="7405" y="1"/>
                    <a:pt x="7366" y="10"/>
                    <a:pt x="7332" y="25"/>
                  </a:cubicBezTo>
                  <a:cubicBezTo>
                    <a:pt x="7332" y="61"/>
                    <a:pt x="5692" y="1244"/>
                    <a:pt x="4015" y="3040"/>
                  </a:cubicBezTo>
                  <a:cubicBezTo>
                    <a:pt x="2411" y="4726"/>
                    <a:pt x="459" y="7246"/>
                    <a:pt x="47" y="9840"/>
                  </a:cubicBezTo>
                  <a:cubicBezTo>
                    <a:pt x="1" y="9913"/>
                    <a:pt x="83" y="10032"/>
                    <a:pt x="157" y="10032"/>
                  </a:cubicBezTo>
                  <a:lnTo>
                    <a:pt x="193" y="10032"/>
                  </a:lnTo>
                  <a:cubicBezTo>
                    <a:pt x="276" y="10032"/>
                    <a:pt x="312" y="9995"/>
                    <a:pt x="349" y="9913"/>
                  </a:cubicBezTo>
                  <a:cubicBezTo>
                    <a:pt x="1110" y="5028"/>
                    <a:pt x="7451" y="327"/>
                    <a:pt x="7525" y="290"/>
                  </a:cubicBezTo>
                  <a:cubicBezTo>
                    <a:pt x="7607" y="254"/>
                    <a:pt x="7607" y="144"/>
                    <a:pt x="7561" y="61"/>
                  </a:cubicBezTo>
                  <a:cubicBezTo>
                    <a:pt x="7540" y="18"/>
                    <a:pt x="7493" y="1"/>
                    <a:pt x="7442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3"/>
            <p:cNvSpPr/>
            <p:nvPr/>
          </p:nvSpPr>
          <p:spPr>
            <a:xfrm>
              <a:off x="4447849" y="3673677"/>
              <a:ext cx="277553" cy="67083"/>
            </a:xfrm>
            <a:custGeom>
              <a:avLst/>
              <a:gdLst/>
              <a:ahLst/>
              <a:cxnLst/>
              <a:rect l="l" t="t" r="r" b="b"/>
              <a:pathLst>
                <a:path w="6260" h="1513" extrusionOk="0">
                  <a:moveTo>
                    <a:pt x="1603" y="0"/>
                  </a:moveTo>
                  <a:cubicBezTo>
                    <a:pt x="1098" y="0"/>
                    <a:pt x="592" y="61"/>
                    <a:pt x="110" y="211"/>
                  </a:cubicBezTo>
                  <a:cubicBezTo>
                    <a:pt x="37" y="248"/>
                    <a:pt x="0" y="321"/>
                    <a:pt x="37" y="404"/>
                  </a:cubicBezTo>
                  <a:cubicBezTo>
                    <a:pt x="37" y="463"/>
                    <a:pt x="110" y="523"/>
                    <a:pt x="182" y="523"/>
                  </a:cubicBezTo>
                  <a:cubicBezTo>
                    <a:pt x="198" y="523"/>
                    <a:pt x="214" y="520"/>
                    <a:pt x="229" y="513"/>
                  </a:cubicBezTo>
                  <a:cubicBezTo>
                    <a:pt x="680" y="366"/>
                    <a:pt x="1161" y="306"/>
                    <a:pt x="1644" y="306"/>
                  </a:cubicBezTo>
                  <a:cubicBezTo>
                    <a:pt x="3773" y="306"/>
                    <a:pt x="5964" y="1475"/>
                    <a:pt x="5994" y="1512"/>
                  </a:cubicBezTo>
                  <a:lnTo>
                    <a:pt x="6067" y="1512"/>
                  </a:lnTo>
                  <a:cubicBezTo>
                    <a:pt x="6104" y="1512"/>
                    <a:pt x="6186" y="1512"/>
                    <a:pt x="6223" y="1430"/>
                  </a:cubicBezTo>
                  <a:cubicBezTo>
                    <a:pt x="6259" y="1357"/>
                    <a:pt x="6223" y="1283"/>
                    <a:pt x="6140" y="1237"/>
                  </a:cubicBezTo>
                  <a:cubicBezTo>
                    <a:pt x="6021" y="1178"/>
                    <a:pt x="3817" y="0"/>
                    <a:pt x="1603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3"/>
            <p:cNvSpPr/>
            <p:nvPr/>
          </p:nvSpPr>
          <p:spPr>
            <a:xfrm>
              <a:off x="3992377" y="3437584"/>
              <a:ext cx="386047" cy="343793"/>
            </a:xfrm>
            <a:custGeom>
              <a:avLst/>
              <a:gdLst/>
              <a:ahLst/>
              <a:cxnLst/>
              <a:rect l="l" t="t" r="r" b="b"/>
              <a:pathLst>
                <a:path w="8707" h="7754" extrusionOk="0">
                  <a:moveTo>
                    <a:pt x="266" y="1"/>
                  </a:moveTo>
                  <a:cubicBezTo>
                    <a:pt x="193" y="1"/>
                    <a:pt x="73" y="1"/>
                    <a:pt x="37" y="74"/>
                  </a:cubicBezTo>
                  <a:cubicBezTo>
                    <a:pt x="0" y="148"/>
                    <a:pt x="37" y="267"/>
                    <a:pt x="110" y="303"/>
                  </a:cubicBezTo>
                  <a:cubicBezTo>
                    <a:pt x="5187" y="2594"/>
                    <a:pt x="8358" y="7635"/>
                    <a:pt x="8395" y="7671"/>
                  </a:cubicBezTo>
                  <a:cubicBezTo>
                    <a:pt x="8440" y="7708"/>
                    <a:pt x="8477" y="7754"/>
                    <a:pt x="8550" y="7754"/>
                  </a:cubicBezTo>
                  <a:cubicBezTo>
                    <a:pt x="8550" y="7754"/>
                    <a:pt x="8587" y="7754"/>
                    <a:pt x="8624" y="7708"/>
                  </a:cubicBezTo>
                  <a:cubicBezTo>
                    <a:pt x="8706" y="7671"/>
                    <a:pt x="8706" y="7598"/>
                    <a:pt x="8669" y="7525"/>
                  </a:cubicBezTo>
                  <a:cubicBezTo>
                    <a:pt x="8624" y="7479"/>
                    <a:pt x="5416" y="2365"/>
                    <a:pt x="266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3"/>
            <p:cNvSpPr/>
            <p:nvPr/>
          </p:nvSpPr>
          <p:spPr>
            <a:xfrm>
              <a:off x="4093952" y="3694782"/>
              <a:ext cx="232018" cy="226786"/>
            </a:xfrm>
            <a:custGeom>
              <a:avLst/>
              <a:gdLst/>
              <a:ahLst/>
              <a:cxnLst/>
              <a:rect l="l" t="t" r="r" b="b"/>
              <a:pathLst>
                <a:path w="5233" h="5115" extrusionOk="0">
                  <a:moveTo>
                    <a:pt x="5031" y="0"/>
                  </a:moveTo>
                  <a:cubicBezTo>
                    <a:pt x="4828" y="0"/>
                    <a:pt x="3997" y="29"/>
                    <a:pt x="3015" y="532"/>
                  </a:cubicBezTo>
                  <a:cubicBezTo>
                    <a:pt x="2025" y="1073"/>
                    <a:pt x="687" y="2255"/>
                    <a:pt x="0" y="4931"/>
                  </a:cubicBezTo>
                  <a:cubicBezTo>
                    <a:pt x="0" y="5004"/>
                    <a:pt x="37" y="5114"/>
                    <a:pt x="110" y="5114"/>
                  </a:cubicBezTo>
                  <a:lnTo>
                    <a:pt x="147" y="5114"/>
                  </a:lnTo>
                  <a:cubicBezTo>
                    <a:pt x="229" y="5114"/>
                    <a:pt x="303" y="5078"/>
                    <a:pt x="303" y="5004"/>
                  </a:cubicBezTo>
                  <a:cubicBezTo>
                    <a:pt x="1436" y="461"/>
                    <a:pt x="4457" y="302"/>
                    <a:pt x="4969" y="302"/>
                  </a:cubicBezTo>
                  <a:cubicBezTo>
                    <a:pt x="5008" y="302"/>
                    <a:pt x="5032" y="303"/>
                    <a:pt x="5040" y="303"/>
                  </a:cubicBezTo>
                  <a:cubicBezTo>
                    <a:pt x="5150" y="303"/>
                    <a:pt x="5233" y="267"/>
                    <a:pt x="5233" y="193"/>
                  </a:cubicBezTo>
                  <a:cubicBezTo>
                    <a:pt x="5233" y="74"/>
                    <a:pt x="5150" y="1"/>
                    <a:pt x="5077" y="1"/>
                  </a:cubicBezTo>
                  <a:cubicBezTo>
                    <a:pt x="5073" y="1"/>
                    <a:pt x="5057" y="0"/>
                    <a:pt x="5031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3"/>
            <p:cNvSpPr/>
            <p:nvPr/>
          </p:nvSpPr>
          <p:spPr>
            <a:xfrm>
              <a:off x="4073602" y="3123679"/>
              <a:ext cx="280834" cy="347695"/>
            </a:xfrm>
            <a:custGeom>
              <a:avLst/>
              <a:gdLst/>
              <a:ahLst/>
              <a:cxnLst/>
              <a:rect l="l" t="t" r="r" b="b"/>
              <a:pathLst>
                <a:path w="6334" h="7842" extrusionOk="0">
                  <a:moveTo>
                    <a:pt x="186" y="1"/>
                  </a:moveTo>
                  <a:cubicBezTo>
                    <a:pt x="135" y="1"/>
                    <a:pt x="64" y="35"/>
                    <a:pt x="38" y="89"/>
                  </a:cubicBezTo>
                  <a:cubicBezTo>
                    <a:pt x="1" y="171"/>
                    <a:pt x="38" y="244"/>
                    <a:pt x="74" y="281"/>
                  </a:cubicBezTo>
                  <a:cubicBezTo>
                    <a:pt x="4775" y="3030"/>
                    <a:pt x="5994" y="7686"/>
                    <a:pt x="5994" y="7732"/>
                  </a:cubicBezTo>
                  <a:cubicBezTo>
                    <a:pt x="6031" y="7805"/>
                    <a:pt x="6104" y="7842"/>
                    <a:pt x="6150" y="7842"/>
                  </a:cubicBezTo>
                  <a:lnTo>
                    <a:pt x="6187" y="7842"/>
                  </a:lnTo>
                  <a:cubicBezTo>
                    <a:pt x="6260" y="7805"/>
                    <a:pt x="6333" y="7732"/>
                    <a:pt x="6297" y="7649"/>
                  </a:cubicBezTo>
                  <a:cubicBezTo>
                    <a:pt x="6297" y="7612"/>
                    <a:pt x="5041" y="2838"/>
                    <a:pt x="230" y="15"/>
                  </a:cubicBezTo>
                  <a:cubicBezTo>
                    <a:pt x="220" y="6"/>
                    <a:pt x="204" y="1"/>
                    <a:pt x="186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0" name="Google Shape;1690;p33"/>
          <p:cNvGrpSpPr/>
          <p:nvPr/>
        </p:nvGrpSpPr>
        <p:grpSpPr>
          <a:xfrm rot="-9000089" flipH="1">
            <a:off x="7827773" y="-263267"/>
            <a:ext cx="1192457" cy="1606540"/>
            <a:chOff x="3915984" y="2821214"/>
            <a:chExt cx="958524" cy="1291373"/>
          </a:xfrm>
        </p:grpSpPr>
        <p:sp>
          <p:nvSpPr>
            <p:cNvPr id="1691" name="Google Shape;1691;p33"/>
            <p:cNvSpPr/>
            <p:nvPr/>
          </p:nvSpPr>
          <p:spPr>
            <a:xfrm>
              <a:off x="4512049" y="3285243"/>
              <a:ext cx="362459" cy="286110"/>
            </a:xfrm>
            <a:custGeom>
              <a:avLst/>
              <a:gdLst/>
              <a:ahLst/>
              <a:cxnLst/>
              <a:rect l="l" t="t" r="r" b="b"/>
              <a:pathLst>
                <a:path w="8175" h="6453" extrusionOk="0">
                  <a:moveTo>
                    <a:pt x="8175" y="0"/>
                  </a:moveTo>
                  <a:cubicBezTo>
                    <a:pt x="8174" y="0"/>
                    <a:pt x="3702" y="569"/>
                    <a:pt x="1989" y="2255"/>
                  </a:cubicBezTo>
                  <a:cubicBezTo>
                    <a:pt x="0" y="4234"/>
                    <a:pt x="651" y="6415"/>
                    <a:pt x="651" y="6415"/>
                  </a:cubicBezTo>
                  <a:cubicBezTo>
                    <a:pt x="651" y="6415"/>
                    <a:pt x="976" y="6453"/>
                    <a:pt x="1466" y="6453"/>
                  </a:cubicBezTo>
                  <a:cubicBezTo>
                    <a:pt x="2623" y="6453"/>
                    <a:pt x="4701" y="6245"/>
                    <a:pt x="5609" y="4848"/>
                  </a:cubicBezTo>
                  <a:cubicBezTo>
                    <a:pt x="6910" y="2896"/>
                    <a:pt x="6800" y="761"/>
                    <a:pt x="8175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3"/>
            <p:cNvSpPr/>
            <p:nvPr/>
          </p:nvSpPr>
          <p:spPr>
            <a:xfrm>
              <a:off x="4471392" y="3619720"/>
              <a:ext cx="374253" cy="203154"/>
            </a:xfrm>
            <a:custGeom>
              <a:avLst/>
              <a:gdLst/>
              <a:ahLst/>
              <a:cxnLst/>
              <a:rect l="l" t="t" r="r" b="b"/>
              <a:pathLst>
                <a:path w="8441" h="4582" extrusionOk="0">
                  <a:moveTo>
                    <a:pt x="3190" y="0"/>
                  </a:moveTo>
                  <a:cubicBezTo>
                    <a:pt x="1691" y="0"/>
                    <a:pt x="1375" y="1501"/>
                    <a:pt x="1375" y="1501"/>
                  </a:cubicBezTo>
                  <a:cubicBezTo>
                    <a:pt x="1375" y="1501"/>
                    <a:pt x="1" y="2839"/>
                    <a:pt x="1641" y="3948"/>
                  </a:cubicBezTo>
                  <a:cubicBezTo>
                    <a:pt x="2406" y="4448"/>
                    <a:pt x="3935" y="4581"/>
                    <a:pt x="5350" y="4581"/>
                  </a:cubicBezTo>
                  <a:cubicBezTo>
                    <a:pt x="6970" y="4581"/>
                    <a:pt x="8441" y="4406"/>
                    <a:pt x="8441" y="4406"/>
                  </a:cubicBezTo>
                  <a:cubicBezTo>
                    <a:pt x="8441" y="4406"/>
                    <a:pt x="6526" y="585"/>
                    <a:pt x="3703" y="53"/>
                  </a:cubicBezTo>
                  <a:cubicBezTo>
                    <a:pt x="3518" y="17"/>
                    <a:pt x="3348" y="0"/>
                    <a:pt x="3190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3"/>
            <p:cNvSpPr/>
            <p:nvPr/>
          </p:nvSpPr>
          <p:spPr>
            <a:xfrm>
              <a:off x="4439292" y="3156444"/>
              <a:ext cx="353946" cy="175000"/>
            </a:xfrm>
            <a:custGeom>
              <a:avLst/>
              <a:gdLst/>
              <a:ahLst/>
              <a:cxnLst/>
              <a:rect l="l" t="t" r="r" b="b"/>
              <a:pathLst>
                <a:path w="7983" h="3947" extrusionOk="0">
                  <a:moveTo>
                    <a:pt x="4239" y="1"/>
                  </a:moveTo>
                  <a:cubicBezTo>
                    <a:pt x="3605" y="1"/>
                    <a:pt x="2911" y="85"/>
                    <a:pt x="2173" y="303"/>
                  </a:cubicBezTo>
                  <a:cubicBezTo>
                    <a:pt x="459" y="843"/>
                    <a:pt x="1" y="2328"/>
                    <a:pt x="376" y="3244"/>
                  </a:cubicBezTo>
                  <a:cubicBezTo>
                    <a:pt x="376" y="3244"/>
                    <a:pt x="892" y="3947"/>
                    <a:pt x="2274" y="3947"/>
                  </a:cubicBezTo>
                  <a:cubicBezTo>
                    <a:pt x="2540" y="3947"/>
                    <a:pt x="2838" y="3921"/>
                    <a:pt x="3172" y="3858"/>
                  </a:cubicBezTo>
                  <a:cubicBezTo>
                    <a:pt x="5573" y="3437"/>
                    <a:pt x="7983" y="1073"/>
                    <a:pt x="7983" y="1073"/>
                  </a:cubicBezTo>
                  <a:cubicBezTo>
                    <a:pt x="7983" y="1073"/>
                    <a:pt x="6492" y="1"/>
                    <a:pt x="4239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3"/>
            <p:cNvSpPr/>
            <p:nvPr/>
          </p:nvSpPr>
          <p:spPr>
            <a:xfrm>
              <a:off x="4364540" y="2821214"/>
              <a:ext cx="340556" cy="333640"/>
            </a:xfrm>
            <a:custGeom>
              <a:avLst/>
              <a:gdLst/>
              <a:ahLst/>
              <a:cxnLst/>
              <a:rect l="l" t="t" r="r" b="b"/>
              <a:pathLst>
                <a:path w="7681" h="7525" extrusionOk="0">
                  <a:moveTo>
                    <a:pt x="7680" y="1"/>
                  </a:moveTo>
                  <a:cubicBezTo>
                    <a:pt x="7680" y="1"/>
                    <a:pt x="3519" y="688"/>
                    <a:pt x="2108" y="2750"/>
                  </a:cubicBezTo>
                  <a:cubicBezTo>
                    <a:pt x="1" y="5765"/>
                    <a:pt x="2062" y="7525"/>
                    <a:pt x="2062" y="7525"/>
                  </a:cubicBezTo>
                  <a:cubicBezTo>
                    <a:pt x="2062" y="7525"/>
                    <a:pt x="4775" y="7259"/>
                    <a:pt x="5957" y="5078"/>
                  </a:cubicBezTo>
                  <a:cubicBezTo>
                    <a:pt x="7222" y="2713"/>
                    <a:pt x="6415" y="881"/>
                    <a:pt x="7680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3"/>
            <p:cNvSpPr/>
            <p:nvPr/>
          </p:nvSpPr>
          <p:spPr>
            <a:xfrm>
              <a:off x="3992377" y="3029685"/>
              <a:ext cx="329960" cy="309919"/>
            </a:xfrm>
            <a:custGeom>
              <a:avLst/>
              <a:gdLst/>
              <a:ahLst/>
              <a:cxnLst/>
              <a:rect l="l" t="t" r="r" b="b"/>
              <a:pathLst>
                <a:path w="7442" h="6990" extrusionOk="0">
                  <a:moveTo>
                    <a:pt x="193" y="0"/>
                  </a:moveTo>
                  <a:lnTo>
                    <a:pt x="193" y="0"/>
                  </a:lnTo>
                  <a:cubicBezTo>
                    <a:pt x="192" y="0"/>
                    <a:pt x="0" y="4271"/>
                    <a:pt x="2291" y="5911"/>
                  </a:cubicBezTo>
                  <a:cubicBezTo>
                    <a:pt x="3485" y="6784"/>
                    <a:pt x="4601" y="6990"/>
                    <a:pt x="5388" y="6990"/>
                  </a:cubicBezTo>
                  <a:cubicBezTo>
                    <a:pt x="6087" y="6990"/>
                    <a:pt x="6525" y="6827"/>
                    <a:pt x="6525" y="6827"/>
                  </a:cubicBezTo>
                  <a:cubicBezTo>
                    <a:pt x="6525" y="6827"/>
                    <a:pt x="7441" y="4921"/>
                    <a:pt x="5993" y="3015"/>
                  </a:cubicBezTo>
                  <a:cubicBezTo>
                    <a:pt x="4546" y="1100"/>
                    <a:pt x="1375" y="1375"/>
                    <a:pt x="193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3"/>
            <p:cNvSpPr/>
            <p:nvPr/>
          </p:nvSpPr>
          <p:spPr>
            <a:xfrm>
              <a:off x="3915984" y="3359596"/>
              <a:ext cx="326723" cy="256803"/>
            </a:xfrm>
            <a:custGeom>
              <a:avLst/>
              <a:gdLst/>
              <a:ahLst/>
              <a:cxnLst/>
              <a:rect l="l" t="t" r="r" b="b"/>
              <a:pathLst>
                <a:path w="7369" h="5792" extrusionOk="0">
                  <a:moveTo>
                    <a:pt x="917" y="0"/>
                  </a:moveTo>
                  <a:lnTo>
                    <a:pt x="917" y="0"/>
                  </a:lnTo>
                  <a:cubicBezTo>
                    <a:pt x="917" y="1"/>
                    <a:pt x="0" y="3171"/>
                    <a:pt x="2255" y="4931"/>
                  </a:cubicBezTo>
                  <a:cubicBezTo>
                    <a:pt x="3134" y="5589"/>
                    <a:pt x="3969" y="5791"/>
                    <a:pt x="4665" y="5791"/>
                  </a:cubicBezTo>
                  <a:cubicBezTo>
                    <a:pt x="5780" y="5791"/>
                    <a:pt x="6534" y="5270"/>
                    <a:pt x="6534" y="5270"/>
                  </a:cubicBezTo>
                  <a:cubicBezTo>
                    <a:pt x="6534" y="5270"/>
                    <a:pt x="7368" y="3739"/>
                    <a:pt x="5728" y="2291"/>
                  </a:cubicBezTo>
                  <a:cubicBezTo>
                    <a:pt x="4087" y="844"/>
                    <a:pt x="2099" y="1375"/>
                    <a:pt x="917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3"/>
            <p:cNvSpPr/>
            <p:nvPr/>
          </p:nvSpPr>
          <p:spPr>
            <a:xfrm>
              <a:off x="3988697" y="3772682"/>
              <a:ext cx="291608" cy="335369"/>
            </a:xfrm>
            <a:custGeom>
              <a:avLst/>
              <a:gdLst/>
              <a:ahLst/>
              <a:cxnLst/>
              <a:rect l="l" t="t" r="r" b="b"/>
              <a:pathLst>
                <a:path w="6577" h="7564" extrusionOk="0">
                  <a:moveTo>
                    <a:pt x="2490" y="0"/>
                  </a:moveTo>
                  <a:cubicBezTo>
                    <a:pt x="1563" y="0"/>
                    <a:pt x="450" y="676"/>
                    <a:pt x="276" y="2404"/>
                  </a:cubicBezTo>
                  <a:cubicBezTo>
                    <a:pt x="1" y="4925"/>
                    <a:pt x="1073" y="7564"/>
                    <a:pt x="1073" y="7564"/>
                  </a:cubicBezTo>
                  <a:cubicBezTo>
                    <a:pt x="1073" y="7564"/>
                    <a:pt x="2182" y="6336"/>
                    <a:pt x="3364" y="5273"/>
                  </a:cubicBezTo>
                  <a:cubicBezTo>
                    <a:pt x="4546" y="4164"/>
                    <a:pt x="6498" y="3440"/>
                    <a:pt x="6535" y="2029"/>
                  </a:cubicBezTo>
                  <a:cubicBezTo>
                    <a:pt x="6577" y="630"/>
                    <a:pt x="5621" y="330"/>
                    <a:pt x="4795" y="330"/>
                  </a:cubicBezTo>
                  <a:cubicBezTo>
                    <a:pt x="4176" y="330"/>
                    <a:pt x="3630" y="498"/>
                    <a:pt x="3630" y="498"/>
                  </a:cubicBezTo>
                  <a:cubicBezTo>
                    <a:pt x="3407" y="184"/>
                    <a:pt x="2974" y="0"/>
                    <a:pt x="2490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3"/>
            <p:cNvSpPr/>
            <p:nvPr/>
          </p:nvSpPr>
          <p:spPr>
            <a:xfrm>
              <a:off x="4092312" y="2909400"/>
              <a:ext cx="511211" cy="1203187"/>
            </a:xfrm>
            <a:custGeom>
              <a:avLst/>
              <a:gdLst/>
              <a:ahLst/>
              <a:cxnLst/>
              <a:rect l="l" t="t" r="r" b="b"/>
              <a:pathLst>
                <a:path w="11530" h="27137" extrusionOk="0">
                  <a:moveTo>
                    <a:pt x="11529" y="1"/>
                  </a:moveTo>
                  <a:lnTo>
                    <a:pt x="11529" y="1"/>
                  </a:lnTo>
                  <a:cubicBezTo>
                    <a:pt x="0" y="13747"/>
                    <a:pt x="8248" y="24890"/>
                    <a:pt x="9962" y="26952"/>
                  </a:cubicBezTo>
                  <a:cubicBezTo>
                    <a:pt x="10069" y="27080"/>
                    <a:pt x="10198" y="27136"/>
                    <a:pt x="10332" y="27136"/>
                  </a:cubicBezTo>
                  <a:cubicBezTo>
                    <a:pt x="10438" y="27136"/>
                    <a:pt x="10547" y="27100"/>
                    <a:pt x="10649" y="27035"/>
                  </a:cubicBezTo>
                  <a:cubicBezTo>
                    <a:pt x="10878" y="26842"/>
                    <a:pt x="10878" y="26540"/>
                    <a:pt x="10686" y="26311"/>
                  </a:cubicBezTo>
                  <a:cubicBezTo>
                    <a:pt x="9540" y="25239"/>
                    <a:pt x="6525" y="21765"/>
                    <a:pt x="6104" y="14773"/>
                  </a:cubicBezTo>
                  <a:cubicBezTo>
                    <a:pt x="5646" y="7791"/>
                    <a:pt x="11528" y="2"/>
                    <a:pt x="11529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3"/>
            <p:cNvSpPr/>
            <p:nvPr/>
          </p:nvSpPr>
          <p:spPr>
            <a:xfrm>
              <a:off x="4362900" y="3215767"/>
              <a:ext cx="304820" cy="171098"/>
            </a:xfrm>
            <a:custGeom>
              <a:avLst/>
              <a:gdLst/>
              <a:ahLst/>
              <a:cxnLst/>
              <a:rect l="l" t="t" r="r" b="b"/>
              <a:pathLst>
                <a:path w="6875" h="3859" extrusionOk="0">
                  <a:moveTo>
                    <a:pt x="6682" y="0"/>
                  </a:moveTo>
                  <a:cubicBezTo>
                    <a:pt x="6645" y="37"/>
                    <a:pt x="5499" y="110"/>
                    <a:pt x="4088" y="614"/>
                  </a:cubicBezTo>
                  <a:cubicBezTo>
                    <a:pt x="2219" y="1256"/>
                    <a:pt x="807" y="2291"/>
                    <a:pt x="38" y="3629"/>
                  </a:cubicBezTo>
                  <a:cubicBezTo>
                    <a:pt x="1" y="3703"/>
                    <a:pt x="38" y="3776"/>
                    <a:pt x="120" y="3858"/>
                  </a:cubicBezTo>
                  <a:lnTo>
                    <a:pt x="193" y="3858"/>
                  </a:lnTo>
                  <a:cubicBezTo>
                    <a:pt x="230" y="3858"/>
                    <a:pt x="267" y="3822"/>
                    <a:pt x="312" y="3776"/>
                  </a:cubicBezTo>
                  <a:cubicBezTo>
                    <a:pt x="2063" y="724"/>
                    <a:pt x="6682" y="303"/>
                    <a:pt x="6727" y="303"/>
                  </a:cubicBezTo>
                  <a:cubicBezTo>
                    <a:pt x="6801" y="303"/>
                    <a:pt x="6874" y="229"/>
                    <a:pt x="6874" y="156"/>
                  </a:cubicBezTo>
                  <a:cubicBezTo>
                    <a:pt x="6874" y="74"/>
                    <a:pt x="6801" y="0"/>
                    <a:pt x="6682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3"/>
            <p:cNvSpPr/>
            <p:nvPr/>
          </p:nvSpPr>
          <p:spPr>
            <a:xfrm>
              <a:off x="4395000" y="3388991"/>
              <a:ext cx="337320" cy="444794"/>
            </a:xfrm>
            <a:custGeom>
              <a:avLst/>
              <a:gdLst/>
              <a:ahLst/>
              <a:cxnLst/>
              <a:rect l="l" t="t" r="r" b="b"/>
              <a:pathLst>
                <a:path w="7608" h="10032" extrusionOk="0">
                  <a:moveTo>
                    <a:pt x="7442" y="1"/>
                  </a:moveTo>
                  <a:cubicBezTo>
                    <a:pt x="7405" y="1"/>
                    <a:pt x="7366" y="10"/>
                    <a:pt x="7332" y="25"/>
                  </a:cubicBezTo>
                  <a:cubicBezTo>
                    <a:pt x="7332" y="61"/>
                    <a:pt x="5692" y="1244"/>
                    <a:pt x="4015" y="3040"/>
                  </a:cubicBezTo>
                  <a:cubicBezTo>
                    <a:pt x="2411" y="4726"/>
                    <a:pt x="459" y="7246"/>
                    <a:pt x="47" y="9840"/>
                  </a:cubicBezTo>
                  <a:cubicBezTo>
                    <a:pt x="1" y="9913"/>
                    <a:pt x="83" y="10032"/>
                    <a:pt x="157" y="10032"/>
                  </a:cubicBezTo>
                  <a:lnTo>
                    <a:pt x="193" y="10032"/>
                  </a:lnTo>
                  <a:cubicBezTo>
                    <a:pt x="276" y="10032"/>
                    <a:pt x="312" y="9995"/>
                    <a:pt x="349" y="9913"/>
                  </a:cubicBezTo>
                  <a:cubicBezTo>
                    <a:pt x="1110" y="5028"/>
                    <a:pt x="7451" y="327"/>
                    <a:pt x="7525" y="290"/>
                  </a:cubicBezTo>
                  <a:cubicBezTo>
                    <a:pt x="7607" y="254"/>
                    <a:pt x="7607" y="144"/>
                    <a:pt x="7561" y="61"/>
                  </a:cubicBezTo>
                  <a:cubicBezTo>
                    <a:pt x="7540" y="18"/>
                    <a:pt x="7493" y="1"/>
                    <a:pt x="7442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3"/>
            <p:cNvSpPr/>
            <p:nvPr/>
          </p:nvSpPr>
          <p:spPr>
            <a:xfrm>
              <a:off x="4447849" y="3673677"/>
              <a:ext cx="277553" cy="67083"/>
            </a:xfrm>
            <a:custGeom>
              <a:avLst/>
              <a:gdLst/>
              <a:ahLst/>
              <a:cxnLst/>
              <a:rect l="l" t="t" r="r" b="b"/>
              <a:pathLst>
                <a:path w="6260" h="1513" extrusionOk="0">
                  <a:moveTo>
                    <a:pt x="1603" y="0"/>
                  </a:moveTo>
                  <a:cubicBezTo>
                    <a:pt x="1098" y="0"/>
                    <a:pt x="592" y="61"/>
                    <a:pt x="110" y="211"/>
                  </a:cubicBezTo>
                  <a:cubicBezTo>
                    <a:pt x="37" y="248"/>
                    <a:pt x="0" y="321"/>
                    <a:pt x="37" y="404"/>
                  </a:cubicBezTo>
                  <a:cubicBezTo>
                    <a:pt x="37" y="463"/>
                    <a:pt x="110" y="523"/>
                    <a:pt x="182" y="523"/>
                  </a:cubicBezTo>
                  <a:cubicBezTo>
                    <a:pt x="198" y="523"/>
                    <a:pt x="214" y="520"/>
                    <a:pt x="229" y="513"/>
                  </a:cubicBezTo>
                  <a:cubicBezTo>
                    <a:pt x="680" y="366"/>
                    <a:pt x="1161" y="306"/>
                    <a:pt x="1644" y="306"/>
                  </a:cubicBezTo>
                  <a:cubicBezTo>
                    <a:pt x="3773" y="306"/>
                    <a:pt x="5964" y="1475"/>
                    <a:pt x="5994" y="1512"/>
                  </a:cubicBezTo>
                  <a:lnTo>
                    <a:pt x="6067" y="1512"/>
                  </a:lnTo>
                  <a:cubicBezTo>
                    <a:pt x="6104" y="1512"/>
                    <a:pt x="6186" y="1512"/>
                    <a:pt x="6223" y="1430"/>
                  </a:cubicBezTo>
                  <a:cubicBezTo>
                    <a:pt x="6259" y="1357"/>
                    <a:pt x="6223" y="1283"/>
                    <a:pt x="6140" y="1237"/>
                  </a:cubicBezTo>
                  <a:cubicBezTo>
                    <a:pt x="6021" y="1178"/>
                    <a:pt x="3817" y="0"/>
                    <a:pt x="1603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3"/>
            <p:cNvSpPr/>
            <p:nvPr/>
          </p:nvSpPr>
          <p:spPr>
            <a:xfrm>
              <a:off x="3992377" y="3437584"/>
              <a:ext cx="386047" cy="343793"/>
            </a:xfrm>
            <a:custGeom>
              <a:avLst/>
              <a:gdLst/>
              <a:ahLst/>
              <a:cxnLst/>
              <a:rect l="l" t="t" r="r" b="b"/>
              <a:pathLst>
                <a:path w="8707" h="7754" extrusionOk="0">
                  <a:moveTo>
                    <a:pt x="266" y="1"/>
                  </a:moveTo>
                  <a:cubicBezTo>
                    <a:pt x="193" y="1"/>
                    <a:pt x="73" y="1"/>
                    <a:pt x="37" y="74"/>
                  </a:cubicBezTo>
                  <a:cubicBezTo>
                    <a:pt x="0" y="148"/>
                    <a:pt x="37" y="267"/>
                    <a:pt x="110" y="303"/>
                  </a:cubicBezTo>
                  <a:cubicBezTo>
                    <a:pt x="5187" y="2594"/>
                    <a:pt x="8358" y="7635"/>
                    <a:pt x="8395" y="7671"/>
                  </a:cubicBezTo>
                  <a:cubicBezTo>
                    <a:pt x="8440" y="7708"/>
                    <a:pt x="8477" y="7754"/>
                    <a:pt x="8550" y="7754"/>
                  </a:cubicBezTo>
                  <a:cubicBezTo>
                    <a:pt x="8550" y="7754"/>
                    <a:pt x="8587" y="7754"/>
                    <a:pt x="8624" y="7708"/>
                  </a:cubicBezTo>
                  <a:cubicBezTo>
                    <a:pt x="8706" y="7671"/>
                    <a:pt x="8706" y="7598"/>
                    <a:pt x="8669" y="7525"/>
                  </a:cubicBezTo>
                  <a:cubicBezTo>
                    <a:pt x="8624" y="7479"/>
                    <a:pt x="5416" y="2365"/>
                    <a:pt x="266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3"/>
            <p:cNvSpPr/>
            <p:nvPr/>
          </p:nvSpPr>
          <p:spPr>
            <a:xfrm>
              <a:off x="4093952" y="3694782"/>
              <a:ext cx="232018" cy="226786"/>
            </a:xfrm>
            <a:custGeom>
              <a:avLst/>
              <a:gdLst/>
              <a:ahLst/>
              <a:cxnLst/>
              <a:rect l="l" t="t" r="r" b="b"/>
              <a:pathLst>
                <a:path w="5233" h="5115" extrusionOk="0">
                  <a:moveTo>
                    <a:pt x="5031" y="0"/>
                  </a:moveTo>
                  <a:cubicBezTo>
                    <a:pt x="4828" y="0"/>
                    <a:pt x="3997" y="29"/>
                    <a:pt x="3015" y="532"/>
                  </a:cubicBezTo>
                  <a:cubicBezTo>
                    <a:pt x="2025" y="1073"/>
                    <a:pt x="687" y="2255"/>
                    <a:pt x="0" y="4931"/>
                  </a:cubicBezTo>
                  <a:cubicBezTo>
                    <a:pt x="0" y="5004"/>
                    <a:pt x="37" y="5114"/>
                    <a:pt x="110" y="5114"/>
                  </a:cubicBezTo>
                  <a:lnTo>
                    <a:pt x="147" y="5114"/>
                  </a:lnTo>
                  <a:cubicBezTo>
                    <a:pt x="229" y="5114"/>
                    <a:pt x="303" y="5078"/>
                    <a:pt x="303" y="5004"/>
                  </a:cubicBezTo>
                  <a:cubicBezTo>
                    <a:pt x="1436" y="461"/>
                    <a:pt x="4457" y="302"/>
                    <a:pt x="4969" y="302"/>
                  </a:cubicBezTo>
                  <a:cubicBezTo>
                    <a:pt x="5008" y="302"/>
                    <a:pt x="5032" y="303"/>
                    <a:pt x="5040" y="303"/>
                  </a:cubicBezTo>
                  <a:cubicBezTo>
                    <a:pt x="5150" y="303"/>
                    <a:pt x="5233" y="267"/>
                    <a:pt x="5233" y="193"/>
                  </a:cubicBezTo>
                  <a:cubicBezTo>
                    <a:pt x="5233" y="74"/>
                    <a:pt x="5150" y="1"/>
                    <a:pt x="5077" y="1"/>
                  </a:cubicBezTo>
                  <a:cubicBezTo>
                    <a:pt x="5073" y="1"/>
                    <a:pt x="5057" y="0"/>
                    <a:pt x="5031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3"/>
            <p:cNvSpPr/>
            <p:nvPr/>
          </p:nvSpPr>
          <p:spPr>
            <a:xfrm>
              <a:off x="4073602" y="3123679"/>
              <a:ext cx="280834" cy="347695"/>
            </a:xfrm>
            <a:custGeom>
              <a:avLst/>
              <a:gdLst/>
              <a:ahLst/>
              <a:cxnLst/>
              <a:rect l="l" t="t" r="r" b="b"/>
              <a:pathLst>
                <a:path w="6334" h="7842" extrusionOk="0">
                  <a:moveTo>
                    <a:pt x="186" y="1"/>
                  </a:moveTo>
                  <a:cubicBezTo>
                    <a:pt x="135" y="1"/>
                    <a:pt x="64" y="35"/>
                    <a:pt x="38" y="89"/>
                  </a:cubicBezTo>
                  <a:cubicBezTo>
                    <a:pt x="1" y="171"/>
                    <a:pt x="38" y="244"/>
                    <a:pt x="74" y="281"/>
                  </a:cubicBezTo>
                  <a:cubicBezTo>
                    <a:pt x="4775" y="3030"/>
                    <a:pt x="5994" y="7686"/>
                    <a:pt x="5994" y="7732"/>
                  </a:cubicBezTo>
                  <a:cubicBezTo>
                    <a:pt x="6031" y="7805"/>
                    <a:pt x="6104" y="7842"/>
                    <a:pt x="6150" y="7842"/>
                  </a:cubicBezTo>
                  <a:lnTo>
                    <a:pt x="6187" y="7842"/>
                  </a:lnTo>
                  <a:cubicBezTo>
                    <a:pt x="6260" y="7805"/>
                    <a:pt x="6333" y="7732"/>
                    <a:pt x="6297" y="7649"/>
                  </a:cubicBezTo>
                  <a:cubicBezTo>
                    <a:pt x="6297" y="7612"/>
                    <a:pt x="5041" y="2838"/>
                    <a:pt x="230" y="15"/>
                  </a:cubicBezTo>
                  <a:cubicBezTo>
                    <a:pt x="220" y="6"/>
                    <a:pt x="204" y="1"/>
                    <a:pt x="186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5" name="Google Shape;1705;p33"/>
          <p:cNvGrpSpPr/>
          <p:nvPr/>
        </p:nvGrpSpPr>
        <p:grpSpPr>
          <a:xfrm rot="6299960">
            <a:off x="223173" y="3672256"/>
            <a:ext cx="1033865" cy="1372558"/>
            <a:chOff x="5836834" y="2784946"/>
            <a:chExt cx="1033895" cy="1372599"/>
          </a:xfrm>
        </p:grpSpPr>
        <p:sp>
          <p:nvSpPr>
            <p:cNvPr id="1706" name="Google Shape;1706;p33"/>
            <p:cNvSpPr/>
            <p:nvPr/>
          </p:nvSpPr>
          <p:spPr>
            <a:xfrm>
              <a:off x="6392862" y="2784946"/>
              <a:ext cx="184488" cy="366671"/>
            </a:xfrm>
            <a:custGeom>
              <a:avLst/>
              <a:gdLst/>
              <a:ahLst/>
              <a:cxnLst/>
              <a:rect l="l" t="t" r="r" b="b"/>
              <a:pathLst>
                <a:path w="4161" h="8270" extrusionOk="0">
                  <a:moveTo>
                    <a:pt x="2160" y="1"/>
                  </a:moveTo>
                  <a:cubicBezTo>
                    <a:pt x="1276" y="1"/>
                    <a:pt x="395" y="759"/>
                    <a:pt x="266" y="2386"/>
                  </a:cubicBezTo>
                  <a:cubicBezTo>
                    <a:pt x="0" y="5749"/>
                    <a:pt x="1989" y="8269"/>
                    <a:pt x="1989" y="8269"/>
                  </a:cubicBezTo>
                  <a:cubicBezTo>
                    <a:pt x="1989" y="8269"/>
                    <a:pt x="4161" y="5557"/>
                    <a:pt x="4088" y="2459"/>
                  </a:cubicBezTo>
                  <a:cubicBezTo>
                    <a:pt x="4050" y="865"/>
                    <a:pt x="3103" y="1"/>
                    <a:pt x="2160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3"/>
            <p:cNvSpPr/>
            <p:nvPr/>
          </p:nvSpPr>
          <p:spPr>
            <a:xfrm>
              <a:off x="6086140" y="2977723"/>
              <a:ext cx="281587" cy="305929"/>
            </a:xfrm>
            <a:custGeom>
              <a:avLst/>
              <a:gdLst/>
              <a:ahLst/>
              <a:cxnLst/>
              <a:rect l="l" t="t" r="r" b="b"/>
              <a:pathLst>
                <a:path w="6351" h="6900" extrusionOk="0">
                  <a:moveTo>
                    <a:pt x="2319" y="0"/>
                  </a:moveTo>
                  <a:cubicBezTo>
                    <a:pt x="944" y="0"/>
                    <a:pt x="1" y="1476"/>
                    <a:pt x="1310" y="3381"/>
                  </a:cubicBezTo>
                  <a:cubicBezTo>
                    <a:pt x="3179" y="6167"/>
                    <a:pt x="6350" y="6900"/>
                    <a:pt x="6350" y="6900"/>
                  </a:cubicBezTo>
                  <a:cubicBezTo>
                    <a:pt x="6350" y="6900"/>
                    <a:pt x="6304" y="3417"/>
                    <a:pt x="4325" y="1053"/>
                  </a:cubicBezTo>
                  <a:cubicBezTo>
                    <a:pt x="3684" y="316"/>
                    <a:pt x="2955" y="0"/>
                    <a:pt x="2319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3"/>
            <p:cNvSpPr/>
            <p:nvPr/>
          </p:nvSpPr>
          <p:spPr>
            <a:xfrm>
              <a:off x="6002077" y="3231329"/>
              <a:ext cx="272188" cy="316437"/>
            </a:xfrm>
            <a:custGeom>
              <a:avLst/>
              <a:gdLst/>
              <a:ahLst/>
              <a:cxnLst/>
              <a:rect l="l" t="t" r="r" b="b"/>
              <a:pathLst>
                <a:path w="6139" h="7137" extrusionOk="0">
                  <a:moveTo>
                    <a:pt x="2254" y="0"/>
                  </a:moveTo>
                  <a:cubicBezTo>
                    <a:pt x="944" y="0"/>
                    <a:pt x="1" y="1387"/>
                    <a:pt x="1144" y="3315"/>
                  </a:cubicBezTo>
                  <a:cubicBezTo>
                    <a:pt x="2858" y="6220"/>
                    <a:pt x="5955" y="7136"/>
                    <a:pt x="5955" y="7136"/>
                  </a:cubicBezTo>
                  <a:cubicBezTo>
                    <a:pt x="5955" y="7136"/>
                    <a:pt x="6138" y="3654"/>
                    <a:pt x="4306" y="1180"/>
                  </a:cubicBezTo>
                  <a:cubicBezTo>
                    <a:pt x="3677" y="357"/>
                    <a:pt x="2918" y="0"/>
                    <a:pt x="2254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3"/>
            <p:cNvSpPr/>
            <p:nvPr/>
          </p:nvSpPr>
          <p:spPr>
            <a:xfrm>
              <a:off x="5836834" y="3451860"/>
              <a:ext cx="298879" cy="371770"/>
            </a:xfrm>
            <a:custGeom>
              <a:avLst/>
              <a:gdLst/>
              <a:ahLst/>
              <a:cxnLst/>
              <a:rect l="l" t="t" r="r" b="b"/>
              <a:pathLst>
                <a:path w="6741" h="8385" extrusionOk="0">
                  <a:moveTo>
                    <a:pt x="2517" y="1"/>
                  </a:moveTo>
                  <a:cubicBezTo>
                    <a:pt x="1013" y="1"/>
                    <a:pt x="0" y="1797"/>
                    <a:pt x="1123" y="3766"/>
                  </a:cubicBezTo>
                  <a:cubicBezTo>
                    <a:pt x="2763" y="6699"/>
                    <a:pt x="6429" y="8385"/>
                    <a:pt x="6429" y="8385"/>
                  </a:cubicBezTo>
                  <a:cubicBezTo>
                    <a:pt x="6429" y="8385"/>
                    <a:pt x="6740" y="4032"/>
                    <a:pt x="4908" y="1512"/>
                  </a:cubicBezTo>
                  <a:cubicBezTo>
                    <a:pt x="4123" y="439"/>
                    <a:pt x="3260" y="1"/>
                    <a:pt x="2517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3"/>
            <p:cNvSpPr/>
            <p:nvPr/>
          </p:nvSpPr>
          <p:spPr>
            <a:xfrm>
              <a:off x="6565554" y="3021173"/>
              <a:ext cx="305175" cy="311249"/>
            </a:xfrm>
            <a:custGeom>
              <a:avLst/>
              <a:gdLst/>
              <a:ahLst/>
              <a:cxnLst/>
              <a:rect l="l" t="t" r="r" b="b"/>
              <a:pathLst>
                <a:path w="6883" h="7020" extrusionOk="0">
                  <a:moveTo>
                    <a:pt x="4563" y="1"/>
                  </a:moveTo>
                  <a:cubicBezTo>
                    <a:pt x="4025" y="1"/>
                    <a:pt x="3396" y="261"/>
                    <a:pt x="2749" y="879"/>
                  </a:cubicBezTo>
                  <a:cubicBezTo>
                    <a:pt x="0" y="3400"/>
                    <a:pt x="193" y="7019"/>
                    <a:pt x="193" y="7019"/>
                  </a:cubicBezTo>
                  <a:cubicBezTo>
                    <a:pt x="193" y="7019"/>
                    <a:pt x="3400" y="6332"/>
                    <a:pt x="5270" y="4041"/>
                  </a:cubicBezTo>
                  <a:cubicBezTo>
                    <a:pt x="6882" y="2096"/>
                    <a:pt x="6090" y="1"/>
                    <a:pt x="4563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3"/>
            <p:cNvSpPr/>
            <p:nvPr/>
          </p:nvSpPr>
          <p:spPr>
            <a:xfrm>
              <a:off x="6506232" y="3401893"/>
              <a:ext cx="353281" cy="254098"/>
            </a:xfrm>
            <a:custGeom>
              <a:avLst/>
              <a:gdLst/>
              <a:ahLst/>
              <a:cxnLst/>
              <a:rect l="l" t="t" r="r" b="b"/>
              <a:pathLst>
                <a:path w="7968" h="5731" extrusionOk="0">
                  <a:moveTo>
                    <a:pt x="5561" y="1"/>
                  </a:moveTo>
                  <a:cubicBezTo>
                    <a:pt x="5135" y="1"/>
                    <a:pt x="4639" y="128"/>
                    <a:pt x="4087" y="421"/>
                  </a:cubicBezTo>
                  <a:cubicBezTo>
                    <a:pt x="770" y="2181"/>
                    <a:pt x="0" y="5727"/>
                    <a:pt x="0" y="5727"/>
                  </a:cubicBezTo>
                  <a:cubicBezTo>
                    <a:pt x="0" y="5727"/>
                    <a:pt x="77" y="5731"/>
                    <a:pt x="217" y="5731"/>
                  </a:cubicBezTo>
                  <a:cubicBezTo>
                    <a:pt x="987" y="5731"/>
                    <a:pt x="3658" y="5619"/>
                    <a:pt x="5691" y="4160"/>
                  </a:cubicBezTo>
                  <a:cubicBezTo>
                    <a:pt x="7968" y="2542"/>
                    <a:pt x="7466" y="1"/>
                    <a:pt x="5561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3"/>
            <p:cNvSpPr/>
            <p:nvPr/>
          </p:nvSpPr>
          <p:spPr>
            <a:xfrm>
              <a:off x="6363999" y="3740537"/>
              <a:ext cx="472948" cy="223949"/>
            </a:xfrm>
            <a:custGeom>
              <a:avLst/>
              <a:gdLst/>
              <a:ahLst/>
              <a:cxnLst/>
              <a:rect l="l" t="t" r="r" b="b"/>
              <a:pathLst>
                <a:path w="10667" h="5051" extrusionOk="0">
                  <a:moveTo>
                    <a:pt x="7216" y="1"/>
                  </a:moveTo>
                  <a:cubicBezTo>
                    <a:pt x="6956" y="1"/>
                    <a:pt x="6677" y="25"/>
                    <a:pt x="6379" y="78"/>
                  </a:cubicBezTo>
                  <a:cubicBezTo>
                    <a:pt x="2713" y="692"/>
                    <a:pt x="1" y="4696"/>
                    <a:pt x="1" y="4696"/>
                  </a:cubicBezTo>
                  <a:cubicBezTo>
                    <a:pt x="1" y="4696"/>
                    <a:pt x="1507" y="5051"/>
                    <a:pt x="3468" y="5051"/>
                  </a:cubicBezTo>
                  <a:cubicBezTo>
                    <a:pt x="4785" y="5051"/>
                    <a:pt x="6307" y="4891"/>
                    <a:pt x="7717" y="4357"/>
                  </a:cubicBezTo>
                  <a:cubicBezTo>
                    <a:pt x="10667" y="3194"/>
                    <a:pt x="10191" y="1"/>
                    <a:pt x="7216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3"/>
            <p:cNvSpPr/>
            <p:nvPr/>
          </p:nvSpPr>
          <p:spPr>
            <a:xfrm>
              <a:off x="6006866" y="2883817"/>
              <a:ext cx="526596" cy="1273728"/>
            </a:xfrm>
            <a:custGeom>
              <a:avLst/>
              <a:gdLst/>
              <a:ahLst/>
              <a:cxnLst/>
              <a:rect l="l" t="t" r="r" b="b"/>
              <a:pathLst>
                <a:path w="11877" h="28728" extrusionOk="0">
                  <a:moveTo>
                    <a:pt x="10805" y="0"/>
                  </a:moveTo>
                  <a:cubicBezTo>
                    <a:pt x="10805" y="1"/>
                    <a:pt x="10842" y="1230"/>
                    <a:pt x="10503" y="6342"/>
                  </a:cubicBezTo>
                  <a:cubicBezTo>
                    <a:pt x="10200" y="11034"/>
                    <a:pt x="8367" y="20161"/>
                    <a:pt x="119" y="28180"/>
                  </a:cubicBezTo>
                  <a:cubicBezTo>
                    <a:pt x="0" y="28299"/>
                    <a:pt x="0" y="28492"/>
                    <a:pt x="119" y="28638"/>
                  </a:cubicBezTo>
                  <a:cubicBezTo>
                    <a:pt x="174" y="28698"/>
                    <a:pt x="250" y="28728"/>
                    <a:pt x="331" y="28728"/>
                  </a:cubicBezTo>
                  <a:cubicBezTo>
                    <a:pt x="413" y="28728"/>
                    <a:pt x="500" y="28698"/>
                    <a:pt x="578" y="28638"/>
                  </a:cubicBezTo>
                  <a:cubicBezTo>
                    <a:pt x="1604" y="27612"/>
                    <a:pt x="5884" y="23222"/>
                    <a:pt x="8321" y="17339"/>
                  </a:cubicBezTo>
                  <a:cubicBezTo>
                    <a:pt x="11877" y="8790"/>
                    <a:pt x="10805" y="2"/>
                    <a:pt x="10805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3"/>
            <p:cNvSpPr/>
            <p:nvPr/>
          </p:nvSpPr>
          <p:spPr>
            <a:xfrm>
              <a:off x="6231964" y="3093043"/>
              <a:ext cx="514847" cy="383608"/>
            </a:xfrm>
            <a:custGeom>
              <a:avLst/>
              <a:gdLst/>
              <a:ahLst/>
              <a:cxnLst/>
              <a:rect l="l" t="t" r="r" b="b"/>
              <a:pathLst>
                <a:path w="11612" h="8652" extrusionOk="0">
                  <a:moveTo>
                    <a:pt x="174" y="1"/>
                  </a:moveTo>
                  <a:cubicBezTo>
                    <a:pt x="138" y="1"/>
                    <a:pt x="101" y="19"/>
                    <a:pt x="83" y="56"/>
                  </a:cubicBezTo>
                  <a:cubicBezTo>
                    <a:pt x="0" y="92"/>
                    <a:pt x="0" y="211"/>
                    <a:pt x="83" y="248"/>
                  </a:cubicBezTo>
                  <a:cubicBezTo>
                    <a:pt x="119" y="285"/>
                    <a:pt x="2869" y="3034"/>
                    <a:pt x="4317" y="8533"/>
                  </a:cubicBezTo>
                  <a:cubicBezTo>
                    <a:pt x="4317" y="8569"/>
                    <a:pt x="4353" y="8652"/>
                    <a:pt x="4390" y="8652"/>
                  </a:cubicBezTo>
                  <a:lnTo>
                    <a:pt x="4436" y="8652"/>
                  </a:lnTo>
                  <a:cubicBezTo>
                    <a:pt x="4472" y="8652"/>
                    <a:pt x="4509" y="8652"/>
                    <a:pt x="4546" y="8606"/>
                  </a:cubicBezTo>
                  <a:cubicBezTo>
                    <a:pt x="4582" y="8569"/>
                    <a:pt x="9320" y="4482"/>
                    <a:pt x="11575" y="862"/>
                  </a:cubicBezTo>
                  <a:cubicBezTo>
                    <a:pt x="11611" y="780"/>
                    <a:pt x="11575" y="706"/>
                    <a:pt x="11538" y="670"/>
                  </a:cubicBezTo>
                  <a:cubicBezTo>
                    <a:pt x="11504" y="655"/>
                    <a:pt x="11465" y="646"/>
                    <a:pt x="11429" y="646"/>
                  </a:cubicBezTo>
                  <a:cubicBezTo>
                    <a:pt x="11377" y="646"/>
                    <a:pt x="11330" y="663"/>
                    <a:pt x="11309" y="706"/>
                  </a:cubicBezTo>
                  <a:cubicBezTo>
                    <a:pt x="9320" y="3877"/>
                    <a:pt x="5426" y="7424"/>
                    <a:pt x="4546" y="8230"/>
                  </a:cubicBezTo>
                  <a:cubicBezTo>
                    <a:pt x="3061" y="2768"/>
                    <a:pt x="312" y="56"/>
                    <a:pt x="266" y="56"/>
                  </a:cubicBezTo>
                  <a:cubicBezTo>
                    <a:pt x="248" y="19"/>
                    <a:pt x="211" y="1"/>
                    <a:pt x="174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3"/>
            <p:cNvSpPr/>
            <p:nvPr/>
          </p:nvSpPr>
          <p:spPr>
            <a:xfrm>
              <a:off x="6083258" y="3277528"/>
              <a:ext cx="695655" cy="464879"/>
            </a:xfrm>
            <a:custGeom>
              <a:avLst/>
              <a:gdLst/>
              <a:ahLst/>
              <a:cxnLst/>
              <a:rect l="l" t="t" r="r" b="b"/>
              <a:pathLst>
                <a:path w="15690" h="10485" extrusionOk="0">
                  <a:moveTo>
                    <a:pt x="188" y="0"/>
                  </a:moveTo>
                  <a:cubicBezTo>
                    <a:pt x="149" y="0"/>
                    <a:pt x="110" y="19"/>
                    <a:pt x="74" y="55"/>
                  </a:cubicBezTo>
                  <a:cubicBezTo>
                    <a:pt x="0" y="92"/>
                    <a:pt x="0" y="211"/>
                    <a:pt x="74" y="284"/>
                  </a:cubicBezTo>
                  <a:cubicBezTo>
                    <a:pt x="110" y="321"/>
                    <a:pt x="4500" y="5096"/>
                    <a:pt x="5380" y="10365"/>
                  </a:cubicBezTo>
                  <a:cubicBezTo>
                    <a:pt x="5380" y="10402"/>
                    <a:pt x="5416" y="10447"/>
                    <a:pt x="5453" y="10484"/>
                  </a:cubicBezTo>
                  <a:lnTo>
                    <a:pt x="5572" y="10484"/>
                  </a:lnTo>
                  <a:cubicBezTo>
                    <a:pt x="5645" y="10447"/>
                    <a:pt x="11034" y="8422"/>
                    <a:pt x="15616" y="4564"/>
                  </a:cubicBezTo>
                  <a:cubicBezTo>
                    <a:pt x="15689" y="4491"/>
                    <a:pt x="15689" y="4408"/>
                    <a:pt x="15653" y="4335"/>
                  </a:cubicBezTo>
                  <a:cubicBezTo>
                    <a:pt x="15610" y="4292"/>
                    <a:pt x="15564" y="4274"/>
                    <a:pt x="15518" y="4274"/>
                  </a:cubicBezTo>
                  <a:cubicBezTo>
                    <a:pt x="15486" y="4274"/>
                    <a:pt x="15454" y="4283"/>
                    <a:pt x="15424" y="4298"/>
                  </a:cubicBezTo>
                  <a:cubicBezTo>
                    <a:pt x="11336" y="7771"/>
                    <a:pt x="6598" y="9760"/>
                    <a:pt x="5645" y="10136"/>
                  </a:cubicBezTo>
                  <a:cubicBezTo>
                    <a:pt x="4692" y="4866"/>
                    <a:pt x="339" y="92"/>
                    <a:pt x="303" y="55"/>
                  </a:cubicBezTo>
                  <a:cubicBezTo>
                    <a:pt x="266" y="19"/>
                    <a:pt x="227" y="0"/>
                    <a:pt x="188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3"/>
            <p:cNvSpPr/>
            <p:nvPr/>
          </p:nvSpPr>
          <p:spPr>
            <a:xfrm>
              <a:off x="5938986" y="3511139"/>
              <a:ext cx="767172" cy="476672"/>
            </a:xfrm>
            <a:custGeom>
              <a:avLst/>
              <a:gdLst/>
              <a:ahLst/>
              <a:cxnLst/>
              <a:rect l="l" t="t" r="r" b="b"/>
              <a:pathLst>
                <a:path w="17303" h="10751" extrusionOk="0">
                  <a:moveTo>
                    <a:pt x="176" y="1"/>
                  </a:moveTo>
                  <a:cubicBezTo>
                    <a:pt x="138" y="1"/>
                    <a:pt x="102" y="19"/>
                    <a:pt x="83" y="56"/>
                  </a:cubicBezTo>
                  <a:cubicBezTo>
                    <a:pt x="1" y="92"/>
                    <a:pt x="1" y="211"/>
                    <a:pt x="47" y="248"/>
                  </a:cubicBezTo>
                  <a:cubicBezTo>
                    <a:pt x="83" y="285"/>
                    <a:pt x="3942" y="4638"/>
                    <a:pt x="4931" y="10631"/>
                  </a:cubicBezTo>
                  <a:cubicBezTo>
                    <a:pt x="4931" y="10714"/>
                    <a:pt x="5005" y="10750"/>
                    <a:pt x="5087" y="10750"/>
                  </a:cubicBezTo>
                  <a:cubicBezTo>
                    <a:pt x="5160" y="10750"/>
                    <a:pt x="12070" y="9797"/>
                    <a:pt x="17184" y="7387"/>
                  </a:cubicBezTo>
                  <a:cubicBezTo>
                    <a:pt x="17266" y="7350"/>
                    <a:pt x="17303" y="7240"/>
                    <a:pt x="17266" y="7158"/>
                  </a:cubicBezTo>
                  <a:cubicBezTo>
                    <a:pt x="17230" y="7085"/>
                    <a:pt x="17147" y="7085"/>
                    <a:pt x="17074" y="7085"/>
                  </a:cubicBezTo>
                  <a:cubicBezTo>
                    <a:pt x="12373" y="9339"/>
                    <a:pt x="6233" y="10292"/>
                    <a:pt x="5197" y="10448"/>
                  </a:cubicBezTo>
                  <a:cubicBezTo>
                    <a:pt x="4171" y="4445"/>
                    <a:pt x="313" y="92"/>
                    <a:pt x="276" y="56"/>
                  </a:cubicBezTo>
                  <a:cubicBezTo>
                    <a:pt x="253" y="19"/>
                    <a:pt x="214" y="1"/>
                    <a:pt x="176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7" name="Google Shape;1717;p33"/>
          <p:cNvGrpSpPr/>
          <p:nvPr/>
        </p:nvGrpSpPr>
        <p:grpSpPr>
          <a:xfrm rot="-6299960" flipH="1">
            <a:off x="7886973" y="3672256"/>
            <a:ext cx="1033865" cy="1372558"/>
            <a:chOff x="5836834" y="2784946"/>
            <a:chExt cx="1033895" cy="1372599"/>
          </a:xfrm>
        </p:grpSpPr>
        <p:sp>
          <p:nvSpPr>
            <p:cNvPr id="1718" name="Google Shape;1718;p33"/>
            <p:cNvSpPr/>
            <p:nvPr/>
          </p:nvSpPr>
          <p:spPr>
            <a:xfrm>
              <a:off x="6392862" y="2784946"/>
              <a:ext cx="184488" cy="366671"/>
            </a:xfrm>
            <a:custGeom>
              <a:avLst/>
              <a:gdLst/>
              <a:ahLst/>
              <a:cxnLst/>
              <a:rect l="l" t="t" r="r" b="b"/>
              <a:pathLst>
                <a:path w="4161" h="8270" extrusionOk="0">
                  <a:moveTo>
                    <a:pt x="2160" y="1"/>
                  </a:moveTo>
                  <a:cubicBezTo>
                    <a:pt x="1276" y="1"/>
                    <a:pt x="395" y="759"/>
                    <a:pt x="266" y="2386"/>
                  </a:cubicBezTo>
                  <a:cubicBezTo>
                    <a:pt x="0" y="5749"/>
                    <a:pt x="1989" y="8269"/>
                    <a:pt x="1989" y="8269"/>
                  </a:cubicBezTo>
                  <a:cubicBezTo>
                    <a:pt x="1989" y="8269"/>
                    <a:pt x="4161" y="5557"/>
                    <a:pt x="4088" y="2459"/>
                  </a:cubicBezTo>
                  <a:cubicBezTo>
                    <a:pt x="4050" y="865"/>
                    <a:pt x="3103" y="1"/>
                    <a:pt x="2160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3"/>
            <p:cNvSpPr/>
            <p:nvPr/>
          </p:nvSpPr>
          <p:spPr>
            <a:xfrm>
              <a:off x="6086140" y="2977723"/>
              <a:ext cx="281587" cy="305929"/>
            </a:xfrm>
            <a:custGeom>
              <a:avLst/>
              <a:gdLst/>
              <a:ahLst/>
              <a:cxnLst/>
              <a:rect l="l" t="t" r="r" b="b"/>
              <a:pathLst>
                <a:path w="6351" h="6900" extrusionOk="0">
                  <a:moveTo>
                    <a:pt x="2319" y="0"/>
                  </a:moveTo>
                  <a:cubicBezTo>
                    <a:pt x="944" y="0"/>
                    <a:pt x="1" y="1476"/>
                    <a:pt x="1310" y="3381"/>
                  </a:cubicBezTo>
                  <a:cubicBezTo>
                    <a:pt x="3179" y="6167"/>
                    <a:pt x="6350" y="6900"/>
                    <a:pt x="6350" y="6900"/>
                  </a:cubicBezTo>
                  <a:cubicBezTo>
                    <a:pt x="6350" y="6900"/>
                    <a:pt x="6304" y="3417"/>
                    <a:pt x="4325" y="1053"/>
                  </a:cubicBezTo>
                  <a:cubicBezTo>
                    <a:pt x="3684" y="316"/>
                    <a:pt x="2955" y="0"/>
                    <a:pt x="2319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3"/>
            <p:cNvSpPr/>
            <p:nvPr/>
          </p:nvSpPr>
          <p:spPr>
            <a:xfrm>
              <a:off x="6002077" y="3231329"/>
              <a:ext cx="272188" cy="316437"/>
            </a:xfrm>
            <a:custGeom>
              <a:avLst/>
              <a:gdLst/>
              <a:ahLst/>
              <a:cxnLst/>
              <a:rect l="l" t="t" r="r" b="b"/>
              <a:pathLst>
                <a:path w="6139" h="7137" extrusionOk="0">
                  <a:moveTo>
                    <a:pt x="2254" y="0"/>
                  </a:moveTo>
                  <a:cubicBezTo>
                    <a:pt x="944" y="0"/>
                    <a:pt x="1" y="1387"/>
                    <a:pt x="1144" y="3315"/>
                  </a:cubicBezTo>
                  <a:cubicBezTo>
                    <a:pt x="2858" y="6220"/>
                    <a:pt x="5955" y="7136"/>
                    <a:pt x="5955" y="7136"/>
                  </a:cubicBezTo>
                  <a:cubicBezTo>
                    <a:pt x="5955" y="7136"/>
                    <a:pt x="6138" y="3654"/>
                    <a:pt x="4306" y="1180"/>
                  </a:cubicBezTo>
                  <a:cubicBezTo>
                    <a:pt x="3677" y="357"/>
                    <a:pt x="2918" y="0"/>
                    <a:pt x="2254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3"/>
            <p:cNvSpPr/>
            <p:nvPr/>
          </p:nvSpPr>
          <p:spPr>
            <a:xfrm>
              <a:off x="5836834" y="3451860"/>
              <a:ext cx="298879" cy="371770"/>
            </a:xfrm>
            <a:custGeom>
              <a:avLst/>
              <a:gdLst/>
              <a:ahLst/>
              <a:cxnLst/>
              <a:rect l="l" t="t" r="r" b="b"/>
              <a:pathLst>
                <a:path w="6741" h="8385" extrusionOk="0">
                  <a:moveTo>
                    <a:pt x="2517" y="1"/>
                  </a:moveTo>
                  <a:cubicBezTo>
                    <a:pt x="1013" y="1"/>
                    <a:pt x="0" y="1797"/>
                    <a:pt x="1123" y="3766"/>
                  </a:cubicBezTo>
                  <a:cubicBezTo>
                    <a:pt x="2763" y="6699"/>
                    <a:pt x="6429" y="8385"/>
                    <a:pt x="6429" y="8385"/>
                  </a:cubicBezTo>
                  <a:cubicBezTo>
                    <a:pt x="6429" y="8385"/>
                    <a:pt x="6740" y="4032"/>
                    <a:pt x="4908" y="1512"/>
                  </a:cubicBezTo>
                  <a:cubicBezTo>
                    <a:pt x="4123" y="439"/>
                    <a:pt x="3260" y="1"/>
                    <a:pt x="2517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3"/>
            <p:cNvSpPr/>
            <p:nvPr/>
          </p:nvSpPr>
          <p:spPr>
            <a:xfrm>
              <a:off x="6565554" y="3021173"/>
              <a:ext cx="305175" cy="311249"/>
            </a:xfrm>
            <a:custGeom>
              <a:avLst/>
              <a:gdLst/>
              <a:ahLst/>
              <a:cxnLst/>
              <a:rect l="l" t="t" r="r" b="b"/>
              <a:pathLst>
                <a:path w="6883" h="7020" extrusionOk="0">
                  <a:moveTo>
                    <a:pt x="4563" y="1"/>
                  </a:moveTo>
                  <a:cubicBezTo>
                    <a:pt x="4025" y="1"/>
                    <a:pt x="3396" y="261"/>
                    <a:pt x="2749" y="879"/>
                  </a:cubicBezTo>
                  <a:cubicBezTo>
                    <a:pt x="0" y="3400"/>
                    <a:pt x="193" y="7019"/>
                    <a:pt x="193" y="7019"/>
                  </a:cubicBezTo>
                  <a:cubicBezTo>
                    <a:pt x="193" y="7019"/>
                    <a:pt x="3400" y="6332"/>
                    <a:pt x="5270" y="4041"/>
                  </a:cubicBezTo>
                  <a:cubicBezTo>
                    <a:pt x="6882" y="2096"/>
                    <a:pt x="6090" y="1"/>
                    <a:pt x="4563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3"/>
            <p:cNvSpPr/>
            <p:nvPr/>
          </p:nvSpPr>
          <p:spPr>
            <a:xfrm>
              <a:off x="6506232" y="3401893"/>
              <a:ext cx="353281" cy="254098"/>
            </a:xfrm>
            <a:custGeom>
              <a:avLst/>
              <a:gdLst/>
              <a:ahLst/>
              <a:cxnLst/>
              <a:rect l="l" t="t" r="r" b="b"/>
              <a:pathLst>
                <a:path w="7968" h="5731" extrusionOk="0">
                  <a:moveTo>
                    <a:pt x="5561" y="1"/>
                  </a:moveTo>
                  <a:cubicBezTo>
                    <a:pt x="5135" y="1"/>
                    <a:pt x="4639" y="128"/>
                    <a:pt x="4087" y="421"/>
                  </a:cubicBezTo>
                  <a:cubicBezTo>
                    <a:pt x="770" y="2181"/>
                    <a:pt x="0" y="5727"/>
                    <a:pt x="0" y="5727"/>
                  </a:cubicBezTo>
                  <a:cubicBezTo>
                    <a:pt x="0" y="5727"/>
                    <a:pt x="77" y="5731"/>
                    <a:pt x="217" y="5731"/>
                  </a:cubicBezTo>
                  <a:cubicBezTo>
                    <a:pt x="987" y="5731"/>
                    <a:pt x="3658" y="5619"/>
                    <a:pt x="5691" y="4160"/>
                  </a:cubicBezTo>
                  <a:cubicBezTo>
                    <a:pt x="7968" y="2542"/>
                    <a:pt x="7466" y="1"/>
                    <a:pt x="5561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3"/>
            <p:cNvSpPr/>
            <p:nvPr/>
          </p:nvSpPr>
          <p:spPr>
            <a:xfrm>
              <a:off x="6363999" y="3740537"/>
              <a:ext cx="472948" cy="223949"/>
            </a:xfrm>
            <a:custGeom>
              <a:avLst/>
              <a:gdLst/>
              <a:ahLst/>
              <a:cxnLst/>
              <a:rect l="l" t="t" r="r" b="b"/>
              <a:pathLst>
                <a:path w="10667" h="5051" extrusionOk="0">
                  <a:moveTo>
                    <a:pt x="7216" y="1"/>
                  </a:moveTo>
                  <a:cubicBezTo>
                    <a:pt x="6956" y="1"/>
                    <a:pt x="6677" y="25"/>
                    <a:pt x="6379" y="78"/>
                  </a:cubicBezTo>
                  <a:cubicBezTo>
                    <a:pt x="2713" y="692"/>
                    <a:pt x="1" y="4696"/>
                    <a:pt x="1" y="4696"/>
                  </a:cubicBezTo>
                  <a:cubicBezTo>
                    <a:pt x="1" y="4696"/>
                    <a:pt x="1507" y="5051"/>
                    <a:pt x="3468" y="5051"/>
                  </a:cubicBezTo>
                  <a:cubicBezTo>
                    <a:pt x="4785" y="5051"/>
                    <a:pt x="6307" y="4891"/>
                    <a:pt x="7717" y="4357"/>
                  </a:cubicBezTo>
                  <a:cubicBezTo>
                    <a:pt x="10667" y="3194"/>
                    <a:pt x="10191" y="1"/>
                    <a:pt x="7216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3"/>
            <p:cNvSpPr/>
            <p:nvPr/>
          </p:nvSpPr>
          <p:spPr>
            <a:xfrm>
              <a:off x="6006866" y="2883817"/>
              <a:ext cx="526596" cy="1273728"/>
            </a:xfrm>
            <a:custGeom>
              <a:avLst/>
              <a:gdLst/>
              <a:ahLst/>
              <a:cxnLst/>
              <a:rect l="l" t="t" r="r" b="b"/>
              <a:pathLst>
                <a:path w="11877" h="28728" extrusionOk="0">
                  <a:moveTo>
                    <a:pt x="10805" y="0"/>
                  </a:moveTo>
                  <a:cubicBezTo>
                    <a:pt x="10805" y="1"/>
                    <a:pt x="10842" y="1230"/>
                    <a:pt x="10503" y="6342"/>
                  </a:cubicBezTo>
                  <a:cubicBezTo>
                    <a:pt x="10200" y="11034"/>
                    <a:pt x="8367" y="20161"/>
                    <a:pt x="119" y="28180"/>
                  </a:cubicBezTo>
                  <a:cubicBezTo>
                    <a:pt x="0" y="28299"/>
                    <a:pt x="0" y="28492"/>
                    <a:pt x="119" y="28638"/>
                  </a:cubicBezTo>
                  <a:cubicBezTo>
                    <a:pt x="174" y="28698"/>
                    <a:pt x="250" y="28728"/>
                    <a:pt x="331" y="28728"/>
                  </a:cubicBezTo>
                  <a:cubicBezTo>
                    <a:pt x="413" y="28728"/>
                    <a:pt x="500" y="28698"/>
                    <a:pt x="578" y="28638"/>
                  </a:cubicBezTo>
                  <a:cubicBezTo>
                    <a:pt x="1604" y="27612"/>
                    <a:pt x="5884" y="23222"/>
                    <a:pt x="8321" y="17339"/>
                  </a:cubicBezTo>
                  <a:cubicBezTo>
                    <a:pt x="11877" y="8790"/>
                    <a:pt x="10805" y="2"/>
                    <a:pt x="10805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3"/>
            <p:cNvSpPr/>
            <p:nvPr/>
          </p:nvSpPr>
          <p:spPr>
            <a:xfrm>
              <a:off x="6231964" y="3093043"/>
              <a:ext cx="514847" cy="383608"/>
            </a:xfrm>
            <a:custGeom>
              <a:avLst/>
              <a:gdLst/>
              <a:ahLst/>
              <a:cxnLst/>
              <a:rect l="l" t="t" r="r" b="b"/>
              <a:pathLst>
                <a:path w="11612" h="8652" extrusionOk="0">
                  <a:moveTo>
                    <a:pt x="174" y="1"/>
                  </a:moveTo>
                  <a:cubicBezTo>
                    <a:pt x="138" y="1"/>
                    <a:pt x="101" y="19"/>
                    <a:pt x="83" y="56"/>
                  </a:cubicBezTo>
                  <a:cubicBezTo>
                    <a:pt x="0" y="92"/>
                    <a:pt x="0" y="211"/>
                    <a:pt x="83" y="248"/>
                  </a:cubicBezTo>
                  <a:cubicBezTo>
                    <a:pt x="119" y="285"/>
                    <a:pt x="2869" y="3034"/>
                    <a:pt x="4317" y="8533"/>
                  </a:cubicBezTo>
                  <a:cubicBezTo>
                    <a:pt x="4317" y="8569"/>
                    <a:pt x="4353" y="8652"/>
                    <a:pt x="4390" y="8652"/>
                  </a:cubicBezTo>
                  <a:lnTo>
                    <a:pt x="4436" y="8652"/>
                  </a:lnTo>
                  <a:cubicBezTo>
                    <a:pt x="4472" y="8652"/>
                    <a:pt x="4509" y="8652"/>
                    <a:pt x="4546" y="8606"/>
                  </a:cubicBezTo>
                  <a:cubicBezTo>
                    <a:pt x="4582" y="8569"/>
                    <a:pt x="9320" y="4482"/>
                    <a:pt x="11575" y="862"/>
                  </a:cubicBezTo>
                  <a:cubicBezTo>
                    <a:pt x="11611" y="780"/>
                    <a:pt x="11575" y="706"/>
                    <a:pt x="11538" y="670"/>
                  </a:cubicBezTo>
                  <a:cubicBezTo>
                    <a:pt x="11504" y="655"/>
                    <a:pt x="11465" y="646"/>
                    <a:pt x="11429" y="646"/>
                  </a:cubicBezTo>
                  <a:cubicBezTo>
                    <a:pt x="11377" y="646"/>
                    <a:pt x="11330" y="663"/>
                    <a:pt x="11309" y="706"/>
                  </a:cubicBezTo>
                  <a:cubicBezTo>
                    <a:pt x="9320" y="3877"/>
                    <a:pt x="5426" y="7424"/>
                    <a:pt x="4546" y="8230"/>
                  </a:cubicBezTo>
                  <a:cubicBezTo>
                    <a:pt x="3061" y="2768"/>
                    <a:pt x="312" y="56"/>
                    <a:pt x="266" y="56"/>
                  </a:cubicBezTo>
                  <a:cubicBezTo>
                    <a:pt x="248" y="19"/>
                    <a:pt x="211" y="1"/>
                    <a:pt x="174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3"/>
            <p:cNvSpPr/>
            <p:nvPr/>
          </p:nvSpPr>
          <p:spPr>
            <a:xfrm>
              <a:off x="6083258" y="3277528"/>
              <a:ext cx="695655" cy="464879"/>
            </a:xfrm>
            <a:custGeom>
              <a:avLst/>
              <a:gdLst/>
              <a:ahLst/>
              <a:cxnLst/>
              <a:rect l="l" t="t" r="r" b="b"/>
              <a:pathLst>
                <a:path w="15690" h="10485" extrusionOk="0">
                  <a:moveTo>
                    <a:pt x="188" y="0"/>
                  </a:moveTo>
                  <a:cubicBezTo>
                    <a:pt x="149" y="0"/>
                    <a:pt x="110" y="19"/>
                    <a:pt x="74" y="55"/>
                  </a:cubicBezTo>
                  <a:cubicBezTo>
                    <a:pt x="0" y="92"/>
                    <a:pt x="0" y="211"/>
                    <a:pt x="74" y="284"/>
                  </a:cubicBezTo>
                  <a:cubicBezTo>
                    <a:pt x="110" y="321"/>
                    <a:pt x="4500" y="5096"/>
                    <a:pt x="5380" y="10365"/>
                  </a:cubicBezTo>
                  <a:cubicBezTo>
                    <a:pt x="5380" y="10402"/>
                    <a:pt x="5416" y="10447"/>
                    <a:pt x="5453" y="10484"/>
                  </a:cubicBezTo>
                  <a:lnTo>
                    <a:pt x="5572" y="10484"/>
                  </a:lnTo>
                  <a:cubicBezTo>
                    <a:pt x="5645" y="10447"/>
                    <a:pt x="11034" y="8422"/>
                    <a:pt x="15616" y="4564"/>
                  </a:cubicBezTo>
                  <a:cubicBezTo>
                    <a:pt x="15689" y="4491"/>
                    <a:pt x="15689" y="4408"/>
                    <a:pt x="15653" y="4335"/>
                  </a:cubicBezTo>
                  <a:cubicBezTo>
                    <a:pt x="15610" y="4292"/>
                    <a:pt x="15564" y="4274"/>
                    <a:pt x="15518" y="4274"/>
                  </a:cubicBezTo>
                  <a:cubicBezTo>
                    <a:pt x="15486" y="4274"/>
                    <a:pt x="15454" y="4283"/>
                    <a:pt x="15424" y="4298"/>
                  </a:cubicBezTo>
                  <a:cubicBezTo>
                    <a:pt x="11336" y="7771"/>
                    <a:pt x="6598" y="9760"/>
                    <a:pt x="5645" y="10136"/>
                  </a:cubicBezTo>
                  <a:cubicBezTo>
                    <a:pt x="4692" y="4866"/>
                    <a:pt x="339" y="92"/>
                    <a:pt x="303" y="55"/>
                  </a:cubicBezTo>
                  <a:cubicBezTo>
                    <a:pt x="266" y="19"/>
                    <a:pt x="227" y="0"/>
                    <a:pt x="188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3"/>
            <p:cNvSpPr/>
            <p:nvPr/>
          </p:nvSpPr>
          <p:spPr>
            <a:xfrm>
              <a:off x="5938986" y="3511139"/>
              <a:ext cx="767172" cy="476672"/>
            </a:xfrm>
            <a:custGeom>
              <a:avLst/>
              <a:gdLst/>
              <a:ahLst/>
              <a:cxnLst/>
              <a:rect l="l" t="t" r="r" b="b"/>
              <a:pathLst>
                <a:path w="17303" h="10751" extrusionOk="0">
                  <a:moveTo>
                    <a:pt x="176" y="1"/>
                  </a:moveTo>
                  <a:cubicBezTo>
                    <a:pt x="138" y="1"/>
                    <a:pt x="102" y="19"/>
                    <a:pt x="83" y="56"/>
                  </a:cubicBezTo>
                  <a:cubicBezTo>
                    <a:pt x="1" y="92"/>
                    <a:pt x="1" y="211"/>
                    <a:pt x="47" y="248"/>
                  </a:cubicBezTo>
                  <a:cubicBezTo>
                    <a:pt x="83" y="285"/>
                    <a:pt x="3942" y="4638"/>
                    <a:pt x="4931" y="10631"/>
                  </a:cubicBezTo>
                  <a:cubicBezTo>
                    <a:pt x="4931" y="10714"/>
                    <a:pt x="5005" y="10750"/>
                    <a:pt x="5087" y="10750"/>
                  </a:cubicBezTo>
                  <a:cubicBezTo>
                    <a:pt x="5160" y="10750"/>
                    <a:pt x="12070" y="9797"/>
                    <a:pt x="17184" y="7387"/>
                  </a:cubicBezTo>
                  <a:cubicBezTo>
                    <a:pt x="17266" y="7350"/>
                    <a:pt x="17303" y="7240"/>
                    <a:pt x="17266" y="7158"/>
                  </a:cubicBezTo>
                  <a:cubicBezTo>
                    <a:pt x="17230" y="7085"/>
                    <a:pt x="17147" y="7085"/>
                    <a:pt x="17074" y="7085"/>
                  </a:cubicBezTo>
                  <a:cubicBezTo>
                    <a:pt x="12373" y="9339"/>
                    <a:pt x="6233" y="10292"/>
                    <a:pt x="5197" y="10448"/>
                  </a:cubicBezTo>
                  <a:cubicBezTo>
                    <a:pt x="4171" y="4445"/>
                    <a:pt x="313" y="92"/>
                    <a:pt x="276" y="56"/>
                  </a:cubicBezTo>
                  <a:cubicBezTo>
                    <a:pt x="253" y="19"/>
                    <a:pt x="214" y="1"/>
                    <a:pt x="176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2">
    <p:bg>
      <p:bgPr>
        <a:solidFill>
          <a:schemeClr val="lt1"/>
        </a:solidFill>
        <a:effectLst/>
      </p:bgPr>
    </p:bg>
    <p:spTree>
      <p:nvGrpSpPr>
        <p:cNvPr id="1" name="Shape 1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2" name="Google Shape;1912;p37"/>
          <p:cNvGrpSpPr/>
          <p:nvPr/>
        </p:nvGrpSpPr>
        <p:grpSpPr>
          <a:xfrm rot="6299960">
            <a:off x="-69227" y="813819"/>
            <a:ext cx="1033865" cy="1372558"/>
            <a:chOff x="5836834" y="2784946"/>
            <a:chExt cx="1033895" cy="1372599"/>
          </a:xfrm>
        </p:grpSpPr>
        <p:sp>
          <p:nvSpPr>
            <p:cNvPr id="1913" name="Google Shape;1913;p37"/>
            <p:cNvSpPr/>
            <p:nvPr/>
          </p:nvSpPr>
          <p:spPr>
            <a:xfrm>
              <a:off x="6392862" y="2784946"/>
              <a:ext cx="184488" cy="366671"/>
            </a:xfrm>
            <a:custGeom>
              <a:avLst/>
              <a:gdLst/>
              <a:ahLst/>
              <a:cxnLst/>
              <a:rect l="l" t="t" r="r" b="b"/>
              <a:pathLst>
                <a:path w="4161" h="8270" extrusionOk="0">
                  <a:moveTo>
                    <a:pt x="2160" y="1"/>
                  </a:moveTo>
                  <a:cubicBezTo>
                    <a:pt x="1276" y="1"/>
                    <a:pt x="395" y="759"/>
                    <a:pt x="266" y="2386"/>
                  </a:cubicBezTo>
                  <a:cubicBezTo>
                    <a:pt x="0" y="5749"/>
                    <a:pt x="1989" y="8269"/>
                    <a:pt x="1989" y="8269"/>
                  </a:cubicBezTo>
                  <a:cubicBezTo>
                    <a:pt x="1989" y="8269"/>
                    <a:pt x="4161" y="5557"/>
                    <a:pt x="4088" y="2459"/>
                  </a:cubicBezTo>
                  <a:cubicBezTo>
                    <a:pt x="4050" y="865"/>
                    <a:pt x="3103" y="1"/>
                    <a:pt x="2160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7"/>
            <p:cNvSpPr/>
            <p:nvPr/>
          </p:nvSpPr>
          <p:spPr>
            <a:xfrm>
              <a:off x="6086140" y="2977723"/>
              <a:ext cx="281587" cy="305929"/>
            </a:xfrm>
            <a:custGeom>
              <a:avLst/>
              <a:gdLst/>
              <a:ahLst/>
              <a:cxnLst/>
              <a:rect l="l" t="t" r="r" b="b"/>
              <a:pathLst>
                <a:path w="6351" h="6900" extrusionOk="0">
                  <a:moveTo>
                    <a:pt x="2319" y="0"/>
                  </a:moveTo>
                  <a:cubicBezTo>
                    <a:pt x="944" y="0"/>
                    <a:pt x="1" y="1476"/>
                    <a:pt x="1310" y="3381"/>
                  </a:cubicBezTo>
                  <a:cubicBezTo>
                    <a:pt x="3179" y="6167"/>
                    <a:pt x="6350" y="6900"/>
                    <a:pt x="6350" y="6900"/>
                  </a:cubicBezTo>
                  <a:cubicBezTo>
                    <a:pt x="6350" y="6900"/>
                    <a:pt x="6304" y="3417"/>
                    <a:pt x="4325" y="1053"/>
                  </a:cubicBezTo>
                  <a:cubicBezTo>
                    <a:pt x="3684" y="316"/>
                    <a:pt x="2955" y="0"/>
                    <a:pt x="2319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7"/>
            <p:cNvSpPr/>
            <p:nvPr/>
          </p:nvSpPr>
          <p:spPr>
            <a:xfrm>
              <a:off x="6002077" y="3231329"/>
              <a:ext cx="272188" cy="316437"/>
            </a:xfrm>
            <a:custGeom>
              <a:avLst/>
              <a:gdLst/>
              <a:ahLst/>
              <a:cxnLst/>
              <a:rect l="l" t="t" r="r" b="b"/>
              <a:pathLst>
                <a:path w="6139" h="7137" extrusionOk="0">
                  <a:moveTo>
                    <a:pt x="2254" y="0"/>
                  </a:moveTo>
                  <a:cubicBezTo>
                    <a:pt x="944" y="0"/>
                    <a:pt x="1" y="1387"/>
                    <a:pt x="1144" y="3315"/>
                  </a:cubicBezTo>
                  <a:cubicBezTo>
                    <a:pt x="2858" y="6220"/>
                    <a:pt x="5955" y="7136"/>
                    <a:pt x="5955" y="7136"/>
                  </a:cubicBezTo>
                  <a:cubicBezTo>
                    <a:pt x="5955" y="7136"/>
                    <a:pt x="6138" y="3654"/>
                    <a:pt x="4306" y="1180"/>
                  </a:cubicBezTo>
                  <a:cubicBezTo>
                    <a:pt x="3677" y="357"/>
                    <a:pt x="2918" y="0"/>
                    <a:pt x="2254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7"/>
            <p:cNvSpPr/>
            <p:nvPr/>
          </p:nvSpPr>
          <p:spPr>
            <a:xfrm>
              <a:off x="5836834" y="3451860"/>
              <a:ext cx="298879" cy="371770"/>
            </a:xfrm>
            <a:custGeom>
              <a:avLst/>
              <a:gdLst/>
              <a:ahLst/>
              <a:cxnLst/>
              <a:rect l="l" t="t" r="r" b="b"/>
              <a:pathLst>
                <a:path w="6741" h="8385" extrusionOk="0">
                  <a:moveTo>
                    <a:pt x="2517" y="1"/>
                  </a:moveTo>
                  <a:cubicBezTo>
                    <a:pt x="1013" y="1"/>
                    <a:pt x="0" y="1797"/>
                    <a:pt x="1123" y="3766"/>
                  </a:cubicBezTo>
                  <a:cubicBezTo>
                    <a:pt x="2763" y="6699"/>
                    <a:pt x="6429" y="8385"/>
                    <a:pt x="6429" y="8385"/>
                  </a:cubicBezTo>
                  <a:cubicBezTo>
                    <a:pt x="6429" y="8385"/>
                    <a:pt x="6740" y="4032"/>
                    <a:pt x="4908" y="1512"/>
                  </a:cubicBezTo>
                  <a:cubicBezTo>
                    <a:pt x="4123" y="439"/>
                    <a:pt x="3260" y="1"/>
                    <a:pt x="2517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7"/>
            <p:cNvSpPr/>
            <p:nvPr/>
          </p:nvSpPr>
          <p:spPr>
            <a:xfrm>
              <a:off x="6565554" y="3021173"/>
              <a:ext cx="305175" cy="311249"/>
            </a:xfrm>
            <a:custGeom>
              <a:avLst/>
              <a:gdLst/>
              <a:ahLst/>
              <a:cxnLst/>
              <a:rect l="l" t="t" r="r" b="b"/>
              <a:pathLst>
                <a:path w="6883" h="7020" extrusionOk="0">
                  <a:moveTo>
                    <a:pt x="4563" y="1"/>
                  </a:moveTo>
                  <a:cubicBezTo>
                    <a:pt x="4025" y="1"/>
                    <a:pt x="3396" y="261"/>
                    <a:pt x="2749" y="879"/>
                  </a:cubicBezTo>
                  <a:cubicBezTo>
                    <a:pt x="0" y="3400"/>
                    <a:pt x="193" y="7019"/>
                    <a:pt x="193" y="7019"/>
                  </a:cubicBezTo>
                  <a:cubicBezTo>
                    <a:pt x="193" y="7019"/>
                    <a:pt x="3400" y="6332"/>
                    <a:pt x="5270" y="4041"/>
                  </a:cubicBezTo>
                  <a:cubicBezTo>
                    <a:pt x="6882" y="2096"/>
                    <a:pt x="6090" y="1"/>
                    <a:pt x="4563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7"/>
            <p:cNvSpPr/>
            <p:nvPr/>
          </p:nvSpPr>
          <p:spPr>
            <a:xfrm>
              <a:off x="6506232" y="3401893"/>
              <a:ext cx="353281" cy="254098"/>
            </a:xfrm>
            <a:custGeom>
              <a:avLst/>
              <a:gdLst/>
              <a:ahLst/>
              <a:cxnLst/>
              <a:rect l="l" t="t" r="r" b="b"/>
              <a:pathLst>
                <a:path w="7968" h="5731" extrusionOk="0">
                  <a:moveTo>
                    <a:pt x="5561" y="1"/>
                  </a:moveTo>
                  <a:cubicBezTo>
                    <a:pt x="5135" y="1"/>
                    <a:pt x="4639" y="128"/>
                    <a:pt x="4087" y="421"/>
                  </a:cubicBezTo>
                  <a:cubicBezTo>
                    <a:pt x="770" y="2181"/>
                    <a:pt x="0" y="5727"/>
                    <a:pt x="0" y="5727"/>
                  </a:cubicBezTo>
                  <a:cubicBezTo>
                    <a:pt x="0" y="5727"/>
                    <a:pt x="77" y="5731"/>
                    <a:pt x="217" y="5731"/>
                  </a:cubicBezTo>
                  <a:cubicBezTo>
                    <a:pt x="987" y="5731"/>
                    <a:pt x="3658" y="5619"/>
                    <a:pt x="5691" y="4160"/>
                  </a:cubicBezTo>
                  <a:cubicBezTo>
                    <a:pt x="7968" y="2542"/>
                    <a:pt x="7466" y="1"/>
                    <a:pt x="5561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7"/>
            <p:cNvSpPr/>
            <p:nvPr/>
          </p:nvSpPr>
          <p:spPr>
            <a:xfrm>
              <a:off x="6363999" y="3740537"/>
              <a:ext cx="472948" cy="223949"/>
            </a:xfrm>
            <a:custGeom>
              <a:avLst/>
              <a:gdLst/>
              <a:ahLst/>
              <a:cxnLst/>
              <a:rect l="l" t="t" r="r" b="b"/>
              <a:pathLst>
                <a:path w="10667" h="5051" extrusionOk="0">
                  <a:moveTo>
                    <a:pt x="7216" y="1"/>
                  </a:moveTo>
                  <a:cubicBezTo>
                    <a:pt x="6956" y="1"/>
                    <a:pt x="6677" y="25"/>
                    <a:pt x="6379" y="78"/>
                  </a:cubicBezTo>
                  <a:cubicBezTo>
                    <a:pt x="2713" y="692"/>
                    <a:pt x="1" y="4696"/>
                    <a:pt x="1" y="4696"/>
                  </a:cubicBezTo>
                  <a:cubicBezTo>
                    <a:pt x="1" y="4696"/>
                    <a:pt x="1507" y="5051"/>
                    <a:pt x="3468" y="5051"/>
                  </a:cubicBezTo>
                  <a:cubicBezTo>
                    <a:pt x="4785" y="5051"/>
                    <a:pt x="6307" y="4891"/>
                    <a:pt x="7717" y="4357"/>
                  </a:cubicBezTo>
                  <a:cubicBezTo>
                    <a:pt x="10667" y="3194"/>
                    <a:pt x="10191" y="1"/>
                    <a:pt x="7216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7"/>
            <p:cNvSpPr/>
            <p:nvPr/>
          </p:nvSpPr>
          <p:spPr>
            <a:xfrm>
              <a:off x="6006866" y="2883817"/>
              <a:ext cx="526596" cy="1273728"/>
            </a:xfrm>
            <a:custGeom>
              <a:avLst/>
              <a:gdLst/>
              <a:ahLst/>
              <a:cxnLst/>
              <a:rect l="l" t="t" r="r" b="b"/>
              <a:pathLst>
                <a:path w="11877" h="28728" extrusionOk="0">
                  <a:moveTo>
                    <a:pt x="10805" y="0"/>
                  </a:moveTo>
                  <a:cubicBezTo>
                    <a:pt x="10805" y="1"/>
                    <a:pt x="10842" y="1230"/>
                    <a:pt x="10503" y="6342"/>
                  </a:cubicBezTo>
                  <a:cubicBezTo>
                    <a:pt x="10200" y="11034"/>
                    <a:pt x="8367" y="20161"/>
                    <a:pt x="119" y="28180"/>
                  </a:cubicBezTo>
                  <a:cubicBezTo>
                    <a:pt x="0" y="28299"/>
                    <a:pt x="0" y="28492"/>
                    <a:pt x="119" y="28638"/>
                  </a:cubicBezTo>
                  <a:cubicBezTo>
                    <a:pt x="174" y="28698"/>
                    <a:pt x="250" y="28728"/>
                    <a:pt x="331" y="28728"/>
                  </a:cubicBezTo>
                  <a:cubicBezTo>
                    <a:pt x="413" y="28728"/>
                    <a:pt x="500" y="28698"/>
                    <a:pt x="578" y="28638"/>
                  </a:cubicBezTo>
                  <a:cubicBezTo>
                    <a:pt x="1604" y="27612"/>
                    <a:pt x="5884" y="23222"/>
                    <a:pt x="8321" y="17339"/>
                  </a:cubicBezTo>
                  <a:cubicBezTo>
                    <a:pt x="11877" y="8790"/>
                    <a:pt x="10805" y="2"/>
                    <a:pt x="10805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7"/>
            <p:cNvSpPr/>
            <p:nvPr/>
          </p:nvSpPr>
          <p:spPr>
            <a:xfrm>
              <a:off x="6231964" y="3093043"/>
              <a:ext cx="514847" cy="383608"/>
            </a:xfrm>
            <a:custGeom>
              <a:avLst/>
              <a:gdLst/>
              <a:ahLst/>
              <a:cxnLst/>
              <a:rect l="l" t="t" r="r" b="b"/>
              <a:pathLst>
                <a:path w="11612" h="8652" extrusionOk="0">
                  <a:moveTo>
                    <a:pt x="174" y="1"/>
                  </a:moveTo>
                  <a:cubicBezTo>
                    <a:pt x="138" y="1"/>
                    <a:pt x="101" y="19"/>
                    <a:pt x="83" y="56"/>
                  </a:cubicBezTo>
                  <a:cubicBezTo>
                    <a:pt x="0" y="92"/>
                    <a:pt x="0" y="211"/>
                    <a:pt x="83" y="248"/>
                  </a:cubicBezTo>
                  <a:cubicBezTo>
                    <a:pt x="119" y="285"/>
                    <a:pt x="2869" y="3034"/>
                    <a:pt x="4317" y="8533"/>
                  </a:cubicBezTo>
                  <a:cubicBezTo>
                    <a:pt x="4317" y="8569"/>
                    <a:pt x="4353" y="8652"/>
                    <a:pt x="4390" y="8652"/>
                  </a:cubicBezTo>
                  <a:lnTo>
                    <a:pt x="4436" y="8652"/>
                  </a:lnTo>
                  <a:cubicBezTo>
                    <a:pt x="4472" y="8652"/>
                    <a:pt x="4509" y="8652"/>
                    <a:pt x="4546" y="8606"/>
                  </a:cubicBezTo>
                  <a:cubicBezTo>
                    <a:pt x="4582" y="8569"/>
                    <a:pt x="9320" y="4482"/>
                    <a:pt x="11575" y="862"/>
                  </a:cubicBezTo>
                  <a:cubicBezTo>
                    <a:pt x="11611" y="780"/>
                    <a:pt x="11575" y="706"/>
                    <a:pt x="11538" y="670"/>
                  </a:cubicBezTo>
                  <a:cubicBezTo>
                    <a:pt x="11504" y="655"/>
                    <a:pt x="11465" y="646"/>
                    <a:pt x="11429" y="646"/>
                  </a:cubicBezTo>
                  <a:cubicBezTo>
                    <a:pt x="11377" y="646"/>
                    <a:pt x="11330" y="663"/>
                    <a:pt x="11309" y="706"/>
                  </a:cubicBezTo>
                  <a:cubicBezTo>
                    <a:pt x="9320" y="3877"/>
                    <a:pt x="5426" y="7424"/>
                    <a:pt x="4546" y="8230"/>
                  </a:cubicBezTo>
                  <a:cubicBezTo>
                    <a:pt x="3061" y="2768"/>
                    <a:pt x="312" y="56"/>
                    <a:pt x="266" y="56"/>
                  </a:cubicBezTo>
                  <a:cubicBezTo>
                    <a:pt x="248" y="19"/>
                    <a:pt x="211" y="1"/>
                    <a:pt x="174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7"/>
            <p:cNvSpPr/>
            <p:nvPr/>
          </p:nvSpPr>
          <p:spPr>
            <a:xfrm>
              <a:off x="6083258" y="3277528"/>
              <a:ext cx="695655" cy="464879"/>
            </a:xfrm>
            <a:custGeom>
              <a:avLst/>
              <a:gdLst/>
              <a:ahLst/>
              <a:cxnLst/>
              <a:rect l="l" t="t" r="r" b="b"/>
              <a:pathLst>
                <a:path w="15690" h="10485" extrusionOk="0">
                  <a:moveTo>
                    <a:pt x="188" y="0"/>
                  </a:moveTo>
                  <a:cubicBezTo>
                    <a:pt x="149" y="0"/>
                    <a:pt x="110" y="19"/>
                    <a:pt x="74" y="55"/>
                  </a:cubicBezTo>
                  <a:cubicBezTo>
                    <a:pt x="0" y="92"/>
                    <a:pt x="0" y="211"/>
                    <a:pt x="74" y="284"/>
                  </a:cubicBezTo>
                  <a:cubicBezTo>
                    <a:pt x="110" y="321"/>
                    <a:pt x="4500" y="5096"/>
                    <a:pt x="5380" y="10365"/>
                  </a:cubicBezTo>
                  <a:cubicBezTo>
                    <a:pt x="5380" y="10402"/>
                    <a:pt x="5416" y="10447"/>
                    <a:pt x="5453" y="10484"/>
                  </a:cubicBezTo>
                  <a:lnTo>
                    <a:pt x="5572" y="10484"/>
                  </a:lnTo>
                  <a:cubicBezTo>
                    <a:pt x="5645" y="10447"/>
                    <a:pt x="11034" y="8422"/>
                    <a:pt x="15616" y="4564"/>
                  </a:cubicBezTo>
                  <a:cubicBezTo>
                    <a:pt x="15689" y="4491"/>
                    <a:pt x="15689" y="4408"/>
                    <a:pt x="15653" y="4335"/>
                  </a:cubicBezTo>
                  <a:cubicBezTo>
                    <a:pt x="15610" y="4292"/>
                    <a:pt x="15564" y="4274"/>
                    <a:pt x="15518" y="4274"/>
                  </a:cubicBezTo>
                  <a:cubicBezTo>
                    <a:pt x="15486" y="4274"/>
                    <a:pt x="15454" y="4283"/>
                    <a:pt x="15424" y="4298"/>
                  </a:cubicBezTo>
                  <a:cubicBezTo>
                    <a:pt x="11336" y="7771"/>
                    <a:pt x="6598" y="9760"/>
                    <a:pt x="5645" y="10136"/>
                  </a:cubicBezTo>
                  <a:cubicBezTo>
                    <a:pt x="4692" y="4866"/>
                    <a:pt x="339" y="92"/>
                    <a:pt x="303" y="55"/>
                  </a:cubicBezTo>
                  <a:cubicBezTo>
                    <a:pt x="266" y="19"/>
                    <a:pt x="227" y="0"/>
                    <a:pt x="188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7"/>
            <p:cNvSpPr/>
            <p:nvPr/>
          </p:nvSpPr>
          <p:spPr>
            <a:xfrm>
              <a:off x="5938986" y="3511139"/>
              <a:ext cx="767172" cy="476672"/>
            </a:xfrm>
            <a:custGeom>
              <a:avLst/>
              <a:gdLst/>
              <a:ahLst/>
              <a:cxnLst/>
              <a:rect l="l" t="t" r="r" b="b"/>
              <a:pathLst>
                <a:path w="17303" h="10751" extrusionOk="0">
                  <a:moveTo>
                    <a:pt x="176" y="1"/>
                  </a:moveTo>
                  <a:cubicBezTo>
                    <a:pt x="138" y="1"/>
                    <a:pt x="102" y="19"/>
                    <a:pt x="83" y="56"/>
                  </a:cubicBezTo>
                  <a:cubicBezTo>
                    <a:pt x="1" y="92"/>
                    <a:pt x="1" y="211"/>
                    <a:pt x="47" y="248"/>
                  </a:cubicBezTo>
                  <a:cubicBezTo>
                    <a:pt x="83" y="285"/>
                    <a:pt x="3942" y="4638"/>
                    <a:pt x="4931" y="10631"/>
                  </a:cubicBezTo>
                  <a:cubicBezTo>
                    <a:pt x="4931" y="10714"/>
                    <a:pt x="5005" y="10750"/>
                    <a:pt x="5087" y="10750"/>
                  </a:cubicBezTo>
                  <a:cubicBezTo>
                    <a:pt x="5160" y="10750"/>
                    <a:pt x="12070" y="9797"/>
                    <a:pt x="17184" y="7387"/>
                  </a:cubicBezTo>
                  <a:cubicBezTo>
                    <a:pt x="17266" y="7350"/>
                    <a:pt x="17303" y="7240"/>
                    <a:pt x="17266" y="7158"/>
                  </a:cubicBezTo>
                  <a:cubicBezTo>
                    <a:pt x="17230" y="7085"/>
                    <a:pt x="17147" y="7085"/>
                    <a:pt x="17074" y="7085"/>
                  </a:cubicBezTo>
                  <a:cubicBezTo>
                    <a:pt x="12373" y="9339"/>
                    <a:pt x="6233" y="10292"/>
                    <a:pt x="5197" y="10448"/>
                  </a:cubicBezTo>
                  <a:cubicBezTo>
                    <a:pt x="4171" y="4445"/>
                    <a:pt x="313" y="92"/>
                    <a:pt x="276" y="56"/>
                  </a:cubicBezTo>
                  <a:cubicBezTo>
                    <a:pt x="253" y="19"/>
                    <a:pt x="214" y="1"/>
                    <a:pt x="176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4" name="Google Shape;1924;p37"/>
          <p:cNvGrpSpPr/>
          <p:nvPr/>
        </p:nvGrpSpPr>
        <p:grpSpPr>
          <a:xfrm rot="-6299960" flipH="1">
            <a:off x="8166073" y="-242781"/>
            <a:ext cx="1033865" cy="1372558"/>
            <a:chOff x="5836834" y="2784946"/>
            <a:chExt cx="1033895" cy="1372599"/>
          </a:xfrm>
        </p:grpSpPr>
        <p:sp>
          <p:nvSpPr>
            <p:cNvPr id="1925" name="Google Shape;1925;p37"/>
            <p:cNvSpPr/>
            <p:nvPr/>
          </p:nvSpPr>
          <p:spPr>
            <a:xfrm>
              <a:off x="6392862" y="2784946"/>
              <a:ext cx="184488" cy="366671"/>
            </a:xfrm>
            <a:custGeom>
              <a:avLst/>
              <a:gdLst/>
              <a:ahLst/>
              <a:cxnLst/>
              <a:rect l="l" t="t" r="r" b="b"/>
              <a:pathLst>
                <a:path w="4161" h="8270" extrusionOk="0">
                  <a:moveTo>
                    <a:pt x="2160" y="1"/>
                  </a:moveTo>
                  <a:cubicBezTo>
                    <a:pt x="1276" y="1"/>
                    <a:pt x="395" y="759"/>
                    <a:pt x="266" y="2386"/>
                  </a:cubicBezTo>
                  <a:cubicBezTo>
                    <a:pt x="0" y="5749"/>
                    <a:pt x="1989" y="8269"/>
                    <a:pt x="1989" y="8269"/>
                  </a:cubicBezTo>
                  <a:cubicBezTo>
                    <a:pt x="1989" y="8269"/>
                    <a:pt x="4161" y="5557"/>
                    <a:pt x="4088" y="2459"/>
                  </a:cubicBezTo>
                  <a:cubicBezTo>
                    <a:pt x="4050" y="865"/>
                    <a:pt x="3103" y="1"/>
                    <a:pt x="2160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7"/>
            <p:cNvSpPr/>
            <p:nvPr/>
          </p:nvSpPr>
          <p:spPr>
            <a:xfrm>
              <a:off x="6086140" y="2977723"/>
              <a:ext cx="281587" cy="305929"/>
            </a:xfrm>
            <a:custGeom>
              <a:avLst/>
              <a:gdLst/>
              <a:ahLst/>
              <a:cxnLst/>
              <a:rect l="l" t="t" r="r" b="b"/>
              <a:pathLst>
                <a:path w="6351" h="6900" extrusionOk="0">
                  <a:moveTo>
                    <a:pt x="2319" y="0"/>
                  </a:moveTo>
                  <a:cubicBezTo>
                    <a:pt x="944" y="0"/>
                    <a:pt x="1" y="1476"/>
                    <a:pt x="1310" y="3381"/>
                  </a:cubicBezTo>
                  <a:cubicBezTo>
                    <a:pt x="3179" y="6167"/>
                    <a:pt x="6350" y="6900"/>
                    <a:pt x="6350" y="6900"/>
                  </a:cubicBezTo>
                  <a:cubicBezTo>
                    <a:pt x="6350" y="6900"/>
                    <a:pt x="6304" y="3417"/>
                    <a:pt x="4325" y="1053"/>
                  </a:cubicBezTo>
                  <a:cubicBezTo>
                    <a:pt x="3684" y="316"/>
                    <a:pt x="2955" y="0"/>
                    <a:pt x="2319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7"/>
            <p:cNvSpPr/>
            <p:nvPr/>
          </p:nvSpPr>
          <p:spPr>
            <a:xfrm>
              <a:off x="6002077" y="3231329"/>
              <a:ext cx="272188" cy="316437"/>
            </a:xfrm>
            <a:custGeom>
              <a:avLst/>
              <a:gdLst/>
              <a:ahLst/>
              <a:cxnLst/>
              <a:rect l="l" t="t" r="r" b="b"/>
              <a:pathLst>
                <a:path w="6139" h="7137" extrusionOk="0">
                  <a:moveTo>
                    <a:pt x="2254" y="0"/>
                  </a:moveTo>
                  <a:cubicBezTo>
                    <a:pt x="944" y="0"/>
                    <a:pt x="1" y="1387"/>
                    <a:pt x="1144" y="3315"/>
                  </a:cubicBezTo>
                  <a:cubicBezTo>
                    <a:pt x="2858" y="6220"/>
                    <a:pt x="5955" y="7136"/>
                    <a:pt x="5955" y="7136"/>
                  </a:cubicBezTo>
                  <a:cubicBezTo>
                    <a:pt x="5955" y="7136"/>
                    <a:pt x="6138" y="3654"/>
                    <a:pt x="4306" y="1180"/>
                  </a:cubicBezTo>
                  <a:cubicBezTo>
                    <a:pt x="3677" y="357"/>
                    <a:pt x="2918" y="0"/>
                    <a:pt x="2254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7"/>
            <p:cNvSpPr/>
            <p:nvPr/>
          </p:nvSpPr>
          <p:spPr>
            <a:xfrm>
              <a:off x="5836834" y="3451860"/>
              <a:ext cx="298879" cy="371770"/>
            </a:xfrm>
            <a:custGeom>
              <a:avLst/>
              <a:gdLst/>
              <a:ahLst/>
              <a:cxnLst/>
              <a:rect l="l" t="t" r="r" b="b"/>
              <a:pathLst>
                <a:path w="6741" h="8385" extrusionOk="0">
                  <a:moveTo>
                    <a:pt x="2517" y="1"/>
                  </a:moveTo>
                  <a:cubicBezTo>
                    <a:pt x="1013" y="1"/>
                    <a:pt x="0" y="1797"/>
                    <a:pt x="1123" y="3766"/>
                  </a:cubicBezTo>
                  <a:cubicBezTo>
                    <a:pt x="2763" y="6699"/>
                    <a:pt x="6429" y="8385"/>
                    <a:pt x="6429" y="8385"/>
                  </a:cubicBezTo>
                  <a:cubicBezTo>
                    <a:pt x="6429" y="8385"/>
                    <a:pt x="6740" y="4032"/>
                    <a:pt x="4908" y="1512"/>
                  </a:cubicBezTo>
                  <a:cubicBezTo>
                    <a:pt x="4123" y="439"/>
                    <a:pt x="3260" y="1"/>
                    <a:pt x="2517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7"/>
            <p:cNvSpPr/>
            <p:nvPr/>
          </p:nvSpPr>
          <p:spPr>
            <a:xfrm>
              <a:off x="6565554" y="3021173"/>
              <a:ext cx="305175" cy="311249"/>
            </a:xfrm>
            <a:custGeom>
              <a:avLst/>
              <a:gdLst/>
              <a:ahLst/>
              <a:cxnLst/>
              <a:rect l="l" t="t" r="r" b="b"/>
              <a:pathLst>
                <a:path w="6883" h="7020" extrusionOk="0">
                  <a:moveTo>
                    <a:pt x="4563" y="1"/>
                  </a:moveTo>
                  <a:cubicBezTo>
                    <a:pt x="4025" y="1"/>
                    <a:pt x="3396" y="261"/>
                    <a:pt x="2749" y="879"/>
                  </a:cubicBezTo>
                  <a:cubicBezTo>
                    <a:pt x="0" y="3400"/>
                    <a:pt x="193" y="7019"/>
                    <a:pt x="193" y="7019"/>
                  </a:cubicBezTo>
                  <a:cubicBezTo>
                    <a:pt x="193" y="7019"/>
                    <a:pt x="3400" y="6332"/>
                    <a:pt x="5270" y="4041"/>
                  </a:cubicBezTo>
                  <a:cubicBezTo>
                    <a:pt x="6882" y="2096"/>
                    <a:pt x="6090" y="1"/>
                    <a:pt x="4563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7"/>
            <p:cNvSpPr/>
            <p:nvPr/>
          </p:nvSpPr>
          <p:spPr>
            <a:xfrm>
              <a:off x="6506232" y="3401893"/>
              <a:ext cx="353281" cy="254098"/>
            </a:xfrm>
            <a:custGeom>
              <a:avLst/>
              <a:gdLst/>
              <a:ahLst/>
              <a:cxnLst/>
              <a:rect l="l" t="t" r="r" b="b"/>
              <a:pathLst>
                <a:path w="7968" h="5731" extrusionOk="0">
                  <a:moveTo>
                    <a:pt x="5561" y="1"/>
                  </a:moveTo>
                  <a:cubicBezTo>
                    <a:pt x="5135" y="1"/>
                    <a:pt x="4639" y="128"/>
                    <a:pt x="4087" y="421"/>
                  </a:cubicBezTo>
                  <a:cubicBezTo>
                    <a:pt x="770" y="2181"/>
                    <a:pt x="0" y="5727"/>
                    <a:pt x="0" y="5727"/>
                  </a:cubicBezTo>
                  <a:cubicBezTo>
                    <a:pt x="0" y="5727"/>
                    <a:pt x="77" y="5731"/>
                    <a:pt x="217" y="5731"/>
                  </a:cubicBezTo>
                  <a:cubicBezTo>
                    <a:pt x="987" y="5731"/>
                    <a:pt x="3658" y="5619"/>
                    <a:pt x="5691" y="4160"/>
                  </a:cubicBezTo>
                  <a:cubicBezTo>
                    <a:pt x="7968" y="2542"/>
                    <a:pt x="7466" y="1"/>
                    <a:pt x="5561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7"/>
            <p:cNvSpPr/>
            <p:nvPr/>
          </p:nvSpPr>
          <p:spPr>
            <a:xfrm>
              <a:off x="6363999" y="3740537"/>
              <a:ext cx="472948" cy="223949"/>
            </a:xfrm>
            <a:custGeom>
              <a:avLst/>
              <a:gdLst/>
              <a:ahLst/>
              <a:cxnLst/>
              <a:rect l="l" t="t" r="r" b="b"/>
              <a:pathLst>
                <a:path w="10667" h="5051" extrusionOk="0">
                  <a:moveTo>
                    <a:pt x="7216" y="1"/>
                  </a:moveTo>
                  <a:cubicBezTo>
                    <a:pt x="6956" y="1"/>
                    <a:pt x="6677" y="25"/>
                    <a:pt x="6379" y="78"/>
                  </a:cubicBezTo>
                  <a:cubicBezTo>
                    <a:pt x="2713" y="692"/>
                    <a:pt x="1" y="4696"/>
                    <a:pt x="1" y="4696"/>
                  </a:cubicBezTo>
                  <a:cubicBezTo>
                    <a:pt x="1" y="4696"/>
                    <a:pt x="1507" y="5051"/>
                    <a:pt x="3468" y="5051"/>
                  </a:cubicBezTo>
                  <a:cubicBezTo>
                    <a:pt x="4785" y="5051"/>
                    <a:pt x="6307" y="4891"/>
                    <a:pt x="7717" y="4357"/>
                  </a:cubicBezTo>
                  <a:cubicBezTo>
                    <a:pt x="10667" y="3194"/>
                    <a:pt x="10191" y="1"/>
                    <a:pt x="7216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7"/>
            <p:cNvSpPr/>
            <p:nvPr/>
          </p:nvSpPr>
          <p:spPr>
            <a:xfrm>
              <a:off x="6006866" y="2883817"/>
              <a:ext cx="526596" cy="1273728"/>
            </a:xfrm>
            <a:custGeom>
              <a:avLst/>
              <a:gdLst/>
              <a:ahLst/>
              <a:cxnLst/>
              <a:rect l="l" t="t" r="r" b="b"/>
              <a:pathLst>
                <a:path w="11877" h="28728" extrusionOk="0">
                  <a:moveTo>
                    <a:pt x="10805" y="0"/>
                  </a:moveTo>
                  <a:cubicBezTo>
                    <a:pt x="10805" y="1"/>
                    <a:pt x="10842" y="1230"/>
                    <a:pt x="10503" y="6342"/>
                  </a:cubicBezTo>
                  <a:cubicBezTo>
                    <a:pt x="10200" y="11034"/>
                    <a:pt x="8367" y="20161"/>
                    <a:pt x="119" y="28180"/>
                  </a:cubicBezTo>
                  <a:cubicBezTo>
                    <a:pt x="0" y="28299"/>
                    <a:pt x="0" y="28492"/>
                    <a:pt x="119" y="28638"/>
                  </a:cubicBezTo>
                  <a:cubicBezTo>
                    <a:pt x="174" y="28698"/>
                    <a:pt x="250" y="28728"/>
                    <a:pt x="331" y="28728"/>
                  </a:cubicBezTo>
                  <a:cubicBezTo>
                    <a:pt x="413" y="28728"/>
                    <a:pt x="500" y="28698"/>
                    <a:pt x="578" y="28638"/>
                  </a:cubicBezTo>
                  <a:cubicBezTo>
                    <a:pt x="1604" y="27612"/>
                    <a:pt x="5884" y="23222"/>
                    <a:pt x="8321" y="17339"/>
                  </a:cubicBezTo>
                  <a:cubicBezTo>
                    <a:pt x="11877" y="8790"/>
                    <a:pt x="10805" y="2"/>
                    <a:pt x="10805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7"/>
            <p:cNvSpPr/>
            <p:nvPr/>
          </p:nvSpPr>
          <p:spPr>
            <a:xfrm>
              <a:off x="6231964" y="3093043"/>
              <a:ext cx="514847" cy="383608"/>
            </a:xfrm>
            <a:custGeom>
              <a:avLst/>
              <a:gdLst/>
              <a:ahLst/>
              <a:cxnLst/>
              <a:rect l="l" t="t" r="r" b="b"/>
              <a:pathLst>
                <a:path w="11612" h="8652" extrusionOk="0">
                  <a:moveTo>
                    <a:pt x="174" y="1"/>
                  </a:moveTo>
                  <a:cubicBezTo>
                    <a:pt x="138" y="1"/>
                    <a:pt x="101" y="19"/>
                    <a:pt x="83" y="56"/>
                  </a:cubicBezTo>
                  <a:cubicBezTo>
                    <a:pt x="0" y="92"/>
                    <a:pt x="0" y="211"/>
                    <a:pt x="83" y="248"/>
                  </a:cubicBezTo>
                  <a:cubicBezTo>
                    <a:pt x="119" y="285"/>
                    <a:pt x="2869" y="3034"/>
                    <a:pt x="4317" y="8533"/>
                  </a:cubicBezTo>
                  <a:cubicBezTo>
                    <a:pt x="4317" y="8569"/>
                    <a:pt x="4353" y="8652"/>
                    <a:pt x="4390" y="8652"/>
                  </a:cubicBezTo>
                  <a:lnTo>
                    <a:pt x="4436" y="8652"/>
                  </a:lnTo>
                  <a:cubicBezTo>
                    <a:pt x="4472" y="8652"/>
                    <a:pt x="4509" y="8652"/>
                    <a:pt x="4546" y="8606"/>
                  </a:cubicBezTo>
                  <a:cubicBezTo>
                    <a:pt x="4582" y="8569"/>
                    <a:pt x="9320" y="4482"/>
                    <a:pt x="11575" y="862"/>
                  </a:cubicBezTo>
                  <a:cubicBezTo>
                    <a:pt x="11611" y="780"/>
                    <a:pt x="11575" y="706"/>
                    <a:pt x="11538" y="670"/>
                  </a:cubicBezTo>
                  <a:cubicBezTo>
                    <a:pt x="11504" y="655"/>
                    <a:pt x="11465" y="646"/>
                    <a:pt x="11429" y="646"/>
                  </a:cubicBezTo>
                  <a:cubicBezTo>
                    <a:pt x="11377" y="646"/>
                    <a:pt x="11330" y="663"/>
                    <a:pt x="11309" y="706"/>
                  </a:cubicBezTo>
                  <a:cubicBezTo>
                    <a:pt x="9320" y="3877"/>
                    <a:pt x="5426" y="7424"/>
                    <a:pt x="4546" y="8230"/>
                  </a:cubicBezTo>
                  <a:cubicBezTo>
                    <a:pt x="3061" y="2768"/>
                    <a:pt x="312" y="56"/>
                    <a:pt x="266" y="56"/>
                  </a:cubicBezTo>
                  <a:cubicBezTo>
                    <a:pt x="248" y="19"/>
                    <a:pt x="211" y="1"/>
                    <a:pt x="174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7"/>
            <p:cNvSpPr/>
            <p:nvPr/>
          </p:nvSpPr>
          <p:spPr>
            <a:xfrm>
              <a:off x="6083258" y="3277528"/>
              <a:ext cx="695655" cy="464879"/>
            </a:xfrm>
            <a:custGeom>
              <a:avLst/>
              <a:gdLst/>
              <a:ahLst/>
              <a:cxnLst/>
              <a:rect l="l" t="t" r="r" b="b"/>
              <a:pathLst>
                <a:path w="15690" h="10485" extrusionOk="0">
                  <a:moveTo>
                    <a:pt x="188" y="0"/>
                  </a:moveTo>
                  <a:cubicBezTo>
                    <a:pt x="149" y="0"/>
                    <a:pt x="110" y="19"/>
                    <a:pt x="74" y="55"/>
                  </a:cubicBezTo>
                  <a:cubicBezTo>
                    <a:pt x="0" y="92"/>
                    <a:pt x="0" y="211"/>
                    <a:pt x="74" y="284"/>
                  </a:cubicBezTo>
                  <a:cubicBezTo>
                    <a:pt x="110" y="321"/>
                    <a:pt x="4500" y="5096"/>
                    <a:pt x="5380" y="10365"/>
                  </a:cubicBezTo>
                  <a:cubicBezTo>
                    <a:pt x="5380" y="10402"/>
                    <a:pt x="5416" y="10447"/>
                    <a:pt x="5453" y="10484"/>
                  </a:cubicBezTo>
                  <a:lnTo>
                    <a:pt x="5572" y="10484"/>
                  </a:lnTo>
                  <a:cubicBezTo>
                    <a:pt x="5645" y="10447"/>
                    <a:pt x="11034" y="8422"/>
                    <a:pt x="15616" y="4564"/>
                  </a:cubicBezTo>
                  <a:cubicBezTo>
                    <a:pt x="15689" y="4491"/>
                    <a:pt x="15689" y="4408"/>
                    <a:pt x="15653" y="4335"/>
                  </a:cubicBezTo>
                  <a:cubicBezTo>
                    <a:pt x="15610" y="4292"/>
                    <a:pt x="15564" y="4274"/>
                    <a:pt x="15518" y="4274"/>
                  </a:cubicBezTo>
                  <a:cubicBezTo>
                    <a:pt x="15486" y="4274"/>
                    <a:pt x="15454" y="4283"/>
                    <a:pt x="15424" y="4298"/>
                  </a:cubicBezTo>
                  <a:cubicBezTo>
                    <a:pt x="11336" y="7771"/>
                    <a:pt x="6598" y="9760"/>
                    <a:pt x="5645" y="10136"/>
                  </a:cubicBezTo>
                  <a:cubicBezTo>
                    <a:pt x="4692" y="4866"/>
                    <a:pt x="339" y="92"/>
                    <a:pt x="303" y="55"/>
                  </a:cubicBezTo>
                  <a:cubicBezTo>
                    <a:pt x="266" y="19"/>
                    <a:pt x="227" y="0"/>
                    <a:pt x="188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7"/>
            <p:cNvSpPr/>
            <p:nvPr/>
          </p:nvSpPr>
          <p:spPr>
            <a:xfrm>
              <a:off x="5938986" y="3511139"/>
              <a:ext cx="767172" cy="476672"/>
            </a:xfrm>
            <a:custGeom>
              <a:avLst/>
              <a:gdLst/>
              <a:ahLst/>
              <a:cxnLst/>
              <a:rect l="l" t="t" r="r" b="b"/>
              <a:pathLst>
                <a:path w="17303" h="10751" extrusionOk="0">
                  <a:moveTo>
                    <a:pt x="176" y="1"/>
                  </a:moveTo>
                  <a:cubicBezTo>
                    <a:pt x="138" y="1"/>
                    <a:pt x="102" y="19"/>
                    <a:pt x="83" y="56"/>
                  </a:cubicBezTo>
                  <a:cubicBezTo>
                    <a:pt x="1" y="92"/>
                    <a:pt x="1" y="211"/>
                    <a:pt x="47" y="248"/>
                  </a:cubicBezTo>
                  <a:cubicBezTo>
                    <a:pt x="83" y="285"/>
                    <a:pt x="3942" y="4638"/>
                    <a:pt x="4931" y="10631"/>
                  </a:cubicBezTo>
                  <a:cubicBezTo>
                    <a:pt x="4931" y="10714"/>
                    <a:pt x="5005" y="10750"/>
                    <a:pt x="5087" y="10750"/>
                  </a:cubicBezTo>
                  <a:cubicBezTo>
                    <a:pt x="5160" y="10750"/>
                    <a:pt x="12070" y="9797"/>
                    <a:pt x="17184" y="7387"/>
                  </a:cubicBezTo>
                  <a:cubicBezTo>
                    <a:pt x="17266" y="7350"/>
                    <a:pt x="17303" y="7240"/>
                    <a:pt x="17266" y="7158"/>
                  </a:cubicBezTo>
                  <a:cubicBezTo>
                    <a:pt x="17230" y="7085"/>
                    <a:pt x="17147" y="7085"/>
                    <a:pt x="17074" y="7085"/>
                  </a:cubicBezTo>
                  <a:cubicBezTo>
                    <a:pt x="12373" y="9339"/>
                    <a:pt x="6233" y="10292"/>
                    <a:pt x="5197" y="10448"/>
                  </a:cubicBezTo>
                  <a:cubicBezTo>
                    <a:pt x="4171" y="4445"/>
                    <a:pt x="313" y="92"/>
                    <a:pt x="276" y="56"/>
                  </a:cubicBezTo>
                  <a:cubicBezTo>
                    <a:pt x="253" y="19"/>
                    <a:pt x="214" y="1"/>
                    <a:pt x="176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6" name="Google Shape;1936;p37"/>
          <p:cNvGrpSpPr/>
          <p:nvPr/>
        </p:nvGrpSpPr>
        <p:grpSpPr>
          <a:xfrm rot="1461032" flipH="1">
            <a:off x="17771" y="3556251"/>
            <a:ext cx="917428" cy="1463203"/>
            <a:chOff x="2082700" y="2684302"/>
            <a:chExt cx="917468" cy="1463268"/>
          </a:xfrm>
        </p:grpSpPr>
        <p:sp>
          <p:nvSpPr>
            <p:cNvPr id="1937" name="Google Shape;1937;p37"/>
            <p:cNvSpPr/>
            <p:nvPr/>
          </p:nvSpPr>
          <p:spPr>
            <a:xfrm>
              <a:off x="2197665" y="2684302"/>
              <a:ext cx="391323" cy="450247"/>
            </a:xfrm>
            <a:custGeom>
              <a:avLst/>
              <a:gdLst/>
              <a:ahLst/>
              <a:cxnLst/>
              <a:rect l="l" t="t" r="r" b="b"/>
              <a:pathLst>
                <a:path w="8826" h="10155" extrusionOk="0">
                  <a:moveTo>
                    <a:pt x="303" y="1"/>
                  </a:moveTo>
                  <a:lnTo>
                    <a:pt x="303" y="1"/>
                  </a:lnTo>
                  <a:cubicBezTo>
                    <a:pt x="303" y="1"/>
                    <a:pt x="1" y="5224"/>
                    <a:pt x="2521" y="7744"/>
                  </a:cubicBezTo>
                  <a:cubicBezTo>
                    <a:pt x="4885" y="10118"/>
                    <a:pt x="7369" y="10154"/>
                    <a:pt x="7369" y="10154"/>
                  </a:cubicBezTo>
                  <a:cubicBezTo>
                    <a:pt x="7369" y="10154"/>
                    <a:pt x="8826" y="6791"/>
                    <a:pt x="6837" y="4354"/>
                  </a:cubicBezTo>
                  <a:cubicBezTo>
                    <a:pt x="4931" y="2017"/>
                    <a:pt x="1302" y="1788"/>
                    <a:pt x="303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7"/>
            <p:cNvSpPr/>
            <p:nvPr/>
          </p:nvSpPr>
          <p:spPr>
            <a:xfrm>
              <a:off x="2554843" y="2982112"/>
              <a:ext cx="430295" cy="299988"/>
            </a:xfrm>
            <a:custGeom>
              <a:avLst/>
              <a:gdLst/>
              <a:ahLst/>
              <a:cxnLst/>
              <a:rect l="l" t="t" r="r" b="b"/>
              <a:pathLst>
                <a:path w="9705" h="6766" extrusionOk="0">
                  <a:moveTo>
                    <a:pt x="9705" y="1"/>
                  </a:moveTo>
                  <a:lnTo>
                    <a:pt x="9705" y="1"/>
                  </a:lnTo>
                  <a:cubicBezTo>
                    <a:pt x="9705" y="1"/>
                    <a:pt x="5883" y="38"/>
                    <a:pt x="3171" y="2063"/>
                  </a:cubicBezTo>
                  <a:cubicBezTo>
                    <a:pt x="0" y="4464"/>
                    <a:pt x="1530" y="6608"/>
                    <a:pt x="1530" y="6608"/>
                  </a:cubicBezTo>
                  <a:cubicBezTo>
                    <a:pt x="1530" y="6608"/>
                    <a:pt x="1972" y="6766"/>
                    <a:pt x="2647" y="6766"/>
                  </a:cubicBezTo>
                  <a:cubicBezTo>
                    <a:pt x="3634" y="6766"/>
                    <a:pt x="5119" y="6430"/>
                    <a:pt x="6452" y="4775"/>
                  </a:cubicBezTo>
                  <a:cubicBezTo>
                    <a:pt x="8706" y="1944"/>
                    <a:pt x="7945" y="2099"/>
                    <a:pt x="9705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7"/>
            <p:cNvSpPr/>
            <p:nvPr/>
          </p:nvSpPr>
          <p:spPr>
            <a:xfrm>
              <a:off x="2082700" y="3172361"/>
              <a:ext cx="418147" cy="197612"/>
            </a:xfrm>
            <a:custGeom>
              <a:avLst/>
              <a:gdLst/>
              <a:ahLst/>
              <a:cxnLst/>
              <a:rect l="l" t="t" r="r" b="b"/>
              <a:pathLst>
                <a:path w="9431" h="4457" extrusionOk="0">
                  <a:moveTo>
                    <a:pt x="5223" y="0"/>
                  </a:moveTo>
                  <a:cubicBezTo>
                    <a:pt x="3668" y="0"/>
                    <a:pt x="2557" y="537"/>
                    <a:pt x="0" y="594"/>
                  </a:cubicBezTo>
                  <a:cubicBezTo>
                    <a:pt x="0" y="594"/>
                    <a:pt x="2255" y="3609"/>
                    <a:pt x="4692" y="4223"/>
                  </a:cubicBezTo>
                  <a:cubicBezTo>
                    <a:pt x="5343" y="4394"/>
                    <a:pt x="5973" y="4457"/>
                    <a:pt x="6548" y="4457"/>
                  </a:cubicBezTo>
                  <a:cubicBezTo>
                    <a:pt x="8169" y="4457"/>
                    <a:pt x="9357" y="3958"/>
                    <a:pt x="9357" y="3958"/>
                  </a:cubicBezTo>
                  <a:cubicBezTo>
                    <a:pt x="9238" y="3692"/>
                    <a:pt x="9430" y="677"/>
                    <a:pt x="6608" y="136"/>
                  </a:cubicBezTo>
                  <a:cubicBezTo>
                    <a:pt x="6090" y="39"/>
                    <a:pt x="5640" y="0"/>
                    <a:pt x="5223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7"/>
            <p:cNvSpPr/>
            <p:nvPr/>
          </p:nvSpPr>
          <p:spPr>
            <a:xfrm>
              <a:off x="2605609" y="3203973"/>
              <a:ext cx="394559" cy="445370"/>
            </a:xfrm>
            <a:custGeom>
              <a:avLst/>
              <a:gdLst/>
              <a:ahLst/>
              <a:cxnLst/>
              <a:rect l="l" t="t" r="r" b="b"/>
              <a:pathLst>
                <a:path w="8899" h="10045" extrusionOk="0">
                  <a:moveTo>
                    <a:pt x="8899" y="1"/>
                  </a:moveTo>
                  <a:lnTo>
                    <a:pt x="8899" y="1"/>
                  </a:lnTo>
                  <a:cubicBezTo>
                    <a:pt x="3437" y="2062"/>
                    <a:pt x="1" y="6415"/>
                    <a:pt x="999" y="10044"/>
                  </a:cubicBezTo>
                  <a:cubicBezTo>
                    <a:pt x="999" y="10044"/>
                    <a:pt x="4354" y="9586"/>
                    <a:pt x="6269" y="6984"/>
                  </a:cubicBezTo>
                  <a:cubicBezTo>
                    <a:pt x="8670" y="3630"/>
                    <a:pt x="7983" y="2172"/>
                    <a:pt x="8899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7"/>
            <p:cNvSpPr/>
            <p:nvPr/>
          </p:nvSpPr>
          <p:spPr>
            <a:xfrm>
              <a:off x="2138343" y="3440865"/>
              <a:ext cx="362503" cy="365696"/>
            </a:xfrm>
            <a:custGeom>
              <a:avLst/>
              <a:gdLst/>
              <a:ahLst/>
              <a:cxnLst/>
              <a:rect l="l" t="t" r="r" b="b"/>
              <a:pathLst>
                <a:path w="8176" h="8248" extrusionOk="0">
                  <a:moveTo>
                    <a:pt x="1" y="0"/>
                  </a:moveTo>
                  <a:cubicBezTo>
                    <a:pt x="1" y="1"/>
                    <a:pt x="917" y="8175"/>
                    <a:pt x="7827" y="8248"/>
                  </a:cubicBezTo>
                  <a:cubicBezTo>
                    <a:pt x="7827" y="8248"/>
                    <a:pt x="8175" y="5425"/>
                    <a:pt x="6269" y="3629"/>
                  </a:cubicBezTo>
                  <a:cubicBezTo>
                    <a:pt x="4354" y="1796"/>
                    <a:pt x="1531" y="1641"/>
                    <a:pt x="1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7"/>
            <p:cNvSpPr/>
            <p:nvPr/>
          </p:nvSpPr>
          <p:spPr>
            <a:xfrm>
              <a:off x="2352135" y="2874950"/>
              <a:ext cx="429852" cy="1272619"/>
            </a:xfrm>
            <a:custGeom>
              <a:avLst/>
              <a:gdLst/>
              <a:ahLst/>
              <a:cxnLst/>
              <a:rect l="l" t="t" r="r" b="b"/>
              <a:pathLst>
                <a:path w="9695" h="28703" extrusionOk="0">
                  <a:moveTo>
                    <a:pt x="117" y="1"/>
                  </a:moveTo>
                  <a:cubicBezTo>
                    <a:pt x="54" y="1"/>
                    <a:pt x="0" y="100"/>
                    <a:pt x="72" y="164"/>
                  </a:cubicBezTo>
                  <a:cubicBezTo>
                    <a:pt x="63" y="156"/>
                    <a:pt x="59" y="153"/>
                    <a:pt x="59" y="153"/>
                  </a:cubicBezTo>
                  <a:lnTo>
                    <a:pt x="59" y="153"/>
                  </a:lnTo>
                  <a:cubicBezTo>
                    <a:pt x="58" y="153"/>
                    <a:pt x="116" y="200"/>
                    <a:pt x="146" y="200"/>
                  </a:cubicBezTo>
                  <a:cubicBezTo>
                    <a:pt x="182" y="237"/>
                    <a:pt x="256" y="319"/>
                    <a:pt x="301" y="356"/>
                  </a:cubicBezTo>
                  <a:cubicBezTo>
                    <a:pt x="531" y="548"/>
                    <a:pt x="714" y="778"/>
                    <a:pt x="906" y="970"/>
                  </a:cubicBezTo>
                  <a:cubicBezTo>
                    <a:pt x="1594" y="1767"/>
                    <a:pt x="2171" y="2684"/>
                    <a:pt x="2666" y="3637"/>
                  </a:cubicBezTo>
                  <a:cubicBezTo>
                    <a:pt x="3280" y="4901"/>
                    <a:pt x="3811" y="6276"/>
                    <a:pt x="3967" y="7687"/>
                  </a:cubicBezTo>
                  <a:cubicBezTo>
                    <a:pt x="4114" y="9291"/>
                    <a:pt x="4077" y="10931"/>
                    <a:pt x="4114" y="12572"/>
                  </a:cubicBezTo>
                  <a:cubicBezTo>
                    <a:pt x="4150" y="15404"/>
                    <a:pt x="4306" y="18263"/>
                    <a:pt x="4838" y="21085"/>
                  </a:cubicBezTo>
                  <a:cubicBezTo>
                    <a:pt x="5149" y="22808"/>
                    <a:pt x="5608" y="24568"/>
                    <a:pt x="6487" y="26089"/>
                  </a:cubicBezTo>
                  <a:cubicBezTo>
                    <a:pt x="6790" y="26630"/>
                    <a:pt x="7175" y="27161"/>
                    <a:pt x="7633" y="27619"/>
                  </a:cubicBezTo>
                  <a:cubicBezTo>
                    <a:pt x="7816" y="27812"/>
                    <a:pt x="8009" y="28004"/>
                    <a:pt x="8238" y="28188"/>
                  </a:cubicBezTo>
                  <a:cubicBezTo>
                    <a:pt x="8467" y="28343"/>
                    <a:pt x="8696" y="28536"/>
                    <a:pt x="8962" y="28646"/>
                  </a:cubicBezTo>
                  <a:cubicBezTo>
                    <a:pt x="9035" y="28684"/>
                    <a:pt x="9113" y="28702"/>
                    <a:pt x="9188" y="28702"/>
                  </a:cubicBezTo>
                  <a:cubicBezTo>
                    <a:pt x="9349" y="28702"/>
                    <a:pt x="9501" y="28618"/>
                    <a:pt x="9576" y="28462"/>
                  </a:cubicBezTo>
                  <a:cubicBezTo>
                    <a:pt x="9649" y="28307"/>
                    <a:pt x="9695" y="28114"/>
                    <a:pt x="9576" y="27958"/>
                  </a:cubicBezTo>
                  <a:cubicBezTo>
                    <a:pt x="9466" y="27812"/>
                    <a:pt x="9273" y="27693"/>
                    <a:pt x="9117" y="27583"/>
                  </a:cubicBezTo>
                  <a:cubicBezTo>
                    <a:pt x="8733" y="27271"/>
                    <a:pt x="8393" y="26969"/>
                    <a:pt x="8091" y="26584"/>
                  </a:cubicBezTo>
                  <a:cubicBezTo>
                    <a:pt x="7477" y="25896"/>
                    <a:pt x="6982" y="25063"/>
                    <a:pt x="6597" y="24219"/>
                  </a:cubicBezTo>
                  <a:cubicBezTo>
                    <a:pt x="5718" y="22277"/>
                    <a:pt x="5259" y="20096"/>
                    <a:pt x="4994" y="17997"/>
                  </a:cubicBezTo>
                  <a:cubicBezTo>
                    <a:pt x="4728" y="15779"/>
                    <a:pt x="4728" y="13571"/>
                    <a:pt x="4691" y="11353"/>
                  </a:cubicBezTo>
                  <a:cubicBezTo>
                    <a:pt x="4691" y="9172"/>
                    <a:pt x="4654" y="7000"/>
                    <a:pt x="3921" y="4938"/>
                  </a:cubicBezTo>
                  <a:cubicBezTo>
                    <a:pt x="3280" y="3179"/>
                    <a:pt x="2171" y="1611"/>
                    <a:pt x="714" y="429"/>
                  </a:cubicBezTo>
                  <a:cubicBezTo>
                    <a:pt x="531" y="283"/>
                    <a:pt x="338" y="164"/>
                    <a:pt x="146" y="8"/>
                  </a:cubicBezTo>
                  <a:cubicBezTo>
                    <a:pt x="136" y="3"/>
                    <a:pt x="127" y="1"/>
                    <a:pt x="117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7"/>
            <p:cNvSpPr/>
            <p:nvPr/>
          </p:nvSpPr>
          <p:spPr>
            <a:xfrm>
              <a:off x="2246879" y="3079653"/>
              <a:ext cx="599310" cy="387199"/>
            </a:xfrm>
            <a:custGeom>
              <a:avLst/>
              <a:gdLst/>
              <a:ahLst/>
              <a:cxnLst/>
              <a:rect l="l" t="t" r="r" b="b"/>
              <a:pathLst>
                <a:path w="13517" h="8733" extrusionOk="0">
                  <a:moveTo>
                    <a:pt x="13349" y="0"/>
                  </a:moveTo>
                  <a:cubicBezTo>
                    <a:pt x="13329" y="0"/>
                    <a:pt x="13308" y="6"/>
                    <a:pt x="13288" y="19"/>
                  </a:cubicBezTo>
                  <a:cubicBezTo>
                    <a:pt x="11950" y="623"/>
                    <a:pt x="10767" y="1622"/>
                    <a:pt x="9778" y="2685"/>
                  </a:cubicBezTo>
                  <a:cubicBezTo>
                    <a:pt x="8742" y="3831"/>
                    <a:pt x="7826" y="5096"/>
                    <a:pt x="7212" y="6507"/>
                  </a:cubicBezTo>
                  <a:cubicBezTo>
                    <a:pt x="7027" y="6959"/>
                    <a:pt x="6860" y="7429"/>
                    <a:pt x="6751" y="7916"/>
                  </a:cubicBezTo>
                  <a:lnTo>
                    <a:pt x="6751" y="7916"/>
                  </a:lnTo>
                  <a:cubicBezTo>
                    <a:pt x="6413" y="7003"/>
                    <a:pt x="5878" y="6155"/>
                    <a:pt x="5196" y="5435"/>
                  </a:cubicBezTo>
                  <a:cubicBezTo>
                    <a:pt x="4353" y="4555"/>
                    <a:pt x="3317" y="3913"/>
                    <a:pt x="2171" y="3492"/>
                  </a:cubicBezTo>
                  <a:cubicBezTo>
                    <a:pt x="1530" y="3299"/>
                    <a:pt x="879" y="3144"/>
                    <a:pt x="192" y="3144"/>
                  </a:cubicBezTo>
                  <a:cubicBezTo>
                    <a:pt x="181" y="3142"/>
                    <a:pt x="171" y="3141"/>
                    <a:pt x="161" y="3141"/>
                  </a:cubicBezTo>
                  <a:cubicBezTo>
                    <a:pt x="0" y="3141"/>
                    <a:pt x="10" y="3412"/>
                    <a:pt x="192" y="3455"/>
                  </a:cubicBezTo>
                  <a:cubicBezTo>
                    <a:pt x="1337" y="3492"/>
                    <a:pt x="2483" y="3831"/>
                    <a:pt x="3436" y="4445"/>
                  </a:cubicBezTo>
                  <a:cubicBezTo>
                    <a:pt x="4426" y="5013"/>
                    <a:pt x="5306" y="5856"/>
                    <a:pt x="5883" y="6846"/>
                  </a:cubicBezTo>
                  <a:cubicBezTo>
                    <a:pt x="6222" y="7387"/>
                    <a:pt x="6488" y="7991"/>
                    <a:pt x="6644" y="8605"/>
                  </a:cubicBezTo>
                  <a:cubicBezTo>
                    <a:pt x="6677" y="8693"/>
                    <a:pt x="6742" y="8733"/>
                    <a:pt x="6803" y="8733"/>
                  </a:cubicBezTo>
                  <a:cubicBezTo>
                    <a:pt x="6877" y="8733"/>
                    <a:pt x="6946" y="8674"/>
                    <a:pt x="6946" y="8569"/>
                  </a:cubicBezTo>
                  <a:cubicBezTo>
                    <a:pt x="7028" y="7955"/>
                    <a:pt x="7175" y="7387"/>
                    <a:pt x="7441" y="6809"/>
                  </a:cubicBezTo>
                  <a:cubicBezTo>
                    <a:pt x="7716" y="6159"/>
                    <a:pt x="8055" y="5554"/>
                    <a:pt x="8440" y="4940"/>
                  </a:cubicBezTo>
                  <a:cubicBezTo>
                    <a:pt x="9237" y="3684"/>
                    <a:pt x="10273" y="2493"/>
                    <a:pt x="11455" y="1540"/>
                  </a:cubicBezTo>
                  <a:cubicBezTo>
                    <a:pt x="12069" y="1045"/>
                    <a:pt x="12710" y="587"/>
                    <a:pt x="13443" y="284"/>
                  </a:cubicBezTo>
                  <a:cubicBezTo>
                    <a:pt x="13517" y="248"/>
                    <a:pt x="13517" y="129"/>
                    <a:pt x="13480" y="92"/>
                  </a:cubicBezTo>
                  <a:cubicBezTo>
                    <a:pt x="13454" y="39"/>
                    <a:pt x="13403" y="0"/>
                    <a:pt x="13349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7"/>
            <p:cNvSpPr/>
            <p:nvPr/>
          </p:nvSpPr>
          <p:spPr>
            <a:xfrm>
              <a:off x="2181527" y="3513090"/>
              <a:ext cx="426394" cy="372657"/>
            </a:xfrm>
            <a:custGeom>
              <a:avLst/>
              <a:gdLst/>
              <a:ahLst/>
              <a:cxnLst/>
              <a:rect l="l" t="t" r="r" b="b"/>
              <a:pathLst>
                <a:path w="9617" h="8405" extrusionOk="0">
                  <a:moveTo>
                    <a:pt x="197" y="0"/>
                  </a:moveTo>
                  <a:cubicBezTo>
                    <a:pt x="48" y="0"/>
                    <a:pt x="0" y="245"/>
                    <a:pt x="172" y="277"/>
                  </a:cubicBezTo>
                  <a:cubicBezTo>
                    <a:pt x="1015" y="552"/>
                    <a:pt x="1813" y="928"/>
                    <a:pt x="2546" y="1469"/>
                  </a:cubicBezTo>
                  <a:cubicBezTo>
                    <a:pt x="3306" y="2037"/>
                    <a:pt x="3875" y="2761"/>
                    <a:pt x="4415" y="3567"/>
                  </a:cubicBezTo>
                  <a:cubicBezTo>
                    <a:pt x="4681" y="3943"/>
                    <a:pt x="4947" y="4365"/>
                    <a:pt x="5213" y="4786"/>
                  </a:cubicBezTo>
                  <a:cubicBezTo>
                    <a:pt x="5405" y="5052"/>
                    <a:pt x="5634" y="5363"/>
                    <a:pt x="5827" y="5629"/>
                  </a:cubicBezTo>
                  <a:cubicBezTo>
                    <a:pt x="6211" y="6087"/>
                    <a:pt x="6587" y="6546"/>
                    <a:pt x="7045" y="6921"/>
                  </a:cubicBezTo>
                  <a:cubicBezTo>
                    <a:pt x="7733" y="7499"/>
                    <a:pt x="8502" y="7957"/>
                    <a:pt x="9300" y="8379"/>
                  </a:cubicBezTo>
                  <a:cubicBezTo>
                    <a:pt x="9332" y="8397"/>
                    <a:pt x="9363" y="8405"/>
                    <a:pt x="9391" y="8405"/>
                  </a:cubicBezTo>
                  <a:cubicBezTo>
                    <a:pt x="9534" y="8405"/>
                    <a:pt x="9616" y="8204"/>
                    <a:pt x="9456" y="8113"/>
                  </a:cubicBezTo>
                  <a:cubicBezTo>
                    <a:pt x="8732" y="7728"/>
                    <a:pt x="8044" y="7343"/>
                    <a:pt x="7394" y="6811"/>
                  </a:cubicBezTo>
                  <a:cubicBezTo>
                    <a:pt x="6935" y="6427"/>
                    <a:pt x="6514" y="6005"/>
                    <a:pt x="6166" y="5510"/>
                  </a:cubicBezTo>
                  <a:cubicBezTo>
                    <a:pt x="5671" y="4905"/>
                    <a:pt x="5213" y="4218"/>
                    <a:pt x="4754" y="3531"/>
                  </a:cubicBezTo>
                  <a:cubicBezTo>
                    <a:pt x="4223" y="2761"/>
                    <a:pt x="3645" y="2000"/>
                    <a:pt x="2921" y="1386"/>
                  </a:cubicBezTo>
                  <a:cubicBezTo>
                    <a:pt x="2124" y="736"/>
                    <a:pt x="1208" y="277"/>
                    <a:pt x="255" y="12"/>
                  </a:cubicBezTo>
                  <a:cubicBezTo>
                    <a:pt x="234" y="4"/>
                    <a:pt x="215" y="0"/>
                    <a:pt x="197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7"/>
            <p:cNvSpPr/>
            <p:nvPr/>
          </p:nvSpPr>
          <p:spPr>
            <a:xfrm>
              <a:off x="2578785" y="3316677"/>
              <a:ext cx="335280" cy="503319"/>
            </a:xfrm>
            <a:custGeom>
              <a:avLst/>
              <a:gdLst/>
              <a:ahLst/>
              <a:cxnLst/>
              <a:rect l="l" t="t" r="r" b="b"/>
              <a:pathLst>
                <a:path w="7562" h="11352" extrusionOk="0">
                  <a:moveTo>
                    <a:pt x="7413" y="1"/>
                  </a:moveTo>
                  <a:cubicBezTo>
                    <a:pt x="7350" y="1"/>
                    <a:pt x="7286" y="35"/>
                    <a:pt x="7286" y="89"/>
                  </a:cubicBezTo>
                  <a:cubicBezTo>
                    <a:pt x="6911" y="895"/>
                    <a:pt x="6416" y="1656"/>
                    <a:pt x="5838" y="2343"/>
                  </a:cubicBezTo>
                  <a:cubicBezTo>
                    <a:pt x="5343" y="2957"/>
                    <a:pt x="4812" y="3525"/>
                    <a:pt x="4235" y="4103"/>
                  </a:cubicBezTo>
                  <a:cubicBezTo>
                    <a:pt x="3052" y="5321"/>
                    <a:pt x="1870" y="6659"/>
                    <a:pt x="1027" y="8144"/>
                  </a:cubicBezTo>
                  <a:cubicBezTo>
                    <a:pt x="532" y="9106"/>
                    <a:pt x="147" y="10133"/>
                    <a:pt x="37" y="11205"/>
                  </a:cubicBezTo>
                  <a:cubicBezTo>
                    <a:pt x="1" y="11315"/>
                    <a:pt x="111" y="11351"/>
                    <a:pt x="184" y="11351"/>
                  </a:cubicBezTo>
                  <a:cubicBezTo>
                    <a:pt x="266" y="11351"/>
                    <a:pt x="303" y="11315"/>
                    <a:pt x="340" y="11205"/>
                  </a:cubicBezTo>
                  <a:cubicBezTo>
                    <a:pt x="569" y="9335"/>
                    <a:pt x="1604" y="7612"/>
                    <a:pt x="2787" y="6164"/>
                  </a:cubicBezTo>
                  <a:cubicBezTo>
                    <a:pt x="3281" y="5550"/>
                    <a:pt x="3813" y="4982"/>
                    <a:pt x="4354" y="4405"/>
                  </a:cubicBezTo>
                  <a:cubicBezTo>
                    <a:pt x="4885" y="3873"/>
                    <a:pt x="5417" y="3333"/>
                    <a:pt x="5875" y="2765"/>
                  </a:cubicBezTo>
                  <a:cubicBezTo>
                    <a:pt x="6526" y="1958"/>
                    <a:pt x="7140" y="1161"/>
                    <a:pt x="7561" y="244"/>
                  </a:cubicBezTo>
                  <a:cubicBezTo>
                    <a:pt x="7561" y="171"/>
                    <a:pt x="7561" y="89"/>
                    <a:pt x="7479" y="15"/>
                  </a:cubicBezTo>
                  <a:cubicBezTo>
                    <a:pt x="7459" y="6"/>
                    <a:pt x="7436" y="1"/>
                    <a:pt x="7413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6" name="Google Shape;1946;p37"/>
          <p:cNvGrpSpPr/>
          <p:nvPr/>
        </p:nvGrpSpPr>
        <p:grpSpPr>
          <a:xfrm rot="-1461032">
            <a:off x="8208796" y="3662576"/>
            <a:ext cx="917428" cy="1463203"/>
            <a:chOff x="2082700" y="2684302"/>
            <a:chExt cx="917468" cy="1463268"/>
          </a:xfrm>
        </p:grpSpPr>
        <p:sp>
          <p:nvSpPr>
            <p:cNvPr id="1947" name="Google Shape;1947;p37"/>
            <p:cNvSpPr/>
            <p:nvPr/>
          </p:nvSpPr>
          <p:spPr>
            <a:xfrm>
              <a:off x="2197665" y="2684302"/>
              <a:ext cx="391323" cy="450247"/>
            </a:xfrm>
            <a:custGeom>
              <a:avLst/>
              <a:gdLst/>
              <a:ahLst/>
              <a:cxnLst/>
              <a:rect l="l" t="t" r="r" b="b"/>
              <a:pathLst>
                <a:path w="8826" h="10155" extrusionOk="0">
                  <a:moveTo>
                    <a:pt x="303" y="1"/>
                  </a:moveTo>
                  <a:lnTo>
                    <a:pt x="303" y="1"/>
                  </a:lnTo>
                  <a:cubicBezTo>
                    <a:pt x="303" y="1"/>
                    <a:pt x="1" y="5224"/>
                    <a:pt x="2521" y="7744"/>
                  </a:cubicBezTo>
                  <a:cubicBezTo>
                    <a:pt x="4885" y="10118"/>
                    <a:pt x="7369" y="10154"/>
                    <a:pt x="7369" y="10154"/>
                  </a:cubicBezTo>
                  <a:cubicBezTo>
                    <a:pt x="7369" y="10154"/>
                    <a:pt x="8826" y="6791"/>
                    <a:pt x="6837" y="4354"/>
                  </a:cubicBezTo>
                  <a:cubicBezTo>
                    <a:pt x="4931" y="2017"/>
                    <a:pt x="1302" y="1788"/>
                    <a:pt x="303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7"/>
            <p:cNvSpPr/>
            <p:nvPr/>
          </p:nvSpPr>
          <p:spPr>
            <a:xfrm>
              <a:off x="2554843" y="2982112"/>
              <a:ext cx="430295" cy="299988"/>
            </a:xfrm>
            <a:custGeom>
              <a:avLst/>
              <a:gdLst/>
              <a:ahLst/>
              <a:cxnLst/>
              <a:rect l="l" t="t" r="r" b="b"/>
              <a:pathLst>
                <a:path w="9705" h="6766" extrusionOk="0">
                  <a:moveTo>
                    <a:pt x="9705" y="1"/>
                  </a:moveTo>
                  <a:lnTo>
                    <a:pt x="9705" y="1"/>
                  </a:lnTo>
                  <a:cubicBezTo>
                    <a:pt x="9705" y="1"/>
                    <a:pt x="5883" y="38"/>
                    <a:pt x="3171" y="2063"/>
                  </a:cubicBezTo>
                  <a:cubicBezTo>
                    <a:pt x="0" y="4464"/>
                    <a:pt x="1530" y="6608"/>
                    <a:pt x="1530" y="6608"/>
                  </a:cubicBezTo>
                  <a:cubicBezTo>
                    <a:pt x="1530" y="6608"/>
                    <a:pt x="1972" y="6766"/>
                    <a:pt x="2647" y="6766"/>
                  </a:cubicBezTo>
                  <a:cubicBezTo>
                    <a:pt x="3634" y="6766"/>
                    <a:pt x="5119" y="6430"/>
                    <a:pt x="6452" y="4775"/>
                  </a:cubicBezTo>
                  <a:cubicBezTo>
                    <a:pt x="8706" y="1944"/>
                    <a:pt x="7945" y="2099"/>
                    <a:pt x="9705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7"/>
            <p:cNvSpPr/>
            <p:nvPr/>
          </p:nvSpPr>
          <p:spPr>
            <a:xfrm>
              <a:off x="2082700" y="3172361"/>
              <a:ext cx="418147" cy="197612"/>
            </a:xfrm>
            <a:custGeom>
              <a:avLst/>
              <a:gdLst/>
              <a:ahLst/>
              <a:cxnLst/>
              <a:rect l="l" t="t" r="r" b="b"/>
              <a:pathLst>
                <a:path w="9431" h="4457" extrusionOk="0">
                  <a:moveTo>
                    <a:pt x="5223" y="0"/>
                  </a:moveTo>
                  <a:cubicBezTo>
                    <a:pt x="3668" y="0"/>
                    <a:pt x="2557" y="537"/>
                    <a:pt x="0" y="594"/>
                  </a:cubicBezTo>
                  <a:cubicBezTo>
                    <a:pt x="0" y="594"/>
                    <a:pt x="2255" y="3609"/>
                    <a:pt x="4692" y="4223"/>
                  </a:cubicBezTo>
                  <a:cubicBezTo>
                    <a:pt x="5343" y="4394"/>
                    <a:pt x="5973" y="4457"/>
                    <a:pt x="6548" y="4457"/>
                  </a:cubicBezTo>
                  <a:cubicBezTo>
                    <a:pt x="8169" y="4457"/>
                    <a:pt x="9357" y="3958"/>
                    <a:pt x="9357" y="3958"/>
                  </a:cubicBezTo>
                  <a:cubicBezTo>
                    <a:pt x="9238" y="3692"/>
                    <a:pt x="9430" y="677"/>
                    <a:pt x="6608" y="136"/>
                  </a:cubicBezTo>
                  <a:cubicBezTo>
                    <a:pt x="6090" y="39"/>
                    <a:pt x="5640" y="0"/>
                    <a:pt x="5223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7"/>
            <p:cNvSpPr/>
            <p:nvPr/>
          </p:nvSpPr>
          <p:spPr>
            <a:xfrm>
              <a:off x="2605609" y="3203973"/>
              <a:ext cx="394559" cy="445370"/>
            </a:xfrm>
            <a:custGeom>
              <a:avLst/>
              <a:gdLst/>
              <a:ahLst/>
              <a:cxnLst/>
              <a:rect l="l" t="t" r="r" b="b"/>
              <a:pathLst>
                <a:path w="8899" h="10045" extrusionOk="0">
                  <a:moveTo>
                    <a:pt x="8899" y="1"/>
                  </a:moveTo>
                  <a:lnTo>
                    <a:pt x="8899" y="1"/>
                  </a:lnTo>
                  <a:cubicBezTo>
                    <a:pt x="3437" y="2062"/>
                    <a:pt x="1" y="6415"/>
                    <a:pt x="999" y="10044"/>
                  </a:cubicBezTo>
                  <a:cubicBezTo>
                    <a:pt x="999" y="10044"/>
                    <a:pt x="4354" y="9586"/>
                    <a:pt x="6269" y="6984"/>
                  </a:cubicBezTo>
                  <a:cubicBezTo>
                    <a:pt x="8670" y="3630"/>
                    <a:pt x="7983" y="2172"/>
                    <a:pt x="8899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7"/>
            <p:cNvSpPr/>
            <p:nvPr/>
          </p:nvSpPr>
          <p:spPr>
            <a:xfrm>
              <a:off x="2138343" y="3440865"/>
              <a:ext cx="362503" cy="365696"/>
            </a:xfrm>
            <a:custGeom>
              <a:avLst/>
              <a:gdLst/>
              <a:ahLst/>
              <a:cxnLst/>
              <a:rect l="l" t="t" r="r" b="b"/>
              <a:pathLst>
                <a:path w="8176" h="8248" extrusionOk="0">
                  <a:moveTo>
                    <a:pt x="1" y="0"/>
                  </a:moveTo>
                  <a:cubicBezTo>
                    <a:pt x="1" y="1"/>
                    <a:pt x="917" y="8175"/>
                    <a:pt x="7827" y="8248"/>
                  </a:cubicBezTo>
                  <a:cubicBezTo>
                    <a:pt x="7827" y="8248"/>
                    <a:pt x="8175" y="5425"/>
                    <a:pt x="6269" y="3629"/>
                  </a:cubicBezTo>
                  <a:cubicBezTo>
                    <a:pt x="4354" y="1796"/>
                    <a:pt x="1531" y="1641"/>
                    <a:pt x="1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7"/>
            <p:cNvSpPr/>
            <p:nvPr/>
          </p:nvSpPr>
          <p:spPr>
            <a:xfrm>
              <a:off x="2352135" y="2874950"/>
              <a:ext cx="429852" cy="1272619"/>
            </a:xfrm>
            <a:custGeom>
              <a:avLst/>
              <a:gdLst/>
              <a:ahLst/>
              <a:cxnLst/>
              <a:rect l="l" t="t" r="r" b="b"/>
              <a:pathLst>
                <a:path w="9695" h="28703" extrusionOk="0">
                  <a:moveTo>
                    <a:pt x="117" y="1"/>
                  </a:moveTo>
                  <a:cubicBezTo>
                    <a:pt x="54" y="1"/>
                    <a:pt x="0" y="100"/>
                    <a:pt x="72" y="164"/>
                  </a:cubicBezTo>
                  <a:cubicBezTo>
                    <a:pt x="63" y="156"/>
                    <a:pt x="59" y="153"/>
                    <a:pt x="59" y="153"/>
                  </a:cubicBezTo>
                  <a:lnTo>
                    <a:pt x="59" y="153"/>
                  </a:lnTo>
                  <a:cubicBezTo>
                    <a:pt x="58" y="153"/>
                    <a:pt x="116" y="200"/>
                    <a:pt x="146" y="200"/>
                  </a:cubicBezTo>
                  <a:cubicBezTo>
                    <a:pt x="182" y="237"/>
                    <a:pt x="256" y="319"/>
                    <a:pt x="301" y="356"/>
                  </a:cubicBezTo>
                  <a:cubicBezTo>
                    <a:pt x="531" y="548"/>
                    <a:pt x="714" y="778"/>
                    <a:pt x="906" y="970"/>
                  </a:cubicBezTo>
                  <a:cubicBezTo>
                    <a:pt x="1594" y="1767"/>
                    <a:pt x="2171" y="2684"/>
                    <a:pt x="2666" y="3637"/>
                  </a:cubicBezTo>
                  <a:cubicBezTo>
                    <a:pt x="3280" y="4901"/>
                    <a:pt x="3811" y="6276"/>
                    <a:pt x="3967" y="7687"/>
                  </a:cubicBezTo>
                  <a:cubicBezTo>
                    <a:pt x="4114" y="9291"/>
                    <a:pt x="4077" y="10931"/>
                    <a:pt x="4114" y="12572"/>
                  </a:cubicBezTo>
                  <a:cubicBezTo>
                    <a:pt x="4150" y="15404"/>
                    <a:pt x="4306" y="18263"/>
                    <a:pt x="4838" y="21085"/>
                  </a:cubicBezTo>
                  <a:cubicBezTo>
                    <a:pt x="5149" y="22808"/>
                    <a:pt x="5608" y="24568"/>
                    <a:pt x="6487" y="26089"/>
                  </a:cubicBezTo>
                  <a:cubicBezTo>
                    <a:pt x="6790" y="26630"/>
                    <a:pt x="7175" y="27161"/>
                    <a:pt x="7633" y="27619"/>
                  </a:cubicBezTo>
                  <a:cubicBezTo>
                    <a:pt x="7816" y="27812"/>
                    <a:pt x="8009" y="28004"/>
                    <a:pt x="8238" y="28188"/>
                  </a:cubicBezTo>
                  <a:cubicBezTo>
                    <a:pt x="8467" y="28343"/>
                    <a:pt x="8696" y="28536"/>
                    <a:pt x="8962" y="28646"/>
                  </a:cubicBezTo>
                  <a:cubicBezTo>
                    <a:pt x="9035" y="28684"/>
                    <a:pt x="9113" y="28702"/>
                    <a:pt x="9188" y="28702"/>
                  </a:cubicBezTo>
                  <a:cubicBezTo>
                    <a:pt x="9349" y="28702"/>
                    <a:pt x="9501" y="28618"/>
                    <a:pt x="9576" y="28462"/>
                  </a:cubicBezTo>
                  <a:cubicBezTo>
                    <a:pt x="9649" y="28307"/>
                    <a:pt x="9695" y="28114"/>
                    <a:pt x="9576" y="27958"/>
                  </a:cubicBezTo>
                  <a:cubicBezTo>
                    <a:pt x="9466" y="27812"/>
                    <a:pt x="9273" y="27693"/>
                    <a:pt x="9117" y="27583"/>
                  </a:cubicBezTo>
                  <a:cubicBezTo>
                    <a:pt x="8733" y="27271"/>
                    <a:pt x="8393" y="26969"/>
                    <a:pt x="8091" y="26584"/>
                  </a:cubicBezTo>
                  <a:cubicBezTo>
                    <a:pt x="7477" y="25896"/>
                    <a:pt x="6982" y="25063"/>
                    <a:pt x="6597" y="24219"/>
                  </a:cubicBezTo>
                  <a:cubicBezTo>
                    <a:pt x="5718" y="22277"/>
                    <a:pt x="5259" y="20096"/>
                    <a:pt x="4994" y="17997"/>
                  </a:cubicBezTo>
                  <a:cubicBezTo>
                    <a:pt x="4728" y="15779"/>
                    <a:pt x="4728" y="13571"/>
                    <a:pt x="4691" y="11353"/>
                  </a:cubicBezTo>
                  <a:cubicBezTo>
                    <a:pt x="4691" y="9172"/>
                    <a:pt x="4654" y="7000"/>
                    <a:pt x="3921" y="4938"/>
                  </a:cubicBezTo>
                  <a:cubicBezTo>
                    <a:pt x="3280" y="3179"/>
                    <a:pt x="2171" y="1611"/>
                    <a:pt x="714" y="429"/>
                  </a:cubicBezTo>
                  <a:cubicBezTo>
                    <a:pt x="531" y="283"/>
                    <a:pt x="338" y="164"/>
                    <a:pt x="146" y="8"/>
                  </a:cubicBezTo>
                  <a:cubicBezTo>
                    <a:pt x="136" y="3"/>
                    <a:pt x="127" y="1"/>
                    <a:pt x="117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7"/>
            <p:cNvSpPr/>
            <p:nvPr/>
          </p:nvSpPr>
          <p:spPr>
            <a:xfrm>
              <a:off x="2246879" y="3079653"/>
              <a:ext cx="599310" cy="387199"/>
            </a:xfrm>
            <a:custGeom>
              <a:avLst/>
              <a:gdLst/>
              <a:ahLst/>
              <a:cxnLst/>
              <a:rect l="l" t="t" r="r" b="b"/>
              <a:pathLst>
                <a:path w="13517" h="8733" extrusionOk="0">
                  <a:moveTo>
                    <a:pt x="13349" y="0"/>
                  </a:moveTo>
                  <a:cubicBezTo>
                    <a:pt x="13329" y="0"/>
                    <a:pt x="13308" y="6"/>
                    <a:pt x="13288" y="19"/>
                  </a:cubicBezTo>
                  <a:cubicBezTo>
                    <a:pt x="11950" y="623"/>
                    <a:pt x="10767" y="1622"/>
                    <a:pt x="9778" y="2685"/>
                  </a:cubicBezTo>
                  <a:cubicBezTo>
                    <a:pt x="8742" y="3831"/>
                    <a:pt x="7826" y="5096"/>
                    <a:pt x="7212" y="6507"/>
                  </a:cubicBezTo>
                  <a:cubicBezTo>
                    <a:pt x="7027" y="6959"/>
                    <a:pt x="6860" y="7429"/>
                    <a:pt x="6751" y="7916"/>
                  </a:cubicBezTo>
                  <a:lnTo>
                    <a:pt x="6751" y="7916"/>
                  </a:lnTo>
                  <a:cubicBezTo>
                    <a:pt x="6413" y="7003"/>
                    <a:pt x="5878" y="6155"/>
                    <a:pt x="5196" y="5435"/>
                  </a:cubicBezTo>
                  <a:cubicBezTo>
                    <a:pt x="4353" y="4555"/>
                    <a:pt x="3317" y="3913"/>
                    <a:pt x="2171" y="3492"/>
                  </a:cubicBezTo>
                  <a:cubicBezTo>
                    <a:pt x="1530" y="3299"/>
                    <a:pt x="879" y="3144"/>
                    <a:pt x="192" y="3144"/>
                  </a:cubicBezTo>
                  <a:cubicBezTo>
                    <a:pt x="181" y="3142"/>
                    <a:pt x="171" y="3141"/>
                    <a:pt x="161" y="3141"/>
                  </a:cubicBezTo>
                  <a:cubicBezTo>
                    <a:pt x="0" y="3141"/>
                    <a:pt x="10" y="3412"/>
                    <a:pt x="192" y="3455"/>
                  </a:cubicBezTo>
                  <a:cubicBezTo>
                    <a:pt x="1337" y="3492"/>
                    <a:pt x="2483" y="3831"/>
                    <a:pt x="3436" y="4445"/>
                  </a:cubicBezTo>
                  <a:cubicBezTo>
                    <a:pt x="4426" y="5013"/>
                    <a:pt x="5306" y="5856"/>
                    <a:pt x="5883" y="6846"/>
                  </a:cubicBezTo>
                  <a:cubicBezTo>
                    <a:pt x="6222" y="7387"/>
                    <a:pt x="6488" y="7991"/>
                    <a:pt x="6644" y="8605"/>
                  </a:cubicBezTo>
                  <a:cubicBezTo>
                    <a:pt x="6677" y="8693"/>
                    <a:pt x="6742" y="8733"/>
                    <a:pt x="6803" y="8733"/>
                  </a:cubicBezTo>
                  <a:cubicBezTo>
                    <a:pt x="6877" y="8733"/>
                    <a:pt x="6946" y="8674"/>
                    <a:pt x="6946" y="8569"/>
                  </a:cubicBezTo>
                  <a:cubicBezTo>
                    <a:pt x="7028" y="7955"/>
                    <a:pt x="7175" y="7387"/>
                    <a:pt x="7441" y="6809"/>
                  </a:cubicBezTo>
                  <a:cubicBezTo>
                    <a:pt x="7716" y="6159"/>
                    <a:pt x="8055" y="5554"/>
                    <a:pt x="8440" y="4940"/>
                  </a:cubicBezTo>
                  <a:cubicBezTo>
                    <a:pt x="9237" y="3684"/>
                    <a:pt x="10273" y="2493"/>
                    <a:pt x="11455" y="1540"/>
                  </a:cubicBezTo>
                  <a:cubicBezTo>
                    <a:pt x="12069" y="1045"/>
                    <a:pt x="12710" y="587"/>
                    <a:pt x="13443" y="284"/>
                  </a:cubicBezTo>
                  <a:cubicBezTo>
                    <a:pt x="13517" y="248"/>
                    <a:pt x="13517" y="129"/>
                    <a:pt x="13480" y="92"/>
                  </a:cubicBezTo>
                  <a:cubicBezTo>
                    <a:pt x="13454" y="39"/>
                    <a:pt x="13403" y="0"/>
                    <a:pt x="13349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7"/>
            <p:cNvSpPr/>
            <p:nvPr/>
          </p:nvSpPr>
          <p:spPr>
            <a:xfrm>
              <a:off x="2181527" y="3513090"/>
              <a:ext cx="426394" cy="372657"/>
            </a:xfrm>
            <a:custGeom>
              <a:avLst/>
              <a:gdLst/>
              <a:ahLst/>
              <a:cxnLst/>
              <a:rect l="l" t="t" r="r" b="b"/>
              <a:pathLst>
                <a:path w="9617" h="8405" extrusionOk="0">
                  <a:moveTo>
                    <a:pt x="197" y="0"/>
                  </a:moveTo>
                  <a:cubicBezTo>
                    <a:pt x="48" y="0"/>
                    <a:pt x="0" y="245"/>
                    <a:pt x="172" y="277"/>
                  </a:cubicBezTo>
                  <a:cubicBezTo>
                    <a:pt x="1015" y="552"/>
                    <a:pt x="1813" y="928"/>
                    <a:pt x="2546" y="1469"/>
                  </a:cubicBezTo>
                  <a:cubicBezTo>
                    <a:pt x="3306" y="2037"/>
                    <a:pt x="3875" y="2761"/>
                    <a:pt x="4415" y="3567"/>
                  </a:cubicBezTo>
                  <a:cubicBezTo>
                    <a:pt x="4681" y="3943"/>
                    <a:pt x="4947" y="4365"/>
                    <a:pt x="5213" y="4786"/>
                  </a:cubicBezTo>
                  <a:cubicBezTo>
                    <a:pt x="5405" y="5052"/>
                    <a:pt x="5634" y="5363"/>
                    <a:pt x="5827" y="5629"/>
                  </a:cubicBezTo>
                  <a:cubicBezTo>
                    <a:pt x="6211" y="6087"/>
                    <a:pt x="6587" y="6546"/>
                    <a:pt x="7045" y="6921"/>
                  </a:cubicBezTo>
                  <a:cubicBezTo>
                    <a:pt x="7733" y="7499"/>
                    <a:pt x="8502" y="7957"/>
                    <a:pt x="9300" y="8379"/>
                  </a:cubicBezTo>
                  <a:cubicBezTo>
                    <a:pt x="9332" y="8397"/>
                    <a:pt x="9363" y="8405"/>
                    <a:pt x="9391" y="8405"/>
                  </a:cubicBezTo>
                  <a:cubicBezTo>
                    <a:pt x="9534" y="8405"/>
                    <a:pt x="9616" y="8204"/>
                    <a:pt x="9456" y="8113"/>
                  </a:cubicBezTo>
                  <a:cubicBezTo>
                    <a:pt x="8732" y="7728"/>
                    <a:pt x="8044" y="7343"/>
                    <a:pt x="7394" y="6811"/>
                  </a:cubicBezTo>
                  <a:cubicBezTo>
                    <a:pt x="6935" y="6427"/>
                    <a:pt x="6514" y="6005"/>
                    <a:pt x="6166" y="5510"/>
                  </a:cubicBezTo>
                  <a:cubicBezTo>
                    <a:pt x="5671" y="4905"/>
                    <a:pt x="5213" y="4218"/>
                    <a:pt x="4754" y="3531"/>
                  </a:cubicBezTo>
                  <a:cubicBezTo>
                    <a:pt x="4223" y="2761"/>
                    <a:pt x="3645" y="2000"/>
                    <a:pt x="2921" y="1386"/>
                  </a:cubicBezTo>
                  <a:cubicBezTo>
                    <a:pt x="2124" y="736"/>
                    <a:pt x="1208" y="277"/>
                    <a:pt x="255" y="12"/>
                  </a:cubicBezTo>
                  <a:cubicBezTo>
                    <a:pt x="234" y="4"/>
                    <a:pt x="215" y="0"/>
                    <a:pt x="197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7"/>
            <p:cNvSpPr/>
            <p:nvPr/>
          </p:nvSpPr>
          <p:spPr>
            <a:xfrm>
              <a:off x="2578785" y="3316677"/>
              <a:ext cx="335280" cy="503319"/>
            </a:xfrm>
            <a:custGeom>
              <a:avLst/>
              <a:gdLst/>
              <a:ahLst/>
              <a:cxnLst/>
              <a:rect l="l" t="t" r="r" b="b"/>
              <a:pathLst>
                <a:path w="7562" h="11352" extrusionOk="0">
                  <a:moveTo>
                    <a:pt x="7413" y="1"/>
                  </a:moveTo>
                  <a:cubicBezTo>
                    <a:pt x="7350" y="1"/>
                    <a:pt x="7286" y="35"/>
                    <a:pt x="7286" y="89"/>
                  </a:cubicBezTo>
                  <a:cubicBezTo>
                    <a:pt x="6911" y="895"/>
                    <a:pt x="6416" y="1656"/>
                    <a:pt x="5838" y="2343"/>
                  </a:cubicBezTo>
                  <a:cubicBezTo>
                    <a:pt x="5343" y="2957"/>
                    <a:pt x="4812" y="3525"/>
                    <a:pt x="4235" y="4103"/>
                  </a:cubicBezTo>
                  <a:cubicBezTo>
                    <a:pt x="3052" y="5321"/>
                    <a:pt x="1870" y="6659"/>
                    <a:pt x="1027" y="8144"/>
                  </a:cubicBezTo>
                  <a:cubicBezTo>
                    <a:pt x="532" y="9106"/>
                    <a:pt x="147" y="10133"/>
                    <a:pt x="37" y="11205"/>
                  </a:cubicBezTo>
                  <a:cubicBezTo>
                    <a:pt x="1" y="11315"/>
                    <a:pt x="111" y="11351"/>
                    <a:pt x="184" y="11351"/>
                  </a:cubicBezTo>
                  <a:cubicBezTo>
                    <a:pt x="266" y="11351"/>
                    <a:pt x="303" y="11315"/>
                    <a:pt x="340" y="11205"/>
                  </a:cubicBezTo>
                  <a:cubicBezTo>
                    <a:pt x="569" y="9335"/>
                    <a:pt x="1604" y="7612"/>
                    <a:pt x="2787" y="6164"/>
                  </a:cubicBezTo>
                  <a:cubicBezTo>
                    <a:pt x="3281" y="5550"/>
                    <a:pt x="3813" y="4982"/>
                    <a:pt x="4354" y="4405"/>
                  </a:cubicBezTo>
                  <a:cubicBezTo>
                    <a:pt x="4885" y="3873"/>
                    <a:pt x="5417" y="3333"/>
                    <a:pt x="5875" y="2765"/>
                  </a:cubicBezTo>
                  <a:cubicBezTo>
                    <a:pt x="6526" y="1958"/>
                    <a:pt x="7140" y="1161"/>
                    <a:pt x="7561" y="244"/>
                  </a:cubicBezTo>
                  <a:cubicBezTo>
                    <a:pt x="7561" y="171"/>
                    <a:pt x="7561" y="89"/>
                    <a:pt x="7479" y="15"/>
                  </a:cubicBezTo>
                  <a:cubicBezTo>
                    <a:pt x="7459" y="6"/>
                    <a:pt x="7436" y="1"/>
                    <a:pt x="7413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6" name="Google Shape;1956;p37"/>
          <p:cNvGrpSpPr/>
          <p:nvPr/>
        </p:nvGrpSpPr>
        <p:grpSpPr>
          <a:xfrm rot="10800000">
            <a:off x="8039517" y="1120419"/>
            <a:ext cx="206929" cy="203212"/>
            <a:chOff x="1971300" y="3409475"/>
            <a:chExt cx="101600" cy="99775"/>
          </a:xfrm>
        </p:grpSpPr>
        <p:sp>
          <p:nvSpPr>
            <p:cNvPr id="1957" name="Google Shape;1957;p37"/>
            <p:cNvSpPr/>
            <p:nvPr/>
          </p:nvSpPr>
          <p:spPr>
            <a:xfrm>
              <a:off x="1971300" y="3409475"/>
              <a:ext cx="101600" cy="99775"/>
            </a:xfrm>
            <a:custGeom>
              <a:avLst/>
              <a:gdLst/>
              <a:ahLst/>
              <a:cxnLst/>
              <a:rect l="l" t="t" r="r" b="b"/>
              <a:pathLst>
                <a:path w="4064" h="3991" extrusionOk="0">
                  <a:moveTo>
                    <a:pt x="2060" y="1"/>
                  </a:moveTo>
                  <a:cubicBezTo>
                    <a:pt x="920" y="1"/>
                    <a:pt x="1" y="920"/>
                    <a:pt x="1" y="1986"/>
                  </a:cubicBezTo>
                  <a:cubicBezTo>
                    <a:pt x="1" y="3144"/>
                    <a:pt x="920" y="3990"/>
                    <a:pt x="2060" y="3990"/>
                  </a:cubicBezTo>
                  <a:cubicBezTo>
                    <a:pt x="3145" y="3990"/>
                    <a:pt x="4064" y="3144"/>
                    <a:pt x="4064" y="1986"/>
                  </a:cubicBezTo>
                  <a:cubicBezTo>
                    <a:pt x="4064" y="920"/>
                    <a:pt x="3145" y="1"/>
                    <a:pt x="2060" y="1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7"/>
            <p:cNvSpPr/>
            <p:nvPr/>
          </p:nvSpPr>
          <p:spPr>
            <a:xfrm>
              <a:off x="1974975" y="3409475"/>
              <a:ext cx="97925" cy="78625"/>
            </a:xfrm>
            <a:custGeom>
              <a:avLst/>
              <a:gdLst/>
              <a:ahLst/>
              <a:cxnLst/>
              <a:rect l="l" t="t" r="r" b="b"/>
              <a:pathLst>
                <a:path w="3917" h="3145" extrusionOk="0">
                  <a:moveTo>
                    <a:pt x="1913" y="1"/>
                  </a:moveTo>
                  <a:cubicBezTo>
                    <a:pt x="994" y="1"/>
                    <a:pt x="240" y="607"/>
                    <a:pt x="1" y="1380"/>
                  </a:cubicBezTo>
                  <a:cubicBezTo>
                    <a:pt x="313" y="846"/>
                    <a:pt x="920" y="534"/>
                    <a:pt x="1619" y="534"/>
                  </a:cubicBezTo>
                  <a:cubicBezTo>
                    <a:pt x="2759" y="534"/>
                    <a:pt x="3604" y="1453"/>
                    <a:pt x="3604" y="2519"/>
                  </a:cubicBezTo>
                  <a:cubicBezTo>
                    <a:pt x="3604" y="2758"/>
                    <a:pt x="3604" y="2979"/>
                    <a:pt x="3531" y="3144"/>
                  </a:cubicBezTo>
                  <a:cubicBezTo>
                    <a:pt x="3751" y="2832"/>
                    <a:pt x="3917" y="2446"/>
                    <a:pt x="3917" y="1986"/>
                  </a:cubicBezTo>
                  <a:cubicBezTo>
                    <a:pt x="3917" y="920"/>
                    <a:pt x="2998" y="1"/>
                    <a:pt x="1913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7"/>
            <p:cNvSpPr/>
            <p:nvPr/>
          </p:nvSpPr>
          <p:spPr>
            <a:xfrm>
              <a:off x="1979125" y="3434300"/>
              <a:ext cx="74475" cy="74950"/>
            </a:xfrm>
            <a:custGeom>
              <a:avLst/>
              <a:gdLst/>
              <a:ahLst/>
              <a:cxnLst/>
              <a:rect l="l" t="t" r="r" b="b"/>
              <a:pathLst>
                <a:path w="2979" h="2998" extrusionOk="0">
                  <a:moveTo>
                    <a:pt x="1453" y="0"/>
                  </a:moveTo>
                  <a:cubicBezTo>
                    <a:pt x="681" y="0"/>
                    <a:pt x="0" y="699"/>
                    <a:pt x="0" y="1526"/>
                  </a:cubicBezTo>
                  <a:cubicBezTo>
                    <a:pt x="0" y="2372"/>
                    <a:pt x="681" y="2997"/>
                    <a:pt x="1453" y="2997"/>
                  </a:cubicBezTo>
                  <a:cubicBezTo>
                    <a:pt x="2298" y="2997"/>
                    <a:pt x="2979" y="2372"/>
                    <a:pt x="2979" y="1526"/>
                  </a:cubicBezTo>
                  <a:cubicBezTo>
                    <a:pt x="2979" y="699"/>
                    <a:pt x="2298" y="0"/>
                    <a:pt x="1453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0" name="Google Shape;1960;p37"/>
          <p:cNvGrpSpPr/>
          <p:nvPr/>
        </p:nvGrpSpPr>
        <p:grpSpPr>
          <a:xfrm rot="10800000">
            <a:off x="8432847" y="1492924"/>
            <a:ext cx="206929" cy="203161"/>
            <a:chOff x="1655100" y="3332725"/>
            <a:chExt cx="101600" cy="99750"/>
          </a:xfrm>
        </p:grpSpPr>
        <p:sp>
          <p:nvSpPr>
            <p:cNvPr id="1961" name="Google Shape;1961;p37"/>
            <p:cNvSpPr/>
            <p:nvPr/>
          </p:nvSpPr>
          <p:spPr>
            <a:xfrm>
              <a:off x="1655100" y="3332725"/>
              <a:ext cx="101600" cy="99750"/>
            </a:xfrm>
            <a:custGeom>
              <a:avLst/>
              <a:gdLst/>
              <a:ahLst/>
              <a:cxnLst/>
              <a:rect l="l" t="t" r="r" b="b"/>
              <a:pathLst>
                <a:path w="4064" h="3990" extrusionOk="0">
                  <a:moveTo>
                    <a:pt x="2078" y="0"/>
                  </a:moveTo>
                  <a:cubicBezTo>
                    <a:pt x="920" y="0"/>
                    <a:pt x="0" y="846"/>
                    <a:pt x="0" y="2004"/>
                  </a:cubicBezTo>
                  <a:cubicBezTo>
                    <a:pt x="0" y="3071"/>
                    <a:pt x="920" y="3990"/>
                    <a:pt x="2078" y="3990"/>
                  </a:cubicBezTo>
                  <a:cubicBezTo>
                    <a:pt x="3144" y="3990"/>
                    <a:pt x="4063" y="3071"/>
                    <a:pt x="4063" y="2004"/>
                  </a:cubicBezTo>
                  <a:cubicBezTo>
                    <a:pt x="4063" y="846"/>
                    <a:pt x="3144" y="0"/>
                    <a:pt x="2078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7"/>
            <p:cNvSpPr/>
            <p:nvPr/>
          </p:nvSpPr>
          <p:spPr>
            <a:xfrm>
              <a:off x="1659225" y="3332725"/>
              <a:ext cx="97475" cy="76775"/>
            </a:xfrm>
            <a:custGeom>
              <a:avLst/>
              <a:gdLst/>
              <a:ahLst/>
              <a:cxnLst/>
              <a:rect l="l" t="t" r="r" b="b"/>
              <a:pathLst>
                <a:path w="3899" h="3071" extrusionOk="0">
                  <a:moveTo>
                    <a:pt x="1913" y="0"/>
                  </a:moveTo>
                  <a:cubicBezTo>
                    <a:pt x="994" y="0"/>
                    <a:pt x="221" y="534"/>
                    <a:pt x="1" y="1306"/>
                  </a:cubicBezTo>
                  <a:cubicBezTo>
                    <a:pt x="295" y="846"/>
                    <a:pt x="920" y="460"/>
                    <a:pt x="1600" y="460"/>
                  </a:cubicBezTo>
                  <a:cubicBezTo>
                    <a:pt x="2758" y="460"/>
                    <a:pt x="3604" y="1379"/>
                    <a:pt x="3604" y="2464"/>
                  </a:cubicBezTo>
                  <a:cubicBezTo>
                    <a:pt x="3604" y="2685"/>
                    <a:pt x="3604" y="2924"/>
                    <a:pt x="3512" y="3071"/>
                  </a:cubicBezTo>
                  <a:cubicBezTo>
                    <a:pt x="3751" y="2758"/>
                    <a:pt x="3898" y="2372"/>
                    <a:pt x="3898" y="2004"/>
                  </a:cubicBezTo>
                  <a:cubicBezTo>
                    <a:pt x="3898" y="846"/>
                    <a:pt x="2979" y="0"/>
                    <a:pt x="1913" y="0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7"/>
            <p:cNvSpPr/>
            <p:nvPr/>
          </p:nvSpPr>
          <p:spPr>
            <a:xfrm>
              <a:off x="1662900" y="3357550"/>
              <a:ext cx="74950" cy="74925"/>
            </a:xfrm>
            <a:custGeom>
              <a:avLst/>
              <a:gdLst/>
              <a:ahLst/>
              <a:cxnLst/>
              <a:rect l="l" t="t" r="r" b="b"/>
              <a:pathLst>
                <a:path w="2998" h="2997" extrusionOk="0">
                  <a:moveTo>
                    <a:pt x="1453" y="0"/>
                  </a:moveTo>
                  <a:cubicBezTo>
                    <a:pt x="700" y="0"/>
                    <a:pt x="1" y="625"/>
                    <a:pt x="1" y="1471"/>
                  </a:cubicBezTo>
                  <a:cubicBezTo>
                    <a:pt x="1" y="2298"/>
                    <a:pt x="700" y="2997"/>
                    <a:pt x="1453" y="2997"/>
                  </a:cubicBezTo>
                  <a:cubicBezTo>
                    <a:pt x="2299" y="2997"/>
                    <a:pt x="2998" y="2298"/>
                    <a:pt x="2998" y="1471"/>
                  </a:cubicBezTo>
                  <a:cubicBezTo>
                    <a:pt x="2998" y="625"/>
                    <a:pt x="2299" y="0"/>
                    <a:pt x="1453" y="0"/>
                  </a:cubicBezTo>
                  <a:close/>
                </a:path>
              </a:pathLst>
            </a:custGeom>
            <a:solidFill>
              <a:srgbClr val="F4F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4" name="Google Shape;1964;p37"/>
          <p:cNvGrpSpPr/>
          <p:nvPr/>
        </p:nvGrpSpPr>
        <p:grpSpPr>
          <a:xfrm rot="10800000">
            <a:off x="834072" y="1061124"/>
            <a:ext cx="206929" cy="203161"/>
            <a:chOff x="1655100" y="3332725"/>
            <a:chExt cx="101600" cy="99750"/>
          </a:xfrm>
        </p:grpSpPr>
        <p:sp>
          <p:nvSpPr>
            <p:cNvPr id="1965" name="Google Shape;1965;p37"/>
            <p:cNvSpPr/>
            <p:nvPr/>
          </p:nvSpPr>
          <p:spPr>
            <a:xfrm>
              <a:off x="1655100" y="3332725"/>
              <a:ext cx="101600" cy="99750"/>
            </a:xfrm>
            <a:custGeom>
              <a:avLst/>
              <a:gdLst/>
              <a:ahLst/>
              <a:cxnLst/>
              <a:rect l="l" t="t" r="r" b="b"/>
              <a:pathLst>
                <a:path w="4064" h="3990" extrusionOk="0">
                  <a:moveTo>
                    <a:pt x="2078" y="0"/>
                  </a:moveTo>
                  <a:cubicBezTo>
                    <a:pt x="920" y="0"/>
                    <a:pt x="0" y="846"/>
                    <a:pt x="0" y="2004"/>
                  </a:cubicBezTo>
                  <a:cubicBezTo>
                    <a:pt x="0" y="3071"/>
                    <a:pt x="920" y="3990"/>
                    <a:pt x="2078" y="3990"/>
                  </a:cubicBezTo>
                  <a:cubicBezTo>
                    <a:pt x="3144" y="3990"/>
                    <a:pt x="4063" y="3071"/>
                    <a:pt x="4063" y="2004"/>
                  </a:cubicBezTo>
                  <a:cubicBezTo>
                    <a:pt x="4063" y="846"/>
                    <a:pt x="3144" y="0"/>
                    <a:pt x="2078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7"/>
            <p:cNvSpPr/>
            <p:nvPr/>
          </p:nvSpPr>
          <p:spPr>
            <a:xfrm>
              <a:off x="1659225" y="3332725"/>
              <a:ext cx="97475" cy="76775"/>
            </a:xfrm>
            <a:custGeom>
              <a:avLst/>
              <a:gdLst/>
              <a:ahLst/>
              <a:cxnLst/>
              <a:rect l="l" t="t" r="r" b="b"/>
              <a:pathLst>
                <a:path w="3899" h="3071" extrusionOk="0">
                  <a:moveTo>
                    <a:pt x="1913" y="0"/>
                  </a:moveTo>
                  <a:cubicBezTo>
                    <a:pt x="994" y="0"/>
                    <a:pt x="221" y="534"/>
                    <a:pt x="1" y="1306"/>
                  </a:cubicBezTo>
                  <a:cubicBezTo>
                    <a:pt x="295" y="846"/>
                    <a:pt x="920" y="460"/>
                    <a:pt x="1600" y="460"/>
                  </a:cubicBezTo>
                  <a:cubicBezTo>
                    <a:pt x="2758" y="460"/>
                    <a:pt x="3604" y="1379"/>
                    <a:pt x="3604" y="2464"/>
                  </a:cubicBezTo>
                  <a:cubicBezTo>
                    <a:pt x="3604" y="2685"/>
                    <a:pt x="3604" y="2924"/>
                    <a:pt x="3512" y="3071"/>
                  </a:cubicBezTo>
                  <a:cubicBezTo>
                    <a:pt x="3751" y="2758"/>
                    <a:pt x="3898" y="2372"/>
                    <a:pt x="3898" y="2004"/>
                  </a:cubicBezTo>
                  <a:cubicBezTo>
                    <a:pt x="3898" y="846"/>
                    <a:pt x="2979" y="0"/>
                    <a:pt x="1913" y="0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7"/>
            <p:cNvSpPr/>
            <p:nvPr/>
          </p:nvSpPr>
          <p:spPr>
            <a:xfrm>
              <a:off x="1662900" y="3357550"/>
              <a:ext cx="74950" cy="74925"/>
            </a:xfrm>
            <a:custGeom>
              <a:avLst/>
              <a:gdLst/>
              <a:ahLst/>
              <a:cxnLst/>
              <a:rect l="l" t="t" r="r" b="b"/>
              <a:pathLst>
                <a:path w="2998" h="2997" extrusionOk="0">
                  <a:moveTo>
                    <a:pt x="1453" y="0"/>
                  </a:moveTo>
                  <a:cubicBezTo>
                    <a:pt x="700" y="0"/>
                    <a:pt x="1" y="625"/>
                    <a:pt x="1" y="1471"/>
                  </a:cubicBezTo>
                  <a:cubicBezTo>
                    <a:pt x="1" y="2298"/>
                    <a:pt x="700" y="2997"/>
                    <a:pt x="1453" y="2997"/>
                  </a:cubicBezTo>
                  <a:cubicBezTo>
                    <a:pt x="2299" y="2997"/>
                    <a:pt x="2998" y="2298"/>
                    <a:pt x="2998" y="1471"/>
                  </a:cubicBezTo>
                  <a:cubicBezTo>
                    <a:pt x="2998" y="625"/>
                    <a:pt x="2299" y="0"/>
                    <a:pt x="1453" y="0"/>
                  </a:cubicBezTo>
                  <a:close/>
                </a:path>
              </a:pathLst>
            </a:custGeom>
            <a:solidFill>
              <a:srgbClr val="F4F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8" name="Google Shape;1968;p37"/>
          <p:cNvGrpSpPr/>
          <p:nvPr/>
        </p:nvGrpSpPr>
        <p:grpSpPr>
          <a:xfrm rot="4553522">
            <a:off x="271498" y="2393240"/>
            <a:ext cx="246049" cy="241639"/>
            <a:chOff x="1971300" y="3409475"/>
            <a:chExt cx="101600" cy="99775"/>
          </a:xfrm>
        </p:grpSpPr>
        <p:sp>
          <p:nvSpPr>
            <p:cNvPr id="1969" name="Google Shape;1969;p37"/>
            <p:cNvSpPr/>
            <p:nvPr/>
          </p:nvSpPr>
          <p:spPr>
            <a:xfrm>
              <a:off x="1971300" y="3409475"/>
              <a:ext cx="101600" cy="99775"/>
            </a:xfrm>
            <a:custGeom>
              <a:avLst/>
              <a:gdLst/>
              <a:ahLst/>
              <a:cxnLst/>
              <a:rect l="l" t="t" r="r" b="b"/>
              <a:pathLst>
                <a:path w="4064" h="3991" extrusionOk="0">
                  <a:moveTo>
                    <a:pt x="2060" y="1"/>
                  </a:moveTo>
                  <a:cubicBezTo>
                    <a:pt x="920" y="1"/>
                    <a:pt x="1" y="920"/>
                    <a:pt x="1" y="1986"/>
                  </a:cubicBezTo>
                  <a:cubicBezTo>
                    <a:pt x="1" y="3144"/>
                    <a:pt x="920" y="3990"/>
                    <a:pt x="2060" y="3990"/>
                  </a:cubicBezTo>
                  <a:cubicBezTo>
                    <a:pt x="3145" y="3990"/>
                    <a:pt x="4064" y="3144"/>
                    <a:pt x="4064" y="1986"/>
                  </a:cubicBezTo>
                  <a:cubicBezTo>
                    <a:pt x="4064" y="920"/>
                    <a:pt x="3145" y="1"/>
                    <a:pt x="2060" y="1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7"/>
            <p:cNvSpPr/>
            <p:nvPr/>
          </p:nvSpPr>
          <p:spPr>
            <a:xfrm>
              <a:off x="1974975" y="3409475"/>
              <a:ext cx="97925" cy="78625"/>
            </a:xfrm>
            <a:custGeom>
              <a:avLst/>
              <a:gdLst/>
              <a:ahLst/>
              <a:cxnLst/>
              <a:rect l="l" t="t" r="r" b="b"/>
              <a:pathLst>
                <a:path w="3917" h="3145" extrusionOk="0">
                  <a:moveTo>
                    <a:pt x="1913" y="1"/>
                  </a:moveTo>
                  <a:cubicBezTo>
                    <a:pt x="994" y="1"/>
                    <a:pt x="240" y="607"/>
                    <a:pt x="1" y="1380"/>
                  </a:cubicBezTo>
                  <a:cubicBezTo>
                    <a:pt x="313" y="846"/>
                    <a:pt x="920" y="534"/>
                    <a:pt x="1619" y="534"/>
                  </a:cubicBezTo>
                  <a:cubicBezTo>
                    <a:pt x="2759" y="534"/>
                    <a:pt x="3604" y="1453"/>
                    <a:pt x="3604" y="2519"/>
                  </a:cubicBezTo>
                  <a:cubicBezTo>
                    <a:pt x="3604" y="2758"/>
                    <a:pt x="3604" y="2979"/>
                    <a:pt x="3531" y="3144"/>
                  </a:cubicBezTo>
                  <a:cubicBezTo>
                    <a:pt x="3751" y="2832"/>
                    <a:pt x="3917" y="2446"/>
                    <a:pt x="3917" y="1986"/>
                  </a:cubicBezTo>
                  <a:cubicBezTo>
                    <a:pt x="3917" y="920"/>
                    <a:pt x="2998" y="1"/>
                    <a:pt x="1913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7"/>
            <p:cNvSpPr/>
            <p:nvPr/>
          </p:nvSpPr>
          <p:spPr>
            <a:xfrm>
              <a:off x="1979125" y="3434300"/>
              <a:ext cx="74475" cy="74950"/>
            </a:xfrm>
            <a:custGeom>
              <a:avLst/>
              <a:gdLst/>
              <a:ahLst/>
              <a:cxnLst/>
              <a:rect l="l" t="t" r="r" b="b"/>
              <a:pathLst>
                <a:path w="2979" h="2998" extrusionOk="0">
                  <a:moveTo>
                    <a:pt x="1453" y="0"/>
                  </a:moveTo>
                  <a:cubicBezTo>
                    <a:pt x="681" y="0"/>
                    <a:pt x="0" y="699"/>
                    <a:pt x="0" y="1526"/>
                  </a:cubicBezTo>
                  <a:cubicBezTo>
                    <a:pt x="0" y="2372"/>
                    <a:pt x="681" y="2997"/>
                    <a:pt x="1453" y="2997"/>
                  </a:cubicBezTo>
                  <a:cubicBezTo>
                    <a:pt x="2298" y="2997"/>
                    <a:pt x="2979" y="2372"/>
                    <a:pt x="2979" y="1526"/>
                  </a:cubicBezTo>
                  <a:cubicBezTo>
                    <a:pt x="2979" y="699"/>
                    <a:pt x="2298" y="0"/>
                    <a:pt x="1453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2" name="Google Shape;1972;p37"/>
          <p:cNvGrpSpPr/>
          <p:nvPr/>
        </p:nvGrpSpPr>
        <p:grpSpPr>
          <a:xfrm flipH="1">
            <a:off x="8828457" y="1152275"/>
            <a:ext cx="142077" cy="139500"/>
            <a:chOff x="1655100" y="3332725"/>
            <a:chExt cx="101600" cy="99750"/>
          </a:xfrm>
        </p:grpSpPr>
        <p:sp>
          <p:nvSpPr>
            <p:cNvPr id="1973" name="Google Shape;1973;p37"/>
            <p:cNvSpPr/>
            <p:nvPr/>
          </p:nvSpPr>
          <p:spPr>
            <a:xfrm>
              <a:off x="1655100" y="3332725"/>
              <a:ext cx="101600" cy="99750"/>
            </a:xfrm>
            <a:custGeom>
              <a:avLst/>
              <a:gdLst/>
              <a:ahLst/>
              <a:cxnLst/>
              <a:rect l="l" t="t" r="r" b="b"/>
              <a:pathLst>
                <a:path w="4064" h="3990" extrusionOk="0">
                  <a:moveTo>
                    <a:pt x="2078" y="0"/>
                  </a:moveTo>
                  <a:cubicBezTo>
                    <a:pt x="920" y="0"/>
                    <a:pt x="0" y="846"/>
                    <a:pt x="0" y="2004"/>
                  </a:cubicBezTo>
                  <a:cubicBezTo>
                    <a:pt x="0" y="3071"/>
                    <a:pt x="920" y="3990"/>
                    <a:pt x="2078" y="3990"/>
                  </a:cubicBezTo>
                  <a:cubicBezTo>
                    <a:pt x="3144" y="3990"/>
                    <a:pt x="4063" y="3071"/>
                    <a:pt x="4063" y="2004"/>
                  </a:cubicBezTo>
                  <a:cubicBezTo>
                    <a:pt x="4063" y="846"/>
                    <a:pt x="3144" y="0"/>
                    <a:pt x="2078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7"/>
            <p:cNvSpPr/>
            <p:nvPr/>
          </p:nvSpPr>
          <p:spPr>
            <a:xfrm>
              <a:off x="1659225" y="3332725"/>
              <a:ext cx="97475" cy="76775"/>
            </a:xfrm>
            <a:custGeom>
              <a:avLst/>
              <a:gdLst/>
              <a:ahLst/>
              <a:cxnLst/>
              <a:rect l="l" t="t" r="r" b="b"/>
              <a:pathLst>
                <a:path w="3899" h="3071" extrusionOk="0">
                  <a:moveTo>
                    <a:pt x="1913" y="0"/>
                  </a:moveTo>
                  <a:cubicBezTo>
                    <a:pt x="994" y="0"/>
                    <a:pt x="221" y="534"/>
                    <a:pt x="1" y="1306"/>
                  </a:cubicBezTo>
                  <a:cubicBezTo>
                    <a:pt x="295" y="846"/>
                    <a:pt x="920" y="460"/>
                    <a:pt x="1600" y="460"/>
                  </a:cubicBezTo>
                  <a:cubicBezTo>
                    <a:pt x="2758" y="460"/>
                    <a:pt x="3604" y="1379"/>
                    <a:pt x="3604" y="2464"/>
                  </a:cubicBezTo>
                  <a:cubicBezTo>
                    <a:pt x="3604" y="2685"/>
                    <a:pt x="3604" y="2924"/>
                    <a:pt x="3512" y="3071"/>
                  </a:cubicBezTo>
                  <a:cubicBezTo>
                    <a:pt x="3751" y="2758"/>
                    <a:pt x="3898" y="2372"/>
                    <a:pt x="3898" y="2004"/>
                  </a:cubicBezTo>
                  <a:cubicBezTo>
                    <a:pt x="3898" y="846"/>
                    <a:pt x="2979" y="0"/>
                    <a:pt x="1913" y="0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7"/>
            <p:cNvSpPr/>
            <p:nvPr/>
          </p:nvSpPr>
          <p:spPr>
            <a:xfrm>
              <a:off x="1662900" y="3357550"/>
              <a:ext cx="74950" cy="74925"/>
            </a:xfrm>
            <a:custGeom>
              <a:avLst/>
              <a:gdLst/>
              <a:ahLst/>
              <a:cxnLst/>
              <a:rect l="l" t="t" r="r" b="b"/>
              <a:pathLst>
                <a:path w="2998" h="2997" extrusionOk="0">
                  <a:moveTo>
                    <a:pt x="1453" y="0"/>
                  </a:moveTo>
                  <a:cubicBezTo>
                    <a:pt x="700" y="0"/>
                    <a:pt x="1" y="625"/>
                    <a:pt x="1" y="1471"/>
                  </a:cubicBezTo>
                  <a:cubicBezTo>
                    <a:pt x="1" y="2298"/>
                    <a:pt x="700" y="2997"/>
                    <a:pt x="1453" y="2997"/>
                  </a:cubicBezTo>
                  <a:cubicBezTo>
                    <a:pt x="2299" y="2997"/>
                    <a:pt x="2998" y="2298"/>
                    <a:pt x="2998" y="1471"/>
                  </a:cubicBezTo>
                  <a:cubicBezTo>
                    <a:pt x="2998" y="625"/>
                    <a:pt x="2299" y="0"/>
                    <a:pt x="1453" y="0"/>
                  </a:cubicBezTo>
                  <a:close/>
                </a:path>
              </a:pathLst>
            </a:custGeom>
            <a:solidFill>
              <a:srgbClr val="F4F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6" name="Google Shape;1976;p37"/>
          <p:cNvGrpSpPr/>
          <p:nvPr/>
        </p:nvGrpSpPr>
        <p:grpSpPr>
          <a:xfrm flipH="1">
            <a:off x="800432" y="2278487"/>
            <a:ext cx="142077" cy="139500"/>
            <a:chOff x="1655100" y="3332725"/>
            <a:chExt cx="101600" cy="99750"/>
          </a:xfrm>
        </p:grpSpPr>
        <p:sp>
          <p:nvSpPr>
            <p:cNvPr id="1977" name="Google Shape;1977;p37"/>
            <p:cNvSpPr/>
            <p:nvPr/>
          </p:nvSpPr>
          <p:spPr>
            <a:xfrm>
              <a:off x="1655100" y="3332725"/>
              <a:ext cx="101600" cy="99750"/>
            </a:xfrm>
            <a:custGeom>
              <a:avLst/>
              <a:gdLst/>
              <a:ahLst/>
              <a:cxnLst/>
              <a:rect l="l" t="t" r="r" b="b"/>
              <a:pathLst>
                <a:path w="4064" h="3990" extrusionOk="0">
                  <a:moveTo>
                    <a:pt x="2078" y="0"/>
                  </a:moveTo>
                  <a:cubicBezTo>
                    <a:pt x="920" y="0"/>
                    <a:pt x="0" y="846"/>
                    <a:pt x="0" y="2004"/>
                  </a:cubicBezTo>
                  <a:cubicBezTo>
                    <a:pt x="0" y="3071"/>
                    <a:pt x="920" y="3990"/>
                    <a:pt x="2078" y="3990"/>
                  </a:cubicBezTo>
                  <a:cubicBezTo>
                    <a:pt x="3144" y="3990"/>
                    <a:pt x="4063" y="3071"/>
                    <a:pt x="4063" y="2004"/>
                  </a:cubicBezTo>
                  <a:cubicBezTo>
                    <a:pt x="4063" y="846"/>
                    <a:pt x="3144" y="0"/>
                    <a:pt x="2078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37"/>
            <p:cNvSpPr/>
            <p:nvPr/>
          </p:nvSpPr>
          <p:spPr>
            <a:xfrm>
              <a:off x="1659225" y="3332725"/>
              <a:ext cx="97475" cy="76775"/>
            </a:xfrm>
            <a:custGeom>
              <a:avLst/>
              <a:gdLst/>
              <a:ahLst/>
              <a:cxnLst/>
              <a:rect l="l" t="t" r="r" b="b"/>
              <a:pathLst>
                <a:path w="3899" h="3071" extrusionOk="0">
                  <a:moveTo>
                    <a:pt x="1913" y="0"/>
                  </a:moveTo>
                  <a:cubicBezTo>
                    <a:pt x="994" y="0"/>
                    <a:pt x="221" y="534"/>
                    <a:pt x="1" y="1306"/>
                  </a:cubicBezTo>
                  <a:cubicBezTo>
                    <a:pt x="295" y="846"/>
                    <a:pt x="920" y="460"/>
                    <a:pt x="1600" y="460"/>
                  </a:cubicBezTo>
                  <a:cubicBezTo>
                    <a:pt x="2758" y="460"/>
                    <a:pt x="3604" y="1379"/>
                    <a:pt x="3604" y="2464"/>
                  </a:cubicBezTo>
                  <a:cubicBezTo>
                    <a:pt x="3604" y="2685"/>
                    <a:pt x="3604" y="2924"/>
                    <a:pt x="3512" y="3071"/>
                  </a:cubicBezTo>
                  <a:cubicBezTo>
                    <a:pt x="3751" y="2758"/>
                    <a:pt x="3898" y="2372"/>
                    <a:pt x="3898" y="2004"/>
                  </a:cubicBezTo>
                  <a:cubicBezTo>
                    <a:pt x="3898" y="846"/>
                    <a:pt x="2979" y="0"/>
                    <a:pt x="1913" y="0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7"/>
            <p:cNvSpPr/>
            <p:nvPr/>
          </p:nvSpPr>
          <p:spPr>
            <a:xfrm>
              <a:off x="1662900" y="3357550"/>
              <a:ext cx="74950" cy="74925"/>
            </a:xfrm>
            <a:custGeom>
              <a:avLst/>
              <a:gdLst/>
              <a:ahLst/>
              <a:cxnLst/>
              <a:rect l="l" t="t" r="r" b="b"/>
              <a:pathLst>
                <a:path w="2998" h="2997" extrusionOk="0">
                  <a:moveTo>
                    <a:pt x="1453" y="0"/>
                  </a:moveTo>
                  <a:cubicBezTo>
                    <a:pt x="700" y="0"/>
                    <a:pt x="1" y="625"/>
                    <a:pt x="1" y="1471"/>
                  </a:cubicBezTo>
                  <a:cubicBezTo>
                    <a:pt x="1" y="2298"/>
                    <a:pt x="700" y="2997"/>
                    <a:pt x="1453" y="2997"/>
                  </a:cubicBezTo>
                  <a:cubicBezTo>
                    <a:pt x="2299" y="2997"/>
                    <a:pt x="2998" y="2298"/>
                    <a:pt x="2998" y="1471"/>
                  </a:cubicBezTo>
                  <a:cubicBezTo>
                    <a:pt x="2998" y="625"/>
                    <a:pt x="2299" y="0"/>
                    <a:pt x="1453" y="0"/>
                  </a:cubicBezTo>
                  <a:close/>
                </a:path>
              </a:pathLst>
            </a:custGeom>
            <a:solidFill>
              <a:srgbClr val="F4F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bg>
      <p:bgPr>
        <a:solidFill>
          <a:schemeClr val="lt1"/>
        </a:solidFill>
        <a:effectLst/>
      </p:bgPr>
    </p:bg>
    <p:spTree>
      <p:nvGrpSpPr>
        <p:cNvPr id="1" name="Shape 1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1" name="Google Shape;1981;p38"/>
          <p:cNvGrpSpPr/>
          <p:nvPr/>
        </p:nvGrpSpPr>
        <p:grpSpPr>
          <a:xfrm rot="-7399944">
            <a:off x="8082444" y="-77158"/>
            <a:ext cx="1192452" cy="1606533"/>
            <a:chOff x="3915984" y="2821214"/>
            <a:chExt cx="958524" cy="1291373"/>
          </a:xfrm>
        </p:grpSpPr>
        <p:sp>
          <p:nvSpPr>
            <p:cNvPr id="1982" name="Google Shape;1982;p38"/>
            <p:cNvSpPr/>
            <p:nvPr/>
          </p:nvSpPr>
          <p:spPr>
            <a:xfrm>
              <a:off x="4512049" y="3285243"/>
              <a:ext cx="362459" cy="286110"/>
            </a:xfrm>
            <a:custGeom>
              <a:avLst/>
              <a:gdLst/>
              <a:ahLst/>
              <a:cxnLst/>
              <a:rect l="l" t="t" r="r" b="b"/>
              <a:pathLst>
                <a:path w="8175" h="6453" extrusionOk="0">
                  <a:moveTo>
                    <a:pt x="8175" y="0"/>
                  </a:moveTo>
                  <a:cubicBezTo>
                    <a:pt x="8174" y="0"/>
                    <a:pt x="3702" y="569"/>
                    <a:pt x="1989" y="2255"/>
                  </a:cubicBezTo>
                  <a:cubicBezTo>
                    <a:pt x="0" y="4234"/>
                    <a:pt x="651" y="6415"/>
                    <a:pt x="651" y="6415"/>
                  </a:cubicBezTo>
                  <a:cubicBezTo>
                    <a:pt x="651" y="6415"/>
                    <a:pt x="976" y="6453"/>
                    <a:pt x="1466" y="6453"/>
                  </a:cubicBezTo>
                  <a:cubicBezTo>
                    <a:pt x="2623" y="6453"/>
                    <a:pt x="4701" y="6245"/>
                    <a:pt x="5609" y="4848"/>
                  </a:cubicBezTo>
                  <a:cubicBezTo>
                    <a:pt x="6910" y="2896"/>
                    <a:pt x="6800" y="761"/>
                    <a:pt x="8175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38"/>
            <p:cNvSpPr/>
            <p:nvPr/>
          </p:nvSpPr>
          <p:spPr>
            <a:xfrm>
              <a:off x="4471392" y="3619720"/>
              <a:ext cx="374253" cy="203154"/>
            </a:xfrm>
            <a:custGeom>
              <a:avLst/>
              <a:gdLst/>
              <a:ahLst/>
              <a:cxnLst/>
              <a:rect l="l" t="t" r="r" b="b"/>
              <a:pathLst>
                <a:path w="8441" h="4582" extrusionOk="0">
                  <a:moveTo>
                    <a:pt x="3190" y="0"/>
                  </a:moveTo>
                  <a:cubicBezTo>
                    <a:pt x="1691" y="0"/>
                    <a:pt x="1375" y="1501"/>
                    <a:pt x="1375" y="1501"/>
                  </a:cubicBezTo>
                  <a:cubicBezTo>
                    <a:pt x="1375" y="1501"/>
                    <a:pt x="1" y="2839"/>
                    <a:pt x="1641" y="3948"/>
                  </a:cubicBezTo>
                  <a:cubicBezTo>
                    <a:pt x="2406" y="4448"/>
                    <a:pt x="3935" y="4581"/>
                    <a:pt x="5350" y="4581"/>
                  </a:cubicBezTo>
                  <a:cubicBezTo>
                    <a:pt x="6970" y="4581"/>
                    <a:pt x="8441" y="4406"/>
                    <a:pt x="8441" y="4406"/>
                  </a:cubicBezTo>
                  <a:cubicBezTo>
                    <a:pt x="8441" y="4406"/>
                    <a:pt x="6526" y="585"/>
                    <a:pt x="3703" y="53"/>
                  </a:cubicBezTo>
                  <a:cubicBezTo>
                    <a:pt x="3518" y="17"/>
                    <a:pt x="3348" y="0"/>
                    <a:pt x="3190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38"/>
            <p:cNvSpPr/>
            <p:nvPr/>
          </p:nvSpPr>
          <p:spPr>
            <a:xfrm>
              <a:off x="4439292" y="3156444"/>
              <a:ext cx="353946" cy="175000"/>
            </a:xfrm>
            <a:custGeom>
              <a:avLst/>
              <a:gdLst/>
              <a:ahLst/>
              <a:cxnLst/>
              <a:rect l="l" t="t" r="r" b="b"/>
              <a:pathLst>
                <a:path w="7983" h="3947" extrusionOk="0">
                  <a:moveTo>
                    <a:pt x="4239" y="1"/>
                  </a:moveTo>
                  <a:cubicBezTo>
                    <a:pt x="3605" y="1"/>
                    <a:pt x="2911" y="85"/>
                    <a:pt x="2173" y="303"/>
                  </a:cubicBezTo>
                  <a:cubicBezTo>
                    <a:pt x="459" y="843"/>
                    <a:pt x="1" y="2328"/>
                    <a:pt x="376" y="3244"/>
                  </a:cubicBezTo>
                  <a:cubicBezTo>
                    <a:pt x="376" y="3244"/>
                    <a:pt x="892" y="3947"/>
                    <a:pt x="2274" y="3947"/>
                  </a:cubicBezTo>
                  <a:cubicBezTo>
                    <a:pt x="2540" y="3947"/>
                    <a:pt x="2838" y="3921"/>
                    <a:pt x="3172" y="3858"/>
                  </a:cubicBezTo>
                  <a:cubicBezTo>
                    <a:pt x="5573" y="3437"/>
                    <a:pt x="7983" y="1073"/>
                    <a:pt x="7983" y="1073"/>
                  </a:cubicBezTo>
                  <a:cubicBezTo>
                    <a:pt x="7983" y="1073"/>
                    <a:pt x="6492" y="1"/>
                    <a:pt x="4239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8"/>
            <p:cNvSpPr/>
            <p:nvPr/>
          </p:nvSpPr>
          <p:spPr>
            <a:xfrm>
              <a:off x="4364540" y="2821214"/>
              <a:ext cx="340556" cy="333640"/>
            </a:xfrm>
            <a:custGeom>
              <a:avLst/>
              <a:gdLst/>
              <a:ahLst/>
              <a:cxnLst/>
              <a:rect l="l" t="t" r="r" b="b"/>
              <a:pathLst>
                <a:path w="7681" h="7525" extrusionOk="0">
                  <a:moveTo>
                    <a:pt x="7680" y="1"/>
                  </a:moveTo>
                  <a:cubicBezTo>
                    <a:pt x="7680" y="1"/>
                    <a:pt x="3519" y="688"/>
                    <a:pt x="2108" y="2750"/>
                  </a:cubicBezTo>
                  <a:cubicBezTo>
                    <a:pt x="1" y="5765"/>
                    <a:pt x="2062" y="7525"/>
                    <a:pt x="2062" y="7525"/>
                  </a:cubicBezTo>
                  <a:cubicBezTo>
                    <a:pt x="2062" y="7525"/>
                    <a:pt x="4775" y="7259"/>
                    <a:pt x="5957" y="5078"/>
                  </a:cubicBezTo>
                  <a:cubicBezTo>
                    <a:pt x="7222" y="2713"/>
                    <a:pt x="6415" y="881"/>
                    <a:pt x="7680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8"/>
            <p:cNvSpPr/>
            <p:nvPr/>
          </p:nvSpPr>
          <p:spPr>
            <a:xfrm>
              <a:off x="3992377" y="3029685"/>
              <a:ext cx="329960" cy="309919"/>
            </a:xfrm>
            <a:custGeom>
              <a:avLst/>
              <a:gdLst/>
              <a:ahLst/>
              <a:cxnLst/>
              <a:rect l="l" t="t" r="r" b="b"/>
              <a:pathLst>
                <a:path w="7442" h="6990" extrusionOk="0">
                  <a:moveTo>
                    <a:pt x="193" y="0"/>
                  </a:moveTo>
                  <a:lnTo>
                    <a:pt x="193" y="0"/>
                  </a:lnTo>
                  <a:cubicBezTo>
                    <a:pt x="192" y="0"/>
                    <a:pt x="0" y="4271"/>
                    <a:pt x="2291" y="5911"/>
                  </a:cubicBezTo>
                  <a:cubicBezTo>
                    <a:pt x="3485" y="6784"/>
                    <a:pt x="4601" y="6990"/>
                    <a:pt x="5388" y="6990"/>
                  </a:cubicBezTo>
                  <a:cubicBezTo>
                    <a:pt x="6087" y="6990"/>
                    <a:pt x="6525" y="6827"/>
                    <a:pt x="6525" y="6827"/>
                  </a:cubicBezTo>
                  <a:cubicBezTo>
                    <a:pt x="6525" y="6827"/>
                    <a:pt x="7441" y="4921"/>
                    <a:pt x="5993" y="3015"/>
                  </a:cubicBezTo>
                  <a:cubicBezTo>
                    <a:pt x="4546" y="1100"/>
                    <a:pt x="1375" y="1375"/>
                    <a:pt x="193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8"/>
            <p:cNvSpPr/>
            <p:nvPr/>
          </p:nvSpPr>
          <p:spPr>
            <a:xfrm>
              <a:off x="3915984" y="3359596"/>
              <a:ext cx="326723" cy="256803"/>
            </a:xfrm>
            <a:custGeom>
              <a:avLst/>
              <a:gdLst/>
              <a:ahLst/>
              <a:cxnLst/>
              <a:rect l="l" t="t" r="r" b="b"/>
              <a:pathLst>
                <a:path w="7369" h="5792" extrusionOk="0">
                  <a:moveTo>
                    <a:pt x="917" y="0"/>
                  </a:moveTo>
                  <a:lnTo>
                    <a:pt x="917" y="0"/>
                  </a:lnTo>
                  <a:cubicBezTo>
                    <a:pt x="917" y="1"/>
                    <a:pt x="0" y="3171"/>
                    <a:pt x="2255" y="4931"/>
                  </a:cubicBezTo>
                  <a:cubicBezTo>
                    <a:pt x="3134" y="5589"/>
                    <a:pt x="3969" y="5791"/>
                    <a:pt x="4665" y="5791"/>
                  </a:cubicBezTo>
                  <a:cubicBezTo>
                    <a:pt x="5780" y="5791"/>
                    <a:pt x="6534" y="5270"/>
                    <a:pt x="6534" y="5270"/>
                  </a:cubicBezTo>
                  <a:cubicBezTo>
                    <a:pt x="6534" y="5270"/>
                    <a:pt x="7368" y="3739"/>
                    <a:pt x="5728" y="2291"/>
                  </a:cubicBezTo>
                  <a:cubicBezTo>
                    <a:pt x="4087" y="844"/>
                    <a:pt x="2099" y="1375"/>
                    <a:pt x="917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8"/>
            <p:cNvSpPr/>
            <p:nvPr/>
          </p:nvSpPr>
          <p:spPr>
            <a:xfrm>
              <a:off x="3988697" y="3772682"/>
              <a:ext cx="291608" cy="335369"/>
            </a:xfrm>
            <a:custGeom>
              <a:avLst/>
              <a:gdLst/>
              <a:ahLst/>
              <a:cxnLst/>
              <a:rect l="l" t="t" r="r" b="b"/>
              <a:pathLst>
                <a:path w="6577" h="7564" extrusionOk="0">
                  <a:moveTo>
                    <a:pt x="2490" y="0"/>
                  </a:moveTo>
                  <a:cubicBezTo>
                    <a:pt x="1563" y="0"/>
                    <a:pt x="450" y="676"/>
                    <a:pt x="276" y="2404"/>
                  </a:cubicBezTo>
                  <a:cubicBezTo>
                    <a:pt x="1" y="4925"/>
                    <a:pt x="1073" y="7564"/>
                    <a:pt x="1073" y="7564"/>
                  </a:cubicBezTo>
                  <a:cubicBezTo>
                    <a:pt x="1073" y="7564"/>
                    <a:pt x="2182" y="6336"/>
                    <a:pt x="3364" y="5273"/>
                  </a:cubicBezTo>
                  <a:cubicBezTo>
                    <a:pt x="4546" y="4164"/>
                    <a:pt x="6498" y="3440"/>
                    <a:pt x="6535" y="2029"/>
                  </a:cubicBezTo>
                  <a:cubicBezTo>
                    <a:pt x="6577" y="630"/>
                    <a:pt x="5621" y="330"/>
                    <a:pt x="4795" y="330"/>
                  </a:cubicBezTo>
                  <a:cubicBezTo>
                    <a:pt x="4176" y="330"/>
                    <a:pt x="3630" y="498"/>
                    <a:pt x="3630" y="498"/>
                  </a:cubicBezTo>
                  <a:cubicBezTo>
                    <a:pt x="3407" y="184"/>
                    <a:pt x="2974" y="0"/>
                    <a:pt x="2490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8"/>
            <p:cNvSpPr/>
            <p:nvPr/>
          </p:nvSpPr>
          <p:spPr>
            <a:xfrm>
              <a:off x="4092312" y="2909400"/>
              <a:ext cx="511211" cy="1203187"/>
            </a:xfrm>
            <a:custGeom>
              <a:avLst/>
              <a:gdLst/>
              <a:ahLst/>
              <a:cxnLst/>
              <a:rect l="l" t="t" r="r" b="b"/>
              <a:pathLst>
                <a:path w="11530" h="27137" extrusionOk="0">
                  <a:moveTo>
                    <a:pt x="11529" y="1"/>
                  </a:moveTo>
                  <a:lnTo>
                    <a:pt x="11529" y="1"/>
                  </a:lnTo>
                  <a:cubicBezTo>
                    <a:pt x="0" y="13747"/>
                    <a:pt x="8248" y="24890"/>
                    <a:pt x="9962" y="26952"/>
                  </a:cubicBezTo>
                  <a:cubicBezTo>
                    <a:pt x="10069" y="27080"/>
                    <a:pt x="10198" y="27136"/>
                    <a:pt x="10332" y="27136"/>
                  </a:cubicBezTo>
                  <a:cubicBezTo>
                    <a:pt x="10438" y="27136"/>
                    <a:pt x="10547" y="27100"/>
                    <a:pt x="10649" y="27035"/>
                  </a:cubicBezTo>
                  <a:cubicBezTo>
                    <a:pt x="10878" y="26842"/>
                    <a:pt x="10878" y="26540"/>
                    <a:pt x="10686" y="26311"/>
                  </a:cubicBezTo>
                  <a:cubicBezTo>
                    <a:pt x="9540" y="25239"/>
                    <a:pt x="6525" y="21765"/>
                    <a:pt x="6104" y="14773"/>
                  </a:cubicBezTo>
                  <a:cubicBezTo>
                    <a:pt x="5646" y="7791"/>
                    <a:pt x="11528" y="2"/>
                    <a:pt x="11529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8"/>
            <p:cNvSpPr/>
            <p:nvPr/>
          </p:nvSpPr>
          <p:spPr>
            <a:xfrm>
              <a:off x="4362900" y="3215767"/>
              <a:ext cx="304820" cy="171098"/>
            </a:xfrm>
            <a:custGeom>
              <a:avLst/>
              <a:gdLst/>
              <a:ahLst/>
              <a:cxnLst/>
              <a:rect l="l" t="t" r="r" b="b"/>
              <a:pathLst>
                <a:path w="6875" h="3859" extrusionOk="0">
                  <a:moveTo>
                    <a:pt x="6682" y="0"/>
                  </a:moveTo>
                  <a:cubicBezTo>
                    <a:pt x="6645" y="37"/>
                    <a:pt x="5499" y="110"/>
                    <a:pt x="4088" y="614"/>
                  </a:cubicBezTo>
                  <a:cubicBezTo>
                    <a:pt x="2219" y="1256"/>
                    <a:pt x="807" y="2291"/>
                    <a:pt x="38" y="3629"/>
                  </a:cubicBezTo>
                  <a:cubicBezTo>
                    <a:pt x="1" y="3703"/>
                    <a:pt x="38" y="3776"/>
                    <a:pt x="120" y="3858"/>
                  </a:cubicBezTo>
                  <a:lnTo>
                    <a:pt x="193" y="3858"/>
                  </a:lnTo>
                  <a:cubicBezTo>
                    <a:pt x="230" y="3858"/>
                    <a:pt x="267" y="3822"/>
                    <a:pt x="312" y="3776"/>
                  </a:cubicBezTo>
                  <a:cubicBezTo>
                    <a:pt x="2063" y="724"/>
                    <a:pt x="6682" y="303"/>
                    <a:pt x="6727" y="303"/>
                  </a:cubicBezTo>
                  <a:cubicBezTo>
                    <a:pt x="6801" y="303"/>
                    <a:pt x="6874" y="229"/>
                    <a:pt x="6874" y="156"/>
                  </a:cubicBezTo>
                  <a:cubicBezTo>
                    <a:pt x="6874" y="74"/>
                    <a:pt x="6801" y="0"/>
                    <a:pt x="6682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8"/>
            <p:cNvSpPr/>
            <p:nvPr/>
          </p:nvSpPr>
          <p:spPr>
            <a:xfrm>
              <a:off x="4395000" y="3388991"/>
              <a:ext cx="337320" cy="444794"/>
            </a:xfrm>
            <a:custGeom>
              <a:avLst/>
              <a:gdLst/>
              <a:ahLst/>
              <a:cxnLst/>
              <a:rect l="l" t="t" r="r" b="b"/>
              <a:pathLst>
                <a:path w="7608" h="10032" extrusionOk="0">
                  <a:moveTo>
                    <a:pt x="7442" y="1"/>
                  </a:moveTo>
                  <a:cubicBezTo>
                    <a:pt x="7405" y="1"/>
                    <a:pt x="7366" y="10"/>
                    <a:pt x="7332" y="25"/>
                  </a:cubicBezTo>
                  <a:cubicBezTo>
                    <a:pt x="7332" y="61"/>
                    <a:pt x="5692" y="1244"/>
                    <a:pt x="4015" y="3040"/>
                  </a:cubicBezTo>
                  <a:cubicBezTo>
                    <a:pt x="2411" y="4726"/>
                    <a:pt x="459" y="7246"/>
                    <a:pt x="47" y="9840"/>
                  </a:cubicBezTo>
                  <a:cubicBezTo>
                    <a:pt x="1" y="9913"/>
                    <a:pt x="83" y="10032"/>
                    <a:pt x="157" y="10032"/>
                  </a:cubicBezTo>
                  <a:lnTo>
                    <a:pt x="193" y="10032"/>
                  </a:lnTo>
                  <a:cubicBezTo>
                    <a:pt x="276" y="10032"/>
                    <a:pt x="312" y="9995"/>
                    <a:pt x="349" y="9913"/>
                  </a:cubicBezTo>
                  <a:cubicBezTo>
                    <a:pt x="1110" y="5028"/>
                    <a:pt x="7451" y="327"/>
                    <a:pt x="7525" y="290"/>
                  </a:cubicBezTo>
                  <a:cubicBezTo>
                    <a:pt x="7607" y="254"/>
                    <a:pt x="7607" y="144"/>
                    <a:pt x="7561" y="61"/>
                  </a:cubicBezTo>
                  <a:cubicBezTo>
                    <a:pt x="7540" y="18"/>
                    <a:pt x="7493" y="1"/>
                    <a:pt x="7442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8"/>
            <p:cNvSpPr/>
            <p:nvPr/>
          </p:nvSpPr>
          <p:spPr>
            <a:xfrm>
              <a:off x="4447849" y="3673677"/>
              <a:ext cx="277553" cy="67083"/>
            </a:xfrm>
            <a:custGeom>
              <a:avLst/>
              <a:gdLst/>
              <a:ahLst/>
              <a:cxnLst/>
              <a:rect l="l" t="t" r="r" b="b"/>
              <a:pathLst>
                <a:path w="6260" h="1513" extrusionOk="0">
                  <a:moveTo>
                    <a:pt x="1603" y="0"/>
                  </a:moveTo>
                  <a:cubicBezTo>
                    <a:pt x="1098" y="0"/>
                    <a:pt x="592" y="61"/>
                    <a:pt x="110" y="211"/>
                  </a:cubicBezTo>
                  <a:cubicBezTo>
                    <a:pt x="37" y="248"/>
                    <a:pt x="0" y="321"/>
                    <a:pt x="37" y="404"/>
                  </a:cubicBezTo>
                  <a:cubicBezTo>
                    <a:pt x="37" y="463"/>
                    <a:pt x="110" y="523"/>
                    <a:pt x="182" y="523"/>
                  </a:cubicBezTo>
                  <a:cubicBezTo>
                    <a:pt x="198" y="523"/>
                    <a:pt x="214" y="520"/>
                    <a:pt x="229" y="513"/>
                  </a:cubicBezTo>
                  <a:cubicBezTo>
                    <a:pt x="680" y="366"/>
                    <a:pt x="1161" y="306"/>
                    <a:pt x="1644" y="306"/>
                  </a:cubicBezTo>
                  <a:cubicBezTo>
                    <a:pt x="3773" y="306"/>
                    <a:pt x="5964" y="1475"/>
                    <a:pt x="5994" y="1512"/>
                  </a:cubicBezTo>
                  <a:lnTo>
                    <a:pt x="6067" y="1512"/>
                  </a:lnTo>
                  <a:cubicBezTo>
                    <a:pt x="6104" y="1512"/>
                    <a:pt x="6186" y="1512"/>
                    <a:pt x="6223" y="1430"/>
                  </a:cubicBezTo>
                  <a:cubicBezTo>
                    <a:pt x="6259" y="1357"/>
                    <a:pt x="6223" y="1283"/>
                    <a:pt x="6140" y="1237"/>
                  </a:cubicBezTo>
                  <a:cubicBezTo>
                    <a:pt x="6021" y="1178"/>
                    <a:pt x="3817" y="0"/>
                    <a:pt x="1603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8"/>
            <p:cNvSpPr/>
            <p:nvPr/>
          </p:nvSpPr>
          <p:spPr>
            <a:xfrm>
              <a:off x="3992377" y="3437584"/>
              <a:ext cx="386047" cy="343793"/>
            </a:xfrm>
            <a:custGeom>
              <a:avLst/>
              <a:gdLst/>
              <a:ahLst/>
              <a:cxnLst/>
              <a:rect l="l" t="t" r="r" b="b"/>
              <a:pathLst>
                <a:path w="8707" h="7754" extrusionOk="0">
                  <a:moveTo>
                    <a:pt x="266" y="1"/>
                  </a:moveTo>
                  <a:cubicBezTo>
                    <a:pt x="193" y="1"/>
                    <a:pt x="73" y="1"/>
                    <a:pt x="37" y="74"/>
                  </a:cubicBezTo>
                  <a:cubicBezTo>
                    <a:pt x="0" y="148"/>
                    <a:pt x="37" y="267"/>
                    <a:pt x="110" y="303"/>
                  </a:cubicBezTo>
                  <a:cubicBezTo>
                    <a:pt x="5187" y="2594"/>
                    <a:pt x="8358" y="7635"/>
                    <a:pt x="8395" y="7671"/>
                  </a:cubicBezTo>
                  <a:cubicBezTo>
                    <a:pt x="8440" y="7708"/>
                    <a:pt x="8477" y="7754"/>
                    <a:pt x="8550" y="7754"/>
                  </a:cubicBezTo>
                  <a:cubicBezTo>
                    <a:pt x="8550" y="7754"/>
                    <a:pt x="8587" y="7754"/>
                    <a:pt x="8624" y="7708"/>
                  </a:cubicBezTo>
                  <a:cubicBezTo>
                    <a:pt x="8706" y="7671"/>
                    <a:pt x="8706" y="7598"/>
                    <a:pt x="8669" y="7525"/>
                  </a:cubicBezTo>
                  <a:cubicBezTo>
                    <a:pt x="8624" y="7479"/>
                    <a:pt x="5416" y="2365"/>
                    <a:pt x="266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8"/>
            <p:cNvSpPr/>
            <p:nvPr/>
          </p:nvSpPr>
          <p:spPr>
            <a:xfrm>
              <a:off x="4093952" y="3694782"/>
              <a:ext cx="232018" cy="226786"/>
            </a:xfrm>
            <a:custGeom>
              <a:avLst/>
              <a:gdLst/>
              <a:ahLst/>
              <a:cxnLst/>
              <a:rect l="l" t="t" r="r" b="b"/>
              <a:pathLst>
                <a:path w="5233" h="5115" extrusionOk="0">
                  <a:moveTo>
                    <a:pt x="5031" y="0"/>
                  </a:moveTo>
                  <a:cubicBezTo>
                    <a:pt x="4828" y="0"/>
                    <a:pt x="3997" y="29"/>
                    <a:pt x="3015" y="532"/>
                  </a:cubicBezTo>
                  <a:cubicBezTo>
                    <a:pt x="2025" y="1073"/>
                    <a:pt x="687" y="2255"/>
                    <a:pt x="0" y="4931"/>
                  </a:cubicBezTo>
                  <a:cubicBezTo>
                    <a:pt x="0" y="5004"/>
                    <a:pt x="37" y="5114"/>
                    <a:pt x="110" y="5114"/>
                  </a:cubicBezTo>
                  <a:lnTo>
                    <a:pt x="147" y="5114"/>
                  </a:lnTo>
                  <a:cubicBezTo>
                    <a:pt x="229" y="5114"/>
                    <a:pt x="303" y="5078"/>
                    <a:pt x="303" y="5004"/>
                  </a:cubicBezTo>
                  <a:cubicBezTo>
                    <a:pt x="1436" y="461"/>
                    <a:pt x="4457" y="302"/>
                    <a:pt x="4969" y="302"/>
                  </a:cubicBezTo>
                  <a:cubicBezTo>
                    <a:pt x="5008" y="302"/>
                    <a:pt x="5032" y="303"/>
                    <a:pt x="5040" y="303"/>
                  </a:cubicBezTo>
                  <a:cubicBezTo>
                    <a:pt x="5150" y="303"/>
                    <a:pt x="5233" y="267"/>
                    <a:pt x="5233" y="193"/>
                  </a:cubicBezTo>
                  <a:cubicBezTo>
                    <a:pt x="5233" y="74"/>
                    <a:pt x="5150" y="1"/>
                    <a:pt x="5077" y="1"/>
                  </a:cubicBezTo>
                  <a:cubicBezTo>
                    <a:pt x="5073" y="1"/>
                    <a:pt x="5057" y="0"/>
                    <a:pt x="5031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8"/>
            <p:cNvSpPr/>
            <p:nvPr/>
          </p:nvSpPr>
          <p:spPr>
            <a:xfrm>
              <a:off x="4073602" y="3123679"/>
              <a:ext cx="280834" cy="347695"/>
            </a:xfrm>
            <a:custGeom>
              <a:avLst/>
              <a:gdLst/>
              <a:ahLst/>
              <a:cxnLst/>
              <a:rect l="l" t="t" r="r" b="b"/>
              <a:pathLst>
                <a:path w="6334" h="7842" extrusionOk="0">
                  <a:moveTo>
                    <a:pt x="186" y="1"/>
                  </a:moveTo>
                  <a:cubicBezTo>
                    <a:pt x="135" y="1"/>
                    <a:pt x="64" y="35"/>
                    <a:pt x="38" y="89"/>
                  </a:cubicBezTo>
                  <a:cubicBezTo>
                    <a:pt x="1" y="171"/>
                    <a:pt x="38" y="244"/>
                    <a:pt x="74" y="281"/>
                  </a:cubicBezTo>
                  <a:cubicBezTo>
                    <a:pt x="4775" y="3030"/>
                    <a:pt x="5994" y="7686"/>
                    <a:pt x="5994" y="7732"/>
                  </a:cubicBezTo>
                  <a:cubicBezTo>
                    <a:pt x="6031" y="7805"/>
                    <a:pt x="6104" y="7842"/>
                    <a:pt x="6150" y="7842"/>
                  </a:cubicBezTo>
                  <a:lnTo>
                    <a:pt x="6187" y="7842"/>
                  </a:lnTo>
                  <a:cubicBezTo>
                    <a:pt x="6260" y="7805"/>
                    <a:pt x="6333" y="7732"/>
                    <a:pt x="6297" y="7649"/>
                  </a:cubicBezTo>
                  <a:cubicBezTo>
                    <a:pt x="6297" y="7612"/>
                    <a:pt x="5041" y="2838"/>
                    <a:pt x="230" y="15"/>
                  </a:cubicBezTo>
                  <a:cubicBezTo>
                    <a:pt x="220" y="6"/>
                    <a:pt x="204" y="1"/>
                    <a:pt x="186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6" name="Google Shape;1996;p38"/>
          <p:cNvGrpSpPr/>
          <p:nvPr/>
        </p:nvGrpSpPr>
        <p:grpSpPr>
          <a:xfrm rot="-7399944">
            <a:off x="8082444" y="1258542"/>
            <a:ext cx="1192452" cy="1606533"/>
            <a:chOff x="3915984" y="2821214"/>
            <a:chExt cx="958524" cy="1291373"/>
          </a:xfrm>
        </p:grpSpPr>
        <p:sp>
          <p:nvSpPr>
            <p:cNvPr id="1997" name="Google Shape;1997;p38"/>
            <p:cNvSpPr/>
            <p:nvPr/>
          </p:nvSpPr>
          <p:spPr>
            <a:xfrm>
              <a:off x="4512049" y="3285243"/>
              <a:ext cx="362459" cy="286110"/>
            </a:xfrm>
            <a:custGeom>
              <a:avLst/>
              <a:gdLst/>
              <a:ahLst/>
              <a:cxnLst/>
              <a:rect l="l" t="t" r="r" b="b"/>
              <a:pathLst>
                <a:path w="8175" h="6453" extrusionOk="0">
                  <a:moveTo>
                    <a:pt x="8175" y="0"/>
                  </a:moveTo>
                  <a:cubicBezTo>
                    <a:pt x="8174" y="0"/>
                    <a:pt x="3702" y="569"/>
                    <a:pt x="1989" y="2255"/>
                  </a:cubicBezTo>
                  <a:cubicBezTo>
                    <a:pt x="0" y="4234"/>
                    <a:pt x="651" y="6415"/>
                    <a:pt x="651" y="6415"/>
                  </a:cubicBezTo>
                  <a:cubicBezTo>
                    <a:pt x="651" y="6415"/>
                    <a:pt x="976" y="6453"/>
                    <a:pt x="1466" y="6453"/>
                  </a:cubicBezTo>
                  <a:cubicBezTo>
                    <a:pt x="2623" y="6453"/>
                    <a:pt x="4701" y="6245"/>
                    <a:pt x="5609" y="4848"/>
                  </a:cubicBezTo>
                  <a:cubicBezTo>
                    <a:pt x="6910" y="2896"/>
                    <a:pt x="6800" y="761"/>
                    <a:pt x="8175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8"/>
            <p:cNvSpPr/>
            <p:nvPr/>
          </p:nvSpPr>
          <p:spPr>
            <a:xfrm>
              <a:off x="4471392" y="3619720"/>
              <a:ext cx="374253" cy="203154"/>
            </a:xfrm>
            <a:custGeom>
              <a:avLst/>
              <a:gdLst/>
              <a:ahLst/>
              <a:cxnLst/>
              <a:rect l="l" t="t" r="r" b="b"/>
              <a:pathLst>
                <a:path w="8441" h="4582" extrusionOk="0">
                  <a:moveTo>
                    <a:pt x="3190" y="0"/>
                  </a:moveTo>
                  <a:cubicBezTo>
                    <a:pt x="1691" y="0"/>
                    <a:pt x="1375" y="1501"/>
                    <a:pt x="1375" y="1501"/>
                  </a:cubicBezTo>
                  <a:cubicBezTo>
                    <a:pt x="1375" y="1501"/>
                    <a:pt x="1" y="2839"/>
                    <a:pt x="1641" y="3948"/>
                  </a:cubicBezTo>
                  <a:cubicBezTo>
                    <a:pt x="2406" y="4448"/>
                    <a:pt x="3935" y="4581"/>
                    <a:pt x="5350" y="4581"/>
                  </a:cubicBezTo>
                  <a:cubicBezTo>
                    <a:pt x="6970" y="4581"/>
                    <a:pt x="8441" y="4406"/>
                    <a:pt x="8441" y="4406"/>
                  </a:cubicBezTo>
                  <a:cubicBezTo>
                    <a:pt x="8441" y="4406"/>
                    <a:pt x="6526" y="585"/>
                    <a:pt x="3703" y="53"/>
                  </a:cubicBezTo>
                  <a:cubicBezTo>
                    <a:pt x="3518" y="17"/>
                    <a:pt x="3348" y="0"/>
                    <a:pt x="3190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38"/>
            <p:cNvSpPr/>
            <p:nvPr/>
          </p:nvSpPr>
          <p:spPr>
            <a:xfrm>
              <a:off x="4439292" y="3156444"/>
              <a:ext cx="353946" cy="175000"/>
            </a:xfrm>
            <a:custGeom>
              <a:avLst/>
              <a:gdLst/>
              <a:ahLst/>
              <a:cxnLst/>
              <a:rect l="l" t="t" r="r" b="b"/>
              <a:pathLst>
                <a:path w="7983" h="3947" extrusionOk="0">
                  <a:moveTo>
                    <a:pt x="4239" y="1"/>
                  </a:moveTo>
                  <a:cubicBezTo>
                    <a:pt x="3605" y="1"/>
                    <a:pt x="2911" y="85"/>
                    <a:pt x="2173" y="303"/>
                  </a:cubicBezTo>
                  <a:cubicBezTo>
                    <a:pt x="459" y="843"/>
                    <a:pt x="1" y="2328"/>
                    <a:pt x="376" y="3244"/>
                  </a:cubicBezTo>
                  <a:cubicBezTo>
                    <a:pt x="376" y="3244"/>
                    <a:pt x="892" y="3947"/>
                    <a:pt x="2274" y="3947"/>
                  </a:cubicBezTo>
                  <a:cubicBezTo>
                    <a:pt x="2540" y="3947"/>
                    <a:pt x="2838" y="3921"/>
                    <a:pt x="3172" y="3858"/>
                  </a:cubicBezTo>
                  <a:cubicBezTo>
                    <a:pt x="5573" y="3437"/>
                    <a:pt x="7983" y="1073"/>
                    <a:pt x="7983" y="1073"/>
                  </a:cubicBezTo>
                  <a:cubicBezTo>
                    <a:pt x="7983" y="1073"/>
                    <a:pt x="6492" y="1"/>
                    <a:pt x="4239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8"/>
            <p:cNvSpPr/>
            <p:nvPr/>
          </p:nvSpPr>
          <p:spPr>
            <a:xfrm>
              <a:off x="4364540" y="2821214"/>
              <a:ext cx="340556" cy="333640"/>
            </a:xfrm>
            <a:custGeom>
              <a:avLst/>
              <a:gdLst/>
              <a:ahLst/>
              <a:cxnLst/>
              <a:rect l="l" t="t" r="r" b="b"/>
              <a:pathLst>
                <a:path w="7681" h="7525" extrusionOk="0">
                  <a:moveTo>
                    <a:pt x="7680" y="1"/>
                  </a:moveTo>
                  <a:cubicBezTo>
                    <a:pt x="7680" y="1"/>
                    <a:pt x="3519" y="688"/>
                    <a:pt x="2108" y="2750"/>
                  </a:cubicBezTo>
                  <a:cubicBezTo>
                    <a:pt x="1" y="5765"/>
                    <a:pt x="2062" y="7525"/>
                    <a:pt x="2062" y="7525"/>
                  </a:cubicBezTo>
                  <a:cubicBezTo>
                    <a:pt x="2062" y="7525"/>
                    <a:pt x="4775" y="7259"/>
                    <a:pt x="5957" y="5078"/>
                  </a:cubicBezTo>
                  <a:cubicBezTo>
                    <a:pt x="7222" y="2713"/>
                    <a:pt x="6415" y="881"/>
                    <a:pt x="7680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8"/>
            <p:cNvSpPr/>
            <p:nvPr/>
          </p:nvSpPr>
          <p:spPr>
            <a:xfrm>
              <a:off x="3992377" y="3029685"/>
              <a:ext cx="329960" cy="309919"/>
            </a:xfrm>
            <a:custGeom>
              <a:avLst/>
              <a:gdLst/>
              <a:ahLst/>
              <a:cxnLst/>
              <a:rect l="l" t="t" r="r" b="b"/>
              <a:pathLst>
                <a:path w="7442" h="6990" extrusionOk="0">
                  <a:moveTo>
                    <a:pt x="193" y="0"/>
                  </a:moveTo>
                  <a:lnTo>
                    <a:pt x="193" y="0"/>
                  </a:lnTo>
                  <a:cubicBezTo>
                    <a:pt x="192" y="0"/>
                    <a:pt x="0" y="4271"/>
                    <a:pt x="2291" y="5911"/>
                  </a:cubicBezTo>
                  <a:cubicBezTo>
                    <a:pt x="3485" y="6784"/>
                    <a:pt x="4601" y="6990"/>
                    <a:pt x="5388" y="6990"/>
                  </a:cubicBezTo>
                  <a:cubicBezTo>
                    <a:pt x="6087" y="6990"/>
                    <a:pt x="6525" y="6827"/>
                    <a:pt x="6525" y="6827"/>
                  </a:cubicBezTo>
                  <a:cubicBezTo>
                    <a:pt x="6525" y="6827"/>
                    <a:pt x="7441" y="4921"/>
                    <a:pt x="5993" y="3015"/>
                  </a:cubicBezTo>
                  <a:cubicBezTo>
                    <a:pt x="4546" y="1100"/>
                    <a:pt x="1375" y="1375"/>
                    <a:pt x="193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8"/>
            <p:cNvSpPr/>
            <p:nvPr/>
          </p:nvSpPr>
          <p:spPr>
            <a:xfrm>
              <a:off x="3915984" y="3359596"/>
              <a:ext cx="326723" cy="256803"/>
            </a:xfrm>
            <a:custGeom>
              <a:avLst/>
              <a:gdLst/>
              <a:ahLst/>
              <a:cxnLst/>
              <a:rect l="l" t="t" r="r" b="b"/>
              <a:pathLst>
                <a:path w="7369" h="5792" extrusionOk="0">
                  <a:moveTo>
                    <a:pt x="917" y="0"/>
                  </a:moveTo>
                  <a:lnTo>
                    <a:pt x="917" y="0"/>
                  </a:lnTo>
                  <a:cubicBezTo>
                    <a:pt x="917" y="1"/>
                    <a:pt x="0" y="3171"/>
                    <a:pt x="2255" y="4931"/>
                  </a:cubicBezTo>
                  <a:cubicBezTo>
                    <a:pt x="3134" y="5589"/>
                    <a:pt x="3969" y="5791"/>
                    <a:pt x="4665" y="5791"/>
                  </a:cubicBezTo>
                  <a:cubicBezTo>
                    <a:pt x="5780" y="5791"/>
                    <a:pt x="6534" y="5270"/>
                    <a:pt x="6534" y="5270"/>
                  </a:cubicBezTo>
                  <a:cubicBezTo>
                    <a:pt x="6534" y="5270"/>
                    <a:pt x="7368" y="3739"/>
                    <a:pt x="5728" y="2291"/>
                  </a:cubicBezTo>
                  <a:cubicBezTo>
                    <a:pt x="4087" y="844"/>
                    <a:pt x="2099" y="1375"/>
                    <a:pt x="917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8"/>
            <p:cNvSpPr/>
            <p:nvPr/>
          </p:nvSpPr>
          <p:spPr>
            <a:xfrm>
              <a:off x="3988697" y="3772682"/>
              <a:ext cx="291608" cy="335369"/>
            </a:xfrm>
            <a:custGeom>
              <a:avLst/>
              <a:gdLst/>
              <a:ahLst/>
              <a:cxnLst/>
              <a:rect l="l" t="t" r="r" b="b"/>
              <a:pathLst>
                <a:path w="6577" h="7564" extrusionOk="0">
                  <a:moveTo>
                    <a:pt x="2490" y="0"/>
                  </a:moveTo>
                  <a:cubicBezTo>
                    <a:pt x="1563" y="0"/>
                    <a:pt x="450" y="676"/>
                    <a:pt x="276" y="2404"/>
                  </a:cubicBezTo>
                  <a:cubicBezTo>
                    <a:pt x="1" y="4925"/>
                    <a:pt x="1073" y="7564"/>
                    <a:pt x="1073" y="7564"/>
                  </a:cubicBezTo>
                  <a:cubicBezTo>
                    <a:pt x="1073" y="7564"/>
                    <a:pt x="2182" y="6336"/>
                    <a:pt x="3364" y="5273"/>
                  </a:cubicBezTo>
                  <a:cubicBezTo>
                    <a:pt x="4546" y="4164"/>
                    <a:pt x="6498" y="3440"/>
                    <a:pt x="6535" y="2029"/>
                  </a:cubicBezTo>
                  <a:cubicBezTo>
                    <a:pt x="6577" y="630"/>
                    <a:pt x="5621" y="330"/>
                    <a:pt x="4795" y="330"/>
                  </a:cubicBezTo>
                  <a:cubicBezTo>
                    <a:pt x="4176" y="330"/>
                    <a:pt x="3630" y="498"/>
                    <a:pt x="3630" y="498"/>
                  </a:cubicBezTo>
                  <a:cubicBezTo>
                    <a:pt x="3407" y="184"/>
                    <a:pt x="2974" y="0"/>
                    <a:pt x="2490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8"/>
            <p:cNvSpPr/>
            <p:nvPr/>
          </p:nvSpPr>
          <p:spPr>
            <a:xfrm>
              <a:off x="4092312" y="2909400"/>
              <a:ext cx="511211" cy="1203187"/>
            </a:xfrm>
            <a:custGeom>
              <a:avLst/>
              <a:gdLst/>
              <a:ahLst/>
              <a:cxnLst/>
              <a:rect l="l" t="t" r="r" b="b"/>
              <a:pathLst>
                <a:path w="11530" h="27137" extrusionOk="0">
                  <a:moveTo>
                    <a:pt x="11529" y="1"/>
                  </a:moveTo>
                  <a:lnTo>
                    <a:pt x="11529" y="1"/>
                  </a:lnTo>
                  <a:cubicBezTo>
                    <a:pt x="0" y="13747"/>
                    <a:pt x="8248" y="24890"/>
                    <a:pt x="9962" y="26952"/>
                  </a:cubicBezTo>
                  <a:cubicBezTo>
                    <a:pt x="10069" y="27080"/>
                    <a:pt x="10198" y="27136"/>
                    <a:pt x="10332" y="27136"/>
                  </a:cubicBezTo>
                  <a:cubicBezTo>
                    <a:pt x="10438" y="27136"/>
                    <a:pt x="10547" y="27100"/>
                    <a:pt x="10649" y="27035"/>
                  </a:cubicBezTo>
                  <a:cubicBezTo>
                    <a:pt x="10878" y="26842"/>
                    <a:pt x="10878" y="26540"/>
                    <a:pt x="10686" y="26311"/>
                  </a:cubicBezTo>
                  <a:cubicBezTo>
                    <a:pt x="9540" y="25239"/>
                    <a:pt x="6525" y="21765"/>
                    <a:pt x="6104" y="14773"/>
                  </a:cubicBezTo>
                  <a:cubicBezTo>
                    <a:pt x="5646" y="7791"/>
                    <a:pt x="11528" y="2"/>
                    <a:pt x="11529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8"/>
            <p:cNvSpPr/>
            <p:nvPr/>
          </p:nvSpPr>
          <p:spPr>
            <a:xfrm>
              <a:off x="4362900" y="3215767"/>
              <a:ext cx="304820" cy="171098"/>
            </a:xfrm>
            <a:custGeom>
              <a:avLst/>
              <a:gdLst/>
              <a:ahLst/>
              <a:cxnLst/>
              <a:rect l="l" t="t" r="r" b="b"/>
              <a:pathLst>
                <a:path w="6875" h="3859" extrusionOk="0">
                  <a:moveTo>
                    <a:pt x="6682" y="0"/>
                  </a:moveTo>
                  <a:cubicBezTo>
                    <a:pt x="6645" y="37"/>
                    <a:pt x="5499" y="110"/>
                    <a:pt x="4088" y="614"/>
                  </a:cubicBezTo>
                  <a:cubicBezTo>
                    <a:pt x="2219" y="1256"/>
                    <a:pt x="807" y="2291"/>
                    <a:pt x="38" y="3629"/>
                  </a:cubicBezTo>
                  <a:cubicBezTo>
                    <a:pt x="1" y="3703"/>
                    <a:pt x="38" y="3776"/>
                    <a:pt x="120" y="3858"/>
                  </a:cubicBezTo>
                  <a:lnTo>
                    <a:pt x="193" y="3858"/>
                  </a:lnTo>
                  <a:cubicBezTo>
                    <a:pt x="230" y="3858"/>
                    <a:pt x="267" y="3822"/>
                    <a:pt x="312" y="3776"/>
                  </a:cubicBezTo>
                  <a:cubicBezTo>
                    <a:pt x="2063" y="724"/>
                    <a:pt x="6682" y="303"/>
                    <a:pt x="6727" y="303"/>
                  </a:cubicBezTo>
                  <a:cubicBezTo>
                    <a:pt x="6801" y="303"/>
                    <a:pt x="6874" y="229"/>
                    <a:pt x="6874" y="156"/>
                  </a:cubicBezTo>
                  <a:cubicBezTo>
                    <a:pt x="6874" y="74"/>
                    <a:pt x="6801" y="0"/>
                    <a:pt x="6682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8"/>
            <p:cNvSpPr/>
            <p:nvPr/>
          </p:nvSpPr>
          <p:spPr>
            <a:xfrm>
              <a:off x="4395000" y="3388991"/>
              <a:ext cx="337320" cy="444794"/>
            </a:xfrm>
            <a:custGeom>
              <a:avLst/>
              <a:gdLst/>
              <a:ahLst/>
              <a:cxnLst/>
              <a:rect l="l" t="t" r="r" b="b"/>
              <a:pathLst>
                <a:path w="7608" h="10032" extrusionOk="0">
                  <a:moveTo>
                    <a:pt x="7442" y="1"/>
                  </a:moveTo>
                  <a:cubicBezTo>
                    <a:pt x="7405" y="1"/>
                    <a:pt x="7366" y="10"/>
                    <a:pt x="7332" y="25"/>
                  </a:cubicBezTo>
                  <a:cubicBezTo>
                    <a:pt x="7332" y="61"/>
                    <a:pt x="5692" y="1244"/>
                    <a:pt x="4015" y="3040"/>
                  </a:cubicBezTo>
                  <a:cubicBezTo>
                    <a:pt x="2411" y="4726"/>
                    <a:pt x="459" y="7246"/>
                    <a:pt x="47" y="9840"/>
                  </a:cubicBezTo>
                  <a:cubicBezTo>
                    <a:pt x="1" y="9913"/>
                    <a:pt x="83" y="10032"/>
                    <a:pt x="157" y="10032"/>
                  </a:cubicBezTo>
                  <a:lnTo>
                    <a:pt x="193" y="10032"/>
                  </a:lnTo>
                  <a:cubicBezTo>
                    <a:pt x="276" y="10032"/>
                    <a:pt x="312" y="9995"/>
                    <a:pt x="349" y="9913"/>
                  </a:cubicBezTo>
                  <a:cubicBezTo>
                    <a:pt x="1110" y="5028"/>
                    <a:pt x="7451" y="327"/>
                    <a:pt x="7525" y="290"/>
                  </a:cubicBezTo>
                  <a:cubicBezTo>
                    <a:pt x="7607" y="254"/>
                    <a:pt x="7607" y="144"/>
                    <a:pt x="7561" y="61"/>
                  </a:cubicBezTo>
                  <a:cubicBezTo>
                    <a:pt x="7540" y="18"/>
                    <a:pt x="7493" y="1"/>
                    <a:pt x="7442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8"/>
            <p:cNvSpPr/>
            <p:nvPr/>
          </p:nvSpPr>
          <p:spPr>
            <a:xfrm>
              <a:off x="4447849" y="3673677"/>
              <a:ext cx="277553" cy="67083"/>
            </a:xfrm>
            <a:custGeom>
              <a:avLst/>
              <a:gdLst/>
              <a:ahLst/>
              <a:cxnLst/>
              <a:rect l="l" t="t" r="r" b="b"/>
              <a:pathLst>
                <a:path w="6260" h="1513" extrusionOk="0">
                  <a:moveTo>
                    <a:pt x="1603" y="0"/>
                  </a:moveTo>
                  <a:cubicBezTo>
                    <a:pt x="1098" y="0"/>
                    <a:pt x="592" y="61"/>
                    <a:pt x="110" y="211"/>
                  </a:cubicBezTo>
                  <a:cubicBezTo>
                    <a:pt x="37" y="248"/>
                    <a:pt x="0" y="321"/>
                    <a:pt x="37" y="404"/>
                  </a:cubicBezTo>
                  <a:cubicBezTo>
                    <a:pt x="37" y="463"/>
                    <a:pt x="110" y="523"/>
                    <a:pt x="182" y="523"/>
                  </a:cubicBezTo>
                  <a:cubicBezTo>
                    <a:pt x="198" y="523"/>
                    <a:pt x="214" y="520"/>
                    <a:pt x="229" y="513"/>
                  </a:cubicBezTo>
                  <a:cubicBezTo>
                    <a:pt x="680" y="366"/>
                    <a:pt x="1161" y="306"/>
                    <a:pt x="1644" y="306"/>
                  </a:cubicBezTo>
                  <a:cubicBezTo>
                    <a:pt x="3773" y="306"/>
                    <a:pt x="5964" y="1475"/>
                    <a:pt x="5994" y="1512"/>
                  </a:cubicBezTo>
                  <a:lnTo>
                    <a:pt x="6067" y="1512"/>
                  </a:lnTo>
                  <a:cubicBezTo>
                    <a:pt x="6104" y="1512"/>
                    <a:pt x="6186" y="1512"/>
                    <a:pt x="6223" y="1430"/>
                  </a:cubicBezTo>
                  <a:cubicBezTo>
                    <a:pt x="6259" y="1357"/>
                    <a:pt x="6223" y="1283"/>
                    <a:pt x="6140" y="1237"/>
                  </a:cubicBezTo>
                  <a:cubicBezTo>
                    <a:pt x="6021" y="1178"/>
                    <a:pt x="3817" y="0"/>
                    <a:pt x="1603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8"/>
            <p:cNvSpPr/>
            <p:nvPr/>
          </p:nvSpPr>
          <p:spPr>
            <a:xfrm>
              <a:off x="3992377" y="3437584"/>
              <a:ext cx="386047" cy="343793"/>
            </a:xfrm>
            <a:custGeom>
              <a:avLst/>
              <a:gdLst/>
              <a:ahLst/>
              <a:cxnLst/>
              <a:rect l="l" t="t" r="r" b="b"/>
              <a:pathLst>
                <a:path w="8707" h="7754" extrusionOk="0">
                  <a:moveTo>
                    <a:pt x="266" y="1"/>
                  </a:moveTo>
                  <a:cubicBezTo>
                    <a:pt x="193" y="1"/>
                    <a:pt x="73" y="1"/>
                    <a:pt x="37" y="74"/>
                  </a:cubicBezTo>
                  <a:cubicBezTo>
                    <a:pt x="0" y="148"/>
                    <a:pt x="37" y="267"/>
                    <a:pt x="110" y="303"/>
                  </a:cubicBezTo>
                  <a:cubicBezTo>
                    <a:pt x="5187" y="2594"/>
                    <a:pt x="8358" y="7635"/>
                    <a:pt x="8395" y="7671"/>
                  </a:cubicBezTo>
                  <a:cubicBezTo>
                    <a:pt x="8440" y="7708"/>
                    <a:pt x="8477" y="7754"/>
                    <a:pt x="8550" y="7754"/>
                  </a:cubicBezTo>
                  <a:cubicBezTo>
                    <a:pt x="8550" y="7754"/>
                    <a:pt x="8587" y="7754"/>
                    <a:pt x="8624" y="7708"/>
                  </a:cubicBezTo>
                  <a:cubicBezTo>
                    <a:pt x="8706" y="7671"/>
                    <a:pt x="8706" y="7598"/>
                    <a:pt x="8669" y="7525"/>
                  </a:cubicBezTo>
                  <a:cubicBezTo>
                    <a:pt x="8624" y="7479"/>
                    <a:pt x="5416" y="2365"/>
                    <a:pt x="266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8"/>
            <p:cNvSpPr/>
            <p:nvPr/>
          </p:nvSpPr>
          <p:spPr>
            <a:xfrm>
              <a:off x="4093952" y="3694782"/>
              <a:ext cx="232018" cy="226786"/>
            </a:xfrm>
            <a:custGeom>
              <a:avLst/>
              <a:gdLst/>
              <a:ahLst/>
              <a:cxnLst/>
              <a:rect l="l" t="t" r="r" b="b"/>
              <a:pathLst>
                <a:path w="5233" h="5115" extrusionOk="0">
                  <a:moveTo>
                    <a:pt x="5031" y="0"/>
                  </a:moveTo>
                  <a:cubicBezTo>
                    <a:pt x="4828" y="0"/>
                    <a:pt x="3997" y="29"/>
                    <a:pt x="3015" y="532"/>
                  </a:cubicBezTo>
                  <a:cubicBezTo>
                    <a:pt x="2025" y="1073"/>
                    <a:pt x="687" y="2255"/>
                    <a:pt x="0" y="4931"/>
                  </a:cubicBezTo>
                  <a:cubicBezTo>
                    <a:pt x="0" y="5004"/>
                    <a:pt x="37" y="5114"/>
                    <a:pt x="110" y="5114"/>
                  </a:cubicBezTo>
                  <a:lnTo>
                    <a:pt x="147" y="5114"/>
                  </a:lnTo>
                  <a:cubicBezTo>
                    <a:pt x="229" y="5114"/>
                    <a:pt x="303" y="5078"/>
                    <a:pt x="303" y="5004"/>
                  </a:cubicBezTo>
                  <a:cubicBezTo>
                    <a:pt x="1436" y="461"/>
                    <a:pt x="4457" y="302"/>
                    <a:pt x="4969" y="302"/>
                  </a:cubicBezTo>
                  <a:cubicBezTo>
                    <a:pt x="5008" y="302"/>
                    <a:pt x="5032" y="303"/>
                    <a:pt x="5040" y="303"/>
                  </a:cubicBezTo>
                  <a:cubicBezTo>
                    <a:pt x="5150" y="303"/>
                    <a:pt x="5233" y="267"/>
                    <a:pt x="5233" y="193"/>
                  </a:cubicBezTo>
                  <a:cubicBezTo>
                    <a:pt x="5233" y="74"/>
                    <a:pt x="5150" y="1"/>
                    <a:pt x="5077" y="1"/>
                  </a:cubicBezTo>
                  <a:cubicBezTo>
                    <a:pt x="5073" y="1"/>
                    <a:pt x="5057" y="0"/>
                    <a:pt x="5031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8"/>
            <p:cNvSpPr/>
            <p:nvPr/>
          </p:nvSpPr>
          <p:spPr>
            <a:xfrm>
              <a:off x="4073602" y="3123679"/>
              <a:ext cx="280834" cy="347695"/>
            </a:xfrm>
            <a:custGeom>
              <a:avLst/>
              <a:gdLst/>
              <a:ahLst/>
              <a:cxnLst/>
              <a:rect l="l" t="t" r="r" b="b"/>
              <a:pathLst>
                <a:path w="6334" h="7842" extrusionOk="0">
                  <a:moveTo>
                    <a:pt x="186" y="1"/>
                  </a:moveTo>
                  <a:cubicBezTo>
                    <a:pt x="135" y="1"/>
                    <a:pt x="64" y="35"/>
                    <a:pt x="38" y="89"/>
                  </a:cubicBezTo>
                  <a:cubicBezTo>
                    <a:pt x="1" y="171"/>
                    <a:pt x="38" y="244"/>
                    <a:pt x="74" y="281"/>
                  </a:cubicBezTo>
                  <a:cubicBezTo>
                    <a:pt x="4775" y="3030"/>
                    <a:pt x="5994" y="7686"/>
                    <a:pt x="5994" y="7732"/>
                  </a:cubicBezTo>
                  <a:cubicBezTo>
                    <a:pt x="6031" y="7805"/>
                    <a:pt x="6104" y="7842"/>
                    <a:pt x="6150" y="7842"/>
                  </a:cubicBezTo>
                  <a:lnTo>
                    <a:pt x="6187" y="7842"/>
                  </a:lnTo>
                  <a:cubicBezTo>
                    <a:pt x="6260" y="7805"/>
                    <a:pt x="6333" y="7732"/>
                    <a:pt x="6297" y="7649"/>
                  </a:cubicBezTo>
                  <a:cubicBezTo>
                    <a:pt x="6297" y="7612"/>
                    <a:pt x="5041" y="2838"/>
                    <a:pt x="230" y="15"/>
                  </a:cubicBezTo>
                  <a:cubicBezTo>
                    <a:pt x="220" y="6"/>
                    <a:pt x="204" y="1"/>
                    <a:pt x="186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1" name="Google Shape;2011;p38"/>
          <p:cNvGrpSpPr/>
          <p:nvPr/>
        </p:nvGrpSpPr>
        <p:grpSpPr>
          <a:xfrm rot="7399944" flipH="1">
            <a:off x="-131181" y="1996192"/>
            <a:ext cx="1192452" cy="1606533"/>
            <a:chOff x="3915984" y="2821214"/>
            <a:chExt cx="958524" cy="1291373"/>
          </a:xfrm>
        </p:grpSpPr>
        <p:sp>
          <p:nvSpPr>
            <p:cNvPr id="2012" name="Google Shape;2012;p38"/>
            <p:cNvSpPr/>
            <p:nvPr/>
          </p:nvSpPr>
          <p:spPr>
            <a:xfrm>
              <a:off x="4512049" y="3285243"/>
              <a:ext cx="362459" cy="286110"/>
            </a:xfrm>
            <a:custGeom>
              <a:avLst/>
              <a:gdLst/>
              <a:ahLst/>
              <a:cxnLst/>
              <a:rect l="l" t="t" r="r" b="b"/>
              <a:pathLst>
                <a:path w="8175" h="6453" extrusionOk="0">
                  <a:moveTo>
                    <a:pt x="8175" y="0"/>
                  </a:moveTo>
                  <a:cubicBezTo>
                    <a:pt x="8174" y="0"/>
                    <a:pt x="3702" y="569"/>
                    <a:pt x="1989" y="2255"/>
                  </a:cubicBezTo>
                  <a:cubicBezTo>
                    <a:pt x="0" y="4234"/>
                    <a:pt x="651" y="6415"/>
                    <a:pt x="651" y="6415"/>
                  </a:cubicBezTo>
                  <a:cubicBezTo>
                    <a:pt x="651" y="6415"/>
                    <a:pt x="976" y="6453"/>
                    <a:pt x="1466" y="6453"/>
                  </a:cubicBezTo>
                  <a:cubicBezTo>
                    <a:pt x="2623" y="6453"/>
                    <a:pt x="4701" y="6245"/>
                    <a:pt x="5609" y="4848"/>
                  </a:cubicBezTo>
                  <a:cubicBezTo>
                    <a:pt x="6910" y="2896"/>
                    <a:pt x="6800" y="761"/>
                    <a:pt x="8175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8"/>
            <p:cNvSpPr/>
            <p:nvPr/>
          </p:nvSpPr>
          <p:spPr>
            <a:xfrm>
              <a:off x="4471392" y="3619720"/>
              <a:ext cx="374253" cy="203154"/>
            </a:xfrm>
            <a:custGeom>
              <a:avLst/>
              <a:gdLst/>
              <a:ahLst/>
              <a:cxnLst/>
              <a:rect l="l" t="t" r="r" b="b"/>
              <a:pathLst>
                <a:path w="8441" h="4582" extrusionOk="0">
                  <a:moveTo>
                    <a:pt x="3190" y="0"/>
                  </a:moveTo>
                  <a:cubicBezTo>
                    <a:pt x="1691" y="0"/>
                    <a:pt x="1375" y="1501"/>
                    <a:pt x="1375" y="1501"/>
                  </a:cubicBezTo>
                  <a:cubicBezTo>
                    <a:pt x="1375" y="1501"/>
                    <a:pt x="1" y="2839"/>
                    <a:pt x="1641" y="3948"/>
                  </a:cubicBezTo>
                  <a:cubicBezTo>
                    <a:pt x="2406" y="4448"/>
                    <a:pt x="3935" y="4581"/>
                    <a:pt x="5350" y="4581"/>
                  </a:cubicBezTo>
                  <a:cubicBezTo>
                    <a:pt x="6970" y="4581"/>
                    <a:pt x="8441" y="4406"/>
                    <a:pt x="8441" y="4406"/>
                  </a:cubicBezTo>
                  <a:cubicBezTo>
                    <a:pt x="8441" y="4406"/>
                    <a:pt x="6526" y="585"/>
                    <a:pt x="3703" y="53"/>
                  </a:cubicBezTo>
                  <a:cubicBezTo>
                    <a:pt x="3518" y="17"/>
                    <a:pt x="3348" y="0"/>
                    <a:pt x="3190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8"/>
            <p:cNvSpPr/>
            <p:nvPr/>
          </p:nvSpPr>
          <p:spPr>
            <a:xfrm>
              <a:off x="4439292" y="3156444"/>
              <a:ext cx="353946" cy="175000"/>
            </a:xfrm>
            <a:custGeom>
              <a:avLst/>
              <a:gdLst/>
              <a:ahLst/>
              <a:cxnLst/>
              <a:rect l="l" t="t" r="r" b="b"/>
              <a:pathLst>
                <a:path w="7983" h="3947" extrusionOk="0">
                  <a:moveTo>
                    <a:pt x="4239" y="1"/>
                  </a:moveTo>
                  <a:cubicBezTo>
                    <a:pt x="3605" y="1"/>
                    <a:pt x="2911" y="85"/>
                    <a:pt x="2173" y="303"/>
                  </a:cubicBezTo>
                  <a:cubicBezTo>
                    <a:pt x="459" y="843"/>
                    <a:pt x="1" y="2328"/>
                    <a:pt x="376" y="3244"/>
                  </a:cubicBezTo>
                  <a:cubicBezTo>
                    <a:pt x="376" y="3244"/>
                    <a:pt x="892" y="3947"/>
                    <a:pt x="2274" y="3947"/>
                  </a:cubicBezTo>
                  <a:cubicBezTo>
                    <a:pt x="2540" y="3947"/>
                    <a:pt x="2838" y="3921"/>
                    <a:pt x="3172" y="3858"/>
                  </a:cubicBezTo>
                  <a:cubicBezTo>
                    <a:pt x="5573" y="3437"/>
                    <a:pt x="7983" y="1073"/>
                    <a:pt x="7983" y="1073"/>
                  </a:cubicBezTo>
                  <a:cubicBezTo>
                    <a:pt x="7983" y="1073"/>
                    <a:pt x="6492" y="1"/>
                    <a:pt x="4239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8"/>
            <p:cNvSpPr/>
            <p:nvPr/>
          </p:nvSpPr>
          <p:spPr>
            <a:xfrm>
              <a:off x="4364540" y="2821214"/>
              <a:ext cx="340556" cy="333640"/>
            </a:xfrm>
            <a:custGeom>
              <a:avLst/>
              <a:gdLst/>
              <a:ahLst/>
              <a:cxnLst/>
              <a:rect l="l" t="t" r="r" b="b"/>
              <a:pathLst>
                <a:path w="7681" h="7525" extrusionOk="0">
                  <a:moveTo>
                    <a:pt x="7680" y="1"/>
                  </a:moveTo>
                  <a:cubicBezTo>
                    <a:pt x="7680" y="1"/>
                    <a:pt x="3519" y="688"/>
                    <a:pt x="2108" y="2750"/>
                  </a:cubicBezTo>
                  <a:cubicBezTo>
                    <a:pt x="1" y="5765"/>
                    <a:pt x="2062" y="7525"/>
                    <a:pt x="2062" y="7525"/>
                  </a:cubicBezTo>
                  <a:cubicBezTo>
                    <a:pt x="2062" y="7525"/>
                    <a:pt x="4775" y="7259"/>
                    <a:pt x="5957" y="5078"/>
                  </a:cubicBezTo>
                  <a:cubicBezTo>
                    <a:pt x="7222" y="2713"/>
                    <a:pt x="6415" y="881"/>
                    <a:pt x="7680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8"/>
            <p:cNvSpPr/>
            <p:nvPr/>
          </p:nvSpPr>
          <p:spPr>
            <a:xfrm>
              <a:off x="3992377" y="3029685"/>
              <a:ext cx="329960" cy="309919"/>
            </a:xfrm>
            <a:custGeom>
              <a:avLst/>
              <a:gdLst/>
              <a:ahLst/>
              <a:cxnLst/>
              <a:rect l="l" t="t" r="r" b="b"/>
              <a:pathLst>
                <a:path w="7442" h="6990" extrusionOk="0">
                  <a:moveTo>
                    <a:pt x="193" y="0"/>
                  </a:moveTo>
                  <a:lnTo>
                    <a:pt x="193" y="0"/>
                  </a:lnTo>
                  <a:cubicBezTo>
                    <a:pt x="192" y="0"/>
                    <a:pt x="0" y="4271"/>
                    <a:pt x="2291" y="5911"/>
                  </a:cubicBezTo>
                  <a:cubicBezTo>
                    <a:pt x="3485" y="6784"/>
                    <a:pt x="4601" y="6990"/>
                    <a:pt x="5388" y="6990"/>
                  </a:cubicBezTo>
                  <a:cubicBezTo>
                    <a:pt x="6087" y="6990"/>
                    <a:pt x="6525" y="6827"/>
                    <a:pt x="6525" y="6827"/>
                  </a:cubicBezTo>
                  <a:cubicBezTo>
                    <a:pt x="6525" y="6827"/>
                    <a:pt x="7441" y="4921"/>
                    <a:pt x="5993" y="3015"/>
                  </a:cubicBezTo>
                  <a:cubicBezTo>
                    <a:pt x="4546" y="1100"/>
                    <a:pt x="1375" y="1375"/>
                    <a:pt x="193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8"/>
            <p:cNvSpPr/>
            <p:nvPr/>
          </p:nvSpPr>
          <p:spPr>
            <a:xfrm>
              <a:off x="3915984" y="3359596"/>
              <a:ext cx="326723" cy="256803"/>
            </a:xfrm>
            <a:custGeom>
              <a:avLst/>
              <a:gdLst/>
              <a:ahLst/>
              <a:cxnLst/>
              <a:rect l="l" t="t" r="r" b="b"/>
              <a:pathLst>
                <a:path w="7369" h="5792" extrusionOk="0">
                  <a:moveTo>
                    <a:pt x="917" y="0"/>
                  </a:moveTo>
                  <a:lnTo>
                    <a:pt x="917" y="0"/>
                  </a:lnTo>
                  <a:cubicBezTo>
                    <a:pt x="917" y="1"/>
                    <a:pt x="0" y="3171"/>
                    <a:pt x="2255" y="4931"/>
                  </a:cubicBezTo>
                  <a:cubicBezTo>
                    <a:pt x="3134" y="5589"/>
                    <a:pt x="3969" y="5791"/>
                    <a:pt x="4665" y="5791"/>
                  </a:cubicBezTo>
                  <a:cubicBezTo>
                    <a:pt x="5780" y="5791"/>
                    <a:pt x="6534" y="5270"/>
                    <a:pt x="6534" y="5270"/>
                  </a:cubicBezTo>
                  <a:cubicBezTo>
                    <a:pt x="6534" y="5270"/>
                    <a:pt x="7368" y="3739"/>
                    <a:pt x="5728" y="2291"/>
                  </a:cubicBezTo>
                  <a:cubicBezTo>
                    <a:pt x="4087" y="844"/>
                    <a:pt x="2099" y="1375"/>
                    <a:pt x="917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8"/>
            <p:cNvSpPr/>
            <p:nvPr/>
          </p:nvSpPr>
          <p:spPr>
            <a:xfrm>
              <a:off x="3988697" y="3772682"/>
              <a:ext cx="291608" cy="335369"/>
            </a:xfrm>
            <a:custGeom>
              <a:avLst/>
              <a:gdLst/>
              <a:ahLst/>
              <a:cxnLst/>
              <a:rect l="l" t="t" r="r" b="b"/>
              <a:pathLst>
                <a:path w="6577" h="7564" extrusionOk="0">
                  <a:moveTo>
                    <a:pt x="2490" y="0"/>
                  </a:moveTo>
                  <a:cubicBezTo>
                    <a:pt x="1563" y="0"/>
                    <a:pt x="450" y="676"/>
                    <a:pt x="276" y="2404"/>
                  </a:cubicBezTo>
                  <a:cubicBezTo>
                    <a:pt x="1" y="4925"/>
                    <a:pt x="1073" y="7564"/>
                    <a:pt x="1073" y="7564"/>
                  </a:cubicBezTo>
                  <a:cubicBezTo>
                    <a:pt x="1073" y="7564"/>
                    <a:pt x="2182" y="6336"/>
                    <a:pt x="3364" y="5273"/>
                  </a:cubicBezTo>
                  <a:cubicBezTo>
                    <a:pt x="4546" y="4164"/>
                    <a:pt x="6498" y="3440"/>
                    <a:pt x="6535" y="2029"/>
                  </a:cubicBezTo>
                  <a:cubicBezTo>
                    <a:pt x="6577" y="630"/>
                    <a:pt x="5621" y="330"/>
                    <a:pt x="4795" y="330"/>
                  </a:cubicBezTo>
                  <a:cubicBezTo>
                    <a:pt x="4176" y="330"/>
                    <a:pt x="3630" y="498"/>
                    <a:pt x="3630" y="498"/>
                  </a:cubicBezTo>
                  <a:cubicBezTo>
                    <a:pt x="3407" y="184"/>
                    <a:pt x="2974" y="0"/>
                    <a:pt x="2490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8"/>
            <p:cNvSpPr/>
            <p:nvPr/>
          </p:nvSpPr>
          <p:spPr>
            <a:xfrm>
              <a:off x="4092312" y="2909400"/>
              <a:ext cx="511211" cy="1203187"/>
            </a:xfrm>
            <a:custGeom>
              <a:avLst/>
              <a:gdLst/>
              <a:ahLst/>
              <a:cxnLst/>
              <a:rect l="l" t="t" r="r" b="b"/>
              <a:pathLst>
                <a:path w="11530" h="27137" extrusionOk="0">
                  <a:moveTo>
                    <a:pt x="11529" y="1"/>
                  </a:moveTo>
                  <a:lnTo>
                    <a:pt x="11529" y="1"/>
                  </a:lnTo>
                  <a:cubicBezTo>
                    <a:pt x="0" y="13747"/>
                    <a:pt x="8248" y="24890"/>
                    <a:pt x="9962" y="26952"/>
                  </a:cubicBezTo>
                  <a:cubicBezTo>
                    <a:pt x="10069" y="27080"/>
                    <a:pt x="10198" y="27136"/>
                    <a:pt x="10332" y="27136"/>
                  </a:cubicBezTo>
                  <a:cubicBezTo>
                    <a:pt x="10438" y="27136"/>
                    <a:pt x="10547" y="27100"/>
                    <a:pt x="10649" y="27035"/>
                  </a:cubicBezTo>
                  <a:cubicBezTo>
                    <a:pt x="10878" y="26842"/>
                    <a:pt x="10878" y="26540"/>
                    <a:pt x="10686" y="26311"/>
                  </a:cubicBezTo>
                  <a:cubicBezTo>
                    <a:pt x="9540" y="25239"/>
                    <a:pt x="6525" y="21765"/>
                    <a:pt x="6104" y="14773"/>
                  </a:cubicBezTo>
                  <a:cubicBezTo>
                    <a:pt x="5646" y="7791"/>
                    <a:pt x="11528" y="2"/>
                    <a:pt x="11529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8"/>
            <p:cNvSpPr/>
            <p:nvPr/>
          </p:nvSpPr>
          <p:spPr>
            <a:xfrm>
              <a:off x="4362900" y="3215767"/>
              <a:ext cx="304820" cy="171098"/>
            </a:xfrm>
            <a:custGeom>
              <a:avLst/>
              <a:gdLst/>
              <a:ahLst/>
              <a:cxnLst/>
              <a:rect l="l" t="t" r="r" b="b"/>
              <a:pathLst>
                <a:path w="6875" h="3859" extrusionOk="0">
                  <a:moveTo>
                    <a:pt x="6682" y="0"/>
                  </a:moveTo>
                  <a:cubicBezTo>
                    <a:pt x="6645" y="37"/>
                    <a:pt x="5499" y="110"/>
                    <a:pt x="4088" y="614"/>
                  </a:cubicBezTo>
                  <a:cubicBezTo>
                    <a:pt x="2219" y="1256"/>
                    <a:pt x="807" y="2291"/>
                    <a:pt x="38" y="3629"/>
                  </a:cubicBezTo>
                  <a:cubicBezTo>
                    <a:pt x="1" y="3703"/>
                    <a:pt x="38" y="3776"/>
                    <a:pt x="120" y="3858"/>
                  </a:cubicBezTo>
                  <a:lnTo>
                    <a:pt x="193" y="3858"/>
                  </a:lnTo>
                  <a:cubicBezTo>
                    <a:pt x="230" y="3858"/>
                    <a:pt x="267" y="3822"/>
                    <a:pt x="312" y="3776"/>
                  </a:cubicBezTo>
                  <a:cubicBezTo>
                    <a:pt x="2063" y="724"/>
                    <a:pt x="6682" y="303"/>
                    <a:pt x="6727" y="303"/>
                  </a:cubicBezTo>
                  <a:cubicBezTo>
                    <a:pt x="6801" y="303"/>
                    <a:pt x="6874" y="229"/>
                    <a:pt x="6874" y="156"/>
                  </a:cubicBezTo>
                  <a:cubicBezTo>
                    <a:pt x="6874" y="74"/>
                    <a:pt x="6801" y="0"/>
                    <a:pt x="6682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8"/>
            <p:cNvSpPr/>
            <p:nvPr/>
          </p:nvSpPr>
          <p:spPr>
            <a:xfrm>
              <a:off x="4395000" y="3388991"/>
              <a:ext cx="337320" cy="444794"/>
            </a:xfrm>
            <a:custGeom>
              <a:avLst/>
              <a:gdLst/>
              <a:ahLst/>
              <a:cxnLst/>
              <a:rect l="l" t="t" r="r" b="b"/>
              <a:pathLst>
                <a:path w="7608" h="10032" extrusionOk="0">
                  <a:moveTo>
                    <a:pt x="7442" y="1"/>
                  </a:moveTo>
                  <a:cubicBezTo>
                    <a:pt x="7405" y="1"/>
                    <a:pt x="7366" y="10"/>
                    <a:pt x="7332" y="25"/>
                  </a:cubicBezTo>
                  <a:cubicBezTo>
                    <a:pt x="7332" y="61"/>
                    <a:pt x="5692" y="1244"/>
                    <a:pt x="4015" y="3040"/>
                  </a:cubicBezTo>
                  <a:cubicBezTo>
                    <a:pt x="2411" y="4726"/>
                    <a:pt x="459" y="7246"/>
                    <a:pt x="47" y="9840"/>
                  </a:cubicBezTo>
                  <a:cubicBezTo>
                    <a:pt x="1" y="9913"/>
                    <a:pt x="83" y="10032"/>
                    <a:pt x="157" y="10032"/>
                  </a:cubicBezTo>
                  <a:lnTo>
                    <a:pt x="193" y="10032"/>
                  </a:lnTo>
                  <a:cubicBezTo>
                    <a:pt x="276" y="10032"/>
                    <a:pt x="312" y="9995"/>
                    <a:pt x="349" y="9913"/>
                  </a:cubicBezTo>
                  <a:cubicBezTo>
                    <a:pt x="1110" y="5028"/>
                    <a:pt x="7451" y="327"/>
                    <a:pt x="7525" y="290"/>
                  </a:cubicBezTo>
                  <a:cubicBezTo>
                    <a:pt x="7607" y="254"/>
                    <a:pt x="7607" y="144"/>
                    <a:pt x="7561" y="61"/>
                  </a:cubicBezTo>
                  <a:cubicBezTo>
                    <a:pt x="7540" y="18"/>
                    <a:pt x="7493" y="1"/>
                    <a:pt x="7442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8"/>
            <p:cNvSpPr/>
            <p:nvPr/>
          </p:nvSpPr>
          <p:spPr>
            <a:xfrm>
              <a:off x="4447849" y="3673677"/>
              <a:ext cx="277553" cy="67083"/>
            </a:xfrm>
            <a:custGeom>
              <a:avLst/>
              <a:gdLst/>
              <a:ahLst/>
              <a:cxnLst/>
              <a:rect l="l" t="t" r="r" b="b"/>
              <a:pathLst>
                <a:path w="6260" h="1513" extrusionOk="0">
                  <a:moveTo>
                    <a:pt x="1603" y="0"/>
                  </a:moveTo>
                  <a:cubicBezTo>
                    <a:pt x="1098" y="0"/>
                    <a:pt x="592" y="61"/>
                    <a:pt x="110" y="211"/>
                  </a:cubicBezTo>
                  <a:cubicBezTo>
                    <a:pt x="37" y="248"/>
                    <a:pt x="0" y="321"/>
                    <a:pt x="37" y="404"/>
                  </a:cubicBezTo>
                  <a:cubicBezTo>
                    <a:pt x="37" y="463"/>
                    <a:pt x="110" y="523"/>
                    <a:pt x="182" y="523"/>
                  </a:cubicBezTo>
                  <a:cubicBezTo>
                    <a:pt x="198" y="523"/>
                    <a:pt x="214" y="520"/>
                    <a:pt x="229" y="513"/>
                  </a:cubicBezTo>
                  <a:cubicBezTo>
                    <a:pt x="680" y="366"/>
                    <a:pt x="1161" y="306"/>
                    <a:pt x="1644" y="306"/>
                  </a:cubicBezTo>
                  <a:cubicBezTo>
                    <a:pt x="3773" y="306"/>
                    <a:pt x="5964" y="1475"/>
                    <a:pt x="5994" y="1512"/>
                  </a:cubicBezTo>
                  <a:lnTo>
                    <a:pt x="6067" y="1512"/>
                  </a:lnTo>
                  <a:cubicBezTo>
                    <a:pt x="6104" y="1512"/>
                    <a:pt x="6186" y="1512"/>
                    <a:pt x="6223" y="1430"/>
                  </a:cubicBezTo>
                  <a:cubicBezTo>
                    <a:pt x="6259" y="1357"/>
                    <a:pt x="6223" y="1283"/>
                    <a:pt x="6140" y="1237"/>
                  </a:cubicBezTo>
                  <a:cubicBezTo>
                    <a:pt x="6021" y="1178"/>
                    <a:pt x="3817" y="0"/>
                    <a:pt x="1603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8"/>
            <p:cNvSpPr/>
            <p:nvPr/>
          </p:nvSpPr>
          <p:spPr>
            <a:xfrm>
              <a:off x="3992377" y="3437584"/>
              <a:ext cx="386047" cy="343793"/>
            </a:xfrm>
            <a:custGeom>
              <a:avLst/>
              <a:gdLst/>
              <a:ahLst/>
              <a:cxnLst/>
              <a:rect l="l" t="t" r="r" b="b"/>
              <a:pathLst>
                <a:path w="8707" h="7754" extrusionOk="0">
                  <a:moveTo>
                    <a:pt x="266" y="1"/>
                  </a:moveTo>
                  <a:cubicBezTo>
                    <a:pt x="193" y="1"/>
                    <a:pt x="73" y="1"/>
                    <a:pt x="37" y="74"/>
                  </a:cubicBezTo>
                  <a:cubicBezTo>
                    <a:pt x="0" y="148"/>
                    <a:pt x="37" y="267"/>
                    <a:pt x="110" y="303"/>
                  </a:cubicBezTo>
                  <a:cubicBezTo>
                    <a:pt x="5187" y="2594"/>
                    <a:pt x="8358" y="7635"/>
                    <a:pt x="8395" y="7671"/>
                  </a:cubicBezTo>
                  <a:cubicBezTo>
                    <a:pt x="8440" y="7708"/>
                    <a:pt x="8477" y="7754"/>
                    <a:pt x="8550" y="7754"/>
                  </a:cubicBezTo>
                  <a:cubicBezTo>
                    <a:pt x="8550" y="7754"/>
                    <a:pt x="8587" y="7754"/>
                    <a:pt x="8624" y="7708"/>
                  </a:cubicBezTo>
                  <a:cubicBezTo>
                    <a:pt x="8706" y="7671"/>
                    <a:pt x="8706" y="7598"/>
                    <a:pt x="8669" y="7525"/>
                  </a:cubicBezTo>
                  <a:cubicBezTo>
                    <a:pt x="8624" y="7479"/>
                    <a:pt x="5416" y="2365"/>
                    <a:pt x="266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8"/>
            <p:cNvSpPr/>
            <p:nvPr/>
          </p:nvSpPr>
          <p:spPr>
            <a:xfrm>
              <a:off x="4093952" y="3694782"/>
              <a:ext cx="232018" cy="226786"/>
            </a:xfrm>
            <a:custGeom>
              <a:avLst/>
              <a:gdLst/>
              <a:ahLst/>
              <a:cxnLst/>
              <a:rect l="l" t="t" r="r" b="b"/>
              <a:pathLst>
                <a:path w="5233" h="5115" extrusionOk="0">
                  <a:moveTo>
                    <a:pt x="5031" y="0"/>
                  </a:moveTo>
                  <a:cubicBezTo>
                    <a:pt x="4828" y="0"/>
                    <a:pt x="3997" y="29"/>
                    <a:pt x="3015" y="532"/>
                  </a:cubicBezTo>
                  <a:cubicBezTo>
                    <a:pt x="2025" y="1073"/>
                    <a:pt x="687" y="2255"/>
                    <a:pt x="0" y="4931"/>
                  </a:cubicBezTo>
                  <a:cubicBezTo>
                    <a:pt x="0" y="5004"/>
                    <a:pt x="37" y="5114"/>
                    <a:pt x="110" y="5114"/>
                  </a:cubicBezTo>
                  <a:lnTo>
                    <a:pt x="147" y="5114"/>
                  </a:lnTo>
                  <a:cubicBezTo>
                    <a:pt x="229" y="5114"/>
                    <a:pt x="303" y="5078"/>
                    <a:pt x="303" y="5004"/>
                  </a:cubicBezTo>
                  <a:cubicBezTo>
                    <a:pt x="1436" y="461"/>
                    <a:pt x="4457" y="302"/>
                    <a:pt x="4969" y="302"/>
                  </a:cubicBezTo>
                  <a:cubicBezTo>
                    <a:pt x="5008" y="302"/>
                    <a:pt x="5032" y="303"/>
                    <a:pt x="5040" y="303"/>
                  </a:cubicBezTo>
                  <a:cubicBezTo>
                    <a:pt x="5150" y="303"/>
                    <a:pt x="5233" y="267"/>
                    <a:pt x="5233" y="193"/>
                  </a:cubicBezTo>
                  <a:cubicBezTo>
                    <a:pt x="5233" y="74"/>
                    <a:pt x="5150" y="1"/>
                    <a:pt x="5077" y="1"/>
                  </a:cubicBezTo>
                  <a:cubicBezTo>
                    <a:pt x="5073" y="1"/>
                    <a:pt x="5057" y="0"/>
                    <a:pt x="5031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8"/>
            <p:cNvSpPr/>
            <p:nvPr/>
          </p:nvSpPr>
          <p:spPr>
            <a:xfrm>
              <a:off x="4073602" y="3123679"/>
              <a:ext cx="280834" cy="347695"/>
            </a:xfrm>
            <a:custGeom>
              <a:avLst/>
              <a:gdLst/>
              <a:ahLst/>
              <a:cxnLst/>
              <a:rect l="l" t="t" r="r" b="b"/>
              <a:pathLst>
                <a:path w="6334" h="7842" extrusionOk="0">
                  <a:moveTo>
                    <a:pt x="186" y="1"/>
                  </a:moveTo>
                  <a:cubicBezTo>
                    <a:pt x="135" y="1"/>
                    <a:pt x="64" y="35"/>
                    <a:pt x="38" y="89"/>
                  </a:cubicBezTo>
                  <a:cubicBezTo>
                    <a:pt x="1" y="171"/>
                    <a:pt x="38" y="244"/>
                    <a:pt x="74" y="281"/>
                  </a:cubicBezTo>
                  <a:cubicBezTo>
                    <a:pt x="4775" y="3030"/>
                    <a:pt x="5994" y="7686"/>
                    <a:pt x="5994" y="7732"/>
                  </a:cubicBezTo>
                  <a:cubicBezTo>
                    <a:pt x="6031" y="7805"/>
                    <a:pt x="6104" y="7842"/>
                    <a:pt x="6150" y="7842"/>
                  </a:cubicBezTo>
                  <a:lnTo>
                    <a:pt x="6187" y="7842"/>
                  </a:lnTo>
                  <a:cubicBezTo>
                    <a:pt x="6260" y="7805"/>
                    <a:pt x="6333" y="7732"/>
                    <a:pt x="6297" y="7649"/>
                  </a:cubicBezTo>
                  <a:cubicBezTo>
                    <a:pt x="6297" y="7612"/>
                    <a:pt x="5041" y="2838"/>
                    <a:pt x="230" y="15"/>
                  </a:cubicBezTo>
                  <a:cubicBezTo>
                    <a:pt x="220" y="6"/>
                    <a:pt x="204" y="1"/>
                    <a:pt x="186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6" name="Google Shape;2026;p38"/>
          <p:cNvGrpSpPr/>
          <p:nvPr/>
        </p:nvGrpSpPr>
        <p:grpSpPr>
          <a:xfrm rot="7399944" flipH="1">
            <a:off x="-131181" y="3331892"/>
            <a:ext cx="1192452" cy="1606533"/>
            <a:chOff x="3915984" y="2821214"/>
            <a:chExt cx="958524" cy="1291373"/>
          </a:xfrm>
        </p:grpSpPr>
        <p:sp>
          <p:nvSpPr>
            <p:cNvPr id="2027" name="Google Shape;2027;p38"/>
            <p:cNvSpPr/>
            <p:nvPr/>
          </p:nvSpPr>
          <p:spPr>
            <a:xfrm>
              <a:off x="4512049" y="3285243"/>
              <a:ext cx="362459" cy="286110"/>
            </a:xfrm>
            <a:custGeom>
              <a:avLst/>
              <a:gdLst/>
              <a:ahLst/>
              <a:cxnLst/>
              <a:rect l="l" t="t" r="r" b="b"/>
              <a:pathLst>
                <a:path w="8175" h="6453" extrusionOk="0">
                  <a:moveTo>
                    <a:pt x="8175" y="0"/>
                  </a:moveTo>
                  <a:cubicBezTo>
                    <a:pt x="8174" y="0"/>
                    <a:pt x="3702" y="569"/>
                    <a:pt x="1989" y="2255"/>
                  </a:cubicBezTo>
                  <a:cubicBezTo>
                    <a:pt x="0" y="4234"/>
                    <a:pt x="651" y="6415"/>
                    <a:pt x="651" y="6415"/>
                  </a:cubicBezTo>
                  <a:cubicBezTo>
                    <a:pt x="651" y="6415"/>
                    <a:pt x="976" y="6453"/>
                    <a:pt x="1466" y="6453"/>
                  </a:cubicBezTo>
                  <a:cubicBezTo>
                    <a:pt x="2623" y="6453"/>
                    <a:pt x="4701" y="6245"/>
                    <a:pt x="5609" y="4848"/>
                  </a:cubicBezTo>
                  <a:cubicBezTo>
                    <a:pt x="6910" y="2896"/>
                    <a:pt x="6800" y="761"/>
                    <a:pt x="8175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8"/>
            <p:cNvSpPr/>
            <p:nvPr/>
          </p:nvSpPr>
          <p:spPr>
            <a:xfrm>
              <a:off x="4471392" y="3619720"/>
              <a:ext cx="374253" cy="203154"/>
            </a:xfrm>
            <a:custGeom>
              <a:avLst/>
              <a:gdLst/>
              <a:ahLst/>
              <a:cxnLst/>
              <a:rect l="l" t="t" r="r" b="b"/>
              <a:pathLst>
                <a:path w="8441" h="4582" extrusionOk="0">
                  <a:moveTo>
                    <a:pt x="3190" y="0"/>
                  </a:moveTo>
                  <a:cubicBezTo>
                    <a:pt x="1691" y="0"/>
                    <a:pt x="1375" y="1501"/>
                    <a:pt x="1375" y="1501"/>
                  </a:cubicBezTo>
                  <a:cubicBezTo>
                    <a:pt x="1375" y="1501"/>
                    <a:pt x="1" y="2839"/>
                    <a:pt x="1641" y="3948"/>
                  </a:cubicBezTo>
                  <a:cubicBezTo>
                    <a:pt x="2406" y="4448"/>
                    <a:pt x="3935" y="4581"/>
                    <a:pt x="5350" y="4581"/>
                  </a:cubicBezTo>
                  <a:cubicBezTo>
                    <a:pt x="6970" y="4581"/>
                    <a:pt x="8441" y="4406"/>
                    <a:pt x="8441" y="4406"/>
                  </a:cubicBezTo>
                  <a:cubicBezTo>
                    <a:pt x="8441" y="4406"/>
                    <a:pt x="6526" y="585"/>
                    <a:pt x="3703" y="53"/>
                  </a:cubicBezTo>
                  <a:cubicBezTo>
                    <a:pt x="3518" y="17"/>
                    <a:pt x="3348" y="0"/>
                    <a:pt x="3190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8"/>
            <p:cNvSpPr/>
            <p:nvPr/>
          </p:nvSpPr>
          <p:spPr>
            <a:xfrm>
              <a:off x="4439292" y="3156444"/>
              <a:ext cx="353946" cy="175000"/>
            </a:xfrm>
            <a:custGeom>
              <a:avLst/>
              <a:gdLst/>
              <a:ahLst/>
              <a:cxnLst/>
              <a:rect l="l" t="t" r="r" b="b"/>
              <a:pathLst>
                <a:path w="7983" h="3947" extrusionOk="0">
                  <a:moveTo>
                    <a:pt x="4239" y="1"/>
                  </a:moveTo>
                  <a:cubicBezTo>
                    <a:pt x="3605" y="1"/>
                    <a:pt x="2911" y="85"/>
                    <a:pt x="2173" y="303"/>
                  </a:cubicBezTo>
                  <a:cubicBezTo>
                    <a:pt x="459" y="843"/>
                    <a:pt x="1" y="2328"/>
                    <a:pt x="376" y="3244"/>
                  </a:cubicBezTo>
                  <a:cubicBezTo>
                    <a:pt x="376" y="3244"/>
                    <a:pt x="892" y="3947"/>
                    <a:pt x="2274" y="3947"/>
                  </a:cubicBezTo>
                  <a:cubicBezTo>
                    <a:pt x="2540" y="3947"/>
                    <a:pt x="2838" y="3921"/>
                    <a:pt x="3172" y="3858"/>
                  </a:cubicBezTo>
                  <a:cubicBezTo>
                    <a:pt x="5573" y="3437"/>
                    <a:pt x="7983" y="1073"/>
                    <a:pt x="7983" y="1073"/>
                  </a:cubicBezTo>
                  <a:cubicBezTo>
                    <a:pt x="7983" y="1073"/>
                    <a:pt x="6492" y="1"/>
                    <a:pt x="4239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8"/>
            <p:cNvSpPr/>
            <p:nvPr/>
          </p:nvSpPr>
          <p:spPr>
            <a:xfrm>
              <a:off x="4364540" y="2821214"/>
              <a:ext cx="340556" cy="333640"/>
            </a:xfrm>
            <a:custGeom>
              <a:avLst/>
              <a:gdLst/>
              <a:ahLst/>
              <a:cxnLst/>
              <a:rect l="l" t="t" r="r" b="b"/>
              <a:pathLst>
                <a:path w="7681" h="7525" extrusionOk="0">
                  <a:moveTo>
                    <a:pt x="7680" y="1"/>
                  </a:moveTo>
                  <a:cubicBezTo>
                    <a:pt x="7680" y="1"/>
                    <a:pt x="3519" y="688"/>
                    <a:pt x="2108" y="2750"/>
                  </a:cubicBezTo>
                  <a:cubicBezTo>
                    <a:pt x="1" y="5765"/>
                    <a:pt x="2062" y="7525"/>
                    <a:pt x="2062" y="7525"/>
                  </a:cubicBezTo>
                  <a:cubicBezTo>
                    <a:pt x="2062" y="7525"/>
                    <a:pt x="4775" y="7259"/>
                    <a:pt x="5957" y="5078"/>
                  </a:cubicBezTo>
                  <a:cubicBezTo>
                    <a:pt x="7222" y="2713"/>
                    <a:pt x="6415" y="881"/>
                    <a:pt x="7680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8"/>
            <p:cNvSpPr/>
            <p:nvPr/>
          </p:nvSpPr>
          <p:spPr>
            <a:xfrm>
              <a:off x="3992377" y="3029685"/>
              <a:ext cx="329960" cy="309919"/>
            </a:xfrm>
            <a:custGeom>
              <a:avLst/>
              <a:gdLst/>
              <a:ahLst/>
              <a:cxnLst/>
              <a:rect l="l" t="t" r="r" b="b"/>
              <a:pathLst>
                <a:path w="7442" h="6990" extrusionOk="0">
                  <a:moveTo>
                    <a:pt x="193" y="0"/>
                  </a:moveTo>
                  <a:lnTo>
                    <a:pt x="193" y="0"/>
                  </a:lnTo>
                  <a:cubicBezTo>
                    <a:pt x="192" y="0"/>
                    <a:pt x="0" y="4271"/>
                    <a:pt x="2291" y="5911"/>
                  </a:cubicBezTo>
                  <a:cubicBezTo>
                    <a:pt x="3485" y="6784"/>
                    <a:pt x="4601" y="6990"/>
                    <a:pt x="5388" y="6990"/>
                  </a:cubicBezTo>
                  <a:cubicBezTo>
                    <a:pt x="6087" y="6990"/>
                    <a:pt x="6525" y="6827"/>
                    <a:pt x="6525" y="6827"/>
                  </a:cubicBezTo>
                  <a:cubicBezTo>
                    <a:pt x="6525" y="6827"/>
                    <a:pt x="7441" y="4921"/>
                    <a:pt x="5993" y="3015"/>
                  </a:cubicBezTo>
                  <a:cubicBezTo>
                    <a:pt x="4546" y="1100"/>
                    <a:pt x="1375" y="1375"/>
                    <a:pt x="193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8"/>
            <p:cNvSpPr/>
            <p:nvPr/>
          </p:nvSpPr>
          <p:spPr>
            <a:xfrm>
              <a:off x="3915984" y="3359596"/>
              <a:ext cx="326723" cy="256803"/>
            </a:xfrm>
            <a:custGeom>
              <a:avLst/>
              <a:gdLst/>
              <a:ahLst/>
              <a:cxnLst/>
              <a:rect l="l" t="t" r="r" b="b"/>
              <a:pathLst>
                <a:path w="7369" h="5792" extrusionOk="0">
                  <a:moveTo>
                    <a:pt x="917" y="0"/>
                  </a:moveTo>
                  <a:lnTo>
                    <a:pt x="917" y="0"/>
                  </a:lnTo>
                  <a:cubicBezTo>
                    <a:pt x="917" y="1"/>
                    <a:pt x="0" y="3171"/>
                    <a:pt x="2255" y="4931"/>
                  </a:cubicBezTo>
                  <a:cubicBezTo>
                    <a:pt x="3134" y="5589"/>
                    <a:pt x="3969" y="5791"/>
                    <a:pt x="4665" y="5791"/>
                  </a:cubicBezTo>
                  <a:cubicBezTo>
                    <a:pt x="5780" y="5791"/>
                    <a:pt x="6534" y="5270"/>
                    <a:pt x="6534" y="5270"/>
                  </a:cubicBezTo>
                  <a:cubicBezTo>
                    <a:pt x="6534" y="5270"/>
                    <a:pt x="7368" y="3739"/>
                    <a:pt x="5728" y="2291"/>
                  </a:cubicBezTo>
                  <a:cubicBezTo>
                    <a:pt x="4087" y="844"/>
                    <a:pt x="2099" y="1375"/>
                    <a:pt x="917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8"/>
            <p:cNvSpPr/>
            <p:nvPr/>
          </p:nvSpPr>
          <p:spPr>
            <a:xfrm>
              <a:off x="3988697" y="3772682"/>
              <a:ext cx="291608" cy="335369"/>
            </a:xfrm>
            <a:custGeom>
              <a:avLst/>
              <a:gdLst/>
              <a:ahLst/>
              <a:cxnLst/>
              <a:rect l="l" t="t" r="r" b="b"/>
              <a:pathLst>
                <a:path w="6577" h="7564" extrusionOk="0">
                  <a:moveTo>
                    <a:pt x="2490" y="0"/>
                  </a:moveTo>
                  <a:cubicBezTo>
                    <a:pt x="1563" y="0"/>
                    <a:pt x="450" y="676"/>
                    <a:pt x="276" y="2404"/>
                  </a:cubicBezTo>
                  <a:cubicBezTo>
                    <a:pt x="1" y="4925"/>
                    <a:pt x="1073" y="7564"/>
                    <a:pt x="1073" y="7564"/>
                  </a:cubicBezTo>
                  <a:cubicBezTo>
                    <a:pt x="1073" y="7564"/>
                    <a:pt x="2182" y="6336"/>
                    <a:pt x="3364" y="5273"/>
                  </a:cubicBezTo>
                  <a:cubicBezTo>
                    <a:pt x="4546" y="4164"/>
                    <a:pt x="6498" y="3440"/>
                    <a:pt x="6535" y="2029"/>
                  </a:cubicBezTo>
                  <a:cubicBezTo>
                    <a:pt x="6577" y="630"/>
                    <a:pt x="5621" y="330"/>
                    <a:pt x="4795" y="330"/>
                  </a:cubicBezTo>
                  <a:cubicBezTo>
                    <a:pt x="4176" y="330"/>
                    <a:pt x="3630" y="498"/>
                    <a:pt x="3630" y="498"/>
                  </a:cubicBezTo>
                  <a:cubicBezTo>
                    <a:pt x="3407" y="184"/>
                    <a:pt x="2974" y="0"/>
                    <a:pt x="2490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8"/>
            <p:cNvSpPr/>
            <p:nvPr/>
          </p:nvSpPr>
          <p:spPr>
            <a:xfrm>
              <a:off x="4092312" y="2909400"/>
              <a:ext cx="511211" cy="1203187"/>
            </a:xfrm>
            <a:custGeom>
              <a:avLst/>
              <a:gdLst/>
              <a:ahLst/>
              <a:cxnLst/>
              <a:rect l="l" t="t" r="r" b="b"/>
              <a:pathLst>
                <a:path w="11530" h="27137" extrusionOk="0">
                  <a:moveTo>
                    <a:pt x="11529" y="1"/>
                  </a:moveTo>
                  <a:lnTo>
                    <a:pt x="11529" y="1"/>
                  </a:lnTo>
                  <a:cubicBezTo>
                    <a:pt x="0" y="13747"/>
                    <a:pt x="8248" y="24890"/>
                    <a:pt x="9962" y="26952"/>
                  </a:cubicBezTo>
                  <a:cubicBezTo>
                    <a:pt x="10069" y="27080"/>
                    <a:pt x="10198" y="27136"/>
                    <a:pt x="10332" y="27136"/>
                  </a:cubicBezTo>
                  <a:cubicBezTo>
                    <a:pt x="10438" y="27136"/>
                    <a:pt x="10547" y="27100"/>
                    <a:pt x="10649" y="27035"/>
                  </a:cubicBezTo>
                  <a:cubicBezTo>
                    <a:pt x="10878" y="26842"/>
                    <a:pt x="10878" y="26540"/>
                    <a:pt x="10686" y="26311"/>
                  </a:cubicBezTo>
                  <a:cubicBezTo>
                    <a:pt x="9540" y="25239"/>
                    <a:pt x="6525" y="21765"/>
                    <a:pt x="6104" y="14773"/>
                  </a:cubicBezTo>
                  <a:cubicBezTo>
                    <a:pt x="5646" y="7791"/>
                    <a:pt x="11528" y="2"/>
                    <a:pt x="11529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8"/>
            <p:cNvSpPr/>
            <p:nvPr/>
          </p:nvSpPr>
          <p:spPr>
            <a:xfrm>
              <a:off x="4362900" y="3215767"/>
              <a:ext cx="304820" cy="171098"/>
            </a:xfrm>
            <a:custGeom>
              <a:avLst/>
              <a:gdLst/>
              <a:ahLst/>
              <a:cxnLst/>
              <a:rect l="l" t="t" r="r" b="b"/>
              <a:pathLst>
                <a:path w="6875" h="3859" extrusionOk="0">
                  <a:moveTo>
                    <a:pt x="6682" y="0"/>
                  </a:moveTo>
                  <a:cubicBezTo>
                    <a:pt x="6645" y="37"/>
                    <a:pt x="5499" y="110"/>
                    <a:pt x="4088" y="614"/>
                  </a:cubicBezTo>
                  <a:cubicBezTo>
                    <a:pt x="2219" y="1256"/>
                    <a:pt x="807" y="2291"/>
                    <a:pt x="38" y="3629"/>
                  </a:cubicBezTo>
                  <a:cubicBezTo>
                    <a:pt x="1" y="3703"/>
                    <a:pt x="38" y="3776"/>
                    <a:pt x="120" y="3858"/>
                  </a:cubicBezTo>
                  <a:lnTo>
                    <a:pt x="193" y="3858"/>
                  </a:lnTo>
                  <a:cubicBezTo>
                    <a:pt x="230" y="3858"/>
                    <a:pt x="267" y="3822"/>
                    <a:pt x="312" y="3776"/>
                  </a:cubicBezTo>
                  <a:cubicBezTo>
                    <a:pt x="2063" y="724"/>
                    <a:pt x="6682" y="303"/>
                    <a:pt x="6727" y="303"/>
                  </a:cubicBezTo>
                  <a:cubicBezTo>
                    <a:pt x="6801" y="303"/>
                    <a:pt x="6874" y="229"/>
                    <a:pt x="6874" y="156"/>
                  </a:cubicBezTo>
                  <a:cubicBezTo>
                    <a:pt x="6874" y="74"/>
                    <a:pt x="6801" y="0"/>
                    <a:pt x="6682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8"/>
            <p:cNvSpPr/>
            <p:nvPr/>
          </p:nvSpPr>
          <p:spPr>
            <a:xfrm>
              <a:off x="4395000" y="3388991"/>
              <a:ext cx="337320" cy="444794"/>
            </a:xfrm>
            <a:custGeom>
              <a:avLst/>
              <a:gdLst/>
              <a:ahLst/>
              <a:cxnLst/>
              <a:rect l="l" t="t" r="r" b="b"/>
              <a:pathLst>
                <a:path w="7608" h="10032" extrusionOk="0">
                  <a:moveTo>
                    <a:pt x="7442" y="1"/>
                  </a:moveTo>
                  <a:cubicBezTo>
                    <a:pt x="7405" y="1"/>
                    <a:pt x="7366" y="10"/>
                    <a:pt x="7332" y="25"/>
                  </a:cubicBezTo>
                  <a:cubicBezTo>
                    <a:pt x="7332" y="61"/>
                    <a:pt x="5692" y="1244"/>
                    <a:pt x="4015" y="3040"/>
                  </a:cubicBezTo>
                  <a:cubicBezTo>
                    <a:pt x="2411" y="4726"/>
                    <a:pt x="459" y="7246"/>
                    <a:pt x="47" y="9840"/>
                  </a:cubicBezTo>
                  <a:cubicBezTo>
                    <a:pt x="1" y="9913"/>
                    <a:pt x="83" y="10032"/>
                    <a:pt x="157" y="10032"/>
                  </a:cubicBezTo>
                  <a:lnTo>
                    <a:pt x="193" y="10032"/>
                  </a:lnTo>
                  <a:cubicBezTo>
                    <a:pt x="276" y="10032"/>
                    <a:pt x="312" y="9995"/>
                    <a:pt x="349" y="9913"/>
                  </a:cubicBezTo>
                  <a:cubicBezTo>
                    <a:pt x="1110" y="5028"/>
                    <a:pt x="7451" y="327"/>
                    <a:pt x="7525" y="290"/>
                  </a:cubicBezTo>
                  <a:cubicBezTo>
                    <a:pt x="7607" y="254"/>
                    <a:pt x="7607" y="144"/>
                    <a:pt x="7561" y="61"/>
                  </a:cubicBezTo>
                  <a:cubicBezTo>
                    <a:pt x="7540" y="18"/>
                    <a:pt x="7493" y="1"/>
                    <a:pt x="7442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8"/>
            <p:cNvSpPr/>
            <p:nvPr/>
          </p:nvSpPr>
          <p:spPr>
            <a:xfrm>
              <a:off x="4447849" y="3673677"/>
              <a:ext cx="277553" cy="67083"/>
            </a:xfrm>
            <a:custGeom>
              <a:avLst/>
              <a:gdLst/>
              <a:ahLst/>
              <a:cxnLst/>
              <a:rect l="l" t="t" r="r" b="b"/>
              <a:pathLst>
                <a:path w="6260" h="1513" extrusionOk="0">
                  <a:moveTo>
                    <a:pt x="1603" y="0"/>
                  </a:moveTo>
                  <a:cubicBezTo>
                    <a:pt x="1098" y="0"/>
                    <a:pt x="592" y="61"/>
                    <a:pt x="110" y="211"/>
                  </a:cubicBezTo>
                  <a:cubicBezTo>
                    <a:pt x="37" y="248"/>
                    <a:pt x="0" y="321"/>
                    <a:pt x="37" y="404"/>
                  </a:cubicBezTo>
                  <a:cubicBezTo>
                    <a:pt x="37" y="463"/>
                    <a:pt x="110" y="523"/>
                    <a:pt x="182" y="523"/>
                  </a:cubicBezTo>
                  <a:cubicBezTo>
                    <a:pt x="198" y="523"/>
                    <a:pt x="214" y="520"/>
                    <a:pt x="229" y="513"/>
                  </a:cubicBezTo>
                  <a:cubicBezTo>
                    <a:pt x="680" y="366"/>
                    <a:pt x="1161" y="306"/>
                    <a:pt x="1644" y="306"/>
                  </a:cubicBezTo>
                  <a:cubicBezTo>
                    <a:pt x="3773" y="306"/>
                    <a:pt x="5964" y="1475"/>
                    <a:pt x="5994" y="1512"/>
                  </a:cubicBezTo>
                  <a:lnTo>
                    <a:pt x="6067" y="1512"/>
                  </a:lnTo>
                  <a:cubicBezTo>
                    <a:pt x="6104" y="1512"/>
                    <a:pt x="6186" y="1512"/>
                    <a:pt x="6223" y="1430"/>
                  </a:cubicBezTo>
                  <a:cubicBezTo>
                    <a:pt x="6259" y="1357"/>
                    <a:pt x="6223" y="1283"/>
                    <a:pt x="6140" y="1237"/>
                  </a:cubicBezTo>
                  <a:cubicBezTo>
                    <a:pt x="6021" y="1178"/>
                    <a:pt x="3817" y="0"/>
                    <a:pt x="1603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8"/>
            <p:cNvSpPr/>
            <p:nvPr/>
          </p:nvSpPr>
          <p:spPr>
            <a:xfrm>
              <a:off x="3992377" y="3437584"/>
              <a:ext cx="386047" cy="343793"/>
            </a:xfrm>
            <a:custGeom>
              <a:avLst/>
              <a:gdLst/>
              <a:ahLst/>
              <a:cxnLst/>
              <a:rect l="l" t="t" r="r" b="b"/>
              <a:pathLst>
                <a:path w="8707" h="7754" extrusionOk="0">
                  <a:moveTo>
                    <a:pt x="266" y="1"/>
                  </a:moveTo>
                  <a:cubicBezTo>
                    <a:pt x="193" y="1"/>
                    <a:pt x="73" y="1"/>
                    <a:pt x="37" y="74"/>
                  </a:cubicBezTo>
                  <a:cubicBezTo>
                    <a:pt x="0" y="148"/>
                    <a:pt x="37" y="267"/>
                    <a:pt x="110" y="303"/>
                  </a:cubicBezTo>
                  <a:cubicBezTo>
                    <a:pt x="5187" y="2594"/>
                    <a:pt x="8358" y="7635"/>
                    <a:pt x="8395" y="7671"/>
                  </a:cubicBezTo>
                  <a:cubicBezTo>
                    <a:pt x="8440" y="7708"/>
                    <a:pt x="8477" y="7754"/>
                    <a:pt x="8550" y="7754"/>
                  </a:cubicBezTo>
                  <a:cubicBezTo>
                    <a:pt x="8550" y="7754"/>
                    <a:pt x="8587" y="7754"/>
                    <a:pt x="8624" y="7708"/>
                  </a:cubicBezTo>
                  <a:cubicBezTo>
                    <a:pt x="8706" y="7671"/>
                    <a:pt x="8706" y="7598"/>
                    <a:pt x="8669" y="7525"/>
                  </a:cubicBezTo>
                  <a:cubicBezTo>
                    <a:pt x="8624" y="7479"/>
                    <a:pt x="5416" y="2365"/>
                    <a:pt x="266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8"/>
            <p:cNvSpPr/>
            <p:nvPr/>
          </p:nvSpPr>
          <p:spPr>
            <a:xfrm>
              <a:off x="4093952" y="3694782"/>
              <a:ext cx="232018" cy="226786"/>
            </a:xfrm>
            <a:custGeom>
              <a:avLst/>
              <a:gdLst/>
              <a:ahLst/>
              <a:cxnLst/>
              <a:rect l="l" t="t" r="r" b="b"/>
              <a:pathLst>
                <a:path w="5233" h="5115" extrusionOk="0">
                  <a:moveTo>
                    <a:pt x="5031" y="0"/>
                  </a:moveTo>
                  <a:cubicBezTo>
                    <a:pt x="4828" y="0"/>
                    <a:pt x="3997" y="29"/>
                    <a:pt x="3015" y="532"/>
                  </a:cubicBezTo>
                  <a:cubicBezTo>
                    <a:pt x="2025" y="1073"/>
                    <a:pt x="687" y="2255"/>
                    <a:pt x="0" y="4931"/>
                  </a:cubicBezTo>
                  <a:cubicBezTo>
                    <a:pt x="0" y="5004"/>
                    <a:pt x="37" y="5114"/>
                    <a:pt x="110" y="5114"/>
                  </a:cubicBezTo>
                  <a:lnTo>
                    <a:pt x="147" y="5114"/>
                  </a:lnTo>
                  <a:cubicBezTo>
                    <a:pt x="229" y="5114"/>
                    <a:pt x="303" y="5078"/>
                    <a:pt x="303" y="5004"/>
                  </a:cubicBezTo>
                  <a:cubicBezTo>
                    <a:pt x="1436" y="461"/>
                    <a:pt x="4457" y="302"/>
                    <a:pt x="4969" y="302"/>
                  </a:cubicBezTo>
                  <a:cubicBezTo>
                    <a:pt x="5008" y="302"/>
                    <a:pt x="5032" y="303"/>
                    <a:pt x="5040" y="303"/>
                  </a:cubicBezTo>
                  <a:cubicBezTo>
                    <a:pt x="5150" y="303"/>
                    <a:pt x="5233" y="267"/>
                    <a:pt x="5233" y="193"/>
                  </a:cubicBezTo>
                  <a:cubicBezTo>
                    <a:pt x="5233" y="74"/>
                    <a:pt x="5150" y="1"/>
                    <a:pt x="5077" y="1"/>
                  </a:cubicBezTo>
                  <a:cubicBezTo>
                    <a:pt x="5073" y="1"/>
                    <a:pt x="5057" y="0"/>
                    <a:pt x="5031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8"/>
            <p:cNvSpPr/>
            <p:nvPr/>
          </p:nvSpPr>
          <p:spPr>
            <a:xfrm>
              <a:off x="4073602" y="3123679"/>
              <a:ext cx="280834" cy="347695"/>
            </a:xfrm>
            <a:custGeom>
              <a:avLst/>
              <a:gdLst/>
              <a:ahLst/>
              <a:cxnLst/>
              <a:rect l="l" t="t" r="r" b="b"/>
              <a:pathLst>
                <a:path w="6334" h="7842" extrusionOk="0">
                  <a:moveTo>
                    <a:pt x="186" y="1"/>
                  </a:moveTo>
                  <a:cubicBezTo>
                    <a:pt x="135" y="1"/>
                    <a:pt x="64" y="35"/>
                    <a:pt x="38" y="89"/>
                  </a:cubicBezTo>
                  <a:cubicBezTo>
                    <a:pt x="1" y="171"/>
                    <a:pt x="38" y="244"/>
                    <a:pt x="74" y="281"/>
                  </a:cubicBezTo>
                  <a:cubicBezTo>
                    <a:pt x="4775" y="3030"/>
                    <a:pt x="5994" y="7686"/>
                    <a:pt x="5994" y="7732"/>
                  </a:cubicBezTo>
                  <a:cubicBezTo>
                    <a:pt x="6031" y="7805"/>
                    <a:pt x="6104" y="7842"/>
                    <a:pt x="6150" y="7842"/>
                  </a:cubicBezTo>
                  <a:lnTo>
                    <a:pt x="6187" y="7842"/>
                  </a:lnTo>
                  <a:cubicBezTo>
                    <a:pt x="6260" y="7805"/>
                    <a:pt x="6333" y="7732"/>
                    <a:pt x="6297" y="7649"/>
                  </a:cubicBezTo>
                  <a:cubicBezTo>
                    <a:pt x="6297" y="7612"/>
                    <a:pt x="5041" y="2838"/>
                    <a:pt x="230" y="15"/>
                  </a:cubicBezTo>
                  <a:cubicBezTo>
                    <a:pt x="220" y="6"/>
                    <a:pt x="204" y="1"/>
                    <a:pt x="186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1" name="Google Shape;2041;p38"/>
          <p:cNvGrpSpPr/>
          <p:nvPr/>
        </p:nvGrpSpPr>
        <p:grpSpPr>
          <a:xfrm flipH="1">
            <a:off x="8046167" y="4567785"/>
            <a:ext cx="206929" cy="203212"/>
            <a:chOff x="1971300" y="3409475"/>
            <a:chExt cx="101600" cy="99775"/>
          </a:xfrm>
        </p:grpSpPr>
        <p:sp>
          <p:nvSpPr>
            <p:cNvPr id="2042" name="Google Shape;2042;p38"/>
            <p:cNvSpPr/>
            <p:nvPr/>
          </p:nvSpPr>
          <p:spPr>
            <a:xfrm>
              <a:off x="1971300" y="3409475"/>
              <a:ext cx="101600" cy="99775"/>
            </a:xfrm>
            <a:custGeom>
              <a:avLst/>
              <a:gdLst/>
              <a:ahLst/>
              <a:cxnLst/>
              <a:rect l="l" t="t" r="r" b="b"/>
              <a:pathLst>
                <a:path w="4064" h="3991" extrusionOk="0">
                  <a:moveTo>
                    <a:pt x="2060" y="1"/>
                  </a:moveTo>
                  <a:cubicBezTo>
                    <a:pt x="920" y="1"/>
                    <a:pt x="1" y="920"/>
                    <a:pt x="1" y="1986"/>
                  </a:cubicBezTo>
                  <a:cubicBezTo>
                    <a:pt x="1" y="3144"/>
                    <a:pt x="920" y="3990"/>
                    <a:pt x="2060" y="3990"/>
                  </a:cubicBezTo>
                  <a:cubicBezTo>
                    <a:pt x="3145" y="3990"/>
                    <a:pt x="4064" y="3144"/>
                    <a:pt x="4064" y="1986"/>
                  </a:cubicBezTo>
                  <a:cubicBezTo>
                    <a:pt x="4064" y="920"/>
                    <a:pt x="3145" y="1"/>
                    <a:pt x="2060" y="1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8"/>
            <p:cNvSpPr/>
            <p:nvPr/>
          </p:nvSpPr>
          <p:spPr>
            <a:xfrm>
              <a:off x="1974975" y="3409475"/>
              <a:ext cx="97925" cy="78625"/>
            </a:xfrm>
            <a:custGeom>
              <a:avLst/>
              <a:gdLst/>
              <a:ahLst/>
              <a:cxnLst/>
              <a:rect l="l" t="t" r="r" b="b"/>
              <a:pathLst>
                <a:path w="3917" h="3145" extrusionOk="0">
                  <a:moveTo>
                    <a:pt x="1913" y="1"/>
                  </a:moveTo>
                  <a:cubicBezTo>
                    <a:pt x="994" y="1"/>
                    <a:pt x="240" y="607"/>
                    <a:pt x="1" y="1380"/>
                  </a:cubicBezTo>
                  <a:cubicBezTo>
                    <a:pt x="313" y="846"/>
                    <a:pt x="920" y="534"/>
                    <a:pt x="1619" y="534"/>
                  </a:cubicBezTo>
                  <a:cubicBezTo>
                    <a:pt x="2759" y="534"/>
                    <a:pt x="3604" y="1453"/>
                    <a:pt x="3604" y="2519"/>
                  </a:cubicBezTo>
                  <a:cubicBezTo>
                    <a:pt x="3604" y="2758"/>
                    <a:pt x="3604" y="2979"/>
                    <a:pt x="3531" y="3144"/>
                  </a:cubicBezTo>
                  <a:cubicBezTo>
                    <a:pt x="3751" y="2832"/>
                    <a:pt x="3917" y="2446"/>
                    <a:pt x="3917" y="1986"/>
                  </a:cubicBezTo>
                  <a:cubicBezTo>
                    <a:pt x="3917" y="920"/>
                    <a:pt x="2998" y="1"/>
                    <a:pt x="1913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8"/>
            <p:cNvSpPr/>
            <p:nvPr/>
          </p:nvSpPr>
          <p:spPr>
            <a:xfrm>
              <a:off x="1979125" y="3434300"/>
              <a:ext cx="74475" cy="74950"/>
            </a:xfrm>
            <a:custGeom>
              <a:avLst/>
              <a:gdLst/>
              <a:ahLst/>
              <a:cxnLst/>
              <a:rect l="l" t="t" r="r" b="b"/>
              <a:pathLst>
                <a:path w="2979" h="2998" extrusionOk="0">
                  <a:moveTo>
                    <a:pt x="1453" y="0"/>
                  </a:moveTo>
                  <a:cubicBezTo>
                    <a:pt x="681" y="0"/>
                    <a:pt x="0" y="699"/>
                    <a:pt x="0" y="1526"/>
                  </a:cubicBezTo>
                  <a:cubicBezTo>
                    <a:pt x="0" y="2372"/>
                    <a:pt x="681" y="2997"/>
                    <a:pt x="1453" y="2997"/>
                  </a:cubicBezTo>
                  <a:cubicBezTo>
                    <a:pt x="2298" y="2997"/>
                    <a:pt x="2979" y="2372"/>
                    <a:pt x="2979" y="1526"/>
                  </a:cubicBezTo>
                  <a:cubicBezTo>
                    <a:pt x="2979" y="699"/>
                    <a:pt x="2298" y="0"/>
                    <a:pt x="1453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5" name="Google Shape;2045;p38"/>
          <p:cNvGrpSpPr/>
          <p:nvPr/>
        </p:nvGrpSpPr>
        <p:grpSpPr>
          <a:xfrm flipH="1">
            <a:off x="8423997" y="3985718"/>
            <a:ext cx="206929" cy="203161"/>
            <a:chOff x="1655100" y="3332725"/>
            <a:chExt cx="101600" cy="99750"/>
          </a:xfrm>
        </p:grpSpPr>
        <p:sp>
          <p:nvSpPr>
            <p:cNvPr id="2046" name="Google Shape;2046;p38"/>
            <p:cNvSpPr/>
            <p:nvPr/>
          </p:nvSpPr>
          <p:spPr>
            <a:xfrm>
              <a:off x="1655100" y="3332725"/>
              <a:ext cx="101600" cy="99750"/>
            </a:xfrm>
            <a:custGeom>
              <a:avLst/>
              <a:gdLst/>
              <a:ahLst/>
              <a:cxnLst/>
              <a:rect l="l" t="t" r="r" b="b"/>
              <a:pathLst>
                <a:path w="4064" h="3990" extrusionOk="0">
                  <a:moveTo>
                    <a:pt x="2078" y="0"/>
                  </a:moveTo>
                  <a:cubicBezTo>
                    <a:pt x="920" y="0"/>
                    <a:pt x="0" y="846"/>
                    <a:pt x="0" y="2004"/>
                  </a:cubicBezTo>
                  <a:cubicBezTo>
                    <a:pt x="0" y="3071"/>
                    <a:pt x="920" y="3990"/>
                    <a:pt x="2078" y="3990"/>
                  </a:cubicBezTo>
                  <a:cubicBezTo>
                    <a:pt x="3144" y="3990"/>
                    <a:pt x="4063" y="3071"/>
                    <a:pt x="4063" y="2004"/>
                  </a:cubicBezTo>
                  <a:cubicBezTo>
                    <a:pt x="4063" y="846"/>
                    <a:pt x="3144" y="0"/>
                    <a:pt x="2078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8"/>
            <p:cNvSpPr/>
            <p:nvPr/>
          </p:nvSpPr>
          <p:spPr>
            <a:xfrm>
              <a:off x="1659225" y="3332725"/>
              <a:ext cx="97475" cy="76775"/>
            </a:xfrm>
            <a:custGeom>
              <a:avLst/>
              <a:gdLst/>
              <a:ahLst/>
              <a:cxnLst/>
              <a:rect l="l" t="t" r="r" b="b"/>
              <a:pathLst>
                <a:path w="3899" h="3071" extrusionOk="0">
                  <a:moveTo>
                    <a:pt x="1913" y="0"/>
                  </a:moveTo>
                  <a:cubicBezTo>
                    <a:pt x="994" y="0"/>
                    <a:pt x="221" y="534"/>
                    <a:pt x="1" y="1306"/>
                  </a:cubicBezTo>
                  <a:cubicBezTo>
                    <a:pt x="295" y="846"/>
                    <a:pt x="920" y="460"/>
                    <a:pt x="1600" y="460"/>
                  </a:cubicBezTo>
                  <a:cubicBezTo>
                    <a:pt x="2758" y="460"/>
                    <a:pt x="3604" y="1379"/>
                    <a:pt x="3604" y="2464"/>
                  </a:cubicBezTo>
                  <a:cubicBezTo>
                    <a:pt x="3604" y="2685"/>
                    <a:pt x="3604" y="2924"/>
                    <a:pt x="3512" y="3071"/>
                  </a:cubicBezTo>
                  <a:cubicBezTo>
                    <a:pt x="3751" y="2758"/>
                    <a:pt x="3898" y="2372"/>
                    <a:pt x="3898" y="2004"/>
                  </a:cubicBezTo>
                  <a:cubicBezTo>
                    <a:pt x="3898" y="846"/>
                    <a:pt x="2979" y="0"/>
                    <a:pt x="1913" y="0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8"/>
            <p:cNvSpPr/>
            <p:nvPr/>
          </p:nvSpPr>
          <p:spPr>
            <a:xfrm>
              <a:off x="1662900" y="3357550"/>
              <a:ext cx="74950" cy="74925"/>
            </a:xfrm>
            <a:custGeom>
              <a:avLst/>
              <a:gdLst/>
              <a:ahLst/>
              <a:cxnLst/>
              <a:rect l="l" t="t" r="r" b="b"/>
              <a:pathLst>
                <a:path w="2998" h="2997" extrusionOk="0">
                  <a:moveTo>
                    <a:pt x="1453" y="0"/>
                  </a:moveTo>
                  <a:cubicBezTo>
                    <a:pt x="700" y="0"/>
                    <a:pt x="1" y="625"/>
                    <a:pt x="1" y="1471"/>
                  </a:cubicBezTo>
                  <a:cubicBezTo>
                    <a:pt x="1" y="2298"/>
                    <a:pt x="700" y="2997"/>
                    <a:pt x="1453" y="2997"/>
                  </a:cubicBezTo>
                  <a:cubicBezTo>
                    <a:pt x="2299" y="2997"/>
                    <a:pt x="2998" y="2298"/>
                    <a:pt x="2998" y="1471"/>
                  </a:cubicBezTo>
                  <a:cubicBezTo>
                    <a:pt x="2998" y="625"/>
                    <a:pt x="2299" y="0"/>
                    <a:pt x="1453" y="0"/>
                  </a:cubicBezTo>
                  <a:close/>
                </a:path>
              </a:pathLst>
            </a:custGeom>
            <a:solidFill>
              <a:srgbClr val="F4F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9" name="Google Shape;2049;p38"/>
          <p:cNvGrpSpPr/>
          <p:nvPr/>
        </p:nvGrpSpPr>
        <p:grpSpPr>
          <a:xfrm flipH="1">
            <a:off x="466184" y="806606"/>
            <a:ext cx="206929" cy="203161"/>
            <a:chOff x="1655100" y="3332725"/>
            <a:chExt cx="101600" cy="99750"/>
          </a:xfrm>
        </p:grpSpPr>
        <p:sp>
          <p:nvSpPr>
            <p:cNvPr id="2050" name="Google Shape;2050;p38"/>
            <p:cNvSpPr/>
            <p:nvPr/>
          </p:nvSpPr>
          <p:spPr>
            <a:xfrm>
              <a:off x="1655100" y="3332725"/>
              <a:ext cx="101600" cy="99750"/>
            </a:xfrm>
            <a:custGeom>
              <a:avLst/>
              <a:gdLst/>
              <a:ahLst/>
              <a:cxnLst/>
              <a:rect l="l" t="t" r="r" b="b"/>
              <a:pathLst>
                <a:path w="4064" h="3990" extrusionOk="0">
                  <a:moveTo>
                    <a:pt x="2078" y="0"/>
                  </a:moveTo>
                  <a:cubicBezTo>
                    <a:pt x="920" y="0"/>
                    <a:pt x="0" y="846"/>
                    <a:pt x="0" y="2004"/>
                  </a:cubicBezTo>
                  <a:cubicBezTo>
                    <a:pt x="0" y="3071"/>
                    <a:pt x="920" y="3990"/>
                    <a:pt x="2078" y="3990"/>
                  </a:cubicBezTo>
                  <a:cubicBezTo>
                    <a:pt x="3144" y="3990"/>
                    <a:pt x="4063" y="3071"/>
                    <a:pt x="4063" y="2004"/>
                  </a:cubicBezTo>
                  <a:cubicBezTo>
                    <a:pt x="4063" y="846"/>
                    <a:pt x="3144" y="0"/>
                    <a:pt x="2078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8"/>
            <p:cNvSpPr/>
            <p:nvPr/>
          </p:nvSpPr>
          <p:spPr>
            <a:xfrm>
              <a:off x="1659225" y="3332725"/>
              <a:ext cx="97475" cy="76775"/>
            </a:xfrm>
            <a:custGeom>
              <a:avLst/>
              <a:gdLst/>
              <a:ahLst/>
              <a:cxnLst/>
              <a:rect l="l" t="t" r="r" b="b"/>
              <a:pathLst>
                <a:path w="3899" h="3071" extrusionOk="0">
                  <a:moveTo>
                    <a:pt x="1913" y="0"/>
                  </a:moveTo>
                  <a:cubicBezTo>
                    <a:pt x="994" y="0"/>
                    <a:pt x="221" y="534"/>
                    <a:pt x="1" y="1306"/>
                  </a:cubicBezTo>
                  <a:cubicBezTo>
                    <a:pt x="295" y="846"/>
                    <a:pt x="920" y="460"/>
                    <a:pt x="1600" y="460"/>
                  </a:cubicBezTo>
                  <a:cubicBezTo>
                    <a:pt x="2758" y="460"/>
                    <a:pt x="3604" y="1379"/>
                    <a:pt x="3604" y="2464"/>
                  </a:cubicBezTo>
                  <a:cubicBezTo>
                    <a:pt x="3604" y="2685"/>
                    <a:pt x="3604" y="2924"/>
                    <a:pt x="3512" y="3071"/>
                  </a:cubicBezTo>
                  <a:cubicBezTo>
                    <a:pt x="3751" y="2758"/>
                    <a:pt x="3898" y="2372"/>
                    <a:pt x="3898" y="2004"/>
                  </a:cubicBezTo>
                  <a:cubicBezTo>
                    <a:pt x="3898" y="846"/>
                    <a:pt x="2979" y="0"/>
                    <a:pt x="1913" y="0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8"/>
            <p:cNvSpPr/>
            <p:nvPr/>
          </p:nvSpPr>
          <p:spPr>
            <a:xfrm>
              <a:off x="1662900" y="3357550"/>
              <a:ext cx="74950" cy="74925"/>
            </a:xfrm>
            <a:custGeom>
              <a:avLst/>
              <a:gdLst/>
              <a:ahLst/>
              <a:cxnLst/>
              <a:rect l="l" t="t" r="r" b="b"/>
              <a:pathLst>
                <a:path w="2998" h="2997" extrusionOk="0">
                  <a:moveTo>
                    <a:pt x="1453" y="0"/>
                  </a:moveTo>
                  <a:cubicBezTo>
                    <a:pt x="700" y="0"/>
                    <a:pt x="1" y="625"/>
                    <a:pt x="1" y="1471"/>
                  </a:cubicBezTo>
                  <a:cubicBezTo>
                    <a:pt x="1" y="2298"/>
                    <a:pt x="700" y="2997"/>
                    <a:pt x="1453" y="2997"/>
                  </a:cubicBezTo>
                  <a:cubicBezTo>
                    <a:pt x="2299" y="2997"/>
                    <a:pt x="2998" y="2298"/>
                    <a:pt x="2998" y="1471"/>
                  </a:cubicBezTo>
                  <a:cubicBezTo>
                    <a:pt x="2998" y="625"/>
                    <a:pt x="2299" y="0"/>
                    <a:pt x="1453" y="0"/>
                  </a:cubicBezTo>
                  <a:close/>
                </a:path>
              </a:pathLst>
            </a:custGeom>
            <a:solidFill>
              <a:srgbClr val="F4F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3" name="Google Shape;2053;p38"/>
          <p:cNvGrpSpPr/>
          <p:nvPr/>
        </p:nvGrpSpPr>
        <p:grpSpPr>
          <a:xfrm flipH="1">
            <a:off x="498607" y="340037"/>
            <a:ext cx="142077" cy="139500"/>
            <a:chOff x="1655100" y="3332725"/>
            <a:chExt cx="101600" cy="99750"/>
          </a:xfrm>
        </p:grpSpPr>
        <p:sp>
          <p:nvSpPr>
            <p:cNvPr id="2054" name="Google Shape;2054;p38"/>
            <p:cNvSpPr/>
            <p:nvPr/>
          </p:nvSpPr>
          <p:spPr>
            <a:xfrm>
              <a:off x="1655100" y="3332725"/>
              <a:ext cx="101600" cy="99750"/>
            </a:xfrm>
            <a:custGeom>
              <a:avLst/>
              <a:gdLst/>
              <a:ahLst/>
              <a:cxnLst/>
              <a:rect l="l" t="t" r="r" b="b"/>
              <a:pathLst>
                <a:path w="4064" h="3990" extrusionOk="0">
                  <a:moveTo>
                    <a:pt x="2078" y="0"/>
                  </a:moveTo>
                  <a:cubicBezTo>
                    <a:pt x="920" y="0"/>
                    <a:pt x="0" y="846"/>
                    <a:pt x="0" y="2004"/>
                  </a:cubicBezTo>
                  <a:cubicBezTo>
                    <a:pt x="0" y="3071"/>
                    <a:pt x="920" y="3990"/>
                    <a:pt x="2078" y="3990"/>
                  </a:cubicBezTo>
                  <a:cubicBezTo>
                    <a:pt x="3144" y="3990"/>
                    <a:pt x="4063" y="3071"/>
                    <a:pt x="4063" y="2004"/>
                  </a:cubicBezTo>
                  <a:cubicBezTo>
                    <a:pt x="4063" y="846"/>
                    <a:pt x="3144" y="0"/>
                    <a:pt x="2078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8"/>
            <p:cNvSpPr/>
            <p:nvPr/>
          </p:nvSpPr>
          <p:spPr>
            <a:xfrm>
              <a:off x="1659225" y="3332725"/>
              <a:ext cx="97475" cy="76775"/>
            </a:xfrm>
            <a:custGeom>
              <a:avLst/>
              <a:gdLst/>
              <a:ahLst/>
              <a:cxnLst/>
              <a:rect l="l" t="t" r="r" b="b"/>
              <a:pathLst>
                <a:path w="3899" h="3071" extrusionOk="0">
                  <a:moveTo>
                    <a:pt x="1913" y="0"/>
                  </a:moveTo>
                  <a:cubicBezTo>
                    <a:pt x="994" y="0"/>
                    <a:pt x="221" y="534"/>
                    <a:pt x="1" y="1306"/>
                  </a:cubicBezTo>
                  <a:cubicBezTo>
                    <a:pt x="295" y="846"/>
                    <a:pt x="920" y="460"/>
                    <a:pt x="1600" y="460"/>
                  </a:cubicBezTo>
                  <a:cubicBezTo>
                    <a:pt x="2758" y="460"/>
                    <a:pt x="3604" y="1379"/>
                    <a:pt x="3604" y="2464"/>
                  </a:cubicBezTo>
                  <a:cubicBezTo>
                    <a:pt x="3604" y="2685"/>
                    <a:pt x="3604" y="2924"/>
                    <a:pt x="3512" y="3071"/>
                  </a:cubicBezTo>
                  <a:cubicBezTo>
                    <a:pt x="3751" y="2758"/>
                    <a:pt x="3898" y="2372"/>
                    <a:pt x="3898" y="2004"/>
                  </a:cubicBezTo>
                  <a:cubicBezTo>
                    <a:pt x="3898" y="846"/>
                    <a:pt x="2979" y="0"/>
                    <a:pt x="1913" y="0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8"/>
            <p:cNvSpPr/>
            <p:nvPr/>
          </p:nvSpPr>
          <p:spPr>
            <a:xfrm>
              <a:off x="1662900" y="3357550"/>
              <a:ext cx="74950" cy="74925"/>
            </a:xfrm>
            <a:custGeom>
              <a:avLst/>
              <a:gdLst/>
              <a:ahLst/>
              <a:cxnLst/>
              <a:rect l="l" t="t" r="r" b="b"/>
              <a:pathLst>
                <a:path w="2998" h="2997" extrusionOk="0">
                  <a:moveTo>
                    <a:pt x="1453" y="0"/>
                  </a:moveTo>
                  <a:cubicBezTo>
                    <a:pt x="700" y="0"/>
                    <a:pt x="1" y="625"/>
                    <a:pt x="1" y="1471"/>
                  </a:cubicBezTo>
                  <a:cubicBezTo>
                    <a:pt x="1" y="2298"/>
                    <a:pt x="700" y="2997"/>
                    <a:pt x="1453" y="2997"/>
                  </a:cubicBezTo>
                  <a:cubicBezTo>
                    <a:pt x="2299" y="2997"/>
                    <a:pt x="2998" y="2298"/>
                    <a:pt x="2998" y="1471"/>
                  </a:cubicBezTo>
                  <a:cubicBezTo>
                    <a:pt x="2998" y="625"/>
                    <a:pt x="2299" y="0"/>
                    <a:pt x="1453" y="0"/>
                  </a:cubicBezTo>
                  <a:close/>
                </a:path>
              </a:pathLst>
            </a:custGeom>
            <a:solidFill>
              <a:srgbClr val="F4F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7" name="Google Shape;2057;p38"/>
          <p:cNvGrpSpPr/>
          <p:nvPr/>
        </p:nvGrpSpPr>
        <p:grpSpPr>
          <a:xfrm rot="6246478" flipH="1">
            <a:off x="822586" y="258362"/>
            <a:ext cx="246049" cy="241639"/>
            <a:chOff x="1971300" y="3409475"/>
            <a:chExt cx="101600" cy="99775"/>
          </a:xfrm>
        </p:grpSpPr>
        <p:sp>
          <p:nvSpPr>
            <p:cNvPr id="2058" name="Google Shape;2058;p38"/>
            <p:cNvSpPr/>
            <p:nvPr/>
          </p:nvSpPr>
          <p:spPr>
            <a:xfrm>
              <a:off x="1971300" y="3409475"/>
              <a:ext cx="101600" cy="99775"/>
            </a:xfrm>
            <a:custGeom>
              <a:avLst/>
              <a:gdLst/>
              <a:ahLst/>
              <a:cxnLst/>
              <a:rect l="l" t="t" r="r" b="b"/>
              <a:pathLst>
                <a:path w="4064" h="3991" extrusionOk="0">
                  <a:moveTo>
                    <a:pt x="2060" y="1"/>
                  </a:moveTo>
                  <a:cubicBezTo>
                    <a:pt x="920" y="1"/>
                    <a:pt x="1" y="920"/>
                    <a:pt x="1" y="1986"/>
                  </a:cubicBezTo>
                  <a:cubicBezTo>
                    <a:pt x="1" y="3144"/>
                    <a:pt x="920" y="3990"/>
                    <a:pt x="2060" y="3990"/>
                  </a:cubicBezTo>
                  <a:cubicBezTo>
                    <a:pt x="3145" y="3990"/>
                    <a:pt x="4064" y="3144"/>
                    <a:pt x="4064" y="1986"/>
                  </a:cubicBezTo>
                  <a:cubicBezTo>
                    <a:pt x="4064" y="920"/>
                    <a:pt x="3145" y="1"/>
                    <a:pt x="2060" y="1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8"/>
            <p:cNvSpPr/>
            <p:nvPr/>
          </p:nvSpPr>
          <p:spPr>
            <a:xfrm>
              <a:off x="1974975" y="3409475"/>
              <a:ext cx="97925" cy="78625"/>
            </a:xfrm>
            <a:custGeom>
              <a:avLst/>
              <a:gdLst/>
              <a:ahLst/>
              <a:cxnLst/>
              <a:rect l="l" t="t" r="r" b="b"/>
              <a:pathLst>
                <a:path w="3917" h="3145" extrusionOk="0">
                  <a:moveTo>
                    <a:pt x="1913" y="1"/>
                  </a:moveTo>
                  <a:cubicBezTo>
                    <a:pt x="994" y="1"/>
                    <a:pt x="240" y="607"/>
                    <a:pt x="1" y="1380"/>
                  </a:cubicBezTo>
                  <a:cubicBezTo>
                    <a:pt x="313" y="846"/>
                    <a:pt x="920" y="534"/>
                    <a:pt x="1619" y="534"/>
                  </a:cubicBezTo>
                  <a:cubicBezTo>
                    <a:pt x="2759" y="534"/>
                    <a:pt x="3604" y="1453"/>
                    <a:pt x="3604" y="2519"/>
                  </a:cubicBezTo>
                  <a:cubicBezTo>
                    <a:pt x="3604" y="2758"/>
                    <a:pt x="3604" y="2979"/>
                    <a:pt x="3531" y="3144"/>
                  </a:cubicBezTo>
                  <a:cubicBezTo>
                    <a:pt x="3751" y="2832"/>
                    <a:pt x="3917" y="2446"/>
                    <a:pt x="3917" y="1986"/>
                  </a:cubicBezTo>
                  <a:cubicBezTo>
                    <a:pt x="3917" y="920"/>
                    <a:pt x="2998" y="1"/>
                    <a:pt x="1913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8"/>
            <p:cNvSpPr/>
            <p:nvPr/>
          </p:nvSpPr>
          <p:spPr>
            <a:xfrm>
              <a:off x="1979125" y="3434300"/>
              <a:ext cx="74475" cy="74950"/>
            </a:xfrm>
            <a:custGeom>
              <a:avLst/>
              <a:gdLst/>
              <a:ahLst/>
              <a:cxnLst/>
              <a:rect l="l" t="t" r="r" b="b"/>
              <a:pathLst>
                <a:path w="2979" h="2998" extrusionOk="0">
                  <a:moveTo>
                    <a:pt x="1453" y="0"/>
                  </a:moveTo>
                  <a:cubicBezTo>
                    <a:pt x="681" y="0"/>
                    <a:pt x="0" y="699"/>
                    <a:pt x="0" y="1526"/>
                  </a:cubicBezTo>
                  <a:cubicBezTo>
                    <a:pt x="0" y="2372"/>
                    <a:pt x="681" y="2997"/>
                    <a:pt x="1453" y="2997"/>
                  </a:cubicBezTo>
                  <a:cubicBezTo>
                    <a:pt x="2298" y="2997"/>
                    <a:pt x="2979" y="2372"/>
                    <a:pt x="2979" y="1526"/>
                  </a:cubicBezTo>
                  <a:cubicBezTo>
                    <a:pt x="2979" y="699"/>
                    <a:pt x="2298" y="0"/>
                    <a:pt x="1453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1" name="Google Shape;2061;p38"/>
          <p:cNvGrpSpPr/>
          <p:nvPr/>
        </p:nvGrpSpPr>
        <p:grpSpPr>
          <a:xfrm flipH="1">
            <a:off x="8688907" y="4533625"/>
            <a:ext cx="142077" cy="139500"/>
            <a:chOff x="1655100" y="3332725"/>
            <a:chExt cx="101600" cy="99750"/>
          </a:xfrm>
        </p:grpSpPr>
        <p:sp>
          <p:nvSpPr>
            <p:cNvPr id="2062" name="Google Shape;2062;p38"/>
            <p:cNvSpPr/>
            <p:nvPr/>
          </p:nvSpPr>
          <p:spPr>
            <a:xfrm>
              <a:off x="1655100" y="3332725"/>
              <a:ext cx="101600" cy="99750"/>
            </a:xfrm>
            <a:custGeom>
              <a:avLst/>
              <a:gdLst/>
              <a:ahLst/>
              <a:cxnLst/>
              <a:rect l="l" t="t" r="r" b="b"/>
              <a:pathLst>
                <a:path w="4064" h="3990" extrusionOk="0">
                  <a:moveTo>
                    <a:pt x="2078" y="0"/>
                  </a:moveTo>
                  <a:cubicBezTo>
                    <a:pt x="920" y="0"/>
                    <a:pt x="0" y="846"/>
                    <a:pt x="0" y="2004"/>
                  </a:cubicBezTo>
                  <a:cubicBezTo>
                    <a:pt x="0" y="3071"/>
                    <a:pt x="920" y="3990"/>
                    <a:pt x="2078" y="3990"/>
                  </a:cubicBezTo>
                  <a:cubicBezTo>
                    <a:pt x="3144" y="3990"/>
                    <a:pt x="4063" y="3071"/>
                    <a:pt x="4063" y="2004"/>
                  </a:cubicBezTo>
                  <a:cubicBezTo>
                    <a:pt x="4063" y="846"/>
                    <a:pt x="3144" y="0"/>
                    <a:pt x="2078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8"/>
            <p:cNvSpPr/>
            <p:nvPr/>
          </p:nvSpPr>
          <p:spPr>
            <a:xfrm>
              <a:off x="1659225" y="3332725"/>
              <a:ext cx="97475" cy="76775"/>
            </a:xfrm>
            <a:custGeom>
              <a:avLst/>
              <a:gdLst/>
              <a:ahLst/>
              <a:cxnLst/>
              <a:rect l="l" t="t" r="r" b="b"/>
              <a:pathLst>
                <a:path w="3899" h="3071" extrusionOk="0">
                  <a:moveTo>
                    <a:pt x="1913" y="0"/>
                  </a:moveTo>
                  <a:cubicBezTo>
                    <a:pt x="994" y="0"/>
                    <a:pt x="221" y="534"/>
                    <a:pt x="1" y="1306"/>
                  </a:cubicBezTo>
                  <a:cubicBezTo>
                    <a:pt x="295" y="846"/>
                    <a:pt x="920" y="460"/>
                    <a:pt x="1600" y="460"/>
                  </a:cubicBezTo>
                  <a:cubicBezTo>
                    <a:pt x="2758" y="460"/>
                    <a:pt x="3604" y="1379"/>
                    <a:pt x="3604" y="2464"/>
                  </a:cubicBezTo>
                  <a:cubicBezTo>
                    <a:pt x="3604" y="2685"/>
                    <a:pt x="3604" y="2924"/>
                    <a:pt x="3512" y="3071"/>
                  </a:cubicBezTo>
                  <a:cubicBezTo>
                    <a:pt x="3751" y="2758"/>
                    <a:pt x="3898" y="2372"/>
                    <a:pt x="3898" y="2004"/>
                  </a:cubicBezTo>
                  <a:cubicBezTo>
                    <a:pt x="3898" y="846"/>
                    <a:pt x="2979" y="0"/>
                    <a:pt x="1913" y="0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8"/>
            <p:cNvSpPr/>
            <p:nvPr/>
          </p:nvSpPr>
          <p:spPr>
            <a:xfrm>
              <a:off x="1662900" y="3357550"/>
              <a:ext cx="74950" cy="74925"/>
            </a:xfrm>
            <a:custGeom>
              <a:avLst/>
              <a:gdLst/>
              <a:ahLst/>
              <a:cxnLst/>
              <a:rect l="l" t="t" r="r" b="b"/>
              <a:pathLst>
                <a:path w="2998" h="2997" extrusionOk="0">
                  <a:moveTo>
                    <a:pt x="1453" y="0"/>
                  </a:moveTo>
                  <a:cubicBezTo>
                    <a:pt x="700" y="0"/>
                    <a:pt x="1" y="625"/>
                    <a:pt x="1" y="1471"/>
                  </a:cubicBezTo>
                  <a:cubicBezTo>
                    <a:pt x="1" y="2298"/>
                    <a:pt x="700" y="2997"/>
                    <a:pt x="1453" y="2997"/>
                  </a:cubicBezTo>
                  <a:cubicBezTo>
                    <a:pt x="2299" y="2997"/>
                    <a:pt x="2998" y="2298"/>
                    <a:pt x="2998" y="1471"/>
                  </a:cubicBezTo>
                  <a:cubicBezTo>
                    <a:pt x="2998" y="625"/>
                    <a:pt x="2299" y="0"/>
                    <a:pt x="1453" y="0"/>
                  </a:cubicBezTo>
                  <a:close/>
                </a:path>
              </a:pathLst>
            </a:custGeom>
            <a:solidFill>
              <a:srgbClr val="F4F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16" name="Google Shape;216;p6"/>
          <p:cNvGrpSpPr/>
          <p:nvPr/>
        </p:nvGrpSpPr>
        <p:grpSpPr>
          <a:xfrm>
            <a:off x="249622" y="4324743"/>
            <a:ext cx="206929" cy="203161"/>
            <a:chOff x="1655100" y="3332725"/>
            <a:chExt cx="101600" cy="99750"/>
          </a:xfrm>
        </p:grpSpPr>
        <p:sp>
          <p:nvSpPr>
            <p:cNvPr id="217" name="Google Shape;217;p6"/>
            <p:cNvSpPr/>
            <p:nvPr/>
          </p:nvSpPr>
          <p:spPr>
            <a:xfrm>
              <a:off x="1655100" y="3332725"/>
              <a:ext cx="101600" cy="99750"/>
            </a:xfrm>
            <a:custGeom>
              <a:avLst/>
              <a:gdLst/>
              <a:ahLst/>
              <a:cxnLst/>
              <a:rect l="l" t="t" r="r" b="b"/>
              <a:pathLst>
                <a:path w="4064" h="3990" extrusionOk="0">
                  <a:moveTo>
                    <a:pt x="2078" y="0"/>
                  </a:moveTo>
                  <a:cubicBezTo>
                    <a:pt x="920" y="0"/>
                    <a:pt x="0" y="846"/>
                    <a:pt x="0" y="2004"/>
                  </a:cubicBezTo>
                  <a:cubicBezTo>
                    <a:pt x="0" y="3071"/>
                    <a:pt x="920" y="3990"/>
                    <a:pt x="2078" y="3990"/>
                  </a:cubicBezTo>
                  <a:cubicBezTo>
                    <a:pt x="3144" y="3990"/>
                    <a:pt x="4063" y="3071"/>
                    <a:pt x="4063" y="2004"/>
                  </a:cubicBezTo>
                  <a:cubicBezTo>
                    <a:pt x="4063" y="846"/>
                    <a:pt x="3144" y="0"/>
                    <a:pt x="2078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1659225" y="3332725"/>
              <a:ext cx="97475" cy="76775"/>
            </a:xfrm>
            <a:custGeom>
              <a:avLst/>
              <a:gdLst/>
              <a:ahLst/>
              <a:cxnLst/>
              <a:rect l="l" t="t" r="r" b="b"/>
              <a:pathLst>
                <a:path w="3899" h="3071" extrusionOk="0">
                  <a:moveTo>
                    <a:pt x="1913" y="0"/>
                  </a:moveTo>
                  <a:cubicBezTo>
                    <a:pt x="994" y="0"/>
                    <a:pt x="221" y="534"/>
                    <a:pt x="1" y="1306"/>
                  </a:cubicBezTo>
                  <a:cubicBezTo>
                    <a:pt x="295" y="846"/>
                    <a:pt x="920" y="460"/>
                    <a:pt x="1600" y="460"/>
                  </a:cubicBezTo>
                  <a:cubicBezTo>
                    <a:pt x="2758" y="460"/>
                    <a:pt x="3604" y="1379"/>
                    <a:pt x="3604" y="2464"/>
                  </a:cubicBezTo>
                  <a:cubicBezTo>
                    <a:pt x="3604" y="2685"/>
                    <a:pt x="3604" y="2924"/>
                    <a:pt x="3512" y="3071"/>
                  </a:cubicBezTo>
                  <a:cubicBezTo>
                    <a:pt x="3751" y="2758"/>
                    <a:pt x="3898" y="2372"/>
                    <a:pt x="3898" y="2004"/>
                  </a:cubicBezTo>
                  <a:cubicBezTo>
                    <a:pt x="3898" y="846"/>
                    <a:pt x="2979" y="0"/>
                    <a:pt x="1913" y="0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1662900" y="3357550"/>
              <a:ext cx="74950" cy="74925"/>
            </a:xfrm>
            <a:custGeom>
              <a:avLst/>
              <a:gdLst/>
              <a:ahLst/>
              <a:cxnLst/>
              <a:rect l="l" t="t" r="r" b="b"/>
              <a:pathLst>
                <a:path w="2998" h="2997" extrusionOk="0">
                  <a:moveTo>
                    <a:pt x="1453" y="0"/>
                  </a:moveTo>
                  <a:cubicBezTo>
                    <a:pt x="700" y="0"/>
                    <a:pt x="1" y="625"/>
                    <a:pt x="1" y="1471"/>
                  </a:cubicBezTo>
                  <a:cubicBezTo>
                    <a:pt x="1" y="2298"/>
                    <a:pt x="700" y="2997"/>
                    <a:pt x="1453" y="2997"/>
                  </a:cubicBezTo>
                  <a:cubicBezTo>
                    <a:pt x="2299" y="2997"/>
                    <a:pt x="2998" y="2298"/>
                    <a:pt x="2998" y="1471"/>
                  </a:cubicBezTo>
                  <a:cubicBezTo>
                    <a:pt x="2998" y="625"/>
                    <a:pt x="2299" y="0"/>
                    <a:pt x="1453" y="0"/>
                  </a:cubicBezTo>
                  <a:close/>
                </a:path>
              </a:pathLst>
            </a:custGeom>
            <a:solidFill>
              <a:srgbClr val="F4F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0" name="Google Shape;220;p6"/>
          <p:cNvGrpSpPr/>
          <p:nvPr/>
        </p:nvGrpSpPr>
        <p:grpSpPr>
          <a:xfrm flipH="1">
            <a:off x="8763176" y="4324743"/>
            <a:ext cx="206929" cy="203161"/>
            <a:chOff x="1655100" y="3332725"/>
            <a:chExt cx="101600" cy="99750"/>
          </a:xfrm>
        </p:grpSpPr>
        <p:sp>
          <p:nvSpPr>
            <p:cNvPr id="221" name="Google Shape;221;p6"/>
            <p:cNvSpPr/>
            <p:nvPr/>
          </p:nvSpPr>
          <p:spPr>
            <a:xfrm>
              <a:off x="1655100" y="3332725"/>
              <a:ext cx="101600" cy="99750"/>
            </a:xfrm>
            <a:custGeom>
              <a:avLst/>
              <a:gdLst/>
              <a:ahLst/>
              <a:cxnLst/>
              <a:rect l="l" t="t" r="r" b="b"/>
              <a:pathLst>
                <a:path w="4064" h="3990" extrusionOk="0">
                  <a:moveTo>
                    <a:pt x="2078" y="0"/>
                  </a:moveTo>
                  <a:cubicBezTo>
                    <a:pt x="920" y="0"/>
                    <a:pt x="0" y="846"/>
                    <a:pt x="0" y="2004"/>
                  </a:cubicBezTo>
                  <a:cubicBezTo>
                    <a:pt x="0" y="3071"/>
                    <a:pt x="920" y="3990"/>
                    <a:pt x="2078" y="3990"/>
                  </a:cubicBezTo>
                  <a:cubicBezTo>
                    <a:pt x="3144" y="3990"/>
                    <a:pt x="4063" y="3071"/>
                    <a:pt x="4063" y="2004"/>
                  </a:cubicBezTo>
                  <a:cubicBezTo>
                    <a:pt x="4063" y="846"/>
                    <a:pt x="3144" y="0"/>
                    <a:pt x="2078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1659225" y="3332725"/>
              <a:ext cx="97475" cy="76775"/>
            </a:xfrm>
            <a:custGeom>
              <a:avLst/>
              <a:gdLst/>
              <a:ahLst/>
              <a:cxnLst/>
              <a:rect l="l" t="t" r="r" b="b"/>
              <a:pathLst>
                <a:path w="3899" h="3071" extrusionOk="0">
                  <a:moveTo>
                    <a:pt x="1913" y="0"/>
                  </a:moveTo>
                  <a:cubicBezTo>
                    <a:pt x="994" y="0"/>
                    <a:pt x="221" y="534"/>
                    <a:pt x="1" y="1306"/>
                  </a:cubicBezTo>
                  <a:cubicBezTo>
                    <a:pt x="295" y="846"/>
                    <a:pt x="920" y="460"/>
                    <a:pt x="1600" y="460"/>
                  </a:cubicBezTo>
                  <a:cubicBezTo>
                    <a:pt x="2758" y="460"/>
                    <a:pt x="3604" y="1379"/>
                    <a:pt x="3604" y="2464"/>
                  </a:cubicBezTo>
                  <a:cubicBezTo>
                    <a:pt x="3604" y="2685"/>
                    <a:pt x="3604" y="2924"/>
                    <a:pt x="3512" y="3071"/>
                  </a:cubicBezTo>
                  <a:cubicBezTo>
                    <a:pt x="3751" y="2758"/>
                    <a:pt x="3898" y="2372"/>
                    <a:pt x="3898" y="2004"/>
                  </a:cubicBezTo>
                  <a:cubicBezTo>
                    <a:pt x="3898" y="846"/>
                    <a:pt x="2979" y="0"/>
                    <a:pt x="1913" y="0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1662900" y="3357550"/>
              <a:ext cx="74950" cy="74925"/>
            </a:xfrm>
            <a:custGeom>
              <a:avLst/>
              <a:gdLst/>
              <a:ahLst/>
              <a:cxnLst/>
              <a:rect l="l" t="t" r="r" b="b"/>
              <a:pathLst>
                <a:path w="2998" h="2997" extrusionOk="0">
                  <a:moveTo>
                    <a:pt x="1453" y="0"/>
                  </a:moveTo>
                  <a:cubicBezTo>
                    <a:pt x="700" y="0"/>
                    <a:pt x="1" y="625"/>
                    <a:pt x="1" y="1471"/>
                  </a:cubicBezTo>
                  <a:cubicBezTo>
                    <a:pt x="1" y="2298"/>
                    <a:pt x="700" y="2997"/>
                    <a:pt x="1453" y="2997"/>
                  </a:cubicBezTo>
                  <a:cubicBezTo>
                    <a:pt x="2299" y="2997"/>
                    <a:pt x="2998" y="2298"/>
                    <a:pt x="2998" y="1471"/>
                  </a:cubicBezTo>
                  <a:cubicBezTo>
                    <a:pt x="2998" y="625"/>
                    <a:pt x="2299" y="0"/>
                    <a:pt x="1453" y="0"/>
                  </a:cubicBezTo>
                  <a:close/>
                </a:path>
              </a:pathLst>
            </a:custGeom>
            <a:solidFill>
              <a:srgbClr val="F4F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24" name="Google Shape;224;p6"/>
          <p:cNvGrpSpPr/>
          <p:nvPr/>
        </p:nvGrpSpPr>
        <p:grpSpPr>
          <a:xfrm rot="6299960">
            <a:off x="223173" y="-269356"/>
            <a:ext cx="1033865" cy="1372558"/>
            <a:chOff x="5836834" y="2784946"/>
            <a:chExt cx="1033895" cy="1372599"/>
          </a:xfrm>
        </p:grpSpPr>
        <p:sp>
          <p:nvSpPr>
            <p:cNvPr id="225" name="Google Shape;225;p6"/>
            <p:cNvSpPr/>
            <p:nvPr/>
          </p:nvSpPr>
          <p:spPr>
            <a:xfrm>
              <a:off x="6392862" y="2784946"/>
              <a:ext cx="184488" cy="366671"/>
            </a:xfrm>
            <a:custGeom>
              <a:avLst/>
              <a:gdLst/>
              <a:ahLst/>
              <a:cxnLst/>
              <a:rect l="l" t="t" r="r" b="b"/>
              <a:pathLst>
                <a:path w="4161" h="8270" extrusionOk="0">
                  <a:moveTo>
                    <a:pt x="2160" y="1"/>
                  </a:moveTo>
                  <a:cubicBezTo>
                    <a:pt x="1276" y="1"/>
                    <a:pt x="395" y="759"/>
                    <a:pt x="266" y="2386"/>
                  </a:cubicBezTo>
                  <a:cubicBezTo>
                    <a:pt x="0" y="5749"/>
                    <a:pt x="1989" y="8269"/>
                    <a:pt x="1989" y="8269"/>
                  </a:cubicBezTo>
                  <a:cubicBezTo>
                    <a:pt x="1989" y="8269"/>
                    <a:pt x="4161" y="5557"/>
                    <a:pt x="4088" y="2459"/>
                  </a:cubicBezTo>
                  <a:cubicBezTo>
                    <a:pt x="4050" y="865"/>
                    <a:pt x="3103" y="1"/>
                    <a:pt x="2160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6086140" y="2977723"/>
              <a:ext cx="281587" cy="305929"/>
            </a:xfrm>
            <a:custGeom>
              <a:avLst/>
              <a:gdLst/>
              <a:ahLst/>
              <a:cxnLst/>
              <a:rect l="l" t="t" r="r" b="b"/>
              <a:pathLst>
                <a:path w="6351" h="6900" extrusionOk="0">
                  <a:moveTo>
                    <a:pt x="2319" y="0"/>
                  </a:moveTo>
                  <a:cubicBezTo>
                    <a:pt x="944" y="0"/>
                    <a:pt x="1" y="1476"/>
                    <a:pt x="1310" y="3381"/>
                  </a:cubicBezTo>
                  <a:cubicBezTo>
                    <a:pt x="3179" y="6167"/>
                    <a:pt x="6350" y="6900"/>
                    <a:pt x="6350" y="6900"/>
                  </a:cubicBezTo>
                  <a:cubicBezTo>
                    <a:pt x="6350" y="6900"/>
                    <a:pt x="6304" y="3417"/>
                    <a:pt x="4325" y="1053"/>
                  </a:cubicBezTo>
                  <a:cubicBezTo>
                    <a:pt x="3684" y="316"/>
                    <a:pt x="2955" y="0"/>
                    <a:pt x="2319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6002077" y="3231329"/>
              <a:ext cx="272188" cy="316437"/>
            </a:xfrm>
            <a:custGeom>
              <a:avLst/>
              <a:gdLst/>
              <a:ahLst/>
              <a:cxnLst/>
              <a:rect l="l" t="t" r="r" b="b"/>
              <a:pathLst>
                <a:path w="6139" h="7137" extrusionOk="0">
                  <a:moveTo>
                    <a:pt x="2254" y="0"/>
                  </a:moveTo>
                  <a:cubicBezTo>
                    <a:pt x="944" y="0"/>
                    <a:pt x="1" y="1387"/>
                    <a:pt x="1144" y="3315"/>
                  </a:cubicBezTo>
                  <a:cubicBezTo>
                    <a:pt x="2858" y="6220"/>
                    <a:pt x="5955" y="7136"/>
                    <a:pt x="5955" y="7136"/>
                  </a:cubicBezTo>
                  <a:cubicBezTo>
                    <a:pt x="5955" y="7136"/>
                    <a:pt x="6138" y="3654"/>
                    <a:pt x="4306" y="1180"/>
                  </a:cubicBezTo>
                  <a:cubicBezTo>
                    <a:pt x="3677" y="357"/>
                    <a:pt x="2918" y="0"/>
                    <a:pt x="2254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5836834" y="3451860"/>
              <a:ext cx="298879" cy="371770"/>
            </a:xfrm>
            <a:custGeom>
              <a:avLst/>
              <a:gdLst/>
              <a:ahLst/>
              <a:cxnLst/>
              <a:rect l="l" t="t" r="r" b="b"/>
              <a:pathLst>
                <a:path w="6741" h="8385" extrusionOk="0">
                  <a:moveTo>
                    <a:pt x="2517" y="1"/>
                  </a:moveTo>
                  <a:cubicBezTo>
                    <a:pt x="1013" y="1"/>
                    <a:pt x="0" y="1797"/>
                    <a:pt x="1123" y="3766"/>
                  </a:cubicBezTo>
                  <a:cubicBezTo>
                    <a:pt x="2763" y="6699"/>
                    <a:pt x="6429" y="8385"/>
                    <a:pt x="6429" y="8385"/>
                  </a:cubicBezTo>
                  <a:cubicBezTo>
                    <a:pt x="6429" y="8385"/>
                    <a:pt x="6740" y="4032"/>
                    <a:pt x="4908" y="1512"/>
                  </a:cubicBezTo>
                  <a:cubicBezTo>
                    <a:pt x="4123" y="439"/>
                    <a:pt x="3260" y="1"/>
                    <a:pt x="2517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6565554" y="3021173"/>
              <a:ext cx="305175" cy="311249"/>
            </a:xfrm>
            <a:custGeom>
              <a:avLst/>
              <a:gdLst/>
              <a:ahLst/>
              <a:cxnLst/>
              <a:rect l="l" t="t" r="r" b="b"/>
              <a:pathLst>
                <a:path w="6883" h="7020" extrusionOk="0">
                  <a:moveTo>
                    <a:pt x="4563" y="1"/>
                  </a:moveTo>
                  <a:cubicBezTo>
                    <a:pt x="4025" y="1"/>
                    <a:pt x="3396" y="261"/>
                    <a:pt x="2749" y="879"/>
                  </a:cubicBezTo>
                  <a:cubicBezTo>
                    <a:pt x="0" y="3400"/>
                    <a:pt x="193" y="7019"/>
                    <a:pt x="193" y="7019"/>
                  </a:cubicBezTo>
                  <a:cubicBezTo>
                    <a:pt x="193" y="7019"/>
                    <a:pt x="3400" y="6332"/>
                    <a:pt x="5270" y="4041"/>
                  </a:cubicBezTo>
                  <a:cubicBezTo>
                    <a:pt x="6882" y="2096"/>
                    <a:pt x="6090" y="1"/>
                    <a:pt x="4563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6506232" y="3401893"/>
              <a:ext cx="353281" cy="254098"/>
            </a:xfrm>
            <a:custGeom>
              <a:avLst/>
              <a:gdLst/>
              <a:ahLst/>
              <a:cxnLst/>
              <a:rect l="l" t="t" r="r" b="b"/>
              <a:pathLst>
                <a:path w="7968" h="5731" extrusionOk="0">
                  <a:moveTo>
                    <a:pt x="5561" y="1"/>
                  </a:moveTo>
                  <a:cubicBezTo>
                    <a:pt x="5135" y="1"/>
                    <a:pt x="4639" y="128"/>
                    <a:pt x="4087" y="421"/>
                  </a:cubicBezTo>
                  <a:cubicBezTo>
                    <a:pt x="770" y="2181"/>
                    <a:pt x="0" y="5727"/>
                    <a:pt x="0" y="5727"/>
                  </a:cubicBezTo>
                  <a:cubicBezTo>
                    <a:pt x="0" y="5727"/>
                    <a:pt x="77" y="5731"/>
                    <a:pt x="217" y="5731"/>
                  </a:cubicBezTo>
                  <a:cubicBezTo>
                    <a:pt x="987" y="5731"/>
                    <a:pt x="3658" y="5619"/>
                    <a:pt x="5691" y="4160"/>
                  </a:cubicBezTo>
                  <a:cubicBezTo>
                    <a:pt x="7968" y="2542"/>
                    <a:pt x="7466" y="1"/>
                    <a:pt x="5561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6363999" y="3740537"/>
              <a:ext cx="472948" cy="223949"/>
            </a:xfrm>
            <a:custGeom>
              <a:avLst/>
              <a:gdLst/>
              <a:ahLst/>
              <a:cxnLst/>
              <a:rect l="l" t="t" r="r" b="b"/>
              <a:pathLst>
                <a:path w="10667" h="5051" extrusionOk="0">
                  <a:moveTo>
                    <a:pt x="7216" y="1"/>
                  </a:moveTo>
                  <a:cubicBezTo>
                    <a:pt x="6956" y="1"/>
                    <a:pt x="6677" y="25"/>
                    <a:pt x="6379" y="78"/>
                  </a:cubicBezTo>
                  <a:cubicBezTo>
                    <a:pt x="2713" y="692"/>
                    <a:pt x="1" y="4696"/>
                    <a:pt x="1" y="4696"/>
                  </a:cubicBezTo>
                  <a:cubicBezTo>
                    <a:pt x="1" y="4696"/>
                    <a:pt x="1507" y="5051"/>
                    <a:pt x="3468" y="5051"/>
                  </a:cubicBezTo>
                  <a:cubicBezTo>
                    <a:pt x="4785" y="5051"/>
                    <a:pt x="6307" y="4891"/>
                    <a:pt x="7717" y="4357"/>
                  </a:cubicBezTo>
                  <a:cubicBezTo>
                    <a:pt x="10667" y="3194"/>
                    <a:pt x="10191" y="1"/>
                    <a:pt x="7216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6006866" y="2883817"/>
              <a:ext cx="526596" cy="1273728"/>
            </a:xfrm>
            <a:custGeom>
              <a:avLst/>
              <a:gdLst/>
              <a:ahLst/>
              <a:cxnLst/>
              <a:rect l="l" t="t" r="r" b="b"/>
              <a:pathLst>
                <a:path w="11877" h="28728" extrusionOk="0">
                  <a:moveTo>
                    <a:pt x="10805" y="0"/>
                  </a:moveTo>
                  <a:cubicBezTo>
                    <a:pt x="10805" y="1"/>
                    <a:pt x="10842" y="1230"/>
                    <a:pt x="10503" y="6342"/>
                  </a:cubicBezTo>
                  <a:cubicBezTo>
                    <a:pt x="10200" y="11034"/>
                    <a:pt x="8367" y="20161"/>
                    <a:pt x="119" y="28180"/>
                  </a:cubicBezTo>
                  <a:cubicBezTo>
                    <a:pt x="0" y="28299"/>
                    <a:pt x="0" y="28492"/>
                    <a:pt x="119" y="28638"/>
                  </a:cubicBezTo>
                  <a:cubicBezTo>
                    <a:pt x="174" y="28698"/>
                    <a:pt x="250" y="28728"/>
                    <a:pt x="331" y="28728"/>
                  </a:cubicBezTo>
                  <a:cubicBezTo>
                    <a:pt x="413" y="28728"/>
                    <a:pt x="500" y="28698"/>
                    <a:pt x="578" y="28638"/>
                  </a:cubicBezTo>
                  <a:cubicBezTo>
                    <a:pt x="1604" y="27612"/>
                    <a:pt x="5884" y="23222"/>
                    <a:pt x="8321" y="17339"/>
                  </a:cubicBezTo>
                  <a:cubicBezTo>
                    <a:pt x="11877" y="8790"/>
                    <a:pt x="10805" y="2"/>
                    <a:pt x="10805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6231964" y="3093043"/>
              <a:ext cx="514847" cy="383608"/>
            </a:xfrm>
            <a:custGeom>
              <a:avLst/>
              <a:gdLst/>
              <a:ahLst/>
              <a:cxnLst/>
              <a:rect l="l" t="t" r="r" b="b"/>
              <a:pathLst>
                <a:path w="11612" h="8652" extrusionOk="0">
                  <a:moveTo>
                    <a:pt x="174" y="1"/>
                  </a:moveTo>
                  <a:cubicBezTo>
                    <a:pt x="138" y="1"/>
                    <a:pt x="101" y="19"/>
                    <a:pt x="83" y="56"/>
                  </a:cubicBezTo>
                  <a:cubicBezTo>
                    <a:pt x="0" y="92"/>
                    <a:pt x="0" y="211"/>
                    <a:pt x="83" y="248"/>
                  </a:cubicBezTo>
                  <a:cubicBezTo>
                    <a:pt x="119" y="285"/>
                    <a:pt x="2869" y="3034"/>
                    <a:pt x="4317" y="8533"/>
                  </a:cubicBezTo>
                  <a:cubicBezTo>
                    <a:pt x="4317" y="8569"/>
                    <a:pt x="4353" y="8652"/>
                    <a:pt x="4390" y="8652"/>
                  </a:cubicBezTo>
                  <a:lnTo>
                    <a:pt x="4436" y="8652"/>
                  </a:lnTo>
                  <a:cubicBezTo>
                    <a:pt x="4472" y="8652"/>
                    <a:pt x="4509" y="8652"/>
                    <a:pt x="4546" y="8606"/>
                  </a:cubicBezTo>
                  <a:cubicBezTo>
                    <a:pt x="4582" y="8569"/>
                    <a:pt x="9320" y="4482"/>
                    <a:pt x="11575" y="862"/>
                  </a:cubicBezTo>
                  <a:cubicBezTo>
                    <a:pt x="11611" y="780"/>
                    <a:pt x="11575" y="706"/>
                    <a:pt x="11538" y="670"/>
                  </a:cubicBezTo>
                  <a:cubicBezTo>
                    <a:pt x="11504" y="655"/>
                    <a:pt x="11465" y="646"/>
                    <a:pt x="11429" y="646"/>
                  </a:cubicBezTo>
                  <a:cubicBezTo>
                    <a:pt x="11377" y="646"/>
                    <a:pt x="11330" y="663"/>
                    <a:pt x="11309" y="706"/>
                  </a:cubicBezTo>
                  <a:cubicBezTo>
                    <a:pt x="9320" y="3877"/>
                    <a:pt x="5426" y="7424"/>
                    <a:pt x="4546" y="8230"/>
                  </a:cubicBezTo>
                  <a:cubicBezTo>
                    <a:pt x="3061" y="2768"/>
                    <a:pt x="312" y="56"/>
                    <a:pt x="266" y="56"/>
                  </a:cubicBezTo>
                  <a:cubicBezTo>
                    <a:pt x="248" y="19"/>
                    <a:pt x="211" y="1"/>
                    <a:pt x="174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6083258" y="3277528"/>
              <a:ext cx="695655" cy="464879"/>
            </a:xfrm>
            <a:custGeom>
              <a:avLst/>
              <a:gdLst/>
              <a:ahLst/>
              <a:cxnLst/>
              <a:rect l="l" t="t" r="r" b="b"/>
              <a:pathLst>
                <a:path w="15690" h="10485" extrusionOk="0">
                  <a:moveTo>
                    <a:pt x="188" y="0"/>
                  </a:moveTo>
                  <a:cubicBezTo>
                    <a:pt x="149" y="0"/>
                    <a:pt x="110" y="19"/>
                    <a:pt x="74" y="55"/>
                  </a:cubicBezTo>
                  <a:cubicBezTo>
                    <a:pt x="0" y="92"/>
                    <a:pt x="0" y="211"/>
                    <a:pt x="74" y="284"/>
                  </a:cubicBezTo>
                  <a:cubicBezTo>
                    <a:pt x="110" y="321"/>
                    <a:pt x="4500" y="5096"/>
                    <a:pt x="5380" y="10365"/>
                  </a:cubicBezTo>
                  <a:cubicBezTo>
                    <a:pt x="5380" y="10402"/>
                    <a:pt x="5416" y="10447"/>
                    <a:pt x="5453" y="10484"/>
                  </a:cubicBezTo>
                  <a:lnTo>
                    <a:pt x="5572" y="10484"/>
                  </a:lnTo>
                  <a:cubicBezTo>
                    <a:pt x="5645" y="10447"/>
                    <a:pt x="11034" y="8422"/>
                    <a:pt x="15616" y="4564"/>
                  </a:cubicBezTo>
                  <a:cubicBezTo>
                    <a:pt x="15689" y="4491"/>
                    <a:pt x="15689" y="4408"/>
                    <a:pt x="15653" y="4335"/>
                  </a:cubicBezTo>
                  <a:cubicBezTo>
                    <a:pt x="15610" y="4292"/>
                    <a:pt x="15564" y="4274"/>
                    <a:pt x="15518" y="4274"/>
                  </a:cubicBezTo>
                  <a:cubicBezTo>
                    <a:pt x="15486" y="4274"/>
                    <a:pt x="15454" y="4283"/>
                    <a:pt x="15424" y="4298"/>
                  </a:cubicBezTo>
                  <a:cubicBezTo>
                    <a:pt x="11336" y="7771"/>
                    <a:pt x="6598" y="9760"/>
                    <a:pt x="5645" y="10136"/>
                  </a:cubicBezTo>
                  <a:cubicBezTo>
                    <a:pt x="4692" y="4866"/>
                    <a:pt x="339" y="92"/>
                    <a:pt x="303" y="55"/>
                  </a:cubicBezTo>
                  <a:cubicBezTo>
                    <a:pt x="266" y="19"/>
                    <a:pt x="227" y="0"/>
                    <a:pt x="188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5938986" y="3511139"/>
              <a:ext cx="767172" cy="476672"/>
            </a:xfrm>
            <a:custGeom>
              <a:avLst/>
              <a:gdLst/>
              <a:ahLst/>
              <a:cxnLst/>
              <a:rect l="l" t="t" r="r" b="b"/>
              <a:pathLst>
                <a:path w="17303" h="10751" extrusionOk="0">
                  <a:moveTo>
                    <a:pt x="176" y="1"/>
                  </a:moveTo>
                  <a:cubicBezTo>
                    <a:pt x="138" y="1"/>
                    <a:pt x="102" y="19"/>
                    <a:pt x="83" y="56"/>
                  </a:cubicBezTo>
                  <a:cubicBezTo>
                    <a:pt x="1" y="92"/>
                    <a:pt x="1" y="211"/>
                    <a:pt x="47" y="248"/>
                  </a:cubicBezTo>
                  <a:cubicBezTo>
                    <a:pt x="83" y="285"/>
                    <a:pt x="3942" y="4638"/>
                    <a:pt x="4931" y="10631"/>
                  </a:cubicBezTo>
                  <a:cubicBezTo>
                    <a:pt x="4931" y="10714"/>
                    <a:pt x="5005" y="10750"/>
                    <a:pt x="5087" y="10750"/>
                  </a:cubicBezTo>
                  <a:cubicBezTo>
                    <a:pt x="5160" y="10750"/>
                    <a:pt x="12070" y="9797"/>
                    <a:pt x="17184" y="7387"/>
                  </a:cubicBezTo>
                  <a:cubicBezTo>
                    <a:pt x="17266" y="7350"/>
                    <a:pt x="17303" y="7240"/>
                    <a:pt x="17266" y="7158"/>
                  </a:cubicBezTo>
                  <a:cubicBezTo>
                    <a:pt x="17230" y="7085"/>
                    <a:pt x="17147" y="7085"/>
                    <a:pt x="17074" y="7085"/>
                  </a:cubicBezTo>
                  <a:cubicBezTo>
                    <a:pt x="12373" y="9339"/>
                    <a:pt x="6233" y="10292"/>
                    <a:pt x="5197" y="10448"/>
                  </a:cubicBezTo>
                  <a:cubicBezTo>
                    <a:pt x="4171" y="4445"/>
                    <a:pt x="313" y="92"/>
                    <a:pt x="276" y="56"/>
                  </a:cubicBezTo>
                  <a:cubicBezTo>
                    <a:pt x="253" y="19"/>
                    <a:pt x="214" y="1"/>
                    <a:pt x="176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6" name="Google Shape;236;p6"/>
          <p:cNvGrpSpPr/>
          <p:nvPr/>
        </p:nvGrpSpPr>
        <p:grpSpPr>
          <a:xfrm rot="-6299960" flipH="1">
            <a:off x="7886973" y="-269356"/>
            <a:ext cx="1033865" cy="1372558"/>
            <a:chOff x="5836834" y="2784946"/>
            <a:chExt cx="1033895" cy="1372599"/>
          </a:xfrm>
        </p:grpSpPr>
        <p:sp>
          <p:nvSpPr>
            <p:cNvPr id="237" name="Google Shape;237;p6"/>
            <p:cNvSpPr/>
            <p:nvPr/>
          </p:nvSpPr>
          <p:spPr>
            <a:xfrm>
              <a:off x="6392862" y="2784946"/>
              <a:ext cx="184488" cy="366671"/>
            </a:xfrm>
            <a:custGeom>
              <a:avLst/>
              <a:gdLst/>
              <a:ahLst/>
              <a:cxnLst/>
              <a:rect l="l" t="t" r="r" b="b"/>
              <a:pathLst>
                <a:path w="4161" h="8270" extrusionOk="0">
                  <a:moveTo>
                    <a:pt x="2160" y="1"/>
                  </a:moveTo>
                  <a:cubicBezTo>
                    <a:pt x="1276" y="1"/>
                    <a:pt x="395" y="759"/>
                    <a:pt x="266" y="2386"/>
                  </a:cubicBezTo>
                  <a:cubicBezTo>
                    <a:pt x="0" y="5749"/>
                    <a:pt x="1989" y="8269"/>
                    <a:pt x="1989" y="8269"/>
                  </a:cubicBezTo>
                  <a:cubicBezTo>
                    <a:pt x="1989" y="8269"/>
                    <a:pt x="4161" y="5557"/>
                    <a:pt x="4088" y="2459"/>
                  </a:cubicBezTo>
                  <a:cubicBezTo>
                    <a:pt x="4050" y="865"/>
                    <a:pt x="3103" y="1"/>
                    <a:pt x="2160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6086140" y="2977723"/>
              <a:ext cx="281587" cy="305929"/>
            </a:xfrm>
            <a:custGeom>
              <a:avLst/>
              <a:gdLst/>
              <a:ahLst/>
              <a:cxnLst/>
              <a:rect l="l" t="t" r="r" b="b"/>
              <a:pathLst>
                <a:path w="6351" h="6900" extrusionOk="0">
                  <a:moveTo>
                    <a:pt x="2319" y="0"/>
                  </a:moveTo>
                  <a:cubicBezTo>
                    <a:pt x="944" y="0"/>
                    <a:pt x="1" y="1476"/>
                    <a:pt x="1310" y="3381"/>
                  </a:cubicBezTo>
                  <a:cubicBezTo>
                    <a:pt x="3179" y="6167"/>
                    <a:pt x="6350" y="6900"/>
                    <a:pt x="6350" y="6900"/>
                  </a:cubicBezTo>
                  <a:cubicBezTo>
                    <a:pt x="6350" y="6900"/>
                    <a:pt x="6304" y="3417"/>
                    <a:pt x="4325" y="1053"/>
                  </a:cubicBezTo>
                  <a:cubicBezTo>
                    <a:pt x="3684" y="316"/>
                    <a:pt x="2955" y="0"/>
                    <a:pt x="2319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6002077" y="3231329"/>
              <a:ext cx="272188" cy="316437"/>
            </a:xfrm>
            <a:custGeom>
              <a:avLst/>
              <a:gdLst/>
              <a:ahLst/>
              <a:cxnLst/>
              <a:rect l="l" t="t" r="r" b="b"/>
              <a:pathLst>
                <a:path w="6139" h="7137" extrusionOk="0">
                  <a:moveTo>
                    <a:pt x="2254" y="0"/>
                  </a:moveTo>
                  <a:cubicBezTo>
                    <a:pt x="944" y="0"/>
                    <a:pt x="1" y="1387"/>
                    <a:pt x="1144" y="3315"/>
                  </a:cubicBezTo>
                  <a:cubicBezTo>
                    <a:pt x="2858" y="6220"/>
                    <a:pt x="5955" y="7136"/>
                    <a:pt x="5955" y="7136"/>
                  </a:cubicBezTo>
                  <a:cubicBezTo>
                    <a:pt x="5955" y="7136"/>
                    <a:pt x="6138" y="3654"/>
                    <a:pt x="4306" y="1180"/>
                  </a:cubicBezTo>
                  <a:cubicBezTo>
                    <a:pt x="3677" y="357"/>
                    <a:pt x="2918" y="0"/>
                    <a:pt x="2254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5836834" y="3451860"/>
              <a:ext cx="298879" cy="371770"/>
            </a:xfrm>
            <a:custGeom>
              <a:avLst/>
              <a:gdLst/>
              <a:ahLst/>
              <a:cxnLst/>
              <a:rect l="l" t="t" r="r" b="b"/>
              <a:pathLst>
                <a:path w="6741" h="8385" extrusionOk="0">
                  <a:moveTo>
                    <a:pt x="2517" y="1"/>
                  </a:moveTo>
                  <a:cubicBezTo>
                    <a:pt x="1013" y="1"/>
                    <a:pt x="0" y="1797"/>
                    <a:pt x="1123" y="3766"/>
                  </a:cubicBezTo>
                  <a:cubicBezTo>
                    <a:pt x="2763" y="6699"/>
                    <a:pt x="6429" y="8385"/>
                    <a:pt x="6429" y="8385"/>
                  </a:cubicBezTo>
                  <a:cubicBezTo>
                    <a:pt x="6429" y="8385"/>
                    <a:pt x="6740" y="4032"/>
                    <a:pt x="4908" y="1512"/>
                  </a:cubicBezTo>
                  <a:cubicBezTo>
                    <a:pt x="4123" y="439"/>
                    <a:pt x="3260" y="1"/>
                    <a:pt x="2517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6565554" y="3021173"/>
              <a:ext cx="305175" cy="311249"/>
            </a:xfrm>
            <a:custGeom>
              <a:avLst/>
              <a:gdLst/>
              <a:ahLst/>
              <a:cxnLst/>
              <a:rect l="l" t="t" r="r" b="b"/>
              <a:pathLst>
                <a:path w="6883" h="7020" extrusionOk="0">
                  <a:moveTo>
                    <a:pt x="4563" y="1"/>
                  </a:moveTo>
                  <a:cubicBezTo>
                    <a:pt x="4025" y="1"/>
                    <a:pt x="3396" y="261"/>
                    <a:pt x="2749" y="879"/>
                  </a:cubicBezTo>
                  <a:cubicBezTo>
                    <a:pt x="0" y="3400"/>
                    <a:pt x="193" y="7019"/>
                    <a:pt x="193" y="7019"/>
                  </a:cubicBezTo>
                  <a:cubicBezTo>
                    <a:pt x="193" y="7019"/>
                    <a:pt x="3400" y="6332"/>
                    <a:pt x="5270" y="4041"/>
                  </a:cubicBezTo>
                  <a:cubicBezTo>
                    <a:pt x="6882" y="2096"/>
                    <a:pt x="6090" y="1"/>
                    <a:pt x="4563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6506232" y="3401893"/>
              <a:ext cx="353281" cy="254098"/>
            </a:xfrm>
            <a:custGeom>
              <a:avLst/>
              <a:gdLst/>
              <a:ahLst/>
              <a:cxnLst/>
              <a:rect l="l" t="t" r="r" b="b"/>
              <a:pathLst>
                <a:path w="7968" h="5731" extrusionOk="0">
                  <a:moveTo>
                    <a:pt x="5561" y="1"/>
                  </a:moveTo>
                  <a:cubicBezTo>
                    <a:pt x="5135" y="1"/>
                    <a:pt x="4639" y="128"/>
                    <a:pt x="4087" y="421"/>
                  </a:cubicBezTo>
                  <a:cubicBezTo>
                    <a:pt x="770" y="2181"/>
                    <a:pt x="0" y="5727"/>
                    <a:pt x="0" y="5727"/>
                  </a:cubicBezTo>
                  <a:cubicBezTo>
                    <a:pt x="0" y="5727"/>
                    <a:pt x="77" y="5731"/>
                    <a:pt x="217" y="5731"/>
                  </a:cubicBezTo>
                  <a:cubicBezTo>
                    <a:pt x="987" y="5731"/>
                    <a:pt x="3658" y="5619"/>
                    <a:pt x="5691" y="4160"/>
                  </a:cubicBezTo>
                  <a:cubicBezTo>
                    <a:pt x="7968" y="2542"/>
                    <a:pt x="7466" y="1"/>
                    <a:pt x="5561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6363999" y="3740537"/>
              <a:ext cx="472948" cy="223949"/>
            </a:xfrm>
            <a:custGeom>
              <a:avLst/>
              <a:gdLst/>
              <a:ahLst/>
              <a:cxnLst/>
              <a:rect l="l" t="t" r="r" b="b"/>
              <a:pathLst>
                <a:path w="10667" h="5051" extrusionOk="0">
                  <a:moveTo>
                    <a:pt x="7216" y="1"/>
                  </a:moveTo>
                  <a:cubicBezTo>
                    <a:pt x="6956" y="1"/>
                    <a:pt x="6677" y="25"/>
                    <a:pt x="6379" y="78"/>
                  </a:cubicBezTo>
                  <a:cubicBezTo>
                    <a:pt x="2713" y="692"/>
                    <a:pt x="1" y="4696"/>
                    <a:pt x="1" y="4696"/>
                  </a:cubicBezTo>
                  <a:cubicBezTo>
                    <a:pt x="1" y="4696"/>
                    <a:pt x="1507" y="5051"/>
                    <a:pt x="3468" y="5051"/>
                  </a:cubicBezTo>
                  <a:cubicBezTo>
                    <a:pt x="4785" y="5051"/>
                    <a:pt x="6307" y="4891"/>
                    <a:pt x="7717" y="4357"/>
                  </a:cubicBezTo>
                  <a:cubicBezTo>
                    <a:pt x="10667" y="3194"/>
                    <a:pt x="10191" y="1"/>
                    <a:pt x="7216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6006866" y="2883817"/>
              <a:ext cx="526596" cy="1273728"/>
            </a:xfrm>
            <a:custGeom>
              <a:avLst/>
              <a:gdLst/>
              <a:ahLst/>
              <a:cxnLst/>
              <a:rect l="l" t="t" r="r" b="b"/>
              <a:pathLst>
                <a:path w="11877" h="28728" extrusionOk="0">
                  <a:moveTo>
                    <a:pt x="10805" y="0"/>
                  </a:moveTo>
                  <a:cubicBezTo>
                    <a:pt x="10805" y="1"/>
                    <a:pt x="10842" y="1230"/>
                    <a:pt x="10503" y="6342"/>
                  </a:cubicBezTo>
                  <a:cubicBezTo>
                    <a:pt x="10200" y="11034"/>
                    <a:pt x="8367" y="20161"/>
                    <a:pt x="119" y="28180"/>
                  </a:cubicBezTo>
                  <a:cubicBezTo>
                    <a:pt x="0" y="28299"/>
                    <a:pt x="0" y="28492"/>
                    <a:pt x="119" y="28638"/>
                  </a:cubicBezTo>
                  <a:cubicBezTo>
                    <a:pt x="174" y="28698"/>
                    <a:pt x="250" y="28728"/>
                    <a:pt x="331" y="28728"/>
                  </a:cubicBezTo>
                  <a:cubicBezTo>
                    <a:pt x="413" y="28728"/>
                    <a:pt x="500" y="28698"/>
                    <a:pt x="578" y="28638"/>
                  </a:cubicBezTo>
                  <a:cubicBezTo>
                    <a:pt x="1604" y="27612"/>
                    <a:pt x="5884" y="23222"/>
                    <a:pt x="8321" y="17339"/>
                  </a:cubicBezTo>
                  <a:cubicBezTo>
                    <a:pt x="11877" y="8790"/>
                    <a:pt x="10805" y="2"/>
                    <a:pt x="10805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6231964" y="3093043"/>
              <a:ext cx="514847" cy="383608"/>
            </a:xfrm>
            <a:custGeom>
              <a:avLst/>
              <a:gdLst/>
              <a:ahLst/>
              <a:cxnLst/>
              <a:rect l="l" t="t" r="r" b="b"/>
              <a:pathLst>
                <a:path w="11612" h="8652" extrusionOk="0">
                  <a:moveTo>
                    <a:pt x="174" y="1"/>
                  </a:moveTo>
                  <a:cubicBezTo>
                    <a:pt x="138" y="1"/>
                    <a:pt x="101" y="19"/>
                    <a:pt x="83" y="56"/>
                  </a:cubicBezTo>
                  <a:cubicBezTo>
                    <a:pt x="0" y="92"/>
                    <a:pt x="0" y="211"/>
                    <a:pt x="83" y="248"/>
                  </a:cubicBezTo>
                  <a:cubicBezTo>
                    <a:pt x="119" y="285"/>
                    <a:pt x="2869" y="3034"/>
                    <a:pt x="4317" y="8533"/>
                  </a:cubicBezTo>
                  <a:cubicBezTo>
                    <a:pt x="4317" y="8569"/>
                    <a:pt x="4353" y="8652"/>
                    <a:pt x="4390" y="8652"/>
                  </a:cubicBezTo>
                  <a:lnTo>
                    <a:pt x="4436" y="8652"/>
                  </a:lnTo>
                  <a:cubicBezTo>
                    <a:pt x="4472" y="8652"/>
                    <a:pt x="4509" y="8652"/>
                    <a:pt x="4546" y="8606"/>
                  </a:cubicBezTo>
                  <a:cubicBezTo>
                    <a:pt x="4582" y="8569"/>
                    <a:pt x="9320" y="4482"/>
                    <a:pt x="11575" y="862"/>
                  </a:cubicBezTo>
                  <a:cubicBezTo>
                    <a:pt x="11611" y="780"/>
                    <a:pt x="11575" y="706"/>
                    <a:pt x="11538" y="670"/>
                  </a:cubicBezTo>
                  <a:cubicBezTo>
                    <a:pt x="11504" y="655"/>
                    <a:pt x="11465" y="646"/>
                    <a:pt x="11429" y="646"/>
                  </a:cubicBezTo>
                  <a:cubicBezTo>
                    <a:pt x="11377" y="646"/>
                    <a:pt x="11330" y="663"/>
                    <a:pt x="11309" y="706"/>
                  </a:cubicBezTo>
                  <a:cubicBezTo>
                    <a:pt x="9320" y="3877"/>
                    <a:pt x="5426" y="7424"/>
                    <a:pt x="4546" y="8230"/>
                  </a:cubicBezTo>
                  <a:cubicBezTo>
                    <a:pt x="3061" y="2768"/>
                    <a:pt x="312" y="56"/>
                    <a:pt x="266" y="56"/>
                  </a:cubicBezTo>
                  <a:cubicBezTo>
                    <a:pt x="248" y="19"/>
                    <a:pt x="211" y="1"/>
                    <a:pt x="174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6083258" y="3277528"/>
              <a:ext cx="695655" cy="464879"/>
            </a:xfrm>
            <a:custGeom>
              <a:avLst/>
              <a:gdLst/>
              <a:ahLst/>
              <a:cxnLst/>
              <a:rect l="l" t="t" r="r" b="b"/>
              <a:pathLst>
                <a:path w="15690" h="10485" extrusionOk="0">
                  <a:moveTo>
                    <a:pt x="188" y="0"/>
                  </a:moveTo>
                  <a:cubicBezTo>
                    <a:pt x="149" y="0"/>
                    <a:pt x="110" y="19"/>
                    <a:pt x="74" y="55"/>
                  </a:cubicBezTo>
                  <a:cubicBezTo>
                    <a:pt x="0" y="92"/>
                    <a:pt x="0" y="211"/>
                    <a:pt x="74" y="284"/>
                  </a:cubicBezTo>
                  <a:cubicBezTo>
                    <a:pt x="110" y="321"/>
                    <a:pt x="4500" y="5096"/>
                    <a:pt x="5380" y="10365"/>
                  </a:cubicBezTo>
                  <a:cubicBezTo>
                    <a:pt x="5380" y="10402"/>
                    <a:pt x="5416" y="10447"/>
                    <a:pt x="5453" y="10484"/>
                  </a:cubicBezTo>
                  <a:lnTo>
                    <a:pt x="5572" y="10484"/>
                  </a:lnTo>
                  <a:cubicBezTo>
                    <a:pt x="5645" y="10447"/>
                    <a:pt x="11034" y="8422"/>
                    <a:pt x="15616" y="4564"/>
                  </a:cubicBezTo>
                  <a:cubicBezTo>
                    <a:pt x="15689" y="4491"/>
                    <a:pt x="15689" y="4408"/>
                    <a:pt x="15653" y="4335"/>
                  </a:cubicBezTo>
                  <a:cubicBezTo>
                    <a:pt x="15610" y="4292"/>
                    <a:pt x="15564" y="4274"/>
                    <a:pt x="15518" y="4274"/>
                  </a:cubicBezTo>
                  <a:cubicBezTo>
                    <a:pt x="15486" y="4274"/>
                    <a:pt x="15454" y="4283"/>
                    <a:pt x="15424" y="4298"/>
                  </a:cubicBezTo>
                  <a:cubicBezTo>
                    <a:pt x="11336" y="7771"/>
                    <a:pt x="6598" y="9760"/>
                    <a:pt x="5645" y="10136"/>
                  </a:cubicBezTo>
                  <a:cubicBezTo>
                    <a:pt x="4692" y="4866"/>
                    <a:pt x="339" y="92"/>
                    <a:pt x="303" y="55"/>
                  </a:cubicBezTo>
                  <a:cubicBezTo>
                    <a:pt x="266" y="19"/>
                    <a:pt x="227" y="0"/>
                    <a:pt x="188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6"/>
            <p:cNvSpPr/>
            <p:nvPr/>
          </p:nvSpPr>
          <p:spPr>
            <a:xfrm>
              <a:off x="5938986" y="3511139"/>
              <a:ext cx="767172" cy="476672"/>
            </a:xfrm>
            <a:custGeom>
              <a:avLst/>
              <a:gdLst/>
              <a:ahLst/>
              <a:cxnLst/>
              <a:rect l="l" t="t" r="r" b="b"/>
              <a:pathLst>
                <a:path w="17303" h="10751" extrusionOk="0">
                  <a:moveTo>
                    <a:pt x="176" y="1"/>
                  </a:moveTo>
                  <a:cubicBezTo>
                    <a:pt x="138" y="1"/>
                    <a:pt x="102" y="19"/>
                    <a:pt x="83" y="56"/>
                  </a:cubicBezTo>
                  <a:cubicBezTo>
                    <a:pt x="1" y="92"/>
                    <a:pt x="1" y="211"/>
                    <a:pt x="47" y="248"/>
                  </a:cubicBezTo>
                  <a:cubicBezTo>
                    <a:pt x="83" y="285"/>
                    <a:pt x="3942" y="4638"/>
                    <a:pt x="4931" y="10631"/>
                  </a:cubicBezTo>
                  <a:cubicBezTo>
                    <a:pt x="4931" y="10714"/>
                    <a:pt x="5005" y="10750"/>
                    <a:pt x="5087" y="10750"/>
                  </a:cubicBezTo>
                  <a:cubicBezTo>
                    <a:pt x="5160" y="10750"/>
                    <a:pt x="12070" y="9797"/>
                    <a:pt x="17184" y="7387"/>
                  </a:cubicBezTo>
                  <a:cubicBezTo>
                    <a:pt x="17266" y="7350"/>
                    <a:pt x="17303" y="7240"/>
                    <a:pt x="17266" y="7158"/>
                  </a:cubicBezTo>
                  <a:cubicBezTo>
                    <a:pt x="17230" y="7085"/>
                    <a:pt x="17147" y="7085"/>
                    <a:pt x="17074" y="7085"/>
                  </a:cubicBezTo>
                  <a:cubicBezTo>
                    <a:pt x="12373" y="9339"/>
                    <a:pt x="6233" y="10292"/>
                    <a:pt x="5197" y="10448"/>
                  </a:cubicBezTo>
                  <a:cubicBezTo>
                    <a:pt x="4171" y="4445"/>
                    <a:pt x="313" y="92"/>
                    <a:pt x="276" y="56"/>
                  </a:cubicBezTo>
                  <a:cubicBezTo>
                    <a:pt x="253" y="19"/>
                    <a:pt x="214" y="1"/>
                    <a:pt x="176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8" name="Google Shape;248;p6"/>
          <p:cNvGrpSpPr/>
          <p:nvPr/>
        </p:nvGrpSpPr>
        <p:grpSpPr>
          <a:xfrm flipH="1">
            <a:off x="8281932" y="4768362"/>
            <a:ext cx="142077" cy="139500"/>
            <a:chOff x="1655100" y="3332725"/>
            <a:chExt cx="101600" cy="99750"/>
          </a:xfrm>
        </p:grpSpPr>
        <p:sp>
          <p:nvSpPr>
            <p:cNvPr id="249" name="Google Shape;249;p6"/>
            <p:cNvSpPr/>
            <p:nvPr/>
          </p:nvSpPr>
          <p:spPr>
            <a:xfrm>
              <a:off x="1655100" y="3332725"/>
              <a:ext cx="101600" cy="99750"/>
            </a:xfrm>
            <a:custGeom>
              <a:avLst/>
              <a:gdLst/>
              <a:ahLst/>
              <a:cxnLst/>
              <a:rect l="l" t="t" r="r" b="b"/>
              <a:pathLst>
                <a:path w="4064" h="3990" extrusionOk="0">
                  <a:moveTo>
                    <a:pt x="2078" y="0"/>
                  </a:moveTo>
                  <a:cubicBezTo>
                    <a:pt x="920" y="0"/>
                    <a:pt x="0" y="846"/>
                    <a:pt x="0" y="2004"/>
                  </a:cubicBezTo>
                  <a:cubicBezTo>
                    <a:pt x="0" y="3071"/>
                    <a:pt x="920" y="3990"/>
                    <a:pt x="2078" y="3990"/>
                  </a:cubicBezTo>
                  <a:cubicBezTo>
                    <a:pt x="3144" y="3990"/>
                    <a:pt x="4063" y="3071"/>
                    <a:pt x="4063" y="2004"/>
                  </a:cubicBezTo>
                  <a:cubicBezTo>
                    <a:pt x="4063" y="846"/>
                    <a:pt x="3144" y="0"/>
                    <a:pt x="2078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1659225" y="3332725"/>
              <a:ext cx="97475" cy="76775"/>
            </a:xfrm>
            <a:custGeom>
              <a:avLst/>
              <a:gdLst/>
              <a:ahLst/>
              <a:cxnLst/>
              <a:rect l="l" t="t" r="r" b="b"/>
              <a:pathLst>
                <a:path w="3899" h="3071" extrusionOk="0">
                  <a:moveTo>
                    <a:pt x="1913" y="0"/>
                  </a:moveTo>
                  <a:cubicBezTo>
                    <a:pt x="994" y="0"/>
                    <a:pt x="221" y="534"/>
                    <a:pt x="1" y="1306"/>
                  </a:cubicBezTo>
                  <a:cubicBezTo>
                    <a:pt x="295" y="846"/>
                    <a:pt x="920" y="460"/>
                    <a:pt x="1600" y="460"/>
                  </a:cubicBezTo>
                  <a:cubicBezTo>
                    <a:pt x="2758" y="460"/>
                    <a:pt x="3604" y="1379"/>
                    <a:pt x="3604" y="2464"/>
                  </a:cubicBezTo>
                  <a:cubicBezTo>
                    <a:pt x="3604" y="2685"/>
                    <a:pt x="3604" y="2924"/>
                    <a:pt x="3512" y="3071"/>
                  </a:cubicBezTo>
                  <a:cubicBezTo>
                    <a:pt x="3751" y="2758"/>
                    <a:pt x="3898" y="2372"/>
                    <a:pt x="3898" y="2004"/>
                  </a:cubicBezTo>
                  <a:cubicBezTo>
                    <a:pt x="3898" y="846"/>
                    <a:pt x="2979" y="0"/>
                    <a:pt x="1913" y="0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1662900" y="3357550"/>
              <a:ext cx="74950" cy="74925"/>
            </a:xfrm>
            <a:custGeom>
              <a:avLst/>
              <a:gdLst/>
              <a:ahLst/>
              <a:cxnLst/>
              <a:rect l="l" t="t" r="r" b="b"/>
              <a:pathLst>
                <a:path w="2998" h="2997" extrusionOk="0">
                  <a:moveTo>
                    <a:pt x="1453" y="0"/>
                  </a:moveTo>
                  <a:cubicBezTo>
                    <a:pt x="700" y="0"/>
                    <a:pt x="1" y="625"/>
                    <a:pt x="1" y="1471"/>
                  </a:cubicBezTo>
                  <a:cubicBezTo>
                    <a:pt x="1" y="2298"/>
                    <a:pt x="700" y="2997"/>
                    <a:pt x="1453" y="2997"/>
                  </a:cubicBezTo>
                  <a:cubicBezTo>
                    <a:pt x="2299" y="2997"/>
                    <a:pt x="2998" y="2298"/>
                    <a:pt x="2998" y="1471"/>
                  </a:cubicBezTo>
                  <a:cubicBezTo>
                    <a:pt x="2998" y="625"/>
                    <a:pt x="2299" y="0"/>
                    <a:pt x="1453" y="0"/>
                  </a:cubicBezTo>
                  <a:close/>
                </a:path>
              </a:pathLst>
            </a:custGeom>
            <a:solidFill>
              <a:srgbClr val="F4F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2" name="Google Shape;252;p6"/>
          <p:cNvGrpSpPr/>
          <p:nvPr/>
        </p:nvGrpSpPr>
        <p:grpSpPr>
          <a:xfrm flipH="1">
            <a:off x="659707" y="4768362"/>
            <a:ext cx="142077" cy="139500"/>
            <a:chOff x="1655100" y="3332725"/>
            <a:chExt cx="101600" cy="99750"/>
          </a:xfrm>
        </p:grpSpPr>
        <p:sp>
          <p:nvSpPr>
            <p:cNvPr id="253" name="Google Shape;253;p6"/>
            <p:cNvSpPr/>
            <p:nvPr/>
          </p:nvSpPr>
          <p:spPr>
            <a:xfrm>
              <a:off x="1655100" y="3332725"/>
              <a:ext cx="101600" cy="99750"/>
            </a:xfrm>
            <a:custGeom>
              <a:avLst/>
              <a:gdLst/>
              <a:ahLst/>
              <a:cxnLst/>
              <a:rect l="l" t="t" r="r" b="b"/>
              <a:pathLst>
                <a:path w="4064" h="3990" extrusionOk="0">
                  <a:moveTo>
                    <a:pt x="2078" y="0"/>
                  </a:moveTo>
                  <a:cubicBezTo>
                    <a:pt x="920" y="0"/>
                    <a:pt x="0" y="846"/>
                    <a:pt x="0" y="2004"/>
                  </a:cubicBezTo>
                  <a:cubicBezTo>
                    <a:pt x="0" y="3071"/>
                    <a:pt x="920" y="3990"/>
                    <a:pt x="2078" y="3990"/>
                  </a:cubicBezTo>
                  <a:cubicBezTo>
                    <a:pt x="3144" y="3990"/>
                    <a:pt x="4063" y="3071"/>
                    <a:pt x="4063" y="2004"/>
                  </a:cubicBezTo>
                  <a:cubicBezTo>
                    <a:pt x="4063" y="846"/>
                    <a:pt x="3144" y="0"/>
                    <a:pt x="2078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1659225" y="3332725"/>
              <a:ext cx="97475" cy="76775"/>
            </a:xfrm>
            <a:custGeom>
              <a:avLst/>
              <a:gdLst/>
              <a:ahLst/>
              <a:cxnLst/>
              <a:rect l="l" t="t" r="r" b="b"/>
              <a:pathLst>
                <a:path w="3899" h="3071" extrusionOk="0">
                  <a:moveTo>
                    <a:pt x="1913" y="0"/>
                  </a:moveTo>
                  <a:cubicBezTo>
                    <a:pt x="994" y="0"/>
                    <a:pt x="221" y="534"/>
                    <a:pt x="1" y="1306"/>
                  </a:cubicBezTo>
                  <a:cubicBezTo>
                    <a:pt x="295" y="846"/>
                    <a:pt x="920" y="460"/>
                    <a:pt x="1600" y="460"/>
                  </a:cubicBezTo>
                  <a:cubicBezTo>
                    <a:pt x="2758" y="460"/>
                    <a:pt x="3604" y="1379"/>
                    <a:pt x="3604" y="2464"/>
                  </a:cubicBezTo>
                  <a:cubicBezTo>
                    <a:pt x="3604" y="2685"/>
                    <a:pt x="3604" y="2924"/>
                    <a:pt x="3512" y="3071"/>
                  </a:cubicBezTo>
                  <a:cubicBezTo>
                    <a:pt x="3751" y="2758"/>
                    <a:pt x="3898" y="2372"/>
                    <a:pt x="3898" y="2004"/>
                  </a:cubicBezTo>
                  <a:cubicBezTo>
                    <a:pt x="3898" y="846"/>
                    <a:pt x="2979" y="0"/>
                    <a:pt x="1913" y="0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1662900" y="3357550"/>
              <a:ext cx="74950" cy="74925"/>
            </a:xfrm>
            <a:custGeom>
              <a:avLst/>
              <a:gdLst/>
              <a:ahLst/>
              <a:cxnLst/>
              <a:rect l="l" t="t" r="r" b="b"/>
              <a:pathLst>
                <a:path w="2998" h="2997" extrusionOk="0">
                  <a:moveTo>
                    <a:pt x="1453" y="0"/>
                  </a:moveTo>
                  <a:cubicBezTo>
                    <a:pt x="700" y="0"/>
                    <a:pt x="1" y="625"/>
                    <a:pt x="1" y="1471"/>
                  </a:cubicBezTo>
                  <a:cubicBezTo>
                    <a:pt x="1" y="2298"/>
                    <a:pt x="700" y="2997"/>
                    <a:pt x="1453" y="2997"/>
                  </a:cubicBezTo>
                  <a:cubicBezTo>
                    <a:pt x="2299" y="2997"/>
                    <a:pt x="2998" y="2298"/>
                    <a:pt x="2998" y="1471"/>
                  </a:cubicBezTo>
                  <a:cubicBezTo>
                    <a:pt x="2998" y="625"/>
                    <a:pt x="2299" y="0"/>
                    <a:pt x="1453" y="0"/>
                  </a:cubicBezTo>
                  <a:close/>
                </a:path>
              </a:pathLst>
            </a:custGeom>
            <a:solidFill>
              <a:srgbClr val="F4F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3628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61AEB-4F7B-9154-104D-A3B2BE9C0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B70F6-2AE8-4B51-AFB8-A648895942C4}" type="datetimeFigureOut">
              <a:rPr lang="en-US"/>
              <a:pPr>
                <a:defRPr/>
              </a:pPr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C1532-000A-98BA-9661-E4E0CBF83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7338E-CD3C-49BE-C5A4-E654F1C52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02982-5746-466B-AA5E-57E6D8ED17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8615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Fredoka One"/>
              <a:buNone/>
              <a:defRPr sz="30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9" r:id="rId3"/>
    <p:sldLayoutId id="2147483679" r:id="rId4"/>
    <p:sldLayoutId id="2147483683" r:id="rId5"/>
    <p:sldLayoutId id="2147483684" r:id="rId6"/>
    <p:sldLayoutId id="2147483688" r:id="rId7"/>
    <p:sldLayoutId id="2147483702" r:id="rId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21.xml"/><Relationship Id="rId7" Type="http://schemas.openxmlformats.org/officeDocument/2006/relationships/slide" Target="slide25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8.xml"/><Relationship Id="rId6" Type="http://schemas.openxmlformats.org/officeDocument/2006/relationships/slide" Target="slide24.xml"/><Relationship Id="rId5" Type="http://schemas.openxmlformats.org/officeDocument/2006/relationships/slide" Target="slide23.xml"/><Relationship Id="rId4" Type="http://schemas.openxmlformats.org/officeDocument/2006/relationships/slide" Target="slide22.xml"/><Relationship Id="rId9" Type="http://schemas.openxmlformats.org/officeDocument/2006/relationships/slide" Target="slide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p41"/>
          <p:cNvSpPr txBox="1">
            <a:spLocks noGrp="1"/>
          </p:cNvSpPr>
          <p:nvPr>
            <p:ph type="ctrTitle"/>
          </p:nvPr>
        </p:nvSpPr>
        <p:spPr>
          <a:xfrm>
            <a:off x="122275" y="1289888"/>
            <a:ext cx="8762999" cy="20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accent2"/>
                </a:solidFill>
                <a:latin typeface="#9Slide07 IcielCadena" panose="02000503000000020004" pitchFamily="2" charset="0"/>
              </a:rPr>
              <a:t>Ch</a:t>
            </a:r>
            <a:r>
              <a:rPr lang="en-US" sz="4400" dirty="0" err="1">
                <a:solidFill>
                  <a:schemeClr val="accent2"/>
                </a:solidFill>
                <a:latin typeface="#9Slide07 IcielCadena" panose="02000503000000020004" pitchFamily="2" charset="0"/>
              </a:rPr>
              <a:t>ào</a:t>
            </a:r>
            <a:r>
              <a:rPr lang="en-US" sz="4400" dirty="0">
                <a:solidFill>
                  <a:schemeClr val="accent2"/>
                </a:solidFill>
                <a:latin typeface="#9Slide07 IcielCadena" panose="02000503000000020004" pitchFamily="2" charset="0"/>
              </a:rPr>
              <a:t> </a:t>
            </a:r>
            <a:r>
              <a:rPr lang="en-US" sz="4400" dirty="0" err="1">
                <a:solidFill>
                  <a:schemeClr val="accent2"/>
                </a:solidFill>
                <a:latin typeface="#9Slide07 IcielCadena" panose="02000503000000020004" pitchFamily="2" charset="0"/>
              </a:rPr>
              <a:t>mừng</a:t>
            </a:r>
            <a:r>
              <a:rPr lang="en-US" sz="4400" dirty="0">
                <a:solidFill>
                  <a:schemeClr val="accent2"/>
                </a:solidFill>
                <a:latin typeface="#9Slide07 IcielCadena" panose="02000503000000020004" pitchFamily="2" charset="0"/>
              </a:rPr>
              <a:t> </a:t>
            </a:r>
            <a:r>
              <a:rPr lang="en-US" sz="4400" dirty="0" err="1" smtClean="0">
                <a:solidFill>
                  <a:schemeClr val="accent2"/>
                </a:solidFill>
                <a:latin typeface="#9Slide07 IcielCadena" panose="02000503000000020004" pitchFamily="2" charset="0"/>
              </a:rPr>
              <a:t>thầy</a:t>
            </a:r>
            <a:r>
              <a:rPr lang="en-US" sz="4400" dirty="0" smtClean="0">
                <a:solidFill>
                  <a:schemeClr val="accent2"/>
                </a:solidFill>
                <a:latin typeface="#9Slide07 IcielCadena" panose="02000503000000020004" pitchFamily="2" charset="0"/>
              </a:rPr>
              <a:t> </a:t>
            </a:r>
            <a:r>
              <a:rPr lang="en-US" sz="4400" dirty="0" err="1" smtClean="0">
                <a:solidFill>
                  <a:schemeClr val="accent2"/>
                </a:solidFill>
                <a:latin typeface="#9Slide07 IcielCadena" panose="02000503000000020004" pitchFamily="2" charset="0"/>
              </a:rPr>
              <a:t>cô</a:t>
            </a:r>
            <a:r>
              <a:rPr lang="en-US" sz="4400" dirty="0" smtClean="0">
                <a:solidFill>
                  <a:schemeClr val="accent2"/>
                </a:solidFill>
                <a:latin typeface="#9Slide07 IcielCadena" panose="02000503000000020004" pitchFamily="2" charset="0"/>
              </a:rPr>
              <a:t> </a:t>
            </a:r>
            <a:r>
              <a:rPr lang="en-US" sz="4400" dirty="0" err="1" smtClean="0">
                <a:solidFill>
                  <a:schemeClr val="accent2"/>
                </a:solidFill>
                <a:latin typeface="#9Slide07 IcielCadena" panose="02000503000000020004" pitchFamily="2" charset="0"/>
              </a:rPr>
              <a:t>và</a:t>
            </a:r>
            <a:r>
              <a:rPr lang="en-US" sz="4400" dirty="0" smtClean="0">
                <a:solidFill>
                  <a:schemeClr val="accent2"/>
                </a:solidFill>
                <a:latin typeface="#9Slide07 IcielCadena" panose="02000503000000020004" pitchFamily="2" charset="0"/>
              </a:rPr>
              <a:t> </a:t>
            </a:r>
            <a:r>
              <a:rPr lang="en-US" sz="4400" dirty="0" err="1" smtClean="0">
                <a:solidFill>
                  <a:schemeClr val="accent2"/>
                </a:solidFill>
                <a:latin typeface="#9Slide07 IcielCadena" panose="02000503000000020004" pitchFamily="2" charset="0"/>
              </a:rPr>
              <a:t>các</a:t>
            </a:r>
            <a:r>
              <a:rPr lang="en-US" sz="4400" dirty="0" smtClean="0">
                <a:solidFill>
                  <a:schemeClr val="accent2"/>
                </a:solidFill>
                <a:latin typeface="#9Slide07 IcielCadena" panose="02000503000000020004" pitchFamily="2" charset="0"/>
              </a:rPr>
              <a:t> </a:t>
            </a:r>
            <a:r>
              <a:rPr lang="en-US" sz="4400" dirty="0" err="1">
                <a:solidFill>
                  <a:schemeClr val="accent2"/>
                </a:solidFill>
                <a:latin typeface="#9Slide07 IcielCadena" panose="02000503000000020004" pitchFamily="2" charset="0"/>
              </a:rPr>
              <a:t>em</a:t>
            </a:r>
            <a:r>
              <a:rPr lang="en-US" sz="4400" dirty="0">
                <a:solidFill>
                  <a:schemeClr val="accent2"/>
                </a:solidFill>
                <a:latin typeface="#9Slide07 IcielCadena" panose="02000503000000020004" pitchFamily="2" charset="0"/>
              </a:rPr>
              <a:t> </a:t>
            </a:r>
            <a:r>
              <a:rPr lang="en-US" sz="4400" dirty="0" smtClean="0">
                <a:solidFill>
                  <a:schemeClr val="accent2"/>
                </a:solidFill>
                <a:latin typeface="#9Slide07 IcielCadena" panose="02000503000000020004" pitchFamily="2" charset="0"/>
              </a:rPr>
              <a:t/>
            </a:r>
            <a:br>
              <a:rPr lang="en-US" sz="4400" dirty="0" smtClean="0">
                <a:solidFill>
                  <a:schemeClr val="accent2"/>
                </a:solidFill>
                <a:latin typeface="#9Slide07 IcielCadena" panose="02000503000000020004" pitchFamily="2" charset="0"/>
              </a:rPr>
            </a:br>
            <a:r>
              <a:rPr lang="en-US" sz="4400" dirty="0" err="1" smtClean="0">
                <a:solidFill>
                  <a:schemeClr val="accent2"/>
                </a:solidFill>
                <a:latin typeface="#9Slide07 IcielCadena" panose="02000503000000020004" pitchFamily="2" charset="0"/>
              </a:rPr>
              <a:t>đến</a:t>
            </a:r>
            <a:r>
              <a:rPr lang="en-US" sz="4400" dirty="0" smtClean="0">
                <a:solidFill>
                  <a:schemeClr val="accent2"/>
                </a:solidFill>
                <a:latin typeface="#9Slide07 IcielCadena" panose="02000503000000020004" pitchFamily="2" charset="0"/>
              </a:rPr>
              <a:t> </a:t>
            </a:r>
            <a:r>
              <a:rPr lang="en-US" sz="4400" dirty="0" err="1">
                <a:solidFill>
                  <a:schemeClr val="accent2"/>
                </a:solidFill>
                <a:latin typeface="#9Slide07 IcielCadena" panose="02000503000000020004" pitchFamily="2" charset="0"/>
              </a:rPr>
              <a:t>với</a:t>
            </a:r>
            <a:r>
              <a:rPr lang="en-US" sz="4400" dirty="0">
                <a:solidFill>
                  <a:schemeClr val="accent2"/>
                </a:solidFill>
                <a:latin typeface="#9Slide07 IcielCadena" panose="02000503000000020004" pitchFamily="2" charset="0"/>
              </a:rPr>
              <a:t> </a:t>
            </a:r>
            <a:r>
              <a:rPr lang="en-US" sz="4400" dirty="0" err="1" smtClean="0">
                <a:solidFill>
                  <a:schemeClr val="accent2"/>
                </a:solidFill>
                <a:latin typeface="#9Slide07 IcielCadena" panose="02000503000000020004" pitchFamily="2" charset="0"/>
              </a:rPr>
              <a:t>tiết</a:t>
            </a:r>
            <a:r>
              <a:rPr lang="en-US" sz="4400" dirty="0" smtClean="0">
                <a:solidFill>
                  <a:schemeClr val="accent2"/>
                </a:solidFill>
                <a:latin typeface="#9Slide07 IcielCadena" panose="02000503000000020004" pitchFamily="2" charset="0"/>
              </a:rPr>
              <a:t> </a:t>
            </a:r>
            <a:r>
              <a:rPr lang="en-US" sz="4400" dirty="0" err="1" smtClean="0">
                <a:solidFill>
                  <a:schemeClr val="accent2"/>
                </a:solidFill>
                <a:latin typeface="#9Slide07 IcielCadena" panose="02000503000000020004" pitchFamily="2" charset="0"/>
              </a:rPr>
              <a:t>chuyên</a:t>
            </a:r>
            <a:r>
              <a:rPr lang="en-US" sz="4400" dirty="0" smtClean="0">
                <a:solidFill>
                  <a:schemeClr val="accent2"/>
                </a:solidFill>
                <a:latin typeface="#9Slide07 IcielCadena" panose="02000503000000020004" pitchFamily="2" charset="0"/>
              </a:rPr>
              <a:t> </a:t>
            </a:r>
            <a:r>
              <a:rPr lang="en-US" sz="4400" dirty="0" err="1" smtClean="0">
                <a:solidFill>
                  <a:schemeClr val="accent2"/>
                </a:solidFill>
                <a:latin typeface="#9Slide07 IcielCadena" panose="02000503000000020004" pitchFamily="2" charset="0"/>
              </a:rPr>
              <a:t>đề</a:t>
            </a:r>
            <a:r>
              <a:rPr lang="en-US" sz="4400" dirty="0" smtClean="0">
                <a:solidFill>
                  <a:schemeClr val="accent2"/>
                </a:solidFill>
                <a:latin typeface="#9Slide07 IcielCadena" panose="02000503000000020004" pitchFamily="2" charset="0"/>
              </a:rPr>
              <a:t> </a:t>
            </a:r>
            <a:br>
              <a:rPr lang="en-US" sz="4400" dirty="0" smtClean="0">
                <a:solidFill>
                  <a:schemeClr val="accent2"/>
                </a:solidFill>
                <a:latin typeface="#9Slide07 IcielCadena" panose="02000503000000020004" pitchFamily="2" charset="0"/>
              </a:rPr>
            </a:br>
            <a:r>
              <a:rPr lang="en-US" sz="4400" dirty="0" err="1" smtClean="0">
                <a:solidFill>
                  <a:schemeClr val="accent2"/>
                </a:solidFill>
                <a:latin typeface="#9Slide07 IcielCadena" panose="02000503000000020004" pitchFamily="2" charset="0"/>
              </a:rPr>
              <a:t>phân</a:t>
            </a:r>
            <a:r>
              <a:rPr lang="en-US" sz="4400" dirty="0" smtClean="0">
                <a:solidFill>
                  <a:schemeClr val="accent2"/>
                </a:solidFill>
                <a:latin typeface="#9Slide07 IcielCadena" panose="02000503000000020004" pitchFamily="2" charset="0"/>
              </a:rPr>
              <a:t> </a:t>
            </a:r>
            <a:r>
              <a:rPr lang="en-US" sz="4400" dirty="0" err="1" smtClean="0">
                <a:solidFill>
                  <a:schemeClr val="accent2"/>
                </a:solidFill>
                <a:latin typeface="#9Slide07 IcielCadena" panose="02000503000000020004" pitchFamily="2" charset="0"/>
              </a:rPr>
              <a:t>môn</a:t>
            </a:r>
            <a:r>
              <a:rPr lang="en-US" sz="4400" dirty="0" smtClean="0">
                <a:solidFill>
                  <a:schemeClr val="accent2"/>
                </a:solidFill>
                <a:latin typeface="#9Slide07 IcielCadena" panose="02000503000000020004" pitchFamily="2" charset="0"/>
              </a:rPr>
              <a:t> </a:t>
            </a:r>
            <a:r>
              <a:rPr lang="en-US" sz="4400" dirty="0" err="1" smtClean="0">
                <a:solidFill>
                  <a:schemeClr val="accent2"/>
                </a:solidFill>
                <a:latin typeface="#9Slide07 IcielCadena" panose="02000503000000020004" pitchFamily="2" charset="0"/>
              </a:rPr>
              <a:t>Lịch</a:t>
            </a:r>
            <a:r>
              <a:rPr lang="en-US" sz="4400" dirty="0" smtClean="0">
                <a:solidFill>
                  <a:schemeClr val="accent2"/>
                </a:solidFill>
                <a:latin typeface="#9Slide07 IcielCadena" panose="02000503000000020004" pitchFamily="2" charset="0"/>
              </a:rPr>
              <a:t> </a:t>
            </a:r>
            <a:r>
              <a:rPr lang="en-US" sz="4400" dirty="0" err="1" smtClean="0">
                <a:solidFill>
                  <a:schemeClr val="accent2"/>
                </a:solidFill>
                <a:latin typeface="#9Slide07 IcielCadena" panose="02000503000000020004" pitchFamily="2" charset="0"/>
              </a:rPr>
              <a:t>Sử</a:t>
            </a:r>
            <a:r>
              <a:rPr lang="en-US" sz="4400" dirty="0" smtClean="0">
                <a:solidFill>
                  <a:schemeClr val="accent2"/>
                </a:solidFill>
                <a:latin typeface="#9Slide07 IcielCadena" panose="02000503000000020004" pitchFamily="2" charset="0"/>
              </a:rPr>
              <a:t> </a:t>
            </a:r>
            <a:r>
              <a:rPr lang="en-US" sz="4400" dirty="0" err="1" smtClean="0">
                <a:solidFill>
                  <a:schemeClr val="accent2"/>
                </a:solidFill>
                <a:latin typeface="#9Slide07 IcielCadena" panose="02000503000000020004" pitchFamily="2" charset="0"/>
              </a:rPr>
              <a:t>lớp</a:t>
            </a:r>
            <a:r>
              <a:rPr lang="en-US" sz="4400" dirty="0" smtClean="0">
                <a:solidFill>
                  <a:schemeClr val="accent2"/>
                </a:solidFill>
                <a:latin typeface="#9Slide07 IcielCadena" panose="02000503000000020004" pitchFamily="2" charset="0"/>
              </a:rPr>
              <a:t> 8</a:t>
            </a:r>
            <a:endParaRPr sz="4400" dirty="0">
              <a:solidFill>
                <a:srgbClr val="F34976"/>
              </a:solidFill>
              <a:latin typeface="#9Slide05 Gullever Font" panose="02000507000000020004" pitchFamily="2" charset="0"/>
            </a:endParaRPr>
          </a:p>
        </p:txBody>
      </p:sp>
      <p:grpSp>
        <p:nvGrpSpPr>
          <p:cNvPr id="2075" name="Google Shape;2075;p41"/>
          <p:cNvGrpSpPr/>
          <p:nvPr/>
        </p:nvGrpSpPr>
        <p:grpSpPr>
          <a:xfrm>
            <a:off x="3078902" y="3894032"/>
            <a:ext cx="738068" cy="691995"/>
            <a:chOff x="2689225" y="1713450"/>
            <a:chExt cx="452275" cy="424042"/>
          </a:xfrm>
        </p:grpSpPr>
        <p:sp>
          <p:nvSpPr>
            <p:cNvPr id="2076" name="Google Shape;2076;p41"/>
            <p:cNvSpPr/>
            <p:nvPr/>
          </p:nvSpPr>
          <p:spPr>
            <a:xfrm>
              <a:off x="2689225" y="1993593"/>
              <a:ext cx="452275" cy="143900"/>
            </a:xfrm>
            <a:custGeom>
              <a:avLst/>
              <a:gdLst/>
              <a:ahLst/>
              <a:cxnLst/>
              <a:rect l="l" t="t" r="r" b="b"/>
              <a:pathLst>
                <a:path w="18091" h="5756" extrusionOk="0">
                  <a:moveTo>
                    <a:pt x="9046" y="1"/>
                  </a:moveTo>
                  <a:cubicBezTo>
                    <a:pt x="4063" y="1"/>
                    <a:pt x="0" y="1306"/>
                    <a:pt x="0" y="2832"/>
                  </a:cubicBezTo>
                  <a:cubicBezTo>
                    <a:pt x="0" y="4450"/>
                    <a:pt x="4063" y="5755"/>
                    <a:pt x="9046" y="5755"/>
                  </a:cubicBezTo>
                  <a:cubicBezTo>
                    <a:pt x="14028" y="5755"/>
                    <a:pt x="18091" y="4450"/>
                    <a:pt x="18091" y="2832"/>
                  </a:cubicBezTo>
                  <a:cubicBezTo>
                    <a:pt x="18091" y="1306"/>
                    <a:pt x="14028" y="1"/>
                    <a:pt x="9046" y="1"/>
                  </a:cubicBezTo>
                  <a:close/>
                </a:path>
              </a:pathLst>
            </a:custGeom>
            <a:solidFill>
              <a:srgbClr val="2E305B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1"/>
            <p:cNvSpPr/>
            <p:nvPr/>
          </p:nvSpPr>
          <p:spPr>
            <a:xfrm>
              <a:off x="2720025" y="1713450"/>
              <a:ext cx="402175" cy="370200"/>
            </a:xfrm>
            <a:custGeom>
              <a:avLst/>
              <a:gdLst/>
              <a:ahLst/>
              <a:cxnLst/>
              <a:rect l="l" t="t" r="r" b="b"/>
              <a:pathLst>
                <a:path w="16087" h="14808" extrusionOk="0">
                  <a:moveTo>
                    <a:pt x="8585" y="0"/>
                  </a:moveTo>
                  <a:cubicBezTo>
                    <a:pt x="6344" y="0"/>
                    <a:pt x="4170" y="1080"/>
                    <a:pt x="2684" y="2963"/>
                  </a:cubicBezTo>
                  <a:cubicBezTo>
                    <a:pt x="460" y="5721"/>
                    <a:pt x="0" y="10078"/>
                    <a:pt x="2611" y="12762"/>
                  </a:cubicBezTo>
                  <a:cubicBezTo>
                    <a:pt x="3983" y="14189"/>
                    <a:pt x="5908" y="14807"/>
                    <a:pt x="7813" y="14807"/>
                  </a:cubicBezTo>
                  <a:cubicBezTo>
                    <a:pt x="8460" y="14807"/>
                    <a:pt x="9105" y="14736"/>
                    <a:pt x="9726" y="14600"/>
                  </a:cubicBezTo>
                  <a:cubicBezTo>
                    <a:pt x="12189" y="14141"/>
                    <a:pt x="14487" y="12615"/>
                    <a:pt x="15480" y="10243"/>
                  </a:cubicBezTo>
                  <a:cubicBezTo>
                    <a:pt x="16087" y="8625"/>
                    <a:pt x="16087" y="6861"/>
                    <a:pt x="15627" y="5335"/>
                  </a:cubicBezTo>
                  <a:cubicBezTo>
                    <a:pt x="14947" y="3184"/>
                    <a:pt x="13255" y="1345"/>
                    <a:pt x="11178" y="500"/>
                  </a:cubicBezTo>
                  <a:cubicBezTo>
                    <a:pt x="10328" y="161"/>
                    <a:pt x="9451" y="0"/>
                    <a:pt x="8585" y="0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41"/>
            <p:cNvSpPr/>
            <p:nvPr/>
          </p:nvSpPr>
          <p:spPr>
            <a:xfrm>
              <a:off x="2718175" y="1771900"/>
              <a:ext cx="398525" cy="313325"/>
            </a:xfrm>
            <a:custGeom>
              <a:avLst/>
              <a:gdLst/>
              <a:ahLst/>
              <a:cxnLst/>
              <a:rect l="l" t="t" r="r" b="b"/>
              <a:pathLst>
                <a:path w="15941" h="12533" extrusionOk="0">
                  <a:moveTo>
                    <a:pt x="3218" y="0"/>
                  </a:moveTo>
                  <a:lnTo>
                    <a:pt x="3218" y="0"/>
                  </a:lnTo>
                  <a:cubicBezTo>
                    <a:pt x="3071" y="239"/>
                    <a:pt x="2832" y="460"/>
                    <a:pt x="2685" y="625"/>
                  </a:cubicBezTo>
                  <a:cubicBezTo>
                    <a:pt x="534" y="3456"/>
                    <a:pt x="1" y="7813"/>
                    <a:pt x="2611" y="10498"/>
                  </a:cubicBezTo>
                  <a:cubicBezTo>
                    <a:pt x="4002" y="11889"/>
                    <a:pt x="5962" y="12532"/>
                    <a:pt x="7924" y="12532"/>
                  </a:cubicBezTo>
                  <a:cubicBezTo>
                    <a:pt x="8555" y="12532"/>
                    <a:pt x="9187" y="12466"/>
                    <a:pt x="9800" y="12336"/>
                  </a:cubicBezTo>
                  <a:cubicBezTo>
                    <a:pt x="12171" y="11876"/>
                    <a:pt x="14469" y="10350"/>
                    <a:pt x="15480" y="7979"/>
                  </a:cubicBezTo>
                  <a:cubicBezTo>
                    <a:pt x="15701" y="7354"/>
                    <a:pt x="15848" y="6821"/>
                    <a:pt x="15940" y="6214"/>
                  </a:cubicBezTo>
                  <a:lnTo>
                    <a:pt x="15940" y="6214"/>
                  </a:lnTo>
                  <a:cubicBezTo>
                    <a:pt x="14855" y="7207"/>
                    <a:pt x="13403" y="7905"/>
                    <a:pt x="11951" y="8199"/>
                  </a:cubicBezTo>
                  <a:cubicBezTo>
                    <a:pt x="11373" y="8308"/>
                    <a:pt x="10774" y="8365"/>
                    <a:pt x="10170" y="8365"/>
                  </a:cubicBezTo>
                  <a:cubicBezTo>
                    <a:pt x="8216" y="8365"/>
                    <a:pt x="6222" y="7765"/>
                    <a:pt x="4817" y="6361"/>
                  </a:cubicBezTo>
                  <a:cubicBezTo>
                    <a:pt x="3218" y="4596"/>
                    <a:pt x="2758" y="2225"/>
                    <a:pt x="3218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41"/>
            <p:cNvSpPr/>
            <p:nvPr/>
          </p:nvSpPr>
          <p:spPr>
            <a:xfrm>
              <a:off x="2863875" y="1731825"/>
              <a:ext cx="128250" cy="120200"/>
            </a:xfrm>
            <a:custGeom>
              <a:avLst/>
              <a:gdLst/>
              <a:ahLst/>
              <a:cxnLst/>
              <a:rect l="l" t="t" r="r" b="b"/>
              <a:pathLst>
                <a:path w="5130" h="4808" extrusionOk="0">
                  <a:moveTo>
                    <a:pt x="2751" y="1"/>
                  </a:moveTo>
                  <a:cubicBezTo>
                    <a:pt x="2027" y="1"/>
                    <a:pt x="1288" y="374"/>
                    <a:pt x="828" y="996"/>
                  </a:cubicBezTo>
                  <a:cubicBezTo>
                    <a:pt x="148" y="1842"/>
                    <a:pt x="1" y="3294"/>
                    <a:pt x="754" y="4140"/>
                  </a:cubicBezTo>
                  <a:cubicBezTo>
                    <a:pt x="1229" y="4601"/>
                    <a:pt x="1874" y="4807"/>
                    <a:pt x="2487" y="4807"/>
                  </a:cubicBezTo>
                  <a:cubicBezTo>
                    <a:pt x="2680" y="4807"/>
                    <a:pt x="2871" y="4787"/>
                    <a:pt x="3052" y="4747"/>
                  </a:cubicBezTo>
                  <a:cubicBezTo>
                    <a:pt x="3825" y="4600"/>
                    <a:pt x="4597" y="4067"/>
                    <a:pt x="4891" y="3294"/>
                  </a:cubicBezTo>
                  <a:cubicBezTo>
                    <a:pt x="5130" y="2761"/>
                    <a:pt x="5130" y="2228"/>
                    <a:pt x="4964" y="1768"/>
                  </a:cubicBezTo>
                  <a:cubicBezTo>
                    <a:pt x="4744" y="1070"/>
                    <a:pt x="4211" y="463"/>
                    <a:pt x="3512" y="151"/>
                  </a:cubicBezTo>
                  <a:cubicBezTo>
                    <a:pt x="3269" y="49"/>
                    <a:pt x="3011" y="1"/>
                    <a:pt x="2751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41"/>
            <p:cNvSpPr/>
            <p:nvPr/>
          </p:nvSpPr>
          <p:spPr>
            <a:xfrm>
              <a:off x="2974650" y="1850475"/>
              <a:ext cx="68950" cy="68975"/>
            </a:xfrm>
            <a:custGeom>
              <a:avLst/>
              <a:gdLst/>
              <a:ahLst/>
              <a:cxnLst/>
              <a:rect l="l" t="t" r="r" b="b"/>
              <a:pathLst>
                <a:path w="2758" h="2759" extrusionOk="0">
                  <a:moveTo>
                    <a:pt x="1379" y="1"/>
                  </a:moveTo>
                  <a:cubicBezTo>
                    <a:pt x="625" y="1"/>
                    <a:pt x="0" y="626"/>
                    <a:pt x="0" y="1380"/>
                  </a:cubicBezTo>
                  <a:cubicBezTo>
                    <a:pt x="0" y="2152"/>
                    <a:pt x="625" y="2758"/>
                    <a:pt x="1379" y="2758"/>
                  </a:cubicBezTo>
                  <a:cubicBezTo>
                    <a:pt x="2151" y="2758"/>
                    <a:pt x="2758" y="2152"/>
                    <a:pt x="2758" y="1380"/>
                  </a:cubicBezTo>
                  <a:cubicBezTo>
                    <a:pt x="2758" y="626"/>
                    <a:pt x="2151" y="1"/>
                    <a:pt x="1379" y="1"/>
                  </a:cubicBezTo>
                  <a:close/>
                </a:path>
              </a:pathLst>
            </a:custGeom>
            <a:solidFill>
              <a:srgbClr val="2E3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41"/>
            <p:cNvSpPr/>
            <p:nvPr/>
          </p:nvSpPr>
          <p:spPr>
            <a:xfrm>
              <a:off x="2817925" y="1850475"/>
              <a:ext cx="68950" cy="68975"/>
            </a:xfrm>
            <a:custGeom>
              <a:avLst/>
              <a:gdLst/>
              <a:ahLst/>
              <a:cxnLst/>
              <a:rect l="l" t="t" r="r" b="b"/>
              <a:pathLst>
                <a:path w="2758" h="2759" extrusionOk="0">
                  <a:moveTo>
                    <a:pt x="1379" y="1"/>
                  </a:moveTo>
                  <a:cubicBezTo>
                    <a:pt x="607" y="1"/>
                    <a:pt x="0" y="626"/>
                    <a:pt x="0" y="1380"/>
                  </a:cubicBezTo>
                  <a:cubicBezTo>
                    <a:pt x="0" y="2152"/>
                    <a:pt x="607" y="2758"/>
                    <a:pt x="1379" y="2758"/>
                  </a:cubicBezTo>
                  <a:cubicBezTo>
                    <a:pt x="2133" y="2758"/>
                    <a:pt x="2758" y="2152"/>
                    <a:pt x="2758" y="1380"/>
                  </a:cubicBezTo>
                  <a:cubicBezTo>
                    <a:pt x="2758" y="626"/>
                    <a:pt x="2133" y="1"/>
                    <a:pt x="1379" y="1"/>
                  </a:cubicBezTo>
                  <a:close/>
                </a:path>
              </a:pathLst>
            </a:custGeom>
            <a:solidFill>
              <a:srgbClr val="2E3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41"/>
            <p:cNvSpPr/>
            <p:nvPr/>
          </p:nvSpPr>
          <p:spPr>
            <a:xfrm>
              <a:off x="2775625" y="1906100"/>
              <a:ext cx="105275" cy="44150"/>
            </a:xfrm>
            <a:custGeom>
              <a:avLst/>
              <a:gdLst/>
              <a:ahLst/>
              <a:cxnLst/>
              <a:rect l="l" t="t" r="r" b="b"/>
              <a:pathLst>
                <a:path w="4211" h="1766" extrusionOk="0">
                  <a:moveTo>
                    <a:pt x="2060" y="0"/>
                  </a:moveTo>
                  <a:cubicBezTo>
                    <a:pt x="920" y="0"/>
                    <a:pt x="1" y="460"/>
                    <a:pt x="1" y="919"/>
                  </a:cubicBezTo>
                  <a:cubicBezTo>
                    <a:pt x="1" y="1379"/>
                    <a:pt x="920" y="1765"/>
                    <a:pt x="2060" y="1765"/>
                  </a:cubicBezTo>
                  <a:cubicBezTo>
                    <a:pt x="3218" y="1765"/>
                    <a:pt x="4211" y="1379"/>
                    <a:pt x="4211" y="919"/>
                  </a:cubicBezTo>
                  <a:cubicBezTo>
                    <a:pt x="4211" y="460"/>
                    <a:pt x="3218" y="0"/>
                    <a:pt x="2060" y="0"/>
                  </a:cubicBezTo>
                  <a:close/>
                </a:path>
              </a:pathLst>
            </a:custGeom>
            <a:solidFill>
              <a:srgbClr val="FF98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41"/>
            <p:cNvSpPr/>
            <p:nvPr/>
          </p:nvSpPr>
          <p:spPr>
            <a:xfrm>
              <a:off x="2980625" y="1906100"/>
              <a:ext cx="105275" cy="44150"/>
            </a:xfrm>
            <a:custGeom>
              <a:avLst/>
              <a:gdLst/>
              <a:ahLst/>
              <a:cxnLst/>
              <a:rect l="l" t="t" r="r" b="b"/>
              <a:pathLst>
                <a:path w="4211" h="1766" extrusionOk="0">
                  <a:moveTo>
                    <a:pt x="2059" y="0"/>
                  </a:moveTo>
                  <a:cubicBezTo>
                    <a:pt x="919" y="0"/>
                    <a:pt x="0" y="460"/>
                    <a:pt x="0" y="919"/>
                  </a:cubicBezTo>
                  <a:cubicBezTo>
                    <a:pt x="0" y="1379"/>
                    <a:pt x="919" y="1765"/>
                    <a:pt x="2059" y="1765"/>
                  </a:cubicBezTo>
                  <a:cubicBezTo>
                    <a:pt x="3291" y="1765"/>
                    <a:pt x="4210" y="1379"/>
                    <a:pt x="4210" y="919"/>
                  </a:cubicBezTo>
                  <a:cubicBezTo>
                    <a:pt x="4210" y="460"/>
                    <a:pt x="3291" y="0"/>
                    <a:pt x="2059" y="0"/>
                  </a:cubicBezTo>
                  <a:close/>
                </a:path>
              </a:pathLst>
            </a:custGeom>
            <a:solidFill>
              <a:srgbClr val="FF98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41"/>
            <p:cNvSpPr/>
            <p:nvPr/>
          </p:nvSpPr>
          <p:spPr>
            <a:xfrm>
              <a:off x="3053225" y="1896450"/>
              <a:ext cx="24850" cy="27125"/>
            </a:xfrm>
            <a:custGeom>
              <a:avLst/>
              <a:gdLst/>
              <a:ahLst/>
              <a:cxnLst/>
              <a:rect l="l" t="t" r="r" b="b"/>
              <a:pathLst>
                <a:path w="994" h="1085" extrusionOk="0">
                  <a:moveTo>
                    <a:pt x="534" y="0"/>
                  </a:moveTo>
                  <a:cubicBezTo>
                    <a:pt x="240" y="0"/>
                    <a:pt x="1" y="239"/>
                    <a:pt x="1" y="533"/>
                  </a:cubicBezTo>
                  <a:cubicBezTo>
                    <a:pt x="1" y="846"/>
                    <a:pt x="240" y="1085"/>
                    <a:pt x="534" y="1085"/>
                  </a:cubicBezTo>
                  <a:cubicBezTo>
                    <a:pt x="773" y="1085"/>
                    <a:pt x="994" y="846"/>
                    <a:pt x="994" y="533"/>
                  </a:cubicBezTo>
                  <a:cubicBezTo>
                    <a:pt x="994" y="239"/>
                    <a:pt x="773" y="0"/>
                    <a:pt x="5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41"/>
            <p:cNvSpPr/>
            <p:nvPr/>
          </p:nvSpPr>
          <p:spPr>
            <a:xfrm>
              <a:off x="2796775" y="1896450"/>
              <a:ext cx="24850" cy="27125"/>
            </a:xfrm>
            <a:custGeom>
              <a:avLst/>
              <a:gdLst/>
              <a:ahLst/>
              <a:cxnLst/>
              <a:rect l="l" t="t" r="r" b="b"/>
              <a:pathLst>
                <a:path w="994" h="1085" extrusionOk="0">
                  <a:moveTo>
                    <a:pt x="460" y="0"/>
                  </a:moveTo>
                  <a:cubicBezTo>
                    <a:pt x="221" y="0"/>
                    <a:pt x="0" y="239"/>
                    <a:pt x="0" y="533"/>
                  </a:cubicBezTo>
                  <a:cubicBezTo>
                    <a:pt x="0" y="846"/>
                    <a:pt x="221" y="1085"/>
                    <a:pt x="460" y="1085"/>
                  </a:cubicBezTo>
                  <a:cubicBezTo>
                    <a:pt x="754" y="1085"/>
                    <a:pt x="993" y="846"/>
                    <a:pt x="993" y="533"/>
                  </a:cubicBezTo>
                  <a:cubicBezTo>
                    <a:pt x="993" y="239"/>
                    <a:pt x="754" y="0"/>
                    <a:pt x="4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41"/>
            <p:cNvSpPr/>
            <p:nvPr/>
          </p:nvSpPr>
          <p:spPr>
            <a:xfrm>
              <a:off x="2886850" y="1913900"/>
              <a:ext cx="82300" cy="51500"/>
            </a:xfrm>
            <a:custGeom>
              <a:avLst/>
              <a:gdLst/>
              <a:ahLst/>
              <a:cxnLst/>
              <a:rect l="l" t="t" r="r" b="b"/>
              <a:pathLst>
                <a:path w="3292" h="2060" extrusionOk="0">
                  <a:moveTo>
                    <a:pt x="295" y="1"/>
                  </a:moveTo>
                  <a:cubicBezTo>
                    <a:pt x="148" y="1"/>
                    <a:pt x="1" y="148"/>
                    <a:pt x="1" y="295"/>
                  </a:cubicBezTo>
                  <a:cubicBezTo>
                    <a:pt x="1" y="1214"/>
                    <a:pt x="681" y="1986"/>
                    <a:pt x="1600" y="2060"/>
                  </a:cubicBezTo>
                  <a:cubicBezTo>
                    <a:pt x="2519" y="2060"/>
                    <a:pt x="3292" y="1306"/>
                    <a:pt x="3292" y="387"/>
                  </a:cubicBezTo>
                  <a:cubicBezTo>
                    <a:pt x="3292" y="221"/>
                    <a:pt x="3218" y="74"/>
                    <a:pt x="2979" y="74"/>
                  </a:cubicBezTo>
                  <a:cubicBezTo>
                    <a:pt x="2832" y="74"/>
                    <a:pt x="2667" y="221"/>
                    <a:pt x="2667" y="387"/>
                  </a:cubicBezTo>
                  <a:cubicBezTo>
                    <a:pt x="2593" y="920"/>
                    <a:pt x="2133" y="1380"/>
                    <a:pt x="1600" y="1380"/>
                  </a:cubicBezTo>
                  <a:cubicBezTo>
                    <a:pt x="1067" y="1380"/>
                    <a:pt x="607" y="920"/>
                    <a:pt x="681" y="295"/>
                  </a:cubicBezTo>
                  <a:cubicBezTo>
                    <a:pt x="681" y="148"/>
                    <a:pt x="534" y="1"/>
                    <a:pt x="295" y="1"/>
                  </a:cubicBezTo>
                  <a:close/>
                </a:path>
              </a:pathLst>
            </a:custGeom>
            <a:solidFill>
              <a:srgbClr val="2E3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7" name="Google Shape;2087;p41"/>
          <p:cNvGrpSpPr/>
          <p:nvPr/>
        </p:nvGrpSpPr>
        <p:grpSpPr>
          <a:xfrm>
            <a:off x="4203750" y="3894032"/>
            <a:ext cx="737333" cy="691995"/>
            <a:chOff x="3351975" y="1713450"/>
            <a:chExt cx="451825" cy="424042"/>
          </a:xfrm>
        </p:grpSpPr>
        <p:sp>
          <p:nvSpPr>
            <p:cNvPr id="2088" name="Google Shape;2088;p41"/>
            <p:cNvSpPr/>
            <p:nvPr/>
          </p:nvSpPr>
          <p:spPr>
            <a:xfrm>
              <a:off x="3351975" y="1993593"/>
              <a:ext cx="451825" cy="143900"/>
            </a:xfrm>
            <a:custGeom>
              <a:avLst/>
              <a:gdLst/>
              <a:ahLst/>
              <a:cxnLst/>
              <a:rect l="l" t="t" r="r" b="b"/>
              <a:pathLst>
                <a:path w="18073" h="5756" extrusionOk="0">
                  <a:moveTo>
                    <a:pt x="9046" y="1"/>
                  </a:moveTo>
                  <a:cubicBezTo>
                    <a:pt x="4064" y="1"/>
                    <a:pt x="1" y="1306"/>
                    <a:pt x="1" y="2832"/>
                  </a:cubicBezTo>
                  <a:cubicBezTo>
                    <a:pt x="1" y="4450"/>
                    <a:pt x="4064" y="5755"/>
                    <a:pt x="9046" y="5755"/>
                  </a:cubicBezTo>
                  <a:cubicBezTo>
                    <a:pt x="14028" y="5755"/>
                    <a:pt x="18073" y="4450"/>
                    <a:pt x="18073" y="2832"/>
                  </a:cubicBezTo>
                  <a:cubicBezTo>
                    <a:pt x="18073" y="1306"/>
                    <a:pt x="14028" y="1"/>
                    <a:pt x="9046" y="1"/>
                  </a:cubicBezTo>
                  <a:close/>
                </a:path>
              </a:pathLst>
            </a:custGeom>
            <a:solidFill>
              <a:srgbClr val="2E305B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41"/>
            <p:cNvSpPr/>
            <p:nvPr/>
          </p:nvSpPr>
          <p:spPr>
            <a:xfrm>
              <a:off x="3371300" y="1713450"/>
              <a:ext cx="402175" cy="370200"/>
            </a:xfrm>
            <a:custGeom>
              <a:avLst/>
              <a:gdLst/>
              <a:ahLst/>
              <a:cxnLst/>
              <a:rect l="l" t="t" r="r" b="b"/>
              <a:pathLst>
                <a:path w="16087" h="14808" extrusionOk="0">
                  <a:moveTo>
                    <a:pt x="8563" y="0"/>
                  </a:moveTo>
                  <a:cubicBezTo>
                    <a:pt x="6297" y="0"/>
                    <a:pt x="4091" y="1080"/>
                    <a:pt x="2592" y="2963"/>
                  </a:cubicBezTo>
                  <a:cubicBezTo>
                    <a:pt x="460" y="5721"/>
                    <a:pt x="0" y="10078"/>
                    <a:pt x="2592" y="12762"/>
                  </a:cubicBezTo>
                  <a:cubicBezTo>
                    <a:pt x="3910" y="14189"/>
                    <a:pt x="5821" y="14807"/>
                    <a:pt x="7760" y="14807"/>
                  </a:cubicBezTo>
                  <a:cubicBezTo>
                    <a:pt x="8420" y="14807"/>
                    <a:pt x="9082" y="14736"/>
                    <a:pt x="9725" y="14600"/>
                  </a:cubicBezTo>
                  <a:cubicBezTo>
                    <a:pt x="12097" y="14141"/>
                    <a:pt x="14395" y="12615"/>
                    <a:pt x="15388" y="10243"/>
                  </a:cubicBezTo>
                  <a:cubicBezTo>
                    <a:pt x="16086" y="8625"/>
                    <a:pt x="16086" y="6861"/>
                    <a:pt x="15553" y="5335"/>
                  </a:cubicBezTo>
                  <a:cubicBezTo>
                    <a:pt x="14855" y="3184"/>
                    <a:pt x="13255" y="1345"/>
                    <a:pt x="11178" y="500"/>
                  </a:cubicBezTo>
                  <a:cubicBezTo>
                    <a:pt x="10322" y="161"/>
                    <a:pt x="9438" y="0"/>
                    <a:pt x="8563" y="0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41"/>
            <p:cNvSpPr/>
            <p:nvPr/>
          </p:nvSpPr>
          <p:spPr>
            <a:xfrm>
              <a:off x="3369450" y="1771900"/>
              <a:ext cx="398050" cy="313325"/>
            </a:xfrm>
            <a:custGeom>
              <a:avLst/>
              <a:gdLst/>
              <a:ahLst/>
              <a:cxnLst/>
              <a:rect l="l" t="t" r="r" b="b"/>
              <a:pathLst>
                <a:path w="15922" h="12533" extrusionOk="0">
                  <a:moveTo>
                    <a:pt x="3218" y="0"/>
                  </a:moveTo>
                  <a:lnTo>
                    <a:pt x="3218" y="0"/>
                  </a:lnTo>
                  <a:cubicBezTo>
                    <a:pt x="2979" y="239"/>
                    <a:pt x="2832" y="460"/>
                    <a:pt x="2666" y="625"/>
                  </a:cubicBezTo>
                  <a:cubicBezTo>
                    <a:pt x="460" y="3456"/>
                    <a:pt x="0" y="7813"/>
                    <a:pt x="2593" y="10498"/>
                  </a:cubicBezTo>
                  <a:cubicBezTo>
                    <a:pt x="3984" y="11889"/>
                    <a:pt x="5901" y="12532"/>
                    <a:pt x="7851" y="12532"/>
                  </a:cubicBezTo>
                  <a:cubicBezTo>
                    <a:pt x="8478" y="12532"/>
                    <a:pt x="9108" y="12466"/>
                    <a:pt x="9726" y="12336"/>
                  </a:cubicBezTo>
                  <a:cubicBezTo>
                    <a:pt x="12097" y="11876"/>
                    <a:pt x="14469" y="10350"/>
                    <a:pt x="15462" y="7979"/>
                  </a:cubicBezTo>
                  <a:cubicBezTo>
                    <a:pt x="15701" y="7354"/>
                    <a:pt x="15848" y="6821"/>
                    <a:pt x="15921" y="6214"/>
                  </a:cubicBezTo>
                  <a:lnTo>
                    <a:pt x="15921" y="6214"/>
                  </a:lnTo>
                  <a:cubicBezTo>
                    <a:pt x="14782" y="7207"/>
                    <a:pt x="13403" y="7905"/>
                    <a:pt x="11950" y="8199"/>
                  </a:cubicBezTo>
                  <a:cubicBezTo>
                    <a:pt x="11351" y="8308"/>
                    <a:pt x="10736" y="8365"/>
                    <a:pt x="10122" y="8365"/>
                  </a:cubicBezTo>
                  <a:cubicBezTo>
                    <a:pt x="8136" y="8365"/>
                    <a:pt x="6165" y="7765"/>
                    <a:pt x="4817" y="6361"/>
                  </a:cubicBezTo>
                  <a:cubicBezTo>
                    <a:pt x="3126" y="4596"/>
                    <a:pt x="2758" y="2225"/>
                    <a:pt x="3218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41"/>
            <p:cNvSpPr/>
            <p:nvPr/>
          </p:nvSpPr>
          <p:spPr>
            <a:xfrm>
              <a:off x="3512850" y="1731825"/>
              <a:ext cx="130100" cy="120200"/>
            </a:xfrm>
            <a:custGeom>
              <a:avLst/>
              <a:gdLst/>
              <a:ahLst/>
              <a:cxnLst/>
              <a:rect l="l" t="t" r="r" b="b"/>
              <a:pathLst>
                <a:path w="5204" h="4808" extrusionOk="0">
                  <a:moveTo>
                    <a:pt x="2807" y="1"/>
                  </a:moveTo>
                  <a:cubicBezTo>
                    <a:pt x="2066" y="1"/>
                    <a:pt x="1347" y="374"/>
                    <a:pt x="846" y="996"/>
                  </a:cubicBezTo>
                  <a:cubicBezTo>
                    <a:pt x="148" y="1842"/>
                    <a:pt x="0" y="3294"/>
                    <a:pt x="846" y="4140"/>
                  </a:cubicBezTo>
                  <a:cubicBezTo>
                    <a:pt x="1307" y="4601"/>
                    <a:pt x="1906" y="4807"/>
                    <a:pt x="2538" y="4807"/>
                  </a:cubicBezTo>
                  <a:cubicBezTo>
                    <a:pt x="2738" y="4807"/>
                    <a:pt x="2941" y="4787"/>
                    <a:pt x="3144" y="4747"/>
                  </a:cubicBezTo>
                  <a:cubicBezTo>
                    <a:pt x="3916" y="4600"/>
                    <a:pt x="4670" y="4067"/>
                    <a:pt x="4983" y="3294"/>
                  </a:cubicBezTo>
                  <a:cubicBezTo>
                    <a:pt x="5203" y="2761"/>
                    <a:pt x="5203" y="2228"/>
                    <a:pt x="4983" y="1768"/>
                  </a:cubicBezTo>
                  <a:cubicBezTo>
                    <a:pt x="4836" y="1070"/>
                    <a:pt x="4284" y="463"/>
                    <a:pt x="3604" y="151"/>
                  </a:cubicBezTo>
                  <a:cubicBezTo>
                    <a:pt x="3342" y="49"/>
                    <a:pt x="3073" y="1"/>
                    <a:pt x="2807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41"/>
            <p:cNvSpPr/>
            <p:nvPr/>
          </p:nvSpPr>
          <p:spPr>
            <a:xfrm>
              <a:off x="3479550" y="1835025"/>
              <a:ext cx="73775" cy="80100"/>
            </a:xfrm>
            <a:custGeom>
              <a:avLst/>
              <a:gdLst/>
              <a:ahLst/>
              <a:cxnLst/>
              <a:rect l="l" t="t" r="r" b="b"/>
              <a:pathLst>
                <a:path w="2951" h="3204" extrusionOk="0">
                  <a:moveTo>
                    <a:pt x="665" y="0"/>
                  </a:moveTo>
                  <a:cubicBezTo>
                    <a:pt x="396" y="0"/>
                    <a:pt x="249" y="454"/>
                    <a:pt x="487" y="692"/>
                  </a:cubicBezTo>
                  <a:cubicBezTo>
                    <a:pt x="799" y="858"/>
                    <a:pt x="1020" y="1152"/>
                    <a:pt x="1332" y="1391"/>
                  </a:cubicBezTo>
                  <a:lnTo>
                    <a:pt x="652" y="1391"/>
                  </a:lnTo>
                  <a:cubicBezTo>
                    <a:pt x="193" y="1391"/>
                    <a:pt x="193" y="2071"/>
                    <a:pt x="652" y="2071"/>
                  </a:cubicBezTo>
                  <a:lnTo>
                    <a:pt x="1185" y="2071"/>
                  </a:lnTo>
                  <a:cubicBezTo>
                    <a:pt x="873" y="2237"/>
                    <a:pt x="560" y="2384"/>
                    <a:pt x="266" y="2531"/>
                  </a:cubicBezTo>
                  <a:cubicBezTo>
                    <a:pt x="0" y="2734"/>
                    <a:pt x="187" y="3203"/>
                    <a:pt x="486" y="3203"/>
                  </a:cubicBezTo>
                  <a:cubicBezTo>
                    <a:pt x="538" y="3203"/>
                    <a:pt x="595" y="3189"/>
                    <a:pt x="652" y="3156"/>
                  </a:cubicBezTo>
                  <a:cubicBezTo>
                    <a:pt x="1332" y="2770"/>
                    <a:pt x="2031" y="2457"/>
                    <a:pt x="2711" y="2071"/>
                  </a:cubicBezTo>
                  <a:cubicBezTo>
                    <a:pt x="2950" y="1924"/>
                    <a:pt x="2950" y="1538"/>
                    <a:pt x="2638" y="1464"/>
                  </a:cubicBezTo>
                  <a:cubicBezTo>
                    <a:pt x="2638" y="1464"/>
                    <a:pt x="1185" y="325"/>
                    <a:pt x="873" y="86"/>
                  </a:cubicBezTo>
                  <a:cubicBezTo>
                    <a:pt x="799" y="26"/>
                    <a:pt x="728" y="0"/>
                    <a:pt x="665" y="0"/>
                  </a:cubicBezTo>
                  <a:close/>
                </a:path>
              </a:pathLst>
            </a:custGeom>
            <a:solidFill>
              <a:srgbClr val="2E3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41"/>
            <p:cNvSpPr/>
            <p:nvPr/>
          </p:nvSpPr>
          <p:spPr>
            <a:xfrm>
              <a:off x="3606600" y="1835025"/>
              <a:ext cx="75350" cy="80100"/>
            </a:xfrm>
            <a:custGeom>
              <a:avLst/>
              <a:gdLst/>
              <a:ahLst/>
              <a:cxnLst/>
              <a:rect l="l" t="t" r="r" b="b"/>
              <a:pathLst>
                <a:path w="3014" h="3204" extrusionOk="0">
                  <a:moveTo>
                    <a:pt x="2360" y="0"/>
                  </a:moveTo>
                  <a:cubicBezTo>
                    <a:pt x="2296" y="0"/>
                    <a:pt x="2226" y="26"/>
                    <a:pt x="2152" y="86"/>
                  </a:cubicBezTo>
                  <a:cubicBezTo>
                    <a:pt x="1839" y="325"/>
                    <a:pt x="387" y="1464"/>
                    <a:pt x="387" y="1464"/>
                  </a:cubicBezTo>
                  <a:cubicBezTo>
                    <a:pt x="74" y="1538"/>
                    <a:pt x="1" y="1924"/>
                    <a:pt x="313" y="2071"/>
                  </a:cubicBezTo>
                  <a:cubicBezTo>
                    <a:pt x="920" y="2457"/>
                    <a:pt x="1692" y="2770"/>
                    <a:pt x="2372" y="3156"/>
                  </a:cubicBezTo>
                  <a:cubicBezTo>
                    <a:pt x="2430" y="3189"/>
                    <a:pt x="2486" y="3203"/>
                    <a:pt x="2539" y="3203"/>
                  </a:cubicBezTo>
                  <a:cubicBezTo>
                    <a:pt x="2836" y="3203"/>
                    <a:pt x="3013" y="2734"/>
                    <a:pt x="2685" y="2531"/>
                  </a:cubicBezTo>
                  <a:cubicBezTo>
                    <a:pt x="2464" y="2384"/>
                    <a:pt x="2152" y="2237"/>
                    <a:pt x="1839" y="2071"/>
                  </a:cubicBezTo>
                  <a:lnTo>
                    <a:pt x="2372" y="2071"/>
                  </a:lnTo>
                  <a:cubicBezTo>
                    <a:pt x="2759" y="2071"/>
                    <a:pt x="2759" y="1391"/>
                    <a:pt x="2372" y="1391"/>
                  </a:cubicBezTo>
                  <a:lnTo>
                    <a:pt x="1692" y="1391"/>
                  </a:lnTo>
                  <a:cubicBezTo>
                    <a:pt x="1913" y="1152"/>
                    <a:pt x="2225" y="858"/>
                    <a:pt x="2464" y="692"/>
                  </a:cubicBezTo>
                  <a:cubicBezTo>
                    <a:pt x="2762" y="454"/>
                    <a:pt x="2626" y="0"/>
                    <a:pt x="2360" y="0"/>
                  </a:cubicBezTo>
                  <a:close/>
                </a:path>
              </a:pathLst>
            </a:custGeom>
            <a:solidFill>
              <a:srgbClr val="2E3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41"/>
            <p:cNvSpPr/>
            <p:nvPr/>
          </p:nvSpPr>
          <p:spPr>
            <a:xfrm>
              <a:off x="3420925" y="1906100"/>
              <a:ext cx="109425" cy="44150"/>
            </a:xfrm>
            <a:custGeom>
              <a:avLst/>
              <a:gdLst/>
              <a:ahLst/>
              <a:cxnLst/>
              <a:rect l="l" t="t" r="r" b="b"/>
              <a:pathLst>
                <a:path w="4377" h="1766" extrusionOk="0">
                  <a:moveTo>
                    <a:pt x="2152" y="0"/>
                  </a:moveTo>
                  <a:cubicBezTo>
                    <a:pt x="993" y="0"/>
                    <a:pt x="1" y="386"/>
                    <a:pt x="1" y="919"/>
                  </a:cubicBezTo>
                  <a:cubicBezTo>
                    <a:pt x="1" y="1379"/>
                    <a:pt x="993" y="1765"/>
                    <a:pt x="2152" y="1765"/>
                  </a:cubicBezTo>
                  <a:cubicBezTo>
                    <a:pt x="3365" y="1765"/>
                    <a:pt x="4376" y="1379"/>
                    <a:pt x="4376" y="919"/>
                  </a:cubicBezTo>
                  <a:cubicBezTo>
                    <a:pt x="4376" y="386"/>
                    <a:pt x="3365" y="0"/>
                    <a:pt x="2152" y="0"/>
                  </a:cubicBezTo>
                  <a:close/>
                </a:path>
              </a:pathLst>
            </a:custGeom>
            <a:solidFill>
              <a:srgbClr val="FF98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41"/>
            <p:cNvSpPr/>
            <p:nvPr/>
          </p:nvSpPr>
          <p:spPr>
            <a:xfrm>
              <a:off x="3631425" y="1906100"/>
              <a:ext cx="107575" cy="44150"/>
            </a:xfrm>
            <a:custGeom>
              <a:avLst/>
              <a:gdLst/>
              <a:ahLst/>
              <a:cxnLst/>
              <a:rect l="l" t="t" r="r" b="b"/>
              <a:pathLst>
                <a:path w="4303" h="1766" extrusionOk="0">
                  <a:moveTo>
                    <a:pt x="2152" y="0"/>
                  </a:moveTo>
                  <a:cubicBezTo>
                    <a:pt x="1012" y="0"/>
                    <a:pt x="1" y="386"/>
                    <a:pt x="1" y="919"/>
                  </a:cubicBezTo>
                  <a:cubicBezTo>
                    <a:pt x="1" y="1379"/>
                    <a:pt x="1012" y="1765"/>
                    <a:pt x="2152" y="1765"/>
                  </a:cubicBezTo>
                  <a:cubicBezTo>
                    <a:pt x="3383" y="1765"/>
                    <a:pt x="4303" y="1379"/>
                    <a:pt x="4303" y="919"/>
                  </a:cubicBezTo>
                  <a:cubicBezTo>
                    <a:pt x="4303" y="386"/>
                    <a:pt x="3383" y="0"/>
                    <a:pt x="2152" y="0"/>
                  </a:cubicBezTo>
                  <a:close/>
                </a:path>
              </a:pathLst>
            </a:custGeom>
            <a:solidFill>
              <a:srgbClr val="FF98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41"/>
            <p:cNvSpPr/>
            <p:nvPr/>
          </p:nvSpPr>
          <p:spPr>
            <a:xfrm>
              <a:off x="3535825" y="1915750"/>
              <a:ext cx="88275" cy="51500"/>
            </a:xfrm>
            <a:custGeom>
              <a:avLst/>
              <a:gdLst/>
              <a:ahLst/>
              <a:cxnLst/>
              <a:rect l="l" t="t" r="r" b="b"/>
              <a:pathLst>
                <a:path w="3531" h="2060" extrusionOk="0">
                  <a:moveTo>
                    <a:pt x="387" y="0"/>
                  </a:moveTo>
                  <a:cubicBezTo>
                    <a:pt x="148" y="0"/>
                    <a:pt x="1" y="147"/>
                    <a:pt x="1" y="386"/>
                  </a:cubicBezTo>
                  <a:cubicBezTo>
                    <a:pt x="1" y="1306"/>
                    <a:pt x="846" y="2059"/>
                    <a:pt x="1766" y="2059"/>
                  </a:cubicBezTo>
                  <a:cubicBezTo>
                    <a:pt x="2758" y="2059"/>
                    <a:pt x="3530" y="1306"/>
                    <a:pt x="3530" y="386"/>
                  </a:cubicBezTo>
                  <a:cubicBezTo>
                    <a:pt x="3530" y="147"/>
                    <a:pt x="3365" y="0"/>
                    <a:pt x="3218" y="0"/>
                  </a:cubicBezTo>
                  <a:cubicBezTo>
                    <a:pt x="2997" y="0"/>
                    <a:pt x="2832" y="147"/>
                    <a:pt x="2832" y="386"/>
                  </a:cubicBezTo>
                  <a:cubicBezTo>
                    <a:pt x="2832" y="920"/>
                    <a:pt x="2372" y="1379"/>
                    <a:pt x="1766" y="1379"/>
                  </a:cubicBezTo>
                  <a:cubicBezTo>
                    <a:pt x="1232" y="1379"/>
                    <a:pt x="773" y="920"/>
                    <a:pt x="773" y="386"/>
                  </a:cubicBezTo>
                  <a:cubicBezTo>
                    <a:pt x="773" y="147"/>
                    <a:pt x="607" y="0"/>
                    <a:pt x="387" y="0"/>
                  </a:cubicBezTo>
                  <a:close/>
                </a:path>
              </a:pathLst>
            </a:custGeom>
            <a:solidFill>
              <a:srgbClr val="2E3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41"/>
            <p:cNvSpPr/>
            <p:nvPr/>
          </p:nvSpPr>
          <p:spPr>
            <a:xfrm>
              <a:off x="3702675" y="1898275"/>
              <a:ext cx="24825" cy="25300"/>
            </a:xfrm>
            <a:custGeom>
              <a:avLst/>
              <a:gdLst/>
              <a:ahLst/>
              <a:cxnLst/>
              <a:rect l="l" t="t" r="r" b="b"/>
              <a:pathLst>
                <a:path w="993" h="1012" extrusionOk="0">
                  <a:moveTo>
                    <a:pt x="460" y="1"/>
                  </a:moveTo>
                  <a:cubicBezTo>
                    <a:pt x="221" y="1"/>
                    <a:pt x="0" y="240"/>
                    <a:pt x="0" y="460"/>
                  </a:cubicBezTo>
                  <a:cubicBezTo>
                    <a:pt x="0" y="773"/>
                    <a:pt x="221" y="1012"/>
                    <a:pt x="460" y="1012"/>
                  </a:cubicBezTo>
                  <a:cubicBezTo>
                    <a:pt x="754" y="1012"/>
                    <a:pt x="993" y="773"/>
                    <a:pt x="993" y="460"/>
                  </a:cubicBezTo>
                  <a:cubicBezTo>
                    <a:pt x="993" y="240"/>
                    <a:pt x="754" y="1"/>
                    <a:pt x="4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41"/>
            <p:cNvSpPr/>
            <p:nvPr/>
          </p:nvSpPr>
          <p:spPr>
            <a:xfrm>
              <a:off x="3430575" y="1898275"/>
              <a:ext cx="24850" cy="25300"/>
            </a:xfrm>
            <a:custGeom>
              <a:avLst/>
              <a:gdLst/>
              <a:ahLst/>
              <a:cxnLst/>
              <a:rect l="l" t="t" r="r" b="b"/>
              <a:pathLst>
                <a:path w="994" h="1012" extrusionOk="0">
                  <a:moveTo>
                    <a:pt x="534" y="1"/>
                  </a:moveTo>
                  <a:cubicBezTo>
                    <a:pt x="221" y="1"/>
                    <a:pt x="1" y="240"/>
                    <a:pt x="1" y="460"/>
                  </a:cubicBezTo>
                  <a:cubicBezTo>
                    <a:pt x="1" y="773"/>
                    <a:pt x="221" y="1012"/>
                    <a:pt x="534" y="1012"/>
                  </a:cubicBezTo>
                  <a:cubicBezTo>
                    <a:pt x="773" y="1012"/>
                    <a:pt x="993" y="773"/>
                    <a:pt x="993" y="460"/>
                  </a:cubicBezTo>
                  <a:cubicBezTo>
                    <a:pt x="993" y="240"/>
                    <a:pt x="773" y="1"/>
                    <a:pt x="5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9" name="Google Shape;2099;p41"/>
          <p:cNvGrpSpPr/>
          <p:nvPr/>
        </p:nvGrpSpPr>
        <p:grpSpPr>
          <a:xfrm>
            <a:off x="5327885" y="3894032"/>
            <a:ext cx="737333" cy="691995"/>
            <a:chOff x="4067363" y="1713450"/>
            <a:chExt cx="451825" cy="424042"/>
          </a:xfrm>
        </p:grpSpPr>
        <p:sp>
          <p:nvSpPr>
            <p:cNvPr id="2100" name="Google Shape;2100;p41"/>
            <p:cNvSpPr/>
            <p:nvPr/>
          </p:nvSpPr>
          <p:spPr>
            <a:xfrm>
              <a:off x="4067363" y="1993593"/>
              <a:ext cx="451825" cy="143900"/>
            </a:xfrm>
            <a:custGeom>
              <a:avLst/>
              <a:gdLst/>
              <a:ahLst/>
              <a:cxnLst/>
              <a:rect l="l" t="t" r="r" b="b"/>
              <a:pathLst>
                <a:path w="18073" h="5756" extrusionOk="0">
                  <a:moveTo>
                    <a:pt x="9027" y="1"/>
                  </a:moveTo>
                  <a:cubicBezTo>
                    <a:pt x="4063" y="1"/>
                    <a:pt x="0" y="1306"/>
                    <a:pt x="0" y="2832"/>
                  </a:cubicBezTo>
                  <a:cubicBezTo>
                    <a:pt x="0" y="4450"/>
                    <a:pt x="4063" y="5755"/>
                    <a:pt x="9027" y="5755"/>
                  </a:cubicBezTo>
                  <a:cubicBezTo>
                    <a:pt x="14083" y="5755"/>
                    <a:pt x="18072" y="4450"/>
                    <a:pt x="18072" y="2832"/>
                  </a:cubicBezTo>
                  <a:cubicBezTo>
                    <a:pt x="18072" y="1306"/>
                    <a:pt x="14083" y="1"/>
                    <a:pt x="9027" y="1"/>
                  </a:cubicBezTo>
                  <a:close/>
                </a:path>
              </a:pathLst>
            </a:custGeom>
            <a:solidFill>
              <a:srgbClr val="2E305B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41"/>
            <p:cNvSpPr/>
            <p:nvPr/>
          </p:nvSpPr>
          <p:spPr>
            <a:xfrm>
              <a:off x="4089200" y="1713450"/>
              <a:ext cx="402175" cy="370200"/>
            </a:xfrm>
            <a:custGeom>
              <a:avLst/>
              <a:gdLst/>
              <a:ahLst/>
              <a:cxnLst/>
              <a:rect l="l" t="t" r="r" b="b"/>
              <a:pathLst>
                <a:path w="16087" h="14808" extrusionOk="0">
                  <a:moveTo>
                    <a:pt x="8596" y="0"/>
                  </a:moveTo>
                  <a:cubicBezTo>
                    <a:pt x="6351" y="0"/>
                    <a:pt x="4183" y="1080"/>
                    <a:pt x="2685" y="2963"/>
                  </a:cubicBezTo>
                  <a:cubicBezTo>
                    <a:pt x="460" y="5721"/>
                    <a:pt x="1" y="10078"/>
                    <a:pt x="2611" y="12762"/>
                  </a:cubicBezTo>
                  <a:cubicBezTo>
                    <a:pt x="3983" y="14189"/>
                    <a:pt x="5909" y="14807"/>
                    <a:pt x="7813" y="14807"/>
                  </a:cubicBezTo>
                  <a:cubicBezTo>
                    <a:pt x="8461" y="14807"/>
                    <a:pt x="9106" y="14736"/>
                    <a:pt x="9726" y="14600"/>
                  </a:cubicBezTo>
                  <a:cubicBezTo>
                    <a:pt x="12189" y="14141"/>
                    <a:pt x="14488" y="12615"/>
                    <a:pt x="15480" y="10243"/>
                  </a:cubicBezTo>
                  <a:cubicBezTo>
                    <a:pt x="16087" y="8625"/>
                    <a:pt x="16087" y="6861"/>
                    <a:pt x="15627" y="5335"/>
                  </a:cubicBezTo>
                  <a:cubicBezTo>
                    <a:pt x="14947" y="3184"/>
                    <a:pt x="13256" y="1345"/>
                    <a:pt x="11197" y="500"/>
                  </a:cubicBezTo>
                  <a:cubicBezTo>
                    <a:pt x="10341" y="161"/>
                    <a:pt x="9463" y="0"/>
                    <a:pt x="8596" y="0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41"/>
            <p:cNvSpPr/>
            <p:nvPr/>
          </p:nvSpPr>
          <p:spPr>
            <a:xfrm>
              <a:off x="4087375" y="1771900"/>
              <a:ext cx="398500" cy="313325"/>
            </a:xfrm>
            <a:custGeom>
              <a:avLst/>
              <a:gdLst/>
              <a:ahLst/>
              <a:cxnLst/>
              <a:rect l="l" t="t" r="r" b="b"/>
              <a:pathLst>
                <a:path w="15940" h="12533" extrusionOk="0">
                  <a:moveTo>
                    <a:pt x="3217" y="0"/>
                  </a:moveTo>
                  <a:cubicBezTo>
                    <a:pt x="3070" y="239"/>
                    <a:pt x="2831" y="460"/>
                    <a:pt x="2684" y="625"/>
                  </a:cubicBezTo>
                  <a:cubicBezTo>
                    <a:pt x="533" y="3456"/>
                    <a:pt x="0" y="7813"/>
                    <a:pt x="2611" y="10498"/>
                  </a:cubicBezTo>
                  <a:cubicBezTo>
                    <a:pt x="4002" y="11889"/>
                    <a:pt x="5961" y="12532"/>
                    <a:pt x="7923" y="12532"/>
                  </a:cubicBezTo>
                  <a:cubicBezTo>
                    <a:pt x="8555" y="12532"/>
                    <a:pt x="9186" y="12466"/>
                    <a:pt x="9799" y="12336"/>
                  </a:cubicBezTo>
                  <a:cubicBezTo>
                    <a:pt x="12189" y="11876"/>
                    <a:pt x="14487" y="10350"/>
                    <a:pt x="15480" y="7979"/>
                  </a:cubicBezTo>
                  <a:cubicBezTo>
                    <a:pt x="15700" y="7354"/>
                    <a:pt x="15866" y="6821"/>
                    <a:pt x="15939" y="6214"/>
                  </a:cubicBezTo>
                  <a:lnTo>
                    <a:pt x="15939" y="6214"/>
                  </a:lnTo>
                  <a:cubicBezTo>
                    <a:pt x="14781" y="7207"/>
                    <a:pt x="13402" y="7905"/>
                    <a:pt x="11950" y="8199"/>
                  </a:cubicBezTo>
                  <a:cubicBezTo>
                    <a:pt x="11373" y="8308"/>
                    <a:pt x="10774" y="8365"/>
                    <a:pt x="10172" y="8365"/>
                  </a:cubicBezTo>
                  <a:cubicBezTo>
                    <a:pt x="8223" y="8365"/>
                    <a:pt x="6240" y="7765"/>
                    <a:pt x="4835" y="6361"/>
                  </a:cubicBezTo>
                  <a:cubicBezTo>
                    <a:pt x="3217" y="4596"/>
                    <a:pt x="2758" y="2225"/>
                    <a:pt x="3217" y="0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41"/>
            <p:cNvSpPr/>
            <p:nvPr/>
          </p:nvSpPr>
          <p:spPr>
            <a:xfrm>
              <a:off x="4233050" y="1731825"/>
              <a:ext cx="128275" cy="120200"/>
            </a:xfrm>
            <a:custGeom>
              <a:avLst/>
              <a:gdLst/>
              <a:ahLst/>
              <a:cxnLst/>
              <a:rect l="l" t="t" r="r" b="b"/>
              <a:pathLst>
                <a:path w="5131" h="4808" extrusionOk="0">
                  <a:moveTo>
                    <a:pt x="2752" y="1"/>
                  </a:moveTo>
                  <a:cubicBezTo>
                    <a:pt x="2028" y="1"/>
                    <a:pt x="1293" y="374"/>
                    <a:pt x="847" y="996"/>
                  </a:cubicBezTo>
                  <a:cubicBezTo>
                    <a:pt x="148" y="1842"/>
                    <a:pt x="1" y="3294"/>
                    <a:pt x="755" y="4140"/>
                  </a:cubicBezTo>
                  <a:cubicBezTo>
                    <a:pt x="1230" y="4601"/>
                    <a:pt x="1874" y="4807"/>
                    <a:pt x="2487" y="4807"/>
                  </a:cubicBezTo>
                  <a:cubicBezTo>
                    <a:pt x="2681" y="4807"/>
                    <a:pt x="2872" y="4787"/>
                    <a:pt x="3053" y="4747"/>
                  </a:cubicBezTo>
                  <a:cubicBezTo>
                    <a:pt x="3825" y="4600"/>
                    <a:pt x="4597" y="4067"/>
                    <a:pt x="4891" y="3294"/>
                  </a:cubicBezTo>
                  <a:cubicBezTo>
                    <a:pt x="5130" y="2761"/>
                    <a:pt x="5130" y="2228"/>
                    <a:pt x="4983" y="1768"/>
                  </a:cubicBezTo>
                  <a:cubicBezTo>
                    <a:pt x="4744" y="1070"/>
                    <a:pt x="4211" y="463"/>
                    <a:pt x="3512" y="151"/>
                  </a:cubicBezTo>
                  <a:cubicBezTo>
                    <a:pt x="3270" y="49"/>
                    <a:pt x="3011" y="1"/>
                    <a:pt x="2752" y="1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41"/>
            <p:cNvSpPr/>
            <p:nvPr/>
          </p:nvSpPr>
          <p:spPr>
            <a:xfrm>
              <a:off x="4346125" y="1848650"/>
              <a:ext cx="72650" cy="72625"/>
            </a:xfrm>
            <a:custGeom>
              <a:avLst/>
              <a:gdLst/>
              <a:ahLst/>
              <a:cxnLst/>
              <a:rect l="l" t="t" r="r" b="b"/>
              <a:pathLst>
                <a:path w="2906" h="2905" extrusionOk="0">
                  <a:moveTo>
                    <a:pt x="1453" y="0"/>
                  </a:moveTo>
                  <a:cubicBezTo>
                    <a:pt x="681" y="0"/>
                    <a:pt x="1" y="699"/>
                    <a:pt x="1" y="1453"/>
                  </a:cubicBezTo>
                  <a:cubicBezTo>
                    <a:pt x="1" y="2298"/>
                    <a:pt x="681" y="2905"/>
                    <a:pt x="1453" y="2905"/>
                  </a:cubicBezTo>
                  <a:cubicBezTo>
                    <a:pt x="2207" y="2905"/>
                    <a:pt x="2905" y="2298"/>
                    <a:pt x="2905" y="1453"/>
                  </a:cubicBezTo>
                  <a:cubicBezTo>
                    <a:pt x="2905" y="699"/>
                    <a:pt x="2207" y="0"/>
                    <a:pt x="1453" y="0"/>
                  </a:cubicBezTo>
                  <a:close/>
                </a:path>
              </a:pathLst>
            </a:custGeom>
            <a:solidFill>
              <a:srgbClr val="2E3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41"/>
            <p:cNvSpPr/>
            <p:nvPr/>
          </p:nvSpPr>
          <p:spPr>
            <a:xfrm>
              <a:off x="4181125" y="1848650"/>
              <a:ext cx="70800" cy="72625"/>
            </a:xfrm>
            <a:custGeom>
              <a:avLst/>
              <a:gdLst/>
              <a:ahLst/>
              <a:cxnLst/>
              <a:rect l="l" t="t" r="r" b="b"/>
              <a:pathLst>
                <a:path w="2832" h="2905" extrusionOk="0">
                  <a:moveTo>
                    <a:pt x="1453" y="0"/>
                  </a:moveTo>
                  <a:cubicBezTo>
                    <a:pt x="626" y="0"/>
                    <a:pt x="0" y="699"/>
                    <a:pt x="0" y="1453"/>
                  </a:cubicBezTo>
                  <a:cubicBezTo>
                    <a:pt x="0" y="2298"/>
                    <a:pt x="626" y="2905"/>
                    <a:pt x="1453" y="2905"/>
                  </a:cubicBezTo>
                  <a:cubicBezTo>
                    <a:pt x="2225" y="2905"/>
                    <a:pt x="2832" y="2298"/>
                    <a:pt x="2832" y="1453"/>
                  </a:cubicBezTo>
                  <a:cubicBezTo>
                    <a:pt x="2832" y="699"/>
                    <a:pt x="2225" y="0"/>
                    <a:pt x="1453" y="0"/>
                  </a:cubicBezTo>
                  <a:close/>
                </a:path>
              </a:pathLst>
            </a:custGeom>
            <a:solidFill>
              <a:srgbClr val="2E3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41"/>
            <p:cNvSpPr/>
            <p:nvPr/>
          </p:nvSpPr>
          <p:spPr>
            <a:xfrm>
              <a:off x="4135175" y="1907925"/>
              <a:ext cx="111250" cy="46000"/>
            </a:xfrm>
            <a:custGeom>
              <a:avLst/>
              <a:gdLst/>
              <a:ahLst/>
              <a:cxnLst/>
              <a:rect l="l" t="t" r="r" b="b"/>
              <a:pathLst>
                <a:path w="4450" h="1840" extrusionOk="0">
                  <a:moveTo>
                    <a:pt x="2225" y="1"/>
                  </a:moveTo>
                  <a:cubicBezTo>
                    <a:pt x="993" y="1"/>
                    <a:pt x="0" y="387"/>
                    <a:pt x="0" y="920"/>
                  </a:cubicBezTo>
                  <a:cubicBezTo>
                    <a:pt x="0" y="1453"/>
                    <a:pt x="993" y="1839"/>
                    <a:pt x="2225" y="1839"/>
                  </a:cubicBezTo>
                  <a:cubicBezTo>
                    <a:pt x="3456" y="1839"/>
                    <a:pt x="4449" y="1453"/>
                    <a:pt x="4449" y="920"/>
                  </a:cubicBezTo>
                  <a:cubicBezTo>
                    <a:pt x="4449" y="387"/>
                    <a:pt x="3456" y="1"/>
                    <a:pt x="2225" y="1"/>
                  </a:cubicBezTo>
                  <a:close/>
                </a:path>
              </a:pathLst>
            </a:custGeom>
            <a:solidFill>
              <a:srgbClr val="FF98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41"/>
            <p:cNvSpPr/>
            <p:nvPr/>
          </p:nvSpPr>
          <p:spPr>
            <a:xfrm>
              <a:off x="4351650" y="1907925"/>
              <a:ext cx="111250" cy="46000"/>
            </a:xfrm>
            <a:custGeom>
              <a:avLst/>
              <a:gdLst/>
              <a:ahLst/>
              <a:cxnLst/>
              <a:rect l="l" t="t" r="r" b="b"/>
              <a:pathLst>
                <a:path w="4450" h="1840" extrusionOk="0">
                  <a:moveTo>
                    <a:pt x="2225" y="1"/>
                  </a:moveTo>
                  <a:cubicBezTo>
                    <a:pt x="993" y="1"/>
                    <a:pt x="0" y="387"/>
                    <a:pt x="0" y="920"/>
                  </a:cubicBezTo>
                  <a:cubicBezTo>
                    <a:pt x="0" y="1453"/>
                    <a:pt x="993" y="1839"/>
                    <a:pt x="2225" y="1839"/>
                  </a:cubicBezTo>
                  <a:cubicBezTo>
                    <a:pt x="3456" y="1839"/>
                    <a:pt x="4449" y="1453"/>
                    <a:pt x="4449" y="920"/>
                  </a:cubicBezTo>
                  <a:cubicBezTo>
                    <a:pt x="4449" y="387"/>
                    <a:pt x="3456" y="1"/>
                    <a:pt x="2225" y="1"/>
                  </a:cubicBezTo>
                  <a:close/>
                </a:path>
              </a:pathLst>
            </a:custGeom>
            <a:solidFill>
              <a:srgbClr val="FF98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41"/>
            <p:cNvSpPr/>
            <p:nvPr/>
          </p:nvSpPr>
          <p:spPr>
            <a:xfrm>
              <a:off x="4256050" y="1917575"/>
              <a:ext cx="84125" cy="51975"/>
            </a:xfrm>
            <a:custGeom>
              <a:avLst/>
              <a:gdLst/>
              <a:ahLst/>
              <a:cxnLst/>
              <a:rect l="l" t="t" r="r" b="b"/>
              <a:pathLst>
                <a:path w="3365" h="2079" extrusionOk="0">
                  <a:moveTo>
                    <a:pt x="294" y="1"/>
                  </a:moveTo>
                  <a:cubicBezTo>
                    <a:pt x="147" y="1"/>
                    <a:pt x="0" y="148"/>
                    <a:pt x="0" y="313"/>
                  </a:cubicBezTo>
                  <a:cubicBezTo>
                    <a:pt x="0" y="773"/>
                    <a:pt x="74" y="1067"/>
                    <a:pt x="294" y="1380"/>
                  </a:cubicBezTo>
                  <a:cubicBezTo>
                    <a:pt x="607" y="1839"/>
                    <a:pt x="1140" y="2078"/>
                    <a:pt x="1673" y="2078"/>
                  </a:cubicBezTo>
                  <a:cubicBezTo>
                    <a:pt x="2133" y="2078"/>
                    <a:pt x="2592" y="1839"/>
                    <a:pt x="2905" y="1527"/>
                  </a:cubicBezTo>
                  <a:cubicBezTo>
                    <a:pt x="3217" y="1233"/>
                    <a:pt x="3365" y="847"/>
                    <a:pt x="3365" y="387"/>
                  </a:cubicBezTo>
                  <a:cubicBezTo>
                    <a:pt x="3365" y="148"/>
                    <a:pt x="3217" y="1"/>
                    <a:pt x="3052" y="1"/>
                  </a:cubicBezTo>
                  <a:close/>
                </a:path>
              </a:pathLst>
            </a:custGeom>
            <a:solidFill>
              <a:srgbClr val="2E30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41"/>
            <p:cNvSpPr/>
            <p:nvPr/>
          </p:nvSpPr>
          <p:spPr>
            <a:xfrm>
              <a:off x="4263400" y="1938725"/>
              <a:ext cx="65275" cy="30825"/>
            </a:xfrm>
            <a:custGeom>
              <a:avLst/>
              <a:gdLst/>
              <a:ahLst/>
              <a:cxnLst/>
              <a:rect l="l" t="t" r="r" b="b"/>
              <a:pathLst>
                <a:path w="2611" h="1233" extrusionOk="0">
                  <a:moveTo>
                    <a:pt x="1379" y="1"/>
                  </a:moveTo>
                  <a:cubicBezTo>
                    <a:pt x="846" y="1"/>
                    <a:pt x="386" y="221"/>
                    <a:pt x="0" y="534"/>
                  </a:cubicBezTo>
                  <a:cubicBezTo>
                    <a:pt x="313" y="993"/>
                    <a:pt x="846" y="1232"/>
                    <a:pt x="1379" y="1232"/>
                  </a:cubicBezTo>
                  <a:cubicBezTo>
                    <a:pt x="1839" y="1232"/>
                    <a:pt x="2298" y="993"/>
                    <a:pt x="2611" y="681"/>
                  </a:cubicBezTo>
                  <a:cubicBezTo>
                    <a:pt x="2390" y="313"/>
                    <a:pt x="1931" y="1"/>
                    <a:pt x="1379" y="1"/>
                  </a:cubicBezTo>
                  <a:close/>
                </a:path>
              </a:pathLst>
            </a:custGeom>
            <a:solidFill>
              <a:srgbClr val="FF98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41"/>
            <p:cNvSpPr/>
            <p:nvPr/>
          </p:nvSpPr>
          <p:spPr>
            <a:xfrm>
              <a:off x="4428400" y="1896450"/>
              <a:ext cx="26675" cy="28975"/>
            </a:xfrm>
            <a:custGeom>
              <a:avLst/>
              <a:gdLst/>
              <a:ahLst/>
              <a:cxnLst/>
              <a:rect l="l" t="t" r="r" b="b"/>
              <a:pathLst>
                <a:path w="1067" h="1159" extrusionOk="0">
                  <a:moveTo>
                    <a:pt x="533" y="0"/>
                  </a:moveTo>
                  <a:cubicBezTo>
                    <a:pt x="221" y="0"/>
                    <a:pt x="0" y="239"/>
                    <a:pt x="0" y="533"/>
                  </a:cubicBezTo>
                  <a:cubicBezTo>
                    <a:pt x="0" y="846"/>
                    <a:pt x="221" y="1158"/>
                    <a:pt x="533" y="1158"/>
                  </a:cubicBezTo>
                  <a:cubicBezTo>
                    <a:pt x="846" y="1158"/>
                    <a:pt x="1067" y="846"/>
                    <a:pt x="1067" y="533"/>
                  </a:cubicBezTo>
                  <a:cubicBezTo>
                    <a:pt x="1067" y="239"/>
                    <a:pt x="846" y="0"/>
                    <a:pt x="5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41"/>
            <p:cNvSpPr/>
            <p:nvPr/>
          </p:nvSpPr>
          <p:spPr>
            <a:xfrm>
              <a:off x="4158150" y="1896450"/>
              <a:ext cx="27125" cy="28975"/>
            </a:xfrm>
            <a:custGeom>
              <a:avLst/>
              <a:gdLst/>
              <a:ahLst/>
              <a:cxnLst/>
              <a:rect l="l" t="t" r="r" b="b"/>
              <a:pathLst>
                <a:path w="1085" h="1159" extrusionOk="0">
                  <a:moveTo>
                    <a:pt x="533" y="0"/>
                  </a:moveTo>
                  <a:cubicBezTo>
                    <a:pt x="239" y="0"/>
                    <a:pt x="0" y="239"/>
                    <a:pt x="0" y="533"/>
                  </a:cubicBezTo>
                  <a:cubicBezTo>
                    <a:pt x="0" y="846"/>
                    <a:pt x="239" y="1158"/>
                    <a:pt x="533" y="1158"/>
                  </a:cubicBezTo>
                  <a:cubicBezTo>
                    <a:pt x="846" y="1158"/>
                    <a:pt x="1085" y="846"/>
                    <a:pt x="1085" y="533"/>
                  </a:cubicBezTo>
                  <a:cubicBezTo>
                    <a:pt x="1085" y="239"/>
                    <a:pt x="846" y="0"/>
                    <a:pt x="5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2" name="Google Shape;2112;p41"/>
          <p:cNvGrpSpPr/>
          <p:nvPr/>
        </p:nvGrpSpPr>
        <p:grpSpPr>
          <a:xfrm>
            <a:off x="1063938" y="2893118"/>
            <a:ext cx="132029" cy="132029"/>
            <a:chOff x="1806775" y="3580000"/>
            <a:chExt cx="64825" cy="64825"/>
          </a:xfrm>
        </p:grpSpPr>
        <p:sp>
          <p:nvSpPr>
            <p:cNvPr id="2113" name="Google Shape;2113;p41"/>
            <p:cNvSpPr/>
            <p:nvPr/>
          </p:nvSpPr>
          <p:spPr>
            <a:xfrm>
              <a:off x="1806775" y="3580000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2593" h="2593" extrusionOk="0">
                  <a:moveTo>
                    <a:pt x="1287" y="0"/>
                  </a:moveTo>
                  <a:cubicBezTo>
                    <a:pt x="533" y="0"/>
                    <a:pt x="0" y="607"/>
                    <a:pt x="0" y="1306"/>
                  </a:cubicBezTo>
                  <a:cubicBezTo>
                    <a:pt x="0" y="1986"/>
                    <a:pt x="533" y="2593"/>
                    <a:pt x="1287" y="2593"/>
                  </a:cubicBezTo>
                  <a:cubicBezTo>
                    <a:pt x="1986" y="2593"/>
                    <a:pt x="2592" y="1986"/>
                    <a:pt x="2592" y="1306"/>
                  </a:cubicBezTo>
                  <a:cubicBezTo>
                    <a:pt x="2592" y="607"/>
                    <a:pt x="1986" y="0"/>
                    <a:pt x="1287" y="0"/>
                  </a:cubicBezTo>
                  <a:close/>
                </a:path>
              </a:pathLst>
            </a:custGeom>
            <a:solidFill>
              <a:srgbClr val="F4F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41"/>
            <p:cNvSpPr/>
            <p:nvPr/>
          </p:nvSpPr>
          <p:spPr>
            <a:xfrm>
              <a:off x="1808600" y="3580000"/>
              <a:ext cx="63000" cy="51500"/>
            </a:xfrm>
            <a:custGeom>
              <a:avLst/>
              <a:gdLst/>
              <a:ahLst/>
              <a:cxnLst/>
              <a:rect l="l" t="t" r="r" b="b"/>
              <a:pathLst>
                <a:path w="2520" h="2060" extrusionOk="0">
                  <a:moveTo>
                    <a:pt x="1214" y="0"/>
                  </a:moveTo>
                  <a:cubicBezTo>
                    <a:pt x="607" y="0"/>
                    <a:pt x="148" y="386"/>
                    <a:pt x="1" y="920"/>
                  </a:cubicBezTo>
                  <a:cubicBezTo>
                    <a:pt x="221" y="533"/>
                    <a:pt x="607" y="294"/>
                    <a:pt x="1067" y="294"/>
                  </a:cubicBezTo>
                  <a:cubicBezTo>
                    <a:pt x="1766" y="294"/>
                    <a:pt x="2299" y="920"/>
                    <a:pt x="2299" y="1600"/>
                  </a:cubicBezTo>
                  <a:lnTo>
                    <a:pt x="2299" y="2059"/>
                  </a:lnTo>
                  <a:cubicBezTo>
                    <a:pt x="2372" y="1839"/>
                    <a:pt x="2519" y="1600"/>
                    <a:pt x="2519" y="1306"/>
                  </a:cubicBezTo>
                  <a:cubicBezTo>
                    <a:pt x="2519" y="607"/>
                    <a:pt x="1913" y="0"/>
                    <a:pt x="1214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41"/>
            <p:cNvSpPr/>
            <p:nvPr/>
          </p:nvSpPr>
          <p:spPr>
            <a:xfrm>
              <a:off x="1810450" y="3597000"/>
              <a:ext cx="47825" cy="47825"/>
            </a:xfrm>
            <a:custGeom>
              <a:avLst/>
              <a:gdLst/>
              <a:ahLst/>
              <a:cxnLst/>
              <a:rect l="l" t="t" r="r" b="b"/>
              <a:pathLst>
                <a:path w="1913" h="1913" extrusionOk="0">
                  <a:moveTo>
                    <a:pt x="993" y="1"/>
                  </a:moveTo>
                  <a:cubicBezTo>
                    <a:pt x="460" y="1"/>
                    <a:pt x="0" y="387"/>
                    <a:pt x="0" y="920"/>
                  </a:cubicBezTo>
                  <a:cubicBezTo>
                    <a:pt x="0" y="1453"/>
                    <a:pt x="460" y="1913"/>
                    <a:pt x="993" y="1913"/>
                  </a:cubicBezTo>
                  <a:cubicBezTo>
                    <a:pt x="1526" y="1913"/>
                    <a:pt x="1912" y="1453"/>
                    <a:pt x="1912" y="920"/>
                  </a:cubicBezTo>
                  <a:cubicBezTo>
                    <a:pt x="1912" y="387"/>
                    <a:pt x="1526" y="1"/>
                    <a:pt x="9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6" name="Google Shape;2116;p41"/>
          <p:cNvGrpSpPr/>
          <p:nvPr/>
        </p:nvGrpSpPr>
        <p:grpSpPr>
          <a:xfrm>
            <a:off x="1399026" y="2545810"/>
            <a:ext cx="206929" cy="203212"/>
            <a:chOff x="1971300" y="3409475"/>
            <a:chExt cx="101600" cy="99775"/>
          </a:xfrm>
        </p:grpSpPr>
        <p:sp>
          <p:nvSpPr>
            <p:cNvPr id="2117" name="Google Shape;2117;p41"/>
            <p:cNvSpPr/>
            <p:nvPr/>
          </p:nvSpPr>
          <p:spPr>
            <a:xfrm>
              <a:off x="1971300" y="3409475"/>
              <a:ext cx="101600" cy="99775"/>
            </a:xfrm>
            <a:custGeom>
              <a:avLst/>
              <a:gdLst/>
              <a:ahLst/>
              <a:cxnLst/>
              <a:rect l="l" t="t" r="r" b="b"/>
              <a:pathLst>
                <a:path w="4064" h="3991" extrusionOk="0">
                  <a:moveTo>
                    <a:pt x="2060" y="1"/>
                  </a:moveTo>
                  <a:cubicBezTo>
                    <a:pt x="920" y="1"/>
                    <a:pt x="1" y="920"/>
                    <a:pt x="1" y="1986"/>
                  </a:cubicBezTo>
                  <a:cubicBezTo>
                    <a:pt x="1" y="3144"/>
                    <a:pt x="920" y="3990"/>
                    <a:pt x="2060" y="3990"/>
                  </a:cubicBezTo>
                  <a:cubicBezTo>
                    <a:pt x="3145" y="3990"/>
                    <a:pt x="4064" y="3144"/>
                    <a:pt x="4064" y="1986"/>
                  </a:cubicBezTo>
                  <a:cubicBezTo>
                    <a:pt x="4064" y="920"/>
                    <a:pt x="3145" y="1"/>
                    <a:pt x="2060" y="1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41"/>
            <p:cNvSpPr/>
            <p:nvPr/>
          </p:nvSpPr>
          <p:spPr>
            <a:xfrm>
              <a:off x="1974975" y="3409475"/>
              <a:ext cx="97925" cy="78625"/>
            </a:xfrm>
            <a:custGeom>
              <a:avLst/>
              <a:gdLst/>
              <a:ahLst/>
              <a:cxnLst/>
              <a:rect l="l" t="t" r="r" b="b"/>
              <a:pathLst>
                <a:path w="3917" h="3145" extrusionOk="0">
                  <a:moveTo>
                    <a:pt x="1913" y="1"/>
                  </a:moveTo>
                  <a:cubicBezTo>
                    <a:pt x="994" y="1"/>
                    <a:pt x="240" y="607"/>
                    <a:pt x="1" y="1380"/>
                  </a:cubicBezTo>
                  <a:cubicBezTo>
                    <a:pt x="313" y="846"/>
                    <a:pt x="920" y="534"/>
                    <a:pt x="1619" y="534"/>
                  </a:cubicBezTo>
                  <a:cubicBezTo>
                    <a:pt x="2759" y="534"/>
                    <a:pt x="3604" y="1453"/>
                    <a:pt x="3604" y="2519"/>
                  </a:cubicBezTo>
                  <a:cubicBezTo>
                    <a:pt x="3604" y="2758"/>
                    <a:pt x="3604" y="2979"/>
                    <a:pt x="3531" y="3144"/>
                  </a:cubicBezTo>
                  <a:cubicBezTo>
                    <a:pt x="3751" y="2832"/>
                    <a:pt x="3917" y="2446"/>
                    <a:pt x="3917" y="1986"/>
                  </a:cubicBezTo>
                  <a:cubicBezTo>
                    <a:pt x="3917" y="920"/>
                    <a:pt x="2998" y="1"/>
                    <a:pt x="1913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41"/>
            <p:cNvSpPr/>
            <p:nvPr/>
          </p:nvSpPr>
          <p:spPr>
            <a:xfrm>
              <a:off x="1979125" y="3434300"/>
              <a:ext cx="74475" cy="74950"/>
            </a:xfrm>
            <a:custGeom>
              <a:avLst/>
              <a:gdLst/>
              <a:ahLst/>
              <a:cxnLst/>
              <a:rect l="l" t="t" r="r" b="b"/>
              <a:pathLst>
                <a:path w="2979" h="2998" extrusionOk="0">
                  <a:moveTo>
                    <a:pt x="1453" y="0"/>
                  </a:moveTo>
                  <a:cubicBezTo>
                    <a:pt x="681" y="0"/>
                    <a:pt x="0" y="699"/>
                    <a:pt x="0" y="1526"/>
                  </a:cubicBezTo>
                  <a:cubicBezTo>
                    <a:pt x="0" y="2372"/>
                    <a:pt x="681" y="2997"/>
                    <a:pt x="1453" y="2997"/>
                  </a:cubicBezTo>
                  <a:cubicBezTo>
                    <a:pt x="2298" y="2997"/>
                    <a:pt x="2979" y="2372"/>
                    <a:pt x="2979" y="1526"/>
                  </a:cubicBezTo>
                  <a:cubicBezTo>
                    <a:pt x="2979" y="699"/>
                    <a:pt x="2298" y="0"/>
                    <a:pt x="1453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0" name="Google Shape;2120;p41"/>
          <p:cNvGrpSpPr/>
          <p:nvPr/>
        </p:nvGrpSpPr>
        <p:grpSpPr>
          <a:xfrm>
            <a:off x="755022" y="2389493"/>
            <a:ext cx="206929" cy="203161"/>
            <a:chOff x="1655100" y="3332725"/>
            <a:chExt cx="101600" cy="99750"/>
          </a:xfrm>
        </p:grpSpPr>
        <p:sp>
          <p:nvSpPr>
            <p:cNvPr id="2121" name="Google Shape;2121;p41"/>
            <p:cNvSpPr/>
            <p:nvPr/>
          </p:nvSpPr>
          <p:spPr>
            <a:xfrm>
              <a:off x="1655100" y="3332725"/>
              <a:ext cx="101600" cy="99750"/>
            </a:xfrm>
            <a:custGeom>
              <a:avLst/>
              <a:gdLst/>
              <a:ahLst/>
              <a:cxnLst/>
              <a:rect l="l" t="t" r="r" b="b"/>
              <a:pathLst>
                <a:path w="4064" h="3990" extrusionOk="0">
                  <a:moveTo>
                    <a:pt x="2078" y="0"/>
                  </a:moveTo>
                  <a:cubicBezTo>
                    <a:pt x="920" y="0"/>
                    <a:pt x="0" y="846"/>
                    <a:pt x="0" y="2004"/>
                  </a:cubicBezTo>
                  <a:cubicBezTo>
                    <a:pt x="0" y="3071"/>
                    <a:pt x="920" y="3990"/>
                    <a:pt x="2078" y="3990"/>
                  </a:cubicBezTo>
                  <a:cubicBezTo>
                    <a:pt x="3144" y="3990"/>
                    <a:pt x="4063" y="3071"/>
                    <a:pt x="4063" y="2004"/>
                  </a:cubicBezTo>
                  <a:cubicBezTo>
                    <a:pt x="4063" y="846"/>
                    <a:pt x="3144" y="0"/>
                    <a:pt x="2078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41"/>
            <p:cNvSpPr/>
            <p:nvPr/>
          </p:nvSpPr>
          <p:spPr>
            <a:xfrm>
              <a:off x="1659225" y="3332725"/>
              <a:ext cx="97475" cy="76775"/>
            </a:xfrm>
            <a:custGeom>
              <a:avLst/>
              <a:gdLst/>
              <a:ahLst/>
              <a:cxnLst/>
              <a:rect l="l" t="t" r="r" b="b"/>
              <a:pathLst>
                <a:path w="3899" h="3071" extrusionOk="0">
                  <a:moveTo>
                    <a:pt x="1913" y="0"/>
                  </a:moveTo>
                  <a:cubicBezTo>
                    <a:pt x="994" y="0"/>
                    <a:pt x="221" y="534"/>
                    <a:pt x="1" y="1306"/>
                  </a:cubicBezTo>
                  <a:cubicBezTo>
                    <a:pt x="295" y="846"/>
                    <a:pt x="920" y="460"/>
                    <a:pt x="1600" y="460"/>
                  </a:cubicBezTo>
                  <a:cubicBezTo>
                    <a:pt x="2758" y="460"/>
                    <a:pt x="3604" y="1379"/>
                    <a:pt x="3604" y="2464"/>
                  </a:cubicBezTo>
                  <a:cubicBezTo>
                    <a:pt x="3604" y="2685"/>
                    <a:pt x="3604" y="2924"/>
                    <a:pt x="3512" y="3071"/>
                  </a:cubicBezTo>
                  <a:cubicBezTo>
                    <a:pt x="3751" y="2758"/>
                    <a:pt x="3898" y="2372"/>
                    <a:pt x="3898" y="2004"/>
                  </a:cubicBezTo>
                  <a:cubicBezTo>
                    <a:pt x="3898" y="846"/>
                    <a:pt x="2979" y="0"/>
                    <a:pt x="1913" y="0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41"/>
            <p:cNvSpPr/>
            <p:nvPr/>
          </p:nvSpPr>
          <p:spPr>
            <a:xfrm>
              <a:off x="1662900" y="3357550"/>
              <a:ext cx="74950" cy="74925"/>
            </a:xfrm>
            <a:custGeom>
              <a:avLst/>
              <a:gdLst/>
              <a:ahLst/>
              <a:cxnLst/>
              <a:rect l="l" t="t" r="r" b="b"/>
              <a:pathLst>
                <a:path w="2998" h="2997" extrusionOk="0">
                  <a:moveTo>
                    <a:pt x="1453" y="0"/>
                  </a:moveTo>
                  <a:cubicBezTo>
                    <a:pt x="700" y="0"/>
                    <a:pt x="1" y="625"/>
                    <a:pt x="1" y="1471"/>
                  </a:cubicBezTo>
                  <a:cubicBezTo>
                    <a:pt x="1" y="2298"/>
                    <a:pt x="700" y="2997"/>
                    <a:pt x="1453" y="2997"/>
                  </a:cubicBezTo>
                  <a:cubicBezTo>
                    <a:pt x="2299" y="2997"/>
                    <a:pt x="2998" y="2298"/>
                    <a:pt x="2998" y="1471"/>
                  </a:cubicBezTo>
                  <a:cubicBezTo>
                    <a:pt x="2998" y="625"/>
                    <a:pt x="2299" y="0"/>
                    <a:pt x="1453" y="0"/>
                  </a:cubicBezTo>
                  <a:close/>
                </a:path>
              </a:pathLst>
            </a:custGeom>
            <a:solidFill>
              <a:srgbClr val="F4F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4" name="Google Shape;2124;p41"/>
          <p:cNvGrpSpPr/>
          <p:nvPr/>
        </p:nvGrpSpPr>
        <p:grpSpPr>
          <a:xfrm>
            <a:off x="6954001" y="462710"/>
            <a:ext cx="206929" cy="203212"/>
            <a:chOff x="1971300" y="3409475"/>
            <a:chExt cx="101600" cy="99775"/>
          </a:xfrm>
        </p:grpSpPr>
        <p:sp>
          <p:nvSpPr>
            <p:cNvPr id="2125" name="Google Shape;2125;p41"/>
            <p:cNvSpPr/>
            <p:nvPr/>
          </p:nvSpPr>
          <p:spPr>
            <a:xfrm>
              <a:off x="1971300" y="3409475"/>
              <a:ext cx="101600" cy="99775"/>
            </a:xfrm>
            <a:custGeom>
              <a:avLst/>
              <a:gdLst/>
              <a:ahLst/>
              <a:cxnLst/>
              <a:rect l="l" t="t" r="r" b="b"/>
              <a:pathLst>
                <a:path w="4064" h="3991" extrusionOk="0">
                  <a:moveTo>
                    <a:pt x="2060" y="1"/>
                  </a:moveTo>
                  <a:cubicBezTo>
                    <a:pt x="920" y="1"/>
                    <a:pt x="1" y="920"/>
                    <a:pt x="1" y="1986"/>
                  </a:cubicBezTo>
                  <a:cubicBezTo>
                    <a:pt x="1" y="3144"/>
                    <a:pt x="920" y="3990"/>
                    <a:pt x="2060" y="3990"/>
                  </a:cubicBezTo>
                  <a:cubicBezTo>
                    <a:pt x="3145" y="3990"/>
                    <a:pt x="4064" y="3144"/>
                    <a:pt x="4064" y="1986"/>
                  </a:cubicBezTo>
                  <a:cubicBezTo>
                    <a:pt x="4064" y="920"/>
                    <a:pt x="3145" y="1"/>
                    <a:pt x="2060" y="1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41"/>
            <p:cNvSpPr/>
            <p:nvPr/>
          </p:nvSpPr>
          <p:spPr>
            <a:xfrm>
              <a:off x="1974975" y="3409475"/>
              <a:ext cx="97925" cy="78625"/>
            </a:xfrm>
            <a:custGeom>
              <a:avLst/>
              <a:gdLst/>
              <a:ahLst/>
              <a:cxnLst/>
              <a:rect l="l" t="t" r="r" b="b"/>
              <a:pathLst>
                <a:path w="3917" h="3145" extrusionOk="0">
                  <a:moveTo>
                    <a:pt x="1913" y="1"/>
                  </a:moveTo>
                  <a:cubicBezTo>
                    <a:pt x="994" y="1"/>
                    <a:pt x="240" y="607"/>
                    <a:pt x="1" y="1380"/>
                  </a:cubicBezTo>
                  <a:cubicBezTo>
                    <a:pt x="313" y="846"/>
                    <a:pt x="920" y="534"/>
                    <a:pt x="1619" y="534"/>
                  </a:cubicBezTo>
                  <a:cubicBezTo>
                    <a:pt x="2759" y="534"/>
                    <a:pt x="3604" y="1453"/>
                    <a:pt x="3604" y="2519"/>
                  </a:cubicBezTo>
                  <a:cubicBezTo>
                    <a:pt x="3604" y="2758"/>
                    <a:pt x="3604" y="2979"/>
                    <a:pt x="3531" y="3144"/>
                  </a:cubicBezTo>
                  <a:cubicBezTo>
                    <a:pt x="3751" y="2832"/>
                    <a:pt x="3917" y="2446"/>
                    <a:pt x="3917" y="1986"/>
                  </a:cubicBezTo>
                  <a:cubicBezTo>
                    <a:pt x="3917" y="920"/>
                    <a:pt x="2998" y="1"/>
                    <a:pt x="1913" y="1"/>
                  </a:cubicBezTo>
                  <a:close/>
                </a:path>
              </a:pathLst>
            </a:custGeom>
            <a:solidFill>
              <a:srgbClr val="88C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41"/>
            <p:cNvSpPr/>
            <p:nvPr/>
          </p:nvSpPr>
          <p:spPr>
            <a:xfrm>
              <a:off x="1979125" y="3434300"/>
              <a:ext cx="74475" cy="74950"/>
            </a:xfrm>
            <a:custGeom>
              <a:avLst/>
              <a:gdLst/>
              <a:ahLst/>
              <a:cxnLst/>
              <a:rect l="l" t="t" r="r" b="b"/>
              <a:pathLst>
                <a:path w="2979" h="2998" extrusionOk="0">
                  <a:moveTo>
                    <a:pt x="1453" y="0"/>
                  </a:moveTo>
                  <a:cubicBezTo>
                    <a:pt x="681" y="0"/>
                    <a:pt x="0" y="699"/>
                    <a:pt x="0" y="1526"/>
                  </a:cubicBezTo>
                  <a:cubicBezTo>
                    <a:pt x="0" y="2372"/>
                    <a:pt x="681" y="2997"/>
                    <a:pt x="1453" y="2997"/>
                  </a:cubicBezTo>
                  <a:cubicBezTo>
                    <a:pt x="2298" y="2997"/>
                    <a:pt x="2979" y="2372"/>
                    <a:pt x="2979" y="1526"/>
                  </a:cubicBezTo>
                  <a:cubicBezTo>
                    <a:pt x="2979" y="699"/>
                    <a:pt x="2298" y="0"/>
                    <a:pt x="1453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8" name="Google Shape;2128;p41"/>
          <p:cNvGrpSpPr/>
          <p:nvPr/>
        </p:nvGrpSpPr>
        <p:grpSpPr>
          <a:xfrm>
            <a:off x="8129522" y="3083868"/>
            <a:ext cx="206929" cy="203161"/>
            <a:chOff x="1655100" y="3332725"/>
            <a:chExt cx="101600" cy="99750"/>
          </a:xfrm>
        </p:grpSpPr>
        <p:sp>
          <p:nvSpPr>
            <p:cNvPr id="2129" name="Google Shape;2129;p41"/>
            <p:cNvSpPr/>
            <p:nvPr/>
          </p:nvSpPr>
          <p:spPr>
            <a:xfrm>
              <a:off x="1655100" y="3332725"/>
              <a:ext cx="101600" cy="99750"/>
            </a:xfrm>
            <a:custGeom>
              <a:avLst/>
              <a:gdLst/>
              <a:ahLst/>
              <a:cxnLst/>
              <a:rect l="l" t="t" r="r" b="b"/>
              <a:pathLst>
                <a:path w="4064" h="3990" extrusionOk="0">
                  <a:moveTo>
                    <a:pt x="2078" y="0"/>
                  </a:moveTo>
                  <a:cubicBezTo>
                    <a:pt x="920" y="0"/>
                    <a:pt x="0" y="846"/>
                    <a:pt x="0" y="2004"/>
                  </a:cubicBezTo>
                  <a:cubicBezTo>
                    <a:pt x="0" y="3071"/>
                    <a:pt x="920" y="3990"/>
                    <a:pt x="2078" y="3990"/>
                  </a:cubicBezTo>
                  <a:cubicBezTo>
                    <a:pt x="3144" y="3990"/>
                    <a:pt x="4063" y="3071"/>
                    <a:pt x="4063" y="2004"/>
                  </a:cubicBezTo>
                  <a:cubicBezTo>
                    <a:pt x="4063" y="846"/>
                    <a:pt x="3144" y="0"/>
                    <a:pt x="2078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41"/>
            <p:cNvSpPr/>
            <p:nvPr/>
          </p:nvSpPr>
          <p:spPr>
            <a:xfrm>
              <a:off x="1659225" y="3332725"/>
              <a:ext cx="97475" cy="76775"/>
            </a:xfrm>
            <a:custGeom>
              <a:avLst/>
              <a:gdLst/>
              <a:ahLst/>
              <a:cxnLst/>
              <a:rect l="l" t="t" r="r" b="b"/>
              <a:pathLst>
                <a:path w="3899" h="3071" extrusionOk="0">
                  <a:moveTo>
                    <a:pt x="1913" y="0"/>
                  </a:moveTo>
                  <a:cubicBezTo>
                    <a:pt x="994" y="0"/>
                    <a:pt x="221" y="534"/>
                    <a:pt x="1" y="1306"/>
                  </a:cubicBezTo>
                  <a:cubicBezTo>
                    <a:pt x="295" y="846"/>
                    <a:pt x="920" y="460"/>
                    <a:pt x="1600" y="460"/>
                  </a:cubicBezTo>
                  <a:cubicBezTo>
                    <a:pt x="2758" y="460"/>
                    <a:pt x="3604" y="1379"/>
                    <a:pt x="3604" y="2464"/>
                  </a:cubicBezTo>
                  <a:cubicBezTo>
                    <a:pt x="3604" y="2685"/>
                    <a:pt x="3604" y="2924"/>
                    <a:pt x="3512" y="3071"/>
                  </a:cubicBezTo>
                  <a:cubicBezTo>
                    <a:pt x="3751" y="2758"/>
                    <a:pt x="3898" y="2372"/>
                    <a:pt x="3898" y="2004"/>
                  </a:cubicBezTo>
                  <a:cubicBezTo>
                    <a:pt x="3898" y="846"/>
                    <a:pt x="2979" y="0"/>
                    <a:pt x="1913" y="0"/>
                  </a:cubicBezTo>
                  <a:close/>
                </a:path>
              </a:pathLst>
            </a:custGeom>
            <a:solidFill>
              <a:srgbClr val="A4C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41"/>
            <p:cNvSpPr/>
            <p:nvPr/>
          </p:nvSpPr>
          <p:spPr>
            <a:xfrm>
              <a:off x="1662900" y="3357550"/>
              <a:ext cx="74950" cy="74925"/>
            </a:xfrm>
            <a:custGeom>
              <a:avLst/>
              <a:gdLst/>
              <a:ahLst/>
              <a:cxnLst/>
              <a:rect l="l" t="t" r="r" b="b"/>
              <a:pathLst>
                <a:path w="2998" h="2997" extrusionOk="0">
                  <a:moveTo>
                    <a:pt x="1453" y="0"/>
                  </a:moveTo>
                  <a:cubicBezTo>
                    <a:pt x="700" y="0"/>
                    <a:pt x="1" y="625"/>
                    <a:pt x="1" y="1471"/>
                  </a:cubicBezTo>
                  <a:cubicBezTo>
                    <a:pt x="1" y="2298"/>
                    <a:pt x="700" y="2997"/>
                    <a:pt x="1453" y="2997"/>
                  </a:cubicBezTo>
                  <a:cubicBezTo>
                    <a:pt x="2299" y="2997"/>
                    <a:pt x="2998" y="2298"/>
                    <a:pt x="2998" y="1471"/>
                  </a:cubicBezTo>
                  <a:cubicBezTo>
                    <a:pt x="2998" y="625"/>
                    <a:pt x="2299" y="0"/>
                    <a:pt x="1453" y="0"/>
                  </a:cubicBezTo>
                  <a:close/>
                </a:path>
              </a:pathLst>
            </a:custGeom>
            <a:solidFill>
              <a:srgbClr val="F4F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2" name="Google Shape;2132;p41"/>
          <p:cNvGrpSpPr/>
          <p:nvPr/>
        </p:nvGrpSpPr>
        <p:grpSpPr>
          <a:xfrm>
            <a:off x="6509613" y="700693"/>
            <a:ext cx="132029" cy="132029"/>
            <a:chOff x="1806775" y="3580000"/>
            <a:chExt cx="64825" cy="64825"/>
          </a:xfrm>
        </p:grpSpPr>
        <p:sp>
          <p:nvSpPr>
            <p:cNvPr id="2133" name="Google Shape;2133;p41"/>
            <p:cNvSpPr/>
            <p:nvPr/>
          </p:nvSpPr>
          <p:spPr>
            <a:xfrm>
              <a:off x="1806775" y="3580000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2593" h="2593" extrusionOk="0">
                  <a:moveTo>
                    <a:pt x="1287" y="0"/>
                  </a:moveTo>
                  <a:cubicBezTo>
                    <a:pt x="533" y="0"/>
                    <a:pt x="0" y="607"/>
                    <a:pt x="0" y="1306"/>
                  </a:cubicBezTo>
                  <a:cubicBezTo>
                    <a:pt x="0" y="1986"/>
                    <a:pt x="533" y="2593"/>
                    <a:pt x="1287" y="2593"/>
                  </a:cubicBezTo>
                  <a:cubicBezTo>
                    <a:pt x="1986" y="2593"/>
                    <a:pt x="2592" y="1986"/>
                    <a:pt x="2592" y="1306"/>
                  </a:cubicBezTo>
                  <a:cubicBezTo>
                    <a:pt x="2592" y="607"/>
                    <a:pt x="1986" y="0"/>
                    <a:pt x="1287" y="0"/>
                  </a:cubicBezTo>
                  <a:close/>
                </a:path>
              </a:pathLst>
            </a:custGeom>
            <a:solidFill>
              <a:srgbClr val="F4F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41"/>
            <p:cNvSpPr/>
            <p:nvPr/>
          </p:nvSpPr>
          <p:spPr>
            <a:xfrm>
              <a:off x="1808600" y="3580000"/>
              <a:ext cx="63000" cy="51500"/>
            </a:xfrm>
            <a:custGeom>
              <a:avLst/>
              <a:gdLst/>
              <a:ahLst/>
              <a:cxnLst/>
              <a:rect l="l" t="t" r="r" b="b"/>
              <a:pathLst>
                <a:path w="2520" h="2060" extrusionOk="0">
                  <a:moveTo>
                    <a:pt x="1214" y="0"/>
                  </a:moveTo>
                  <a:cubicBezTo>
                    <a:pt x="607" y="0"/>
                    <a:pt x="148" y="386"/>
                    <a:pt x="1" y="920"/>
                  </a:cubicBezTo>
                  <a:cubicBezTo>
                    <a:pt x="221" y="533"/>
                    <a:pt x="607" y="294"/>
                    <a:pt x="1067" y="294"/>
                  </a:cubicBezTo>
                  <a:cubicBezTo>
                    <a:pt x="1766" y="294"/>
                    <a:pt x="2299" y="920"/>
                    <a:pt x="2299" y="1600"/>
                  </a:cubicBezTo>
                  <a:lnTo>
                    <a:pt x="2299" y="2059"/>
                  </a:lnTo>
                  <a:cubicBezTo>
                    <a:pt x="2372" y="1839"/>
                    <a:pt x="2519" y="1600"/>
                    <a:pt x="2519" y="1306"/>
                  </a:cubicBezTo>
                  <a:cubicBezTo>
                    <a:pt x="2519" y="607"/>
                    <a:pt x="1913" y="0"/>
                    <a:pt x="1214" y="0"/>
                  </a:cubicBezTo>
                  <a:close/>
                </a:path>
              </a:pathLst>
            </a:custGeom>
            <a:solidFill>
              <a:srgbClr val="CFE2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41"/>
            <p:cNvSpPr/>
            <p:nvPr/>
          </p:nvSpPr>
          <p:spPr>
            <a:xfrm>
              <a:off x="1810450" y="3597000"/>
              <a:ext cx="47825" cy="47825"/>
            </a:xfrm>
            <a:custGeom>
              <a:avLst/>
              <a:gdLst/>
              <a:ahLst/>
              <a:cxnLst/>
              <a:rect l="l" t="t" r="r" b="b"/>
              <a:pathLst>
                <a:path w="1913" h="1913" extrusionOk="0">
                  <a:moveTo>
                    <a:pt x="993" y="1"/>
                  </a:moveTo>
                  <a:cubicBezTo>
                    <a:pt x="460" y="1"/>
                    <a:pt x="0" y="387"/>
                    <a:pt x="0" y="920"/>
                  </a:cubicBezTo>
                  <a:cubicBezTo>
                    <a:pt x="0" y="1453"/>
                    <a:pt x="460" y="1913"/>
                    <a:pt x="993" y="1913"/>
                  </a:cubicBezTo>
                  <a:cubicBezTo>
                    <a:pt x="1526" y="1913"/>
                    <a:pt x="1912" y="1453"/>
                    <a:pt x="1912" y="920"/>
                  </a:cubicBezTo>
                  <a:cubicBezTo>
                    <a:pt x="1912" y="387"/>
                    <a:pt x="1526" y="1"/>
                    <a:pt x="9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9FCF3A9-8897-CD48-A162-087EDAE53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43250" y="130969"/>
            <a:ext cx="3257550" cy="640556"/>
          </a:xfrm>
          <a:prstGeom prst="roundRect">
            <a:avLst/>
          </a:prstGeom>
        </p:spPr>
        <p:txBody>
          <a:bodyPr/>
          <a:lstStyle/>
          <a:p>
            <a:pPr eaLnBrk="1" hangingPunct="1"/>
            <a:r>
              <a:rPr lang="en-US" altLang="vi-VN" sz="3200" b="1" dirty="0" err="1">
                <a:solidFill>
                  <a:srgbClr val="0289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3200" b="1" dirty="0">
                <a:solidFill>
                  <a:srgbClr val="0289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289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endParaRPr lang="en-US" altLang="vi-VN" sz="3200" b="1" dirty="0">
              <a:solidFill>
                <a:srgbClr val="02891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3" descr="ktt_raytai8_kienthuc.jpg">
            <a:extLst>
              <a:ext uri="{FF2B5EF4-FFF2-40B4-BE49-F238E27FC236}">
                <a16:creationId xmlns:a16="http://schemas.microsoft.com/office/drawing/2014/main" id="{2155C99E-921E-2FBC-5822-BEDF16128B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129" y="914400"/>
            <a:ext cx="5132784" cy="3324225"/>
          </a:xfrm>
          <a:prstGeom prst="roundRect">
            <a:avLst/>
          </a:prstGeom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Kết quả hình ảnh cho nghề làm giấy xưa">
            <a:extLst>
              <a:ext uri="{FF2B5EF4-FFF2-40B4-BE49-F238E27FC236}">
                <a16:creationId xmlns:a16="http://schemas.microsoft.com/office/drawing/2014/main" id="{4966BEB8-7F69-2A8D-B08A-2C16FB7E4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699" y="852487"/>
            <a:ext cx="3051572" cy="3324225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AC291BE-54AE-7C08-2FCA-2D2433C55A80}"/>
              </a:ext>
            </a:extLst>
          </p:cNvPr>
          <p:cNvSpPr txBox="1">
            <a:spLocks/>
          </p:cNvSpPr>
          <p:nvPr/>
        </p:nvSpPr>
        <p:spPr>
          <a:xfrm>
            <a:off x="3148013" y="4570810"/>
            <a:ext cx="3364706" cy="407194"/>
          </a:xfrm>
          <a:prstGeom prst="rect">
            <a:avLst/>
          </a:prstGeom>
          <a:solidFill>
            <a:schemeClr val="bg1"/>
          </a:solidFill>
        </p:spPr>
        <p:txBody>
          <a:bodyPr lIns="34290" rIns="34290" anchor="ctr">
            <a:normAutofit lnSpcReduction="10000"/>
          </a:bodyPr>
          <a:lstStyle/>
          <a:p>
            <a:pPr algn="ctr" defTabSz="685800">
              <a:defRPr/>
            </a:pPr>
            <a:r>
              <a:rPr lang="vi-VN" sz="2100" b="1" i="1" dirty="0">
                <a:solidFill>
                  <a:srgbClr val="0000FF"/>
                </a:solidFill>
                <a:latin typeface="+mj-lt"/>
              </a:rPr>
              <a:t>Chợ quê (Tranh dân gian )</a:t>
            </a:r>
            <a:endParaRPr lang="en-US" sz="2100" b="1" i="1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CFBF95E-DA5C-14B3-239C-1656BA0474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6001" t="7095" r="7000" b="16480"/>
          <a:stretch/>
        </p:blipFill>
        <p:spPr bwMode="auto">
          <a:xfrm>
            <a:off x="1762125" y="438150"/>
            <a:ext cx="6136482" cy="4020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10">
            <a:extLst>
              <a:ext uri="{FF2B5EF4-FFF2-40B4-BE49-F238E27FC236}">
                <a16:creationId xmlns:a16="http://schemas.microsoft.com/office/drawing/2014/main" id="{6B754215-634D-6EB8-AA73-8A5259449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581" y="336948"/>
            <a:ext cx="3173016" cy="1825228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2E9A91-F84C-3847-04BC-1E08D17A5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581" y="2210991"/>
            <a:ext cx="3173016" cy="2112169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7317575-5287-8313-B880-D9DA27D92160}"/>
              </a:ext>
            </a:extLst>
          </p:cNvPr>
          <p:cNvSpPr/>
          <p:nvPr/>
        </p:nvSpPr>
        <p:spPr>
          <a:xfrm>
            <a:off x="498873" y="3990976"/>
            <a:ext cx="3850481" cy="1123712"/>
          </a:xfrm>
          <a:prstGeom prst="round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1500" b="1" i="1">
                <a:latin typeface="+mn-lt"/>
              </a:rPr>
              <a:t>Em là con gái Kẻ Mơ</a:t>
            </a:r>
            <a:br>
              <a:rPr lang="vi-VN" sz="1500" b="1" i="1">
                <a:latin typeface="+mn-lt"/>
              </a:rPr>
            </a:br>
            <a:r>
              <a:rPr lang="vi-VN" sz="1500" b="1" i="1">
                <a:latin typeface="+mn-lt"/>
              </a:rPr>
              <a:t>Em đi bán rượu tình cờ gặp anh</a:t>
            </a:r>
            <a:br>
              <a:rPr lang="vi-VN" sz="1500" b="1" i="1">
                <a:latin typeface="+mn-lt"/>
              </a:rPr>
            </a:br>
            <a:r>
              <a:rPr lang="vi-VN" sz="1500" b="1" i="1">
                <a:latin typeface="+mn-lt"/>
              </a:rPr>
              <a:t>Rượu ngon chẳng quản be sành</a:t>
            </a:r>
            <a:br>
              <a:rPr lang="vi-VN" sz="1500" b="1" i="1">
                <a:latin typeface="+mn-lt"/>
              </a:rPr>
            </a:br>
            <a:r>
              <a:rPr lang="vi-VN" sz="1500" b="1" i="1">
                <a:latin typeface="+mn-lt"/>
              </a:rPr>
              <a:t>Áo rách khéo vá hơn lành vụng may…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A6DBBAD-F5E0-82D4-C2CF-7887D0272ED6}"/>
              </a:ext>
            </a:extLst>
          </p:cNvPr>
          <p:cNvSpPr/>
          <p:nvPr/>
        </p:nvSpPr>
        <p:spPr>
          <a:xfrm>
            <a:off x="4891088" y="4349354"/>
            <a:ext cx="4143374" cy="664012"/>
          </a:xfrm>
          <a:prstGeom prst="round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1800" b="1" i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vi-VN" sz="1500" b="1" i="1" dirty="0">
                <a:latin typeface="+mn-lt"/>
              </a:rPr>
              <a:t>"Chợ Bưởi một tháng sáu phiên</a:t>
            </a:r>
            <a:br>
              <a:rPr lang="vi-VN" sz="1500" b="1" i="1" dirty="0">
                <a:latin typeface="+mn-lt"/>
              </a:rPr>
            </a:br>
            <a:r>
              <a:rPr lang="vi-VN" sz="1500" b="1" i="1" dirty="0">
                <a:latin typeface="+mn-lt"/>
              </a:rPr>
              <a:t>Ngày Tư, ngày Chín cho duyên đèo bòng”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248447-1A6D-7A96-AD1F-A4AC6169DCE6}"/>
              </a:ext>
            </a:extLst>
          </p:cNvPr>
          <p:cNvSpPr txBox="1"/>
          <p:nvPr/>
        </p:nvSpPr>
        <p:spPr>
          <a:xfrm>
            <a:off x="1109662" y="220266"/>
            <a:ext cx="3571875" cy="40862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1800" b="1" dirty="0">
                <a:latin typeface="+mn-lt"/>
              </a:rPr>
              <a:t>Một góc phiên chợ Mơ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A56736-E563-D9FB-D24C-716178145106}"/>
              </a:ext>
            </a:extLst>
          </p:cNvPr>
          <p:cNvSpPr txBox="1"/>
          <p:nvPr/>
        </p:nvSpPr>
        <p:spPr>
          <a:xfrm>
            <a:off x="8204597" y="543021"/>
            <a:ext cx="829865" cy="459700"/>
          </a:xfrm>
          <a:prstGeom prst="round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1050" b="1">
                <a:latin typeface="+mn-lt"/>
              </a:rPr>
              <a:t>Chợ Bưởi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1C0603-7A2F-162D-E0F3-5BE1C52DDDB2}"/>
              </a:ext>
            </a:extLst>
          </p:cNvPr>
          <p:cNvSpPr txBox="1"/>
          <p:nvPr/>
        </p:nvSpPr>
        <p:spPr>
          <a:xfrm>
            <a:off x="8318898" y="1141401"/>
            <a:ext cx="809625" cy="357545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1500" b="1" dirty="0">
                <a:solidFill>
                  <a:srgbClr val="0000D0"/>
                </a:solidFill>
                <a:latin typeface="+mn-lt"/>
              </a:rPr>
              <a:t>Xưa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B9F308-BD50-2F1C-881C-29A06EB23A8B}"/>
              </a:ext>
            </a:extLst>
          </p:cNvPr>
          <p:cNvSpPr txBox="1"/>
          <p:nvPr/>
        </p:nvSpPr>
        <p:spPr>
          <a:xfrm>
            <a:off x="8410577" y="2062945"/>
            <a:ext cx="809624" cy="357545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1500" b="1" i="1">
                <a:latin typeface="+mn-lt"/>
              </a:rPr>
              <a:t>Và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0D8DFF-1366-51FF-69FD-1904D81BB2DE}"/>
              </a:ext>
            </a:extLst>
          </p:cNvPr>
          <p:cNvSpPr txBox="1"/>
          <p:nvPr/>
        </p:nvSpPr>
        <p:spPr>
          <a:xfrm>
            <a:off x="8362951" y="3313101"/>
            <a:ext cx="807845" cy="357545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vi-VN" sz="1500" b="1" dirty="0">
                <a:solidFill>
                  <a:srgbClr val="0000D0"/>
                </a:solidFill>
                <a:latin typeface="+mn-lt"/>
              </a:rPr>
              <a:t>Nay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39" y="628889"/>
            <a:ext cx="4558361" cy="3297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1" grpId="0"/>
      <p:bldP spid="18" grpId="0" animBg="1"/>
      <p:bldP spid="17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ImageHandler">
            <a:extLst>
              <a:ext uri="{FF2B5EF4-FFF2-40B4-BE49-F238E27FC236}">
                <a16:creationId xmlns:a16="http://schemas.microsoft.com/office/drawing/2014/main" id="{3A2710F4-3097-0BE0-8516-440B870FE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3886200" cy="249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 descr="2">
            <a:extLst>
              <a:ext uri="{FF2B5EF4-FFF2-40B4-BE49-F238E27FC236}">
                <a16:creationId xmlns:a16="http://schemas.microsoft.com/office/drawing/2014/main" id="{8C474BE7-A684-49E2-8FF2-5D2B42810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496739"/>
            <a:ext cx="4705141" cy="2113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 descr="dautichkecho36a1">
            <a:extLst>
              <a:ext uri="{FF2B5EF4-FFF2-40B4-BE49-F238E27FC236}">
                <a16:creationId xmlns:a16="http://schemas.microsoft.com/office/drawing/2014/main" id="{E7F6EC18-9FB2-73D7-7B5C-CFA9406D8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4724400" cy="249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5">
            <a:extLst>
              <a:ext uri="{FF2B5EF4-FFF2-40B4-BE49-F238E27FC236}">
                <a16:creationId xmlns:a16="http://schemas.microsoft.com/office/drawing/2014/main" id="{20E6229D-7A60-6745-4089-F28DDF619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1" y="4572000"/>
            <a:ext cx="8743740" cy="571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2000" b="1" dirty="0" err="1">
                <a:solidFill>
                  <a:srgbClr val="028910"/>
                </a:solidFill>
                <a:cs typeface="Arial" panose="020B0604020202020204" pitchFamily="34" charset="0"/>
              </a:rPr>
              <a:t>Thăng</a:t>
            </a:r>
            <a:r>
              <a:rPr lang="en-US" altLang="en-US" sz="2000" b="1" dirty="0">
                <a:solidFill>
                  <a:srgbClr val="028910"/>
                </a:solidFill>
                <a:cs typeface="Arial" panose="020B0604020202020204" pitchFamily="34" charset="0"/>
              </a:rPr>
              <a:t> Long (</a:t>
            </a:r>
            <a:r>
              <a:rPr lang="en-US" altLang="en-US" sz="2000" b="1" dirty="0" err="1">
                <a:solidFill>
                  <a:srgbClr val="028910"/>
                </a:solidFill>
                <a:cs typeface="Arial" panose="020B0604020202020204" pitchFamily="34" charset="0"/>
              </a:rPr>
              <a:t>Kẻ</a:t>
            </a:r>
            <a:r>
              <a:rPr lang="en-US" altLang="en-US" sz="2000" b="1" dirty="0">
                <a:solidFill>
                  <a:srgbClr val="02891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28910"/>
                </a:solidFill>
                <a:cs typeface="Arial" panose="020B0604020202020204" pitchFamily="34" charset="0"/>
              </a:rPr>
              <a:t>Chợ</a:t>
            </a:r>
            <a:r>
              <a:rPr lang="en-US" altLang="en-US" sz="2000" b="1" dirty="0">
                <a:solidFill>
                  <a:srgbClr val="028910"/>
                </a:solidFill>
                <a:cs typeface="Arial" panose="020B0604020202020204" pitchFamily="34" charset="0"/>
              </a:rPr>
              <a:t>) “</a:t>
            </a:r>
            <a:r>
              <a:rPr lang="en-US" altLang="en-US" sz="2000" b="1" dirty="0" err="1">
                <a:solidFill>
                  <a:srgbClr val="028910"/>
                </a:solidFill>
                <a:cs typeface="Arial" panose="020B0604020202020204" pitchFamily="34" charset="0"/>
              </a:rPr>
              <a:t>Thứ</a:t>
            </a:r>
            <a:r>
              <a:rPr lang="en-US" altLang="en-US" sz="2000" b="1" dirty="0">
                <a:solidFill>
                  <a:srgbClr val="02891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28910"/>
                </a:solidFill>
                <a:cs typeface="Arial" panose="020B0604020202020204" pitchFamily="34" charset="0"/>
              </a:rPr>
              <a:t>nhất</a:t>
            </a:r>
            <a:r>
              <a:rPr lang="en-US" altLang="en-US" sz="2000" b="1" dirty="0">
                <a:solidFill>
                  <a:srgbClr val="02891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28910"/>
                </a:solidFill>
                <a:cs typeface="Arial" panose="020B0604020202020204" pitchFamily="34" charset="0"/>
              </a:rPr>
              <a:t>kinh</a:t>
            </a:r>
            <a:r>
              <a:rPr lang="en-US" altLang="en-US" sz="2000" b="1" dirty="0">
                <a:solidFill>
                  <a:srgbClr val="028910"/>
                </a:solidFill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028910"/>
                </a:solidFill>
                <a:cs typeface="Arial" panose="020B0604020202020204" pitchFamily="34" charset="0"/>
              </a:rPr>
              <a:t>kì</a:t>
            </a:r>
            <a:r>
              <a:rPr lang="en-US" altLang="en-US" sz="2000" b="1" dirty="0">
                <a:solidFill>
                  <a:srgbClr val="028910"/>
                </a:solidFill>
                <a:cs typeface="Arial" panose="020B0604020202020204" pitchFamily="34" charset="0"/>
              </a:rPr>
              <a:t>,...” </a:t>
            </a:r>
            <a:r>
              <a:rPr lang="en-US" altLang="en-US" sz="2000" b="1" dirty="0" err="1">
                <a:solidFill>
                  <a:srgbClr val="028910"/>
                </a:solidFill>
                <a:cs typeface="Arial" panose="020B0604020202020204" pitchFamily="34" charset="0"/>
              </a:rPr>
              <a:t>thê</a:t>
            </a:r>
            <a:r>
              <a:rPr lang="en-US" altLang="en-US" sz="2000" b="1" dirty="0">
                <a:solidFill>
                  <a:srgbClr val="028910"/>
                </a:solidFill>
                <a:cs typeface="Arial" panose="020B0604020202020204" pitchFamily="34" charset="0"/>
              </a:rPr>
              <a:t>́ </a:t>
            </a:r>
            <a:r>
              <a:rPr lang="en-US" altLang="en-US" sz="2000" b="1" dirty="0" err="1">
                <a:solidFill>
                  <a:srgbClr val="028910"/>
                </a:solidFill>
                <a:cs typeface="Arial" panose="020B0604020202020204" pitchFamily="34" charset="0"/>
              </a:rPr>
              <a:t>ky</a:t>
            </a:r>
            <a:r>
              <a:rPr lang="en-US" altLang="en-US" sz="2000" b="1" dirty="0">
                <a:solidFill>
                  <a:srgbClr val="028910"/>
                </a:solidFill>
                <a:cs typeface="Arial" panose="020B0604020202020204" pitchFamily="34" charset="0"/>
              </a:rPr>
              <a:t>̉ XVII</a:t>
            </a:r>
          </a:p>
        </p:txBody>
      </p:sp>
      <p:pic>
        <p:nvPicPr>
          <p:cNvPr id="40966" name="Picture 6" descr="ke_cho_2">
            <a:extLst>
              <a:ext uri="{FF2B5EF4-FFF2-40B4-BE49-F238E27FC236}">
                <a16:creationId xmlns:a16="http://schemas.microsoft.com/office/drawing/2014/main" id="{22B76C00-4ED7-9238-B82C-367C9256A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07834"/>
            <a:ext cx="3886200" cy="2102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d195pho2nd">
            <a:extLst>
              <a:ext uri="{FF2B5EF4-FFF2-40B4-BE49-F238E27FC236}">
                <a16:creationId xmlns:a16="http://schemas.microsoft.com/office/drawing/2014/main" id="{EECFFC4A-4441-CA7A-3B9F-75FD4CAE6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3953"/>
            <a:ext cx="4191001" cy="268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 descr="DVCC1">
            <a:extLst>
              <a:ext uri="{FF2B5EF4-FFF2-40B4-BE49-F238E27FC236}">
                <a16:creationId xmlns:a16="http://schemas.microsoft.com/office/drawing/2014/main" id="{6E304286-4EAA-CB34-BEFB-261915B77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8983"/>
            <a:ext cx="4343400" cy="262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 descr="1082010104612">
            <a:extLst>
              <a:ext uri="{FF2B5EF4-FFF2-40B4-BE49-F238E27FC236}">
                <a16:creationId xmlns:a16="http://schemas.microsoft.com/office/drawing/2014/main" id="{164E603B-DB77-B96B-8E5E-8FEDA82E8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" y="2770295"/>
            <a:ext cx="4211959" cy="203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 Box 5">
            <a:extLst>
              <a:ext uri="{FF2B5EF4-FFF2-40B4-BE49-F238E27FC236}">
                <a16:creationId xmlns:a16="http://schemas.microsoft.com/office/drawing/2014/main" id="{DD407D5D-D93D-410C-FA30-5ED566963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800601"/>
            <a:ext cx="502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SzTx/>
            </a:pPr>
            <a:r>
              <a:rPr lang="en-US" altLang="en-US" sz="1800" b="1">
                <a:solidFill>
                  <a:srgbClr val="028910"/>
                </a:solidFill>
                <a:latin typeface="+mn-lt"/>
                <a:cs typeface="Arial" panose="020B0604020202020204" pitchFamily="34" charset="0"/>
              </a:rPr>
              <a:t>“Thứ nhì Phố Hiến” (Hưng Yên)      </a:t>
            </a:r>
          </a:p>
        </p:txBody>
      </p:sp>
      <p:pic>
        <p:nvPicPr>
          <p:cNvPr id="41990" name="Picture 6" descr="pho%20hien">
            <a:extLst>
              <a:ext uri="{FF2B5EF4-FFF2-40B4-BE49-F238E27FC236}">
                <a16:creationId xmlns:a16="http://schemas.microsoft.com/office/drawing/2014/main" id="{DE45B360-9254-A2B2-F157-5901D6671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042" y="2770294"/>
            <a:ext cx="4364357" cy="203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2384215941_e943d712e6">
            <a:extLst>
              <a:ext uri="{FF2B5EF4-FFF2-40B4-BE49-F238E27FC236}">
                <a16:creationId xmlns:a16="http://schemas.microsoft.com/office/drawing/2014/main" id="{07D1C6F6-BBD7-0C06-A31C-D06795CD9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06"/>
            <a:ext cx="4343400" cy="2364581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 descr="images25081_thanhha100904">
            <a:extLst>
              <a:ext uri="{FF2B5EF4-FFF2-40B4-BE49-F238E27FC236}">
                <a16:creationId xmlns:a16="http://schemas.microsoft.com/office/drawing/2014/main" id="{A6A60C7B-FFE2-1149-CA3C-209F0A519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311"/>
            <a:ext cx="4495800" cy="234315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4">
            <a:extLst>
              <a:ext uri="{FF2B5EF4-FFF2-40B4-BE49-F238E27FC236}">
                <a16:creationId xmlns:a16="http://schemas.microsoft.com/office/drawing/2014/main" id="{3B608CFE-58F5-A2C6-5C08-E6271EACA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0" y="4914900"/>
            <a:ext cx="4800600" cy="17145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1800" b="1" dirty="0" err="1">
                <a:solidFill>
                  <a:srgbClr val="028910"/>
                </a:solidFill>
                <a:cs typeface="Arial" panose="020B0604020202020204" pitchFamily="34" charset="0"/>
              </a:rPr>
              <a:t>Phố</a:t>
            </a:r>
            <a:r>
              <a:rPr lang="en-US" altLang="en-US" sz="1800" b="1" dirty="0">
                <a:solidFill>
                  <a:srgbClr val="02891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028910"/>
                </a:solidFill>
                <a:cs typeface="Arial" panose="020B0604020202020204" pitchFamily="34" charset="0"/>
              </a:rPr>
              <a:t>thị</a:t>
            </a:r>
            <a:r>
              <a:rPr lang="en-US" altLang="en-US" sz="1800" b="1" dirty="0">
                <a:solidFill>
                  <a:srgbClr val="028910"/>
                </a:solidFill>
                <a:cs typeface="Arial" panose="020B0604020202020204" pitchFamily="34" charset="0"/>
              </a:rPr>
              <a:t> Thanh Hà (</a:t>
            </a:r>
            <a:r>
              <a:rPr lang="en-US" altLang="en-US" sz="1800" b="1" dirty="0" err="1">
                <a:solidFill>
                  <a:srgbClr val="028910"/>
                </a:solidFill>
                <a:cs typeface="Arial" panose="020B0604020202020204" pitchFamily="34" charset="0"/>
              </a:rPr>
              <a:t>Thừa</a:t>
            </a:r>
            <a:r>
              <a:rPr lang="en-US" altLang="en-US" sz="1800" b="1" dirty="0">
                <a:solidFill>
                  <a:srgbClr val="02891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028910"/>
                </a:solidFill>
                <a:cs typeface="Arial" panose="020B0604020202020204" pitchFamily="34" charset="0"/>
              </a:rPr>
              <a:t>Thiên</a:t>
            </a:r>
            <a:r>
              <a:rPr lang="en-US" altLang="en-US" sz="1800" b="1" dirty="0">
                <a:solidFill>
                  <a:srgbClr val="02891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028910"/>
                </a:solidFill>
                <a:cs typeface="Arial" panose="020B0604020202020204" pitchFamily="34" charset="0"/>
              </a:rPr>
              <a:t>Huế</a:t>
            </a:r>
            <a:r>
              <a:rPr lang="en-US" altLang="en-US" sz="1800" b="1" dirty="0">
                <a:solidFill>
                  <a:srgbClr val="028910"/>
                </a:solidFill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4037" name="Picture 5" descr="1105Av08L1">
            <a:extLst>
              <a:ext uri="{FF2B5EF4-FFF2-40B4-BE49-F238E27FC236}">
                <a16:creationId xmlns:a16="http://schemas.microsoft.com/office/drawing/2014/main" id="{44BE8455-E95C-1282-C05F-6999A4587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57450"/>
            <a:ext cx="4343400" cy="24003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 descr="ANd9GcTanUC_VAxKptT0qYq0NBOeLQmNGsjyO-YBfTpY6rlldFOGkAJP">
            <a:extLst>
              <a:ext uri="{FF2B5EF4-FFF2-40B4-BE49-F238E27FC236}">
                <a16:creationId xmlns:a16="http://schemas.microsoft.com/office/drawing/2014/main" id="{1E7E16EA-9090-C99A-660B-3ECC752AB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57450"/>
            <a:ext cx="4495800" cy="24003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E571E2DA-416A-7BC4-AF2D-1BBD9A4572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4552950"/>
            <a:ext cx="5372100" cy="685800"/>
          </a:xfrm>
        </p:spPr>
        <p:txBody>
          <a:bodyPr/>
          <a:lstStyle/>
          <a:p>
            <a:pPr>
              <a:tabLst>
                <a:tab pos="0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en-US" altLang="en-US" sz="1800" b="1" dirty="0" err="1">
                <a:solidFill>
                  <a:srgbClr val="028910"/>
                </a:solidFill>
                <a:latin typeface="+mj-lt"/>
              </a:rPr>
              <a:t>Thương</a:t>
            </a:r>
            <a:r>
              <a:rPr lang="en-US" altLang="en-US" sz="1800" b="1" dirty="0">
                <a:solidFill>
                  <a:srgbClr val="028910"/>
                </a:solidFill>
                <a:latin typeface="+mj-lt"/>
              </a:rPr>
              <a:t> </a:t>
            </a:r>
            <a:r>
              <a:rPr lang="en-US" altLang="en-US" sz="1800" b="1" dirty="0" err="1">
                <a:solidFill>
                  <a:srgbClr val="028910"/>
                </a:solidFill>
                <a:latin typeface="+mj-lt"/>
              </a:rPr>
              <a:t>cảng</a:t>
            </a:r>
            <a:r>
              <a:rPr lang="en-US" altLang="en-US" sz="1800" b="1" dirty="0">
                <a:solidFill>
                  <a:srgbClr val="028910"/>
                </a:solidFill>
                <a:latin typeface="+mj-lt"/>
              </a:rPr>
              <a:t> </a:t>
            </a:r>
            <a:r>
              <a:rPr lang="en-US" altLang="en-US" sz="1800" b="1" dirty="0" err="1">
                <a:solidFill>
                  <a:srgbClr val="028910"/>
                </a:solidFill>
                <a:latin typeface="+mj-lt"/>
              </a:rPr>
              <a:t>Hội</a:t>
            </a:r>
            <a:r>
              <a:rPr lang="en-US" altLang="en-US" sz="1800" b="1" dirty="0">
                <a:solidFill>
                  <a:srgbClr val="028910"/>
                </a:solidFill>
                <a:latin typeface="+mj-lt"/>
              </a:rPr>
              <a:t> An </a:t>
            </a:r>
            <a:r>
              <a:rPr lang="en-US" altLang="en-US" sz="1800" b="1" dirty="0" err="1">
                <a:solidFill>
                  <a:srgbClr val="028910"/>
                </a:solidFill>
                <a:latin typeface="+mj-lt"/>
              </a:rPr>
              <a:t>thế</a:t>
            </a:r>
            <a:r>
              <a:rPr lang="en-US" altLang="en-US" sz="1800" b="1" dirty="0">
                <a:solidFill>
                  <a:srgbClr val="028910"/>
                </a:solidFill>
                <a:latin typeface="+mj-lt"/>
              </a:rPr>
              <a:t> </a:t>
            </a:r>
            <a:r>
              <a:rPr lang="en-US" altLang="en-US" sz="1800" b="1" dirty="0" err="1">
                <a:solidFill>
                  <a:srgbClr val="028910"/>
                </a:solidFill>
                <a:latin typeface="+mj-lt"/>
              </a:rPr>
              <a:t>kỉ</a:t>
            </a:r>
            <a:r>
              <a:rPr lang="en-US" altLang="en-US" sz="1800" b="1" dirty="0">
                <a:solidFill>
                  <a:srgbClr val="028910"/>
                </a:solidFill>
                <a:latin typeface="+mj-lt"/>
              </a:rPr>
              <a:t> XVIII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43C86477-775C-7B6B-DD64-3B4A410AF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09550"/>
            <a:ext cx="8001000" cy="414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209550"/>
            <a:ext cx="83058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6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38350"/>
            <a:ext cx="1828800" cy="144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7600" y="2482126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Brush Script MT" panose="03060802040406070304" pitchFamily="66" charset="0"/>
              </a:rPr>
              <a:t>LUYỆN TẬP</a:t>
            </a:r>
            <a:endParaRPr lang="en-US" sz="5400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13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573571"/>
              </p:ext>
            </p:extLst>
          </p:nvPr>
        </p:nvGraphicFramePr>
        <p:xfrm>
          <a:off x="4030014" y="802427"/>
          <a:ext cx="404622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580">
                  <a:extLst>
                    <a:ext uri="{9D8B030D-6E8A-4147-A177-3AD203B41FA5}">
                      <a16:colId xmlns:a16="http://schemas.microsoft.com/office/drawing/2014/main" val="1314195320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3965122324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2076392199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481448226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3872397649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1116031778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1431062885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1729504616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2735339847"/>
                    </a:ext>
                  </a:extLst>
                </a:gridCol>
              </a:tblGrid>
              <a:tr h="48994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D2257"/>
                          </a:solidFill>
                        </a:rPr>
                        <a:t>B</a:t>
                      </a:r>
                      <a:endParaRPr lang="en-US" sz="2800" dirty="0">
                        <a:solidFill>
                          <a:srgbClr val="FD2257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A</a:t>
                      </a:r>
                      <a:endParaRPr lang="en-US" sz="28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M</a:t>
                      </a:r>
                      <a:endParaRPr lang="en-US" sz="28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Ư</a:t>
                      </a:r>
                      <a:endParaRPr lang="en-US" sz="28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Ơ</a:t>
                      </a:r>
                      <a:endParaRPr lang="en-US" sz="28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I</a:t>
                      </a:r>
                      <a:endParaRPr lang="en-US" sz="28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S</a:t>
                      </a:r>
                      <a:endParaRPr lang="en-US" sz="28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Á</a:t>
                      </a:r>
                      <a:endParaRPr lang="en-US" sz="28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U</a:t>
                      </a:r>
                      <a:endParaRPr lang="en-US" sz="2800" dirty="0">
                        <a:solidFill>
                          <a:schemeClr val="bg1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87873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584788"/>
              </p:ext>
            </p:extLst>
          </p:nvPr>
        </p:nvGraphicFramePr>
        <p:xfrm>
          <a:off x="1710400" y="1310135"/>
          <a:ext cx="3226155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0879">
                  <a:extLst>
                    <a:ext uri="{9D8B030D-6E8A-4147-A177-3AD203B41FA5}">
                      <a16:colId xmlns:a16="http://schemas.microsoft.com/office/drawing/2014/main" val="1314195320"/>
                    </a:ext>
                  </a:extLst>
                </a:gridCol>
                <a:gridCol w="460879">
                  <a:extLst>
                    <a:ext uri="{9D8B030D-6E8A-4147-A177-3AD203B41FA5}">
                      <a16:colId xmlns:a16="http://schemas.microsoft.com/office/drawing/2014/main" val="3965122324"/>
                    </a:ext>
                  </a:extLst>
                </a:gridCol>
                <a:gridCol w="460879">
                  <a:extLst>
                    <a:ext uri="{9D8B030D-6E8A-4147-A177-3AD203B41FA5}">
                      <a16:colId xmlns:a16="http://schemas.microsoft.com/office/drawing/2014/main" val="2076392199"/>
                    </a:ext>
                  </a:extLst>
                </a:gridCol>
                <a:gridCol w="460879">
                  <a:extLst>
                    <a:ext uri="{9D8B030D-6E8A-4147-A177-3AD203B41FA5}">
                      <a16:colId xmlns:a16="http://schemas.microsoft.com/office/drawing/2014/main" val="481448226"/>
                    </a:ext>
                  </a:extLst>
                </a:gridCol>
                <a:gridCol w="476728">
                  <a:extLst>
                    <a:ext uri="{9D8B030D-6E8A-4147-A177-3AD203B41FA5}">
                      <a16:colId xmlns:a16="http://schemas.microsoft.com/office/drawing/2014/main" val="3872397649"/>
                    </a:ext>
                  </a:extLst>
                </a:gridCol>
                <a:gridCol w="458880">
                  <a:extLst>
                    <a:ext uri="{9D8B030D-6E8A-4147-A177-3AD203B41FA5}">
                      <a16:colId xmlns:a16="http://schemas.microsoft.com/office/drawing/2014/main" val="1116031778"/>
                    </a:ext>
                  </a:extLst>
                </a:gridCol>
                <a:gridCol w="447031">
                  <a:extLst>
                    <a:ext uri="{9D8B030D-6E8A-4147-A177-3AD203B41FA5}">
                      <a16:colId xmlns:a16="http://schemas.microsoft.com/office/drawing/2014/main" val="1431062885"/>
                    </a:ext>
                  </a:extLst>
                </a:gridCol>
              </a:tblGrid>
              <a:tr h="47244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87873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371600" y="-12646"/>
            <a:ext cx="6324600" cy="646331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3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lgerian" panose="04020705040A02060702" pitchFamily="82" charset="0"/>
              </a:rPr>
              <a:t>TRÒ CHƠI Ô CHỮ</a:t>
            </a:r>
            <a:endParaRPr lang="en-US" sz="3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lgerian" panose="04020705040A02060702" pitchFamily="82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101370"/>
              </p:ext>
            </p:extLst>
          </p:nvPr>
        </p:nvGraphicFramePr>
        <p:xfrm>
          <a:off x="2167599" y="1847970"/>
          <a:ext cx="2311755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2351">
                  <a:extLst>
                    <a:ext uri="{9D8B030D-6E8A-4147-A177-3AD203B41FA5}">
                      <a16:colId xmlns:a16="http://schemas.microsoft.com/office/drawing/2014/main" val="1314195320"/>
                    </a:ext>
                  </a:extLst>
                </a:gridCol>
                <a:gridCol w="462351">
                  <a:extLst>
                    <a:ext uri="{9D8B030D-6E8A-4147-A177-3AD203B41FA5}">
                      <a16:colId xmlns:a16="http://schemas.microsoft.com/office/drawing/2014/main" val="3965122324"/>
                    </a:ext>
                  </a:extLst>
                </a:gridCol>
                <a:gridCol w="462351">
                  <a:extLst>
                    <a:ext uri="{9D8B030D-6E8A-4147-A177-3AD203B41FA5}">
                      <a16:colId xmlns:a16="http://schemas.microsoft.com/office/drawing/2014/main" val="2076392199"/>
                    </a:ext>
                  </a:extLst>
                </a:gridCol>
                <a:gridCol w="473406">
                  <a:extLst>
                    <a:ext uri="{9D8B030D-6E8A-4147-A177-3AD203B41FA5}">
                      <a16:colId xmlns:a16="http://schemas.microsoft.com/office/drawing/2014/main" val="481448226"/>
                    </a:ext>
                  </a:extLst>
                </a:gridCol>
                <a:gridCol w="451296">
                  <a:extLst>
                    <a:ext uri="{9D8B030D-6E8A-4147-A177-3AD203B41FA5}">
                      <a16:colId xmlns:a16="http://schemas.microsoft.com/office/drawing/2014/main" val="3872397649"/>
                    </a:ext>
                  </a:extLst>
                </a:gridCol>
              </a:tblGrid>
              <a:tr h="49970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Ú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878731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942122"/>
              </p:ext>
            </p:extLst>
          </p:nvPr>
        </p:nvGraphicFramePr>
        <p:xfrm>
          <a:off x="4030014" y="2381258"/>
          <a:ext cx="4046220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580">
                  <a:extLst>
                    <a:ext uri="{9D8B030D-6E8A-4147-A177-3AD203B41FA5}">
                      <a16:colId xmlns:a16="http://schemas.microsoft.com/office/drawing/2014/main" val="1314195320"/>
                    </a:ext>
                  </a:extLst>
                </a:gridCol>
                <a:gridCol w="464820">
                  <a:extLst>
                    <a:ext uri="{9D8B030D-6E8A-4147-A177-3AD203B41FA5}">
                      <a16:colId xmlns:a16="http://schemas.microsoft.com/office/drawing/2014/main" val="3965122324"/>
                    </a:ext>
                  </a:extLst>
                </a:gridCol>
                <a:gridCol w="434340">
                  <a:extLst>
                    <a:ext uri="{9D8B030D-6E8A-4147-A177-3AD203B41FA5}">
                      <a16:colId xmlns:a16="http://schemas.microsoft.com/office/drawing/2014/main" val="2076392199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481448226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3872397649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1116031778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1431062885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1729504616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2735339847"/>
                    </a:ext>
                  </a:extLst>
                </a:gridCol>
              </a:tblGrid>
              <a:tr h="49711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878731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951448"/>
              </p:ext>
            </p:extLst>
          </p:nvPr>
        </p:nvGraphicFramePr>
        <p:xfrm>
          <a:off x="1828800" y="2899418"/>
          <a:ext cx="3995351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1595">
                  <a:extLst>
                    <a:ext uri="{9D8B030D-6E8A-4147-A177-3AD203B41FA5}">
                      <a16:colId xmlns:a16="http://schemas.microsoft.com/office/drawing/2014/main" val="1314195320"/>
                    </a:ext>
                  </a:extLst>
                </a:gridCol>
                <a:gridCol w="466904">
                  <a:extLst>
                    <a:ext uri="{9D8B030D-6E8A-4147-A177-3AD203B41FA5}">
                      <a16:colId xmlns:a16="http://schemas.microsoft.com/office/drawing/2014/main" val="3965122324"/>
                    </a:ext>
                  </a:extLst>
                </a:gridCol>
                <a:gridCol w="436287">
                  <a:extLst>
                    <a:ext uri="{9D8B030D-6E8A-4147-A177-3AD203B41FA5}">
                      <a16:colId xmlns:a16="http://schemas.microsoft.com/office/drawing/2014/main" val="2076392199"/>
                    </a:ext>
                  </a:extLst>
                </a:gridCol>
                <a:gridCol w="451595">
                  <a:extLst>
                    <a:ext uri="{9D8B030D-6E8A-4147-A177-3AD203B41FA5}">
                      <a16:colId xmlns:a16="http://schemas.microsoft.com/office/drawing/2014/main" val="481448226"/>
                    </a:ext>
                  </a:extLst>
                </a:gridCol>
                <a:gridCol w="403419">
                  <a:extLst>
                    <a:ext uri="{9D8B030D-6E8A-4147-A177-3AD203B41FA5}">
                      <a16:colId xmlns:a16="http://schemas.microsoft.com/office/drawing/2014/main" val="387239764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116031778"/>
                    </a:ext>
                  </a:extLst>
                </a:gridCol>
                <a:gridCol w="413951">
                  <a:extLst>
                    <a:ext uri="{9D8B030D-6E8A-4147-A177-3AD203B41FA5}">
                      <a16:colId xmlns:a16="http://schemas.microsoft.com/office/drawing/2014/main" val="143106288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7295046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35339847"/>
                    </a:ext>
                  </a:extLst>
                </a:gridCol>
              </a:tblGrid>
              <a:tr h="50441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Ể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878731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344261"/>
              </p:ext>
            </p:extLst>
          </p:nvPr>
        </p:nvGraphicFramePr>
        <p:xfrm>
          <a:off x="1379014" y="3442849"/>
          <a:ext cx="3108923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4621">
                  <a:extLst>
                    <a:ext uri="{9D8B030D-6E8A-4147-A177-3AD203B41FA5}">
                      <a16:colId xmlns:a16="http://schemas.microsoft.com/office/drawing/2014/main" val="1314195320"/>
                    </a:ext>
                  </a:extLst>
                </a:gridCol>
                <a:gridCol w="438697">
                  <a:extLst>
                    <a:ext uri="{9D8B030D-6E8A-4147-A177-3AD203B41FA5}">
                      <a16:colId xmlns:a16="http://schemas.microsoft.com/office/drawing/2014/main" val="3965122324"/>
                    </a:ext>
                  </a:extLst>
                </a:gridCol>
                <a:gridCol w="429076">
                  <a:extLst>
                    <a:ext uri="{9D8B030D-6E8A-4147-A177-3AD203B41FA5}">
                      <a16:colId xmlns:a16="http://schemas.microsoft.com/office/drawing/2014/main" val="2076392199"/>
                    </a:ext>
                  </a:extLst>
                </a:gridCol>
                <a:gridCol w="457995">
                  <a:extLst>
                    <a:ext uri="{9D8B030D-6E8A-4147-A177-3AD203B41FA5}">
                      <a16:colId xmlns:a16="http://schemas.microsoft.com/office/drawing/2014/main" val="481448226"/>
                    </a:ext>
                  </a:extLst>
                </a:gridCol>
                <a:gridCol w="461351">
                  <a:extLst>
                    <a:ext uri="{9D8B030D-6E8A-4147-A177-3AD203B41FA5}">
                      <a16:colId xmlns:a16="http://schemas.microsoft.com/office/drawing/2014/main" val="3872397649"/>
                    </a:ext>
                  </a:extLst>
                </a:gridCol>
                <a:gridCol w="407846">
                  <a:extLst>
                    <a:ext uri="{9D8B030D-6E8A-4147-A177-3AD203B41FA5}">
                      <a16:colId xmlns:a16="http://schemas.microsoft.com/office/drawing/2014/main" val="1116031778"/>
                    </a:ext>
                  </a:extLst>
                </a:gridCol>
                <a:gridCol w="449337">
                  <a:extLst>
                    <a:ext uri="{9D8B030D-6E8A-4147-A177-3AD203B41FA5}">
                      <a16:colId xmlns:a16="http://schemas.microsoft.com/office/drawing/2014/main" val="1431062885"/>
                    </a:ext>
                  </a:extLst>
                </a:gridCol>
              </a:tblGrid>
              <a:tr h="48994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878731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694323"/>
              </p:ext>
            </p:extLst>
          </p:nvPr>
        </p:nvGraphicFramePr>
        <p:xfrm>
          <a:off x="1828800" y="3970540"/>
          <a:ext cx="2697276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5109">
                  <a:extLst>
                    <a:ext uri="{9D8B030D-6E8A-4147-A177-3AD203B41FA5}">
                      <a16:colId xmlns:a16="http://schemas.microsoft.com/office/drawing/2014/main" val="1314195320"/>
                    </a:ext>
                  </a:extLst>
                </a:gridCol>
                <a:gridCol w="460197">
                  <a:extLst>
                    <a:ext uri="{9D8B030D-6E8A-4147-A177-3AD203B41FA5}">
                      <a16:colId xmlns:a16="http://schemas.microsoft.com/office/drawing/2014/main" val="3965122324"/>
                    </a:ext>
                  </a:extLst>
                </a:gridCol>
                <a:gridCol w="466294">
                  <a:extLst>
                    <a:ext uri="{9D8B030D-6E8A-4147-A177-3AD203B41FA5}">
                      <a16:colId xmlns:a16="http://schemas.microsoft.com/office/drawing/2014/main" val="207639219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8144822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72397649"/>
                    </a:ext>
                  </a:extLst>
                </a:gridCol>
                <a:gridCol w="487476">
                  <a:extLst>
                    <a:ext uri="{9D8B030D-6E8A-4147-A177-3AD203B41FA5}">
                      <a16:colId xmlns:a16="http://schemas.microsoft.com/office/drawing/2014/main" val="1116031778"/>
                    </a:ext>
                  </a:extLst>
                </a:gridCol>
              </a:tblGrid>
              <a:tr h="48994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À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878731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611101"/>
              </p:ext>
            </p:extLst>
          </p:nvPr>
        </p:nvGraphicFramePr>
        <p:xfrm>
          <a:off x="487680" y="4502132"/>
          <a:ext cx="4019327" cy="51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592">
                  <a:extLst>
                    <a:ext uri="{9D8B030D-6E8A-4147-A177-3AD203B41FA5}">
                      <a16:colId xmlns:a16="http://schemas.microsoft.com/office/drawing/2014/main" val="1314195320"/>
                    </a:ext>
                  </a:extLst>
                </a:gridCol>
                <a:gridCol w="461730">
                  <a:extLst>
                    <a:ext uri="{9D8B030D-6E8A-4147-A177-3AD203B41FA5}">
                      <a16:colId xmlns:a16="http://schemas.microsoft.com/office/drawing/2014/main" val="3965122324"/>
                    </a:ext>
                  </a:extLst>
                </a:gridCol>
                <a:gridCol w="431453">
                  <a:extLst>
                    <a:ext uri="{9D8B030D-6E8A-4147-A177-3AD203B41FA5}">
                      <a16:colId xmlns:a16="http://schemas.microsoft.com/office/drawing/2014/main" val="2076392199"/>
                    </a:ext>
                  </a:extLst>
                </a:gridCol>
                <a:gridCol w="446592">
                  <a:extLst>
                    <a:ext uri="{9D8B030D-6E8A-4147-A177-3AD203B41FA5}">
                      <a16:colId xmlns:a16="http://schemas.microsoft.com/office/drawing/2014/main" val="481448226"/>
                    </a:ext>
                  </a:extLst>
                </a:gridCol>
                <a:gridCol w="469153">
                  <a:extLst>
                    <a:ext uri="{9D8B030D-6E8A-4147-A177-3AD203B41FA5}">
                      <a16:colId xmlns:a16="http://schemas.microsoft.com/office/drawing/2014/main" val="387239764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11603177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43106288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729504616"/>
                    </a:ext>
                  </a:extLst>
                </a:gridCol>
                <a:gridCol w="468407">
                  <a:extLst>
                    <a:ext uri="{9D8B030D-6E8A-4147-A177-3AD203B41FA5}">
                      <a16:colId xmlns:a16="http://schemas.microsoft.com/office/drawing/2014/main" val="2735339847"/>
                    </a:ext>
                  </a:extLst>
                </a:gridCol>
              </a:tblGrid>
              <a:tr h="48994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87873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101124"/>
              </p:ext>
            </p:extLst>
          </p:nvPr>
        </p:nvGraphicFramePr>
        <p:xfrm>
          <a:off x="1722204" y="1304829"/>
          <a:ext cx="3214351" cy="504748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459193">
                  <a:extLst>
                    <a:ext uri="{9D8B030D-6E8A-4147-A177-3AD203B41FA5}">
                      <a16:colId xmlns:a16="http://schemas.microsoft.com/office/drawing/2014/main" val="1314195320"/>
                    </a:ext>
                  </a:extLst>
                </a:gridCol>
                <a:gridCol w="459193">
                  <a:extLst>
                    <a:ext uri="{9D8B030D-6E8A-4147-A177-3AD203B41FA5}">
                      <a16:colId xmlns:a16="http://schemas.microsoft.com/office/drawing/2014/main" val="3965122324"/>
                    </a:ext>
                  </a:extLst>
                </a:gridCol>
                <a:gridCol w="459193">
                  <a:extLst>
                    <a:ext uri="{9D8B030D-6E8A-4147-A177-3AD203B41FA5}">
                      <a16:colId xmlns:a16="http://schemas.microsoft.com/office/drawing/2014/main" val="2076392199"/>
                    </a:ext>
                  </a:extLst>
                </a:gridCol>
                <a:gridCol w="459193">
                  <a:extLst>
                    <a:ext uri="{9D8B030D-6E8A-4147-A177-3AD203B41FA5}">
                      <a16:colId xmlns:a16="http://schemas.microsoft.com/office/drawing/2014/main" val="481448226"/>
                    </a:ext>
                  </a:extLst>
                </a:gridCol>
                <a:gridCol w="459193">
                  <a:extLst>
                    <a:ext uri="{9D8B030D-6E8A-4147-A177-3AD203B41FA5}">
                      <a16:colId xmlns:a16="http://schemas.microsoft.com/office/drawing/2014/main" val="3872397649"/>
                    </a:ext>
                  </a:extLst>
                </a:gridCol>
                <a:gridCol w="459193">
                  <a:extLst>
                    <a:ext uri="{9D8B030D-6E8A-4147-A177-3AD203B41FA5}">
                      <a16:colId xmlns:a16="http://schemas.microsoft.com/office/drawing/2014/main" val="1116031778"/>
                    </a:ext>
                  </a:extLst>
                </a:gridCol>
                <a:gridCol w="459193">
                  <a:extLst>
                    <a:ext uri="{9D8B030D-6E8A-4147-A177-3AD203B41FA5}">
                      <a16:colId xmlns:a16="http://schemas.microsoft.com/office/drawing/2014/main" val="1431062885"/>
                    </a:ext>
                  </a:extLst>
                </a:gridCol>
              </a:tblGrid>
              <a:tr h="5047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878731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570229"/>
              </p:ext>
            </p:extLst>
          </p:nvPr>
        </p:nvGraphicFramePr>
        <p:xfrm>
          <a:off x="2159013" y="1808467"/>
          <a:ext cx="2328925" cy="544999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465785">
                  <a:extLst>
                    <a:ext uri="{9D8B030D-6E8A-4147-A177-3AD203B41FA5}">
                      <a16:colId xmlns:a16="http://schemas.microsoft.com/office/drawing/2014/main" val="1314195320"/>
                    </a:ext>
                  </a:extLst>
                </a:gridCol>
                <a:gridCol w="465785">
                  <a:extLst>
                    <a:ext uri="{9D8B030D-6E8A-4147-A177-3AD203B41FA5}">
                      <a16:colId xmlns:a16="http://schemas.microsoft.com/office/drawing/2014/main" val="3965122324"/>
                    </a:ext>
                  </a:extLst>
                </a:gridCol>
                <a:gridCol w="465785">
                  <a:extLst>
                    <a:ext uri="{9D8B030D-6E8A-4147-A177-3AD203B41FA5}">
                      <a16:colId xmlns:a16="http://schemas.microsoft.com/office/drawing/2014/main" val="2076392199"/>
                    </a:ext>
                  </a:extLst>
                </a:gridCol>
                <a:gridCol w="465785">
                  <a:extLst>
                    <a:ext uri="{9D8B030D-6E8A-4147-A177-3AD203B41FA5}">
                      <a16:colId xmlns:a16="http://schemas.microsoft.com/office/drawing/2014/main" val="481448226"/>
                    </a:ext>
                  </a:extLst>
                </a:gridCol>
                <a:gridCol w="465785">
                  <a:extLst>
                    <a:ext uri="{9D8B030D-6E8A-4147-A177-3AD203B41FA5}">
                      <a16:colId xmlns:a16="http://schemas.microsoft.com/office/drawing/2014/main" val="3872397649"/>
                    </a:ext>
                  </a:extLst>
                </a:gridCol>
              </a:tblGrid>
              <a:tr h="5449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878731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1124"/>
              </p:ext>
            </p:extLst>
          </p:nvPr>
        </p:nvGraphicFramePr>
        <p:xfrm>
          <a:off x="1818362" y="2910983"/>
          <a:ext cx="4046220" cy="504748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449580">
                  <a:extLst>
                    <a:ext uri="{9D8B030D-6E8A-4147-A177-3AD203B41FA5}">
                      <a16:colId xmlns:a16="http://schemas.microsoft.com/office/drawing/2014/main" val="1314195320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3965122324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2076392199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481448226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3872397649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1116031778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1431062885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1729504616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2735339847"/>
                    </a:ext>
                  </a:extLst>
                </a:gridCol>
              </a:tblGrid>
              <a:tr h="5047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878731"/>
                  </a:ext>
                </a:extLst>
              </a:tr>
            </a:tbl>
          </a:graphicData>
        </a:graphic>
      </p:graphicFrame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810825"/>
              </p:ext>
            </p:extLst>
          </p:nvPr>
        </p:nvGraphicFramePr>
        <p:xfrm>
          <a:off x="4030014" y="2381258"/>
          <a:ext cx="4046220" cy="495198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449580">
                  <a:extLst>
                    <a:ext uri="{9D8B030D-6E8A-4147-A177-3AD203B41FA5}">
                      <a16:colId xmlns:a16="http://schemas.microsoft.com/office/drawing/2014/main" val="1314195320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3965122324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2076392199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481448226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3872397649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1116031778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1431062885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1729504616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2735339847"/>
                    </a:ext>
                  </a:extLst>
                </a:gridCol>
              </a:tblGrid>
              <a:tr h="4951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878731"/>
                  </a:ext>
                </a:extLst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929510"/>
              </p:ext>
            </p:extLst>
          </p:nvPr>
        </p:nvGraphicFramePr>
        <p:xfrm>
          <a:off x="1375775" y="3430775"/>
          <a:ext cx="3147060" cy="524011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449580">
                  <a:extLst>
                    <a:ext uri="{9D8B030D-6E8A-4147-A177-3AD203B41FA5}">
                      <a16:colId xmlns:a16="http://schemas.microsoft.com/office/drawing/2014/main" val="1314195320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3965122324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2076392199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481448226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3872397649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1116031778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1431062885"/>
                    </a:ext>
                  </a:extLst>
                </a:gridCol>
              </a:tblGrid>
              <a:tr h="5240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878731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032008"/>
              </p:ext>
            </p:extLst>
          </p:nvPr>
        </p:nvGraphicFramePr>
        <p:xfrm>
          <a:off x="1829600" y="3956380"/>
          <a:ext cx="2697480" cy="524885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449580">
                  <a:extLst>
                    <a:ext uri="{9D8B030D-6E8A-4147-A177-3AD203B41FA5}">
                      <a16:colId xmlns:a16="http://schemas.microsoft.com/office/drawing/2014/main" val="1314195320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3965122324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2076392199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481448226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3872397649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1116031778"/>
                    </a:ext>
                  </a:extLst>
                </a:gridCol>
              </a:tblGrid>
              <a:tr h="5248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878731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33722"/>
              </p:ext>
            </p:extLst>
          </p:nvPr>
        </p:nvGraphicFramePr>
        <p:xfrm>
          <a:off x="498158" y="4493198"/>
          <a:ext cx="4046220" cy="504748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449580">
                  <a:extLst>
                    <a:ext uri="{9D8B030D-6E8A-4147-A177-3AD203B41FA5}">
                      <a16:colId xmlns:a16="http://schemas.microsoft.com/office/drawing/2014/main" val="1314195320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3965122324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2076392199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481448226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3872397649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1116031778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1431062885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1729504616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2735339847"/>
                    </a:ext>
                  </a:extLst>
                </a:gridCol>
              </a:tblGrid>
              <a:tr h="5047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878731"/>
                  </a:ext>
                </a:extLst>
              </a:tr>
            </a:tbl>
          </a:graphicData>
        </a:graphic>
      </p:graphicFrame>
      <p:sp>
        <p:nvSpPr>
          <p:cNvPr id="34" name="8-Point Star 33">
            <a:hlinkClick r:id="rId2" action="ppaction://hlinksldjump"/>
          </p:cNvPr>
          <p:cNvSpPr/>
          <p:nvPr/>
        </p:nvSpPr>
        <p:spPr>
          <a:xfrm>
            <a:off x="70459" y="801897"/>
            <a:ext cx="533400" cy="438435"/>
          </a:xfrm>
          <a:prstGeom prst="star8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8-Point Star 34">
            <a:hlinkClick r:id="rId3" action="ppaction://hlinksldjump"/>
          </p:cNvPr>
          <p:cNvSpPr/>
          <p:nvPr/>
        </p:nvSpPr>
        <p:spPr>
          <a:xfrm>
            <a:off x="70459" y="1366188"/>
            <a:ext cx="533400" cy="421596"/>
          </a:xfrm>
          <a:prstGeom prst="star8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6" name="8-Point Star 35">
            <a:hlinkClick r:id="rId4" action="ppaction://hlinksldjump"/>
          </p:cNvPr>
          <p:cNvSpPr/>
          <p:nvPr/>
        </p:nvSpPr>
        <p:spPr>
          <a:xfrm>
            <a:off x="52192" y="1935515"/>
            <a:ext cx="533400" cy="421596"/>
          </a:xfrm>
          <a:prstGeom prst="star8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7" name="8-Point Star 36">
            <a:hlinkClick r:id="rId5" action="ppaction://hlinksldjump"/>
          </p:cNvPr>
          <p:cNvSpPr/>
          <p:nvPr/>
        </p:nvSpPr>
        <p:spPr>
          <a:xfrm>
            <a:off x="70459" y="2480848"/>
            <a:ext cx="533400" cy="421596"/>
          </a:xfrm>
          <a:prstGeom prst="star8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8" name="8-Point Star 37">
            <a:hlinkClick r:id="rId6" action="ppaction://hlinksldjump"/>
          </p:cNvPr>
          <p:cNvSpPr/>
          <p:nvPr/>
        </p:nvSpPr>
        <p:spPr>
          <a:xfrm>
            <a:off x="59499" y="3035348"/>
            <a:ext cx="533400" cy="421596"/>
          </a:xfrm>
          <a:prstGeom prst="star8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9" name="8-Point Star 38">
            <a:hlinkClick r:id="rId7" action="ppaction://hlinksldjump"/>
          </p:cNvPr>
          <p:cNvSpPr/>
          <p:nvPr/>
        </p:nvSpPr>
        <p:spPr>
          <a:xfrm>
            <a:off x="26096" y="3524276"/>
            <a:ext cx="533400" cy="421596"/>
          </a:xfrm>
          <a:prstGeom prst="star8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0" name="8-Point Star 39">
            <a:hlinkClick r:id="rId8" action="ppaction://hlinksldjump"/>
          </p:cNvPr>
          <p:cNvSpPr/>
          <p:nvPr/>
        </p:nvSpPr>
        <p:spPr>
          <a:xfrm>
            <a:off x="0" y="4021197"/>
            <a:ext cx="534692" cy="421596"/>
          </a:xfrm>
          <a:prstGeom prst="star8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1" name="8-Point Star 40">
            <a:hlinkClick r:id="rId9" action="ppaction://hlinksldjump"/>
          </p:cNvPr>
          <p:cNvSpPr/>
          <p:nvPr/>
        </p:nvSpPr>
        <p:spPr>
          <a:xfrm>
            <a:off x="-45720" y="4546343"/>
            <a:ext cx="533400" cy="421596"/>
          </a:xfrm>
          <a:prstGeom prst="star8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graphicFrame>
        <p:nvGraphicFramePr>
          <p:cNvPr id="42" name="Table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429029"/>
              </p:ext>
            </p:extLst>
          </p:nvPr>
        </p:nvGraphicFramePr>
        <p:xfrm>
          <a:off x="4030014" y="790862"/>
          <a:ext cx="4046220" cy="51816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449580">
                  <a:extLst>
                    <a:ext uri="{9D8B030D-6E8A-4147-A177-3AD203B41FA5}">
                      <a16:colId xmlns:a16="http://schemas.microsoft.com/office/drawing/2014/main" val="1314195320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3965122324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2076392199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481448226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3872397649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1116031778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1431062885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1729504616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2735339847"/>
                    </a:ext>
                  </a:extLst>
                </a:gridCol>
              </a:tblGrid>
              <a:tr h="5167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878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932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EE8E33D-D0CE-7A3D-F110-F1F49033CA1E}"/>
              </a:ext>
            </a:extLst>
          </p:cNvPr>
          <p:cNvGrpSpPr/>
          <p:nvPr/>
        </p:nvGrpSpPr>
        <p:grpSpPr>
          <a:xfrm>
            <a:off x="2352287" y="0"/>
            <a:ext cx="4505714" cy="1231900"/>
            <a:chOff x="1773576" y="56204"/>
            <a:chExt cx="5009116" cy="1236784"/>
          </a:xfrm>
        </p:grpSpPr>
        <p:sp>
          <p:nvSpPr>
            <p:cNvPr id="6" name="Terminator 8">
              <a:extLst>
                <a:ext uri="{FF2B5EF4-FFF2-40B4-BE49-F238E27FC236}">
                  <a16:creationId xmlns:a16="http://schemas.microsoft.com/office/drawing/2014/main" id="{CE0381B5-3B44-1D5A-11AD-6E84001B5BB0}"/>
                </a:ext>
              </a:extLst>
            </p:cNvPr>
            <p:cNvSpPr/>
            <p:nvPr/>
          </p:nvSpPr>
          <p:spPr>
            <a:xfrm>
              <a:off x="1773576" y="56204"/>
              <a:ext cx="5009116" cy="1236784"/>
            </a:xfrm>
            <a:prstGeom prst="flowChartTerminator">
              <a:avLst/>
            </a:prstGeom>
            <a:solidFill>
              <a:srgbClr val="FFF6E0">
                <a:lumMod val="10000"/>
                <a:lumOff val="90000"/>
              </a:srgbClr>
            </a:solidFill>
            <a:ln w="25400" cap="flat" cmpd="sng" algn="ctr">
              <a:solidFill>
                <a:srgbClr val="FFF6E0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9170" eaLnBrk="1" fontAlgn="auto" latinLnBrk="0" hangingPunct="1">
                <a:spcBef>
                  <a:spcPts val="0"/>
                </a:spcBef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VN" sz="4000" b="0" i="0" u="none" strike="noStrike" kern="0" cap="none" spc="0" normalizeH="0" baseline="0" noProof="0">
                <a:ln>
                  <a:noFill/>
                </a:ln>
                <a:solidFill>
                  <a:srgbClr val="E7DCD2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09ACB04-70BA-34DE-6153-D1916C91E755}"/>
                </a:ext>
              </a:extLst>
            </p:cNvPr>
            <p:cNvSpPr txBox="1"/>
            <p:nvPr/>
          </p:nvSpPr>
          <p:spPr>
            <a:xfrm>
              <a:off x="2042751" y="212931"/>
              <a:ext cx="4370989" cy="710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eaLnBrk="1" fontAlgn="auto" latinLnBrk="0" hangingPunct="1">
                <a:spcBef>
                  <a:spcPts val="0"/>
                </a:spcBef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MỞ</a:t>
              </a:r>
              <a:r>
                <a:rPr kumimoji="0" lang="en-US" sz="4000" b="1" i="0" u="none" strike="noStrike" kern="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ĐẦU</a:t>
              </a:r>
              <a:endParaRPr kumimoji="0" lang="en-VN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77EA6C5-2996-775C-D06E-99D78A7AD3D7}"/>
              </a:ext>
            </a:extLst>
          </p:cNvPr>
          <p:cNvSpPr txBox="1"/>
          <p:nvPr/>
        </p:nvSpPr>
        <p:spPr>
          <a:xfrm>
            <a:off x="-533400" y="2114550"/>
            <a:ext cx="871305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endParaRPr lang="en-GB" sz="32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endParaRPr lang="en-GB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en-GB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2D2736-DE4C-CD74-4E00-8468BC992E56}"/>
              </a:ext>
            </a:extLst>
          </p:cNvPr>
          <p:cNvSpPr txBox="1"/>
          <p:nvPr/>
        </p:nvSpPr>
        <p:spPr>
          <a:xfrm>
            <a:off x="914400" y="1360481"/>
            <a:ext cx="68795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3200" b="1" i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hững</a:t>
            </a:r>
            <a:r>
              <a:rPr lang="en-US" sz="32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i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nhắc</a:t>
            </a:r>
            <a:r>
              <a:rPr lang="en-US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danh</a:t>
            </a:r>
            <a:r>
              <a:rPr lang="en-US" sz="32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b="1" i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Hình ảnh Dấu Chấm Hỏi Các Vector Biểu Tượng PNG , Dấu Chấm Hỏi Cắt Dán Vẽ,  Biểu Tượng Câu Hỏi, Biểu Tượng đánh Dấu PNG và Vector với nền trong suốt">
            <a:extLst>
              <a:ext uri="{FF2B5EF4-FFF2-40B4-BE49-F238E27FC236}">
                <a16:creationId xmlns:a16="http://schemas.microsoft.com/office/drawing/2014/main" id="{83BB0883-D521-BEFF-CB06-8A108530E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2647950"/>
            <a:ext cx="1310665" cy="131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ownload Cute Kids Student Teachers Png Clipart - free transparent png  images - pngaaa.com">
            <a:extLst>
              <a:ext uri="{FF2B5EF4-FFF2-40B4-BE49-F238E27FC236}">
                <a16:creationId xmlns:a16="http://schemas.microsoft.com/office/drawing/2014/main" id="{2085F7E4-9276-6074-5465-94D27D844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83" b="94361" l="4000" r="96778">
                        <a14:foregroundMark x1="47556" y1="23684" x2="45889" y2="32707"/>
                        <a14:foregroundMark x1="16333" y1="65977" x2="88889" y2="629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034976"/>
            <a:ext cx="1996858" cy="303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19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8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8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8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8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8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8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43000" y="1276350"/>
            <a:ext cx="73914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XVIII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eart 4">
            <a:hlinkClick r:id="rId2" action="ppaction://hlinksldjump"/>
          </p:cNvPr>
          <p:cNvSpPr/>
          <p:nvPr/>
        </p:nvSpPr>
        <p:spPr>
          <a:xfrm>
            <a:off x="8610600" y="4781550"/>
            <a:ext cx="457200" cy="304800"/>
          </a:xfrm>
          <a:prstGeom prst="hear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6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0" y="1276350"/>
            <a:ext cx="6172200" cy="228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eart 3">
            <a:hlinkClick r:id="rId2" action="ppaction://hlinksldjump"/>
          </p:cNvPr>
          <p:cNvSpPr/>
          <p:nvPr/>
        </p:nvSpPr>
        <p:spPr>
          <a:xfrm>
            <a:off x="8610600" y="4781550"/>
            <a:ext cx="457200" cy="304800"/>
          </a:xfrm>
          <a:prstGeom prst="hear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24000" y="1276350"/>
            <a:ext cx="61722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XVIII?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eart 3">
            <a:hlinkClick r:id="rId2" action="ppaction://hlinksldjump"/>
          </p:cNvPr>
          <p:cNvSpPr/>
          <p:nvPr/>
        </p:nvSpPr>
        <p:spPr>
          <a:xfrm>
            <a:off x="8610600" y="4781550"/>
            <a:ext cx="457200" cy="304800"/>
          </a:xfrm>
          <a:prstGeom prst="hear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2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76400" y="1276350"/>
            <a:ext cx="60198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XVIII?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eart 4">
            <a:hlinkClick r:id="rId2" action="ppaction://hlinksldjump"/>
          </p:cNvPr>
          <p:cNvSpPr/>
          <p:nvPr/>
        </p:nvSpPr>
        <p:spPr>
          <a:xfrm>
            <a:off x="8610600" y="4781550"/>
            <a:ext cx="457200" cy="304800"/>
          </a:xfrm>
          <a:prstGeom prst="hear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7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52600" y="1276350"/>
            <a:ext cx="55626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XVIII?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eart 4">
            <a:hlinkClick r:id="rId2" action="ppaction://hlinksldjump"/>
          </p:cNvPr>
          <p:cNvSpPr/>
          <p:nvPr/>
        </p:nvSpPr>
        <p:spPr>
          <a:xfrm>
            <a:off x="8610600" y="4781550"/>
            <a:ext cx="457200" cy="304800"/>
          </a:xfrm>
          <a:prstGeom prst="hear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7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066800" y="971550"/>
            <a:ext cx="6781800" cy="2362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Heart 4">
            <a:hlinkClick r:id="rId2" action="ppaction://hlinksldjump"/>
          </p:cNvPr>
          <p:cNvSpPr/>
          <p:nvPr/>
        </p:nvSpPr>
        <p:spPr>
          <a:xfrm>
            <a:off x="8610600" y="4781550"/>
            <a:ext cx="457200" cy="304800"/>
          </a:xfrm>
          <a:prstGeom prst="hear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6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19200" y="1047750"/>
            <a:ext cx="6400800" cy="2514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XVIII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/>
              <a:t>?</a:t>
            </a:r>
          </a:p>
        </p:txBody>
      </p:sp>
      <p:sp>
        <p:nvSpPr>
          <p:cNvPr id="5" name="Heart 4">
            <a:hlinkClick r:id="rId2" action="ppaction://hlinksldjump"/>
          </p:cNvPr>
          <p:cNvSpPr/>
          <p:nvPr/>
        </p:nvSpPr>
        <p:spPr>
          <a:xfrm>
            <a:off x="8610600" y="4781550"/>
            <a:ext cx="457200" cy="304800"/>
          </a:xfrm>
          <a:prstGeom prst="hear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8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43000" y="819150"/>
            <a:ext cx="7162800" cy="266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may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eart 4">
            <a:hlinkClick r:id="rId2" action="ppaction://hlinksldjump"/>
          </p:cNvPr>
          <p:cNvSpPr/>
          <p:nvPr/>
        </p:nvSpPr>
        <p:spPr>
          <a:xfrm>
            <a:off x="8610600" y="4781550"/>
            <a:ext cx="457200" cy="304800"/>
          </a:xfrm>
          <a:prstGeom prst="hear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2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3333750"/>
            <a:ext cx="4572000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 smtClean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4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514350"/>
            <a:ext cx="3429000" cy="247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6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81400" cy="4171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647700" y="417195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LÀNG GỐM BÁT TRÀNG 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(HÀ NỘI)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186243"/>
            <a:ext cx="55626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vi-VN" sz="2800" dirty="0" smtClean="0">
                <a:latin typeface="+mj-lt"/>
              </a:rPr>
              <a:t>+ </a:t>
            </a:r>
            <a:r>
              <a:rPr lang="vi-VN" sz="2800" dirty="0">
                <a:latin typeface="+mj-lt"/>
              </a:rPr>
              <a:t>Tìm kiếm thị trường tiêu thụ cho sản phẩm của các làng nghề truyền thống.</a:t>
            </a:r>
            <a:endParaRPr lang="en-US" sz="2800" dirty="0">
              <a:latin typeface="+mj-lt"/>
            </a:endParaRPr>
          </a:p>
          <a:p>
            <a:pPr algn="just"/>
            <a:r>
              <a:rPr lang="vi-VN" sz="2800" dirty="0">
                <a:latin typeface="+mj-lt"/>
              </a:rPr>
              <a:t>+ Phát triển làng nghề truyền thống gắn với hoạt động du lịch trải nghiệm.</a:t>
            </a:r>
            <a:endParaRPr lang="en-US" sz="2800" dirty="0">
              <a:latin typeface="+mj-lt"/>
            </a:endParaRPr>
          </a:p>
          <a:p>
            <a:pPr algn="just"/>
            <a:r>
              <a:rPr lang="vi-VN" sz="2800" dirty="0">
                <a:latin typeface="+mj-lt"/>
              </a:rPr>
              <a:t>+ Tôn vinh các nghệ nhân; đẩy mạnh các hoạt động học hỏi, truyền nghề cho thế hệ trẻ.</a:t>
            </a:r>
            <a:endParaRPr lang="en-US" sz="2800" dirty="0">
              <a:latin typeface="+mj-lt"/>
            </a:endParaRPr>
          </a:p>
          <a:p>
            <a:pPr algn="just"/>
            <a:r>
              <a:rPr lang="vi-VN" dirty="0"/>
              <a:t> </a:t>
            </a:r>
            <a:endParaRPr lang="en-US" dirty="0"/>
          </a:p>
          <a:p>
            <a:pPr algn="just"/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99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73;p41">
            <a:extLst>
              <a:ext uri="{FF2B5EF4-FFF2-40B4-BE49-F238E27FC236}">
                <a16:creationId xmlns:a16="http://schemas.microsoft.com/office/drawing/2014/main" id="{65F96A2D-6C49-4352-981F-5F06644C65BD}"/>
              </a:ext>
            </a:extLst>
          </p:cNvPr>
          <p:cNvSpPr txBox="1">
            <a:spLocks/>
          </p:cNvSpPr>
          <p:nvPr/>
        </p:nvSpPr>
        <p:spPr>
          <a:xfrm>
            <a:off x="905819" y="209550"/>
            <a:ext cx="3970981" cy="50101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dirty="0" smtClean="0">
                <a:solidFill>
                  <a:srgbClr val="F34976"/>
                </a:solidFill>
                <a:latin typeface="#9Slide05 Gullever Font" panose="02000507000000020004" pitchFamily="2" charset="0"/>
              </a:rPr>
              <a:t>TIẾT 24: </a:t>
            </a:r>
            <a:r>
              <a:rPr lang="vi-VN" sz="3600" dirty="0" smtClean="0">
                <a:solidFill>
                  <a:srgbClr val="F34976"/>
                </a:solidFill>
                <a:latin typeface="#9Slide05 Gullever Font" panose="02000507000000020004" pitchFamily="2" charset="0"/>
              </a:rPr>
              <a:t>Bài </a:t>
            </a:r>
            <a:r>
              <a:rPr lang="en-US" sz="3600" dirty="0">
                <a:solidFill>
                  <a:srgbClr val="F34976"/>
                </a:solidFill>
                <a:latin typeface="#9Slide05 Gullever Font" panose="02000507000000020004" pitchFamily="2" charset="0"/>
              </a:rPr>
              <a:t>9</a:t>
            </a:r>
            <a:r>
              <a:rPr lang="vi-VN" sz="3600" dirty="0">
                <a:solidFill>
                  <a:srgbClr val="F34976"/>
                </a:solidFill>
                <a:latin typeface="#9Slide05 Gullever Font" panose="02000507000000020004" pitchFamily="2" charset="0"/>
              </a:rPr>
              <a:t>:</a:t>
            </a:r>
          </a:p>
          <a:p>
            <a:pPr algn="ctr"/>
            <a:r>
              <a:rPr lang="en-US" sz="4800" dirty="0" err="1">
                <a:solidFill>
                  <a:srgbClr val="028910"/>
                </a:solidFill>
                <a:latin typeface="#9Slide07 IcielCadena" panose="02000503000000020004" pitchFamily="2" charset="0"/>
              </a:rPr>
              <a:t>Tình</a:t>
            </a:r>
            <a:r>
              <a:rPr lang="en-US" sz="4800" dirty="0">
                <a:solidFill>
                  <a:srgbClr val="028910"/>
                </a:solidFill>
                <a:latin typeface="#9Slide07 IcielCadena" panose="02000503000000020004" pitchFamily="2" charset="0"/>
              </a:rPr>
              <a:t> </a:t>
            </a:r>
            <a:r>
              <a:rPr lang="en-US" sz="4800" dirty="0" err="1">
                <a:solidFill>
                  <a:srgbClr val="028910"/>
                </a:solidFill>
                <a:latin typeface="#9Slide07 IcielCadena" panose="02000503000000020004" pitchFamily="2" charset="0"/>
              </a:rPr>
              <a:t>hÌnh</a:t>
            </a:r>
            <a:r>
              <a:rPr lang="en-US" sz="4800" dirty="0">
                <a:solidFill>
                  <a:srgbClr val="028910"/>
                </a:solidFill>
                <a:latin typeface="#9Slide07 IcielCadena" panose="02000503000000020004" pitchFamily="2" charset="0"/>
              </a:rPr>
              <a:t> </a:t>
            </a:r>
            <a:r>
              <a:rPr lang="en-US" sz="4800" dirty="0" err="1">
                <a:solidFill>
                  <a:srgbClr val="028910"/>
                </a:solidFill>
                <a:latin typeface="#9Slide07 IcielCadena" panose="02000503000000020004" pitchFamily="2" charset="0"/>
              </a:rPr>
              <a:t>kinh</a:t>
            </a:r>
            <a:r>
              <a:rPr lang="en-US" sz="4800" dirty="0">
                <a:solidFill>
                  <a:srgbClr val="028910"/>
                </a:solidFill>
                <a:latin typeface="#9Slide07 IcielCadena" panose="02000503000000020004" pitchFamily="2" charset="0"/>
              </a:rPr>
              <a:t> </a:t>
            </a:r>
            <a:r>
              <a:rPr lang="en-US" sz="4800" dirty="0" err="1">
                <a:solidFill>
                  <a:srgbClr val="028910"/>
                </a:solidFill>
                <a:latin typeface="#9Slide07 IcielCadena" panose="02000503000000020004" pitchFamily="2" charset="0"/>
              </a:rPr>
              <a:t>tế</a:t>
            </a:r>
            <a:r>
              <a:rPr lang="en-US" sz="4800" dirty="0">
                <a:solidFill>
                  <a:srgbClr val="028910"/>
                </a:solidFill>
                <a:latin typeface="#9Slide07 IcielCadena" panose="02000503000000020004" pitchFamily="2" charset="0"/>
              </a:rPr>
              <a:t>, </a:t>
            </a:r>
            <a:r>
              <a:rPr lang="en-US" sz="4800" dirty="0" err="1">
                <a:solidFill>
                  <a:srgbClr val="028910"/>
                </a:solidFill>
                <a:latin typeface="#9Slide07 IcielCadena" panose="02000503000000020004" pitchFamily="2" charset="0"/>
              </a:rPr>
              <a:t>văn</a:t>
            </a:r>
            <a:r>
              <a:rPr lang="en-US" sz="4800" dirty="0">
                <a:solidFill>
                  <a:srgbClr val="028910"/>
                </a:solidFill>
                <a:latin typeface="#9Slide07 IcielCadena" panose="02000503000000020004" pitchFamily="2" charset="0"/>
              </a:rPr>
              <a:t> </a:t>
            </a:r>
            <a:r>
              <a:rPr lang="en-US" sz="4800" dirty="0" err="1">
                <a:solidFill>
                  <a:srgbClr val="028910"/>
                </a:solidFill>
                <a:latin typeface="#9Slide07 IcielCadena" panose="02000503000000020004" pitchFamily="2" charset="0"/>
              </a:rPr>
              <a:t>hóa</a:t>
            </a:r>
            <a:r>
              <a:rPr lang="en-US" sz="4800" dirty="0">
                <a:solidFill>
                  <a:srgbClr val="028910"/>
                </a:solidFill>
                <a:latin typeface="#9Slide07 IcielCadena" panose="02000503000000020004" pitchFamily="2" charset="0"/>
              </a:rPr>
              <a:t>, </a:t>
            </a:r>
            <a:r>
              <a:rPr lang="en-US" sz="4800" dirty="0" err="1">
                <a:solidFill>
                  <a:srgbClr val="028910"/>
                </a:solidFill>
                <a:latin typeface="#9Slide07 IcielCadena" panose="02000503000000020004" pitchFamily="2" charset="0"/>
              </a:rPr>
              <a:t>tôn</a:t>
            </a:r>
            <a:r>
              <a:rPr lang="en-US" sz="4800" dirty="0">
                <a:solidFill>
                  <a:srgbClr val="028910"/>
                </a:solidFill>
                <a:latin typeface="#9Slide07 IcielCadena" panose="02000503000000020004" pitchFamily="2" charset="0"/>
              </a:rPr>
              <a:t> </a:t>
            </a:r>
            <a:r>
              <a:rPr lang="en-US" sz="4800" dirty="0" err="1">
                <a:solidFill>
                  <a:srgbClr val="028910"/>
                </a:solidFill>
                <a:latin typeface="#9Slide07 IcielCadena" panose="02000503000000020004" pitchFamily="2" charset="0"/>
              </a:rPr>
              <a:t>giáo</a:t>
            </a:r>
            <a:r>
              <a:rPr lang="en-US" sz="4800" dirty="0">
                <a:solidFill>
                  <a:srgbClr val="028910"/>
                </a:solidFill>
                <a:latin typeface="#9Slide07 IcielCadena" panose="02000503000000020004" pitchFamily="2" charset="0"/>
              </a:rPr>
              <a:t> </a:t>
            </a:r>
            <a:r>
              <a:rPr lang="en-US" sz="4800" dirty="0" err="1">
                <a:solidFill>
                  <a:srgbClr val="028910"/>
                </a:solidFill>
                <a:latin typeface="#9Slide07 IcielCadena" panose="02000503000000020004" pitchFamily="2" charset="0"/>
              </a:rPr>
              <a:t>trong</a:t>
            </a:r>
            <a:r>
              <a:rPr lang="en-US" sz="4800" dirty="0">
                <a:solidFill>
                  <a:srgbClr val="028910"/>
                </a:solidFill>
                <a:latin typeface="#9Slide07 IcielCadena" panose="02000503000000020004" pitchFamily="2" charset="0"/>
              </a:rPr>
              <a:t> </a:t>
            </a:r>
            <a:r>
              <a:rPr lang="en-US" sz="4800" dirty="0" err="1">
                <a:solidFill>
                  <a:srgbClr val="028910"/>
                </a:solidFill>
                <a:latin typeface="#9Slide07 IcielCadena" panose="02000503000000020004" pitchFamily="2" charset="0"/>
              </a:rPr>
              <a:t>các</a:t>
            </a:r>
            <a:r>
              <a:rPr lang="en-US" sz="4800" dirty="0">
                <a:solidFill>
                  <a:srgbClr val="028910"/>
                </a:solidFill>
                <a:latin typeface="#9Slide07 IcielCadena" panose="02000503000000020004" pitchFamily="2" charset="0"/>
              </a:rPr>
              <a:t> </a:t>
            </a:r>
            <a:r>
              <a:rPr lang="en-US" sz="4800" dirty="0" err="1">
                <a:solidFill>
                  <a:srgbClr val="028910"/>
                </a:solidFill>
                <a:latin typeface="#9Slide07 IcielCadena" panose="02000503000000020004" pitchFamily="2" charset="0"/>
              </a:rPr>
              <a:t>thế</a:t>
            </a:r>
            <a:r>
              <a:rPr lang="en-US" sz="4800" dirty="0">
                <a:solidFill>
                  <a:srgbClr val="028910"/>
                </a:solidFill>
                <a:latin typeface="#9Slide07 IcielCadena" panose="02000503000000020004" pitchFamily="2" charset="0"/>
              </a:rPr>
              <a:t> </a:t>
            </a:r>
            <a:r>
              <a:rPr lang="en-US" sz="4800" dirty="0" err="1">
                <a:solidFill>
                  <a:srgbClr val="028910"/>
                </a:solidFill>
                <a:latin typeface="#9Slide07 IcielCadena" panose="02000503000000020004" pitchFamily="2" charset="0"/>
              </a:rPr>
              <a:t>kỉ</a:t>
            </a:r>
            <a:r>
              <a:rPr lang="en-US" sz="4800" dirty="0">
                <a:solidFill>
                  <a:srgbClr val="028910"/>
                </a:solidFill>
                <a:latin typeface="#9Slide07 IcielCadena" panose="02000503000000020004" pitchFamily="2" charset="0"/>
              </a:rPr>
              <a:t> XVI - XVIII</a:t>
            </a:r>
          </a:p>
        </p:txBody>
      </p:sp>
      <p:pic>
        <p:nvPicPr>
          <p:cNvPr id="2" name="Picture 2" descr="LỊCH SỬ 7 - Bài 23: KINH TẾ- VĂN HÓA THẾ KỶ XVI-XVIII | THCS Nguyễn Tri  Phương">
            <a:extLst>
              <a:ext uri="{FF2B5EF4-FFF2-40B4-BE49-F238E27FC236}">
                <a16:creationId xmlns:a16="http://schemas.microsoft.com/office/drawing/2014/main" id="{3EF1E5FF-5718-F0AD-5DA1-F8759EDD1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285750"/>
            <a:ext cx="3810000" cy="47244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20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666750"/>
            <a:ext cx="6135511" cy="3451225"/>
          </a:xfrm>
        </p:spPr>
      </p:pic>
    </p:spTree>
    <p:extLst>
      <p:ext uri="{BB962C8B-B14F-4D97-AF65-F5344CB8AC3E}">
        <p14:creationId xmlns:p14="http://schemas.microsoft.com/office/powerpoint/2010/main" val="31250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5" name="Google Shape;2225;p44"/>
          <p:cNvSpPr/>
          <p:nvPr/>
        </p:nvSpPr>
        <p:spPr>
          <a:xfrm>
            <a:off x="2236999" y="1856912"/>
            <a:ext cx="1095837" cy="109583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E0849"/>
              </a:solidFill>
            </a:endParaRPr>
          </a:p>
        </p:txBody>
      </p:sp>
      <p:sp>
        <p:nvSpPr>
          <p:cNvPr id="2227" name="Google Shape;2227;p44"/>
          <p:cNvSpPr/>
          <p:nvPr/>
        </p:nvSpPr>
        <p:spPr>
          <a:xfrm>
            <a:off x="2283451" y="3608890"/>
            <a:ext cx="1095837" cy="109583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E0849"/>
              </a:solidFill>
            </a:endParaRPr>
          </a:p>
        </p:txBody>
      </p:sp>
      <p:sp>
        <p:nvSpPr>
          <p:cNvPr id="2230" name="Google Shape;2230;p44"/>
          <p:cNvSpPr txBox="1">
            <a:spLocks noGrp="1"/>
          </p:cNvSpPr>
          <p:nvPr>
            <p:ph type="title"/>
          </p:nvPr>
        </p:nvSpPr>
        <p:spPr>
          <a:xfrm>
            <a:off x="476257" y="2195569"/>
            <a:ext cx="1905878" cy="21560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solidFill>
                  <a:srgbClr val="F34976"/>
                </a:solidFill>
                <a:latin typeface="#9Slide07 IcielCadena" panose="02000503000000020004" pitchFamily="2" charset="0"/>
              </a:rPr>
              <a:t>NỘI DUNG CHÍNH</a:t>
            </a:r>
            <a:endParaRPr sz="3200" dirty="0">
              <a:solidFill>
                <a:srgbClr val="F34976"/>
              </a:solidFill>
              <a:latin typeface="#9Slide07 IcielCadena" panose="02000503000000020004" pitchFamily="2" charset="0"/>
            </a:endParaRPr>
          </a:p>
        </p:txBody>
      </p:sp>
      <p:sp>
        <p:nvSpPr>
          <p:cNvPr id="2238" name="Google Shape;2238;p44"/>
          <p:cNvSpPr txBox="1">
            <a:spLocks noGrp="1"/>
          </p:cNvSpPr>
          <p:nvPr>
            <p:ph type="subTitle" idx="1"/>
          </p:nvPr>
        </p:nvSpPr>
        <p:spPr>
          <a:xfrm>
            <a:off x="3353888" y="1347962"/>
            <a:ext cx="5443771" cy="185836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solidFill>
                  <a:srgbClr val="03AC13"/>
                </a:solidFill>
                <a:latin typeface="#9Slide07 IcielBaliho Script" pitchFamily="2" charset="0"/>
              </a:rPr>
              <a:t>Tình</a:t>
            </a:r>
            <a:r>
              <a:rPr lang="en-US" sz="3600" dirty="0">
                <a:solidFill>
                  <a:srgbClr val="03AC13"/>
                </a:solidFill>
                <a:latin typeface="#9Slide07 IcielBaliho Script" pitchFamily="2" charset="0"/>
              </a:rPr>
              <a:t> </a:t>
            </a:r>
            <a:r>
              <a:rPr lang="en-US" sz="3600" dirty="0" err="1">
                <a:solidFill>
                  <a:srgbClr val="03AC13"/>
                </a:solidFill>
                <a:latin typeface="#9Slide07 IcielBaliho Script" pitchFamily="2" charset="0"/>
              </a:rPr>
              <a:t>hình</a:t>
            </a:r>
            <a:r>
              <a:rPr lang="en-US" sz="3600" dirty="0">
                <a:solidFill>
                  <a:srgbClr val="03AC13"/>
                </a:solidFill>
                <a:latin typeface="#9Slide07 IcielBaliho Script" pitchFamily="2" charset="0"/>
              </a:rPr>
              <a:t> </a:t>
            </a:r>
            <a:r>
              <a:rPr lang="en-US" sz="3600" dirty="0" err="1">
                <a:solidFill>
                  <a:srgbClr val="03AC13"/>
                </a:solidFill>
                <a:latin typeface="#9Slide07 IcielBaliho Script" pitchFamily="2" charset="0"/>
              </a:rPr>
              <a:t>kinh</a:t>
            </a:r>
            <a:r>
              <a:rPr lang="en-US" sz="3600" dirty="0">
                <a:solidFill>
                  <a:srgbClr val="03AC13"/>
                </a:solidFill>
                <a:latin typeface="#9Slide07 IcielBaliho Script" pitchFamily="2" charset="0"/>
              </a:rPr>
              <a:t> </a:t>
            </a:r>
            <a:r>
              <a:rPr lang="en-US" sz="3600" dirty="0" err="1">
                <a:solidFill>
                  <a:srgbClr val="03AC13"/>
                </a:solidFill>
                <a:latin typeface="#9Slide07 IcielBaliho Script" pitchFamily="2" charset="0"/>
              </a:rPr>
              <a:t>tế</a:t>
            </a:r>
            <a:r>
              <a:rPr lang="en-US" sz="3600" dirty="0">
                <a:solidFill>
                  <a:srgbClr val="03AC13"/>
                </a:solidFill>
                <a:latin typeface="#9Slide07 IcielBaliho Script" pitchFamily="2" charset="0"/>
              </a:rPr>
              <a:t> </a:t>
            </a:r>
            <a:r>
              <a:rPr lang="en-US" sz="3600" dirty="0" err="1">
                <a:solidFill>
                  <a:srgbClr val="03AC13"/>
                </a:solidFill>
                <a:latin typeface="#9Slide07 IcielBaliho Script" pitchFamily="2" charset="0"/>
              </a:rPr>
              <a:t>trong</a:t>
            </a:r>
            <a:r>
              <a:rPr lang="en-US" sz="3600" dirty="0">
                <a:solidFill>
                  <a:srgbClr val="03AC13"/>
                </a:solidFill>
                <a:latin typeface="#9Slide07 IcielBaliho Script" pitchFamily="2" charset="0"/>
              </a:rPr>
              <a:t> </a:t>
            </a:r>
            <a:r>
              <a:rPr lang="en-US" sz="3600" dirty="0" err="1">
                <a:solidFill>
                  <a:srgbClr val="03AC13"/>
                </a:solidFill>
                <a:latin typeface="#9Slide07 IcielBaliho Script" pitchFamily="2" charset="0"/>
              </a:rPr>
              <a:t>các</a:t>
            </a:r>
            <a:r>
              <a:rPr lang="en-US" sz="3600" dirty="0">
                <a:solidFill>
                  <a:srgbClr val="03AC13"/>
                </a:solidFill>
                <a:latin typeface="#9Slide07 IcielBaliho Script" pitchFamily="2" charset="0"/>
              </a:rPr>
              <a:t> </a:t>
            </a:r>
            <a:r>
              <a:rPr lang="en-US" sz="3600" dirty="0" err="1">
                <a:solidFill>
                  <a:srgbClr val="03AC13"/>
                </a:solidFill>
                <a:latin typeface="#9Slide07 IcielBaliho Script" pitchFamily="2" charset="0"/>
              </a:rPr>
              <a:t>thế</a:t>
            </a:r>
            <a:r>
              <a:rPr lang="en-US" sz="3600" dirty="0">
                <a:solidFill>
                  <a:srgbClr val="03AC13"/>
                </a:solidFill>
                <a:latin typeface="#9Slide07 IcielBaliho Script" pitchFamily="2" charset="0"/>
              </a:rPr>
              <a:t> </a:t>
            </a:r>
            <a:r>
              <a:rPr lang="en-US" sz="3600" dirty="0" err="1">
                <a:solidFill>
                  <a:srgbClr val="03AC13"/>
                </a:solidFill>
                <a:latin typeface="#9Slide07 IcielBaliho Script" pitchFamily="2" charset="0"/>
              </a:rPr>
              <a:t>kỉ</a:t>
            </a:r>
            <a:r>
              <a:rPr lang="en-US" sz="3600" dirty="0">
                <a:solidFill>
                  <a:srgbClr val="03AC13"/>
                </a:solidFill>
                <a:latin typeface="#9Slide07 IcielBaliho Script" pitchFamily="2" charset="0"/>
              </a:rPr>
              <a:t> XVI-XVIII</a:t>
            </a:r>
            <a:endParaRPr sz="3600" dirty="0">
              <a:solidFill>
                <a:srgbClr val="03AC13"/>
              </a:solidFill>
              <a:latin typeface="#9Slide07 IcielBaliho Script" pitchFamily="2" charset="0"/>
            </a:endParaRPr>
          </a:p>
        </p:txBody>
      </p:sp>
      <p:sp>
        <p:nvSpPr>
          <p:cNvPr id="2229" name="Google Shape;2229;p44"/>
          <p:cNvSpPr txBox="1">
            <a:spLocks noGrp="1"/>
          </p:cNvSpPr>
          <p:nvPr>
            <p:ph type="title" idx="2"/>
          </p:nvPr>
        </p:nvSpPr>
        <p:spPr>
          <a:xfrm>
            <a:off x="2223391" y="1985956"/>
            <a:ext cx="1095838" cy="6872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FE0849"/>
                </a:solidFill>
              </a:rPr>
              <a:t>01</a:t>
            </a:r>
            <a:endParaRPr sz="4000" dirty="0">
              <a:solidFill>
                <a:srgbClr val="FE0849"/>
              </a:solidFill>
            </a:endParaRPr>
          </a:p>
        </p:txBody>
      </p:sp>
      <p:sp>
        <p:nvSpPr>
          <p:cNvPr id="2236" name="Google Shape;2236;p44"/>
          <p:cNvSpPr txBox="1">
            <a:spLocks noGrp="1"/>
          </p:cNvSpPr>
          <p:nvPr>
            <p:ph type="title" idx="4"/>
          </p:nvPr>
        </p:nvSpPr>
        <p:spPr>
          <a:xfrm>
            <a:off x="2480819" y="3762857"/>
            <a:ext cx="701100" cy="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E0849"/>
                </a:solidFill>
              </a:rPr>
              <a:t>02</a:t>
            </a:r>
            <a:endParaRPr sz="3200" dirty="0">
              <a:solidFill>
                <a:srgbClr val="FE0849"/>
              </a:solidFill>
            </a:endParaRPr>
          </a:p>
        </p:txBody>
      </p:sp>
      <p:sp>
        <p:nvSpPr>
          <p:cNvPr id="37" name="Google Shape;2238;p44">
            <a:extLst>
              <a:ext uri="{FF2B5EF4-FFF2-40B4-BE49-F238E27FC236}">
                <a16:creationId xmlns:a16="http://schemas.microsoft.com/office/drawing/2014/main" id="{5DAA1193-30E0-4C8A-AC0C-21253FF3E1D1}"/>
              </a:ext>
            </a:extLst>
          </p:cNvPr>
          <p:cNvSpPr txBox="1">
            <a:spLocks/>
          </p:cNvSpPr>
          <p:nvPr/>
        </p:nvSpPr>
        <p:spPr>
          <a:xfrm>
            <a:off x="3411862" y="3404286"/>
            <a:ext cx="5152330" cy="1300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nton"/>
              <a:buNone/>
              <a:defRPr sz="2400" b="0" i="0" u="none" strike="noStrike" cap="none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n-US" sz="3600" dirty="0" err="1">
                <a:solidFill>
                  <a:srgbClr val="03AC13"/>
                </a:solidFill>
                <a:latin typeface="#9Slide07 IcielBaliho Script" pitchFamily="2" charset="0"/>
              </a:rPr>
              <a:t>Tình</a:t>
            </a:r>
            <a:r>
              <a:rPr lang="en-US" sz="3600" dirty="0">
                <a:solidFill>
                  <a:srgbClr val="03AC13"/>
                </a:solidFill>
                <a:latin typeface="#9Slide07 IcielBaliho Script" pitchFamily="2" charset="0"/>
              </a:rPr>
              <a:t> </a:t>
            </a:r>
            <a:r>
              <a:rPr lang="en-US" sz="3600" dirty="0" err="1">
                <a:solidFill>
                  <a:srgbClr val="03AC13"/>
                </a:solidFill>
                <a:latin typeface="#9Slide07 IcielBaliho Script" pitchFamily="2" charset="0"/>
              </a:rPr>
              <a:t>hình</a:t>
            </a:r>
            <a:r>
              <a:rPr lang="en-US" sz="3600" dirty="0">
                <a:solidFill>
                  <a:srgbClr val="03AC13"/>
                </a:solidFill>
                <a:latin typeface="#9Slide07 IcielBaliho Script" pitchFamily="2" charset="0"/>
              </a:rPr>
              <a:t> </a:t>
            </a:r>
            <a:r>
              <a:rPr lang="en-US" sz="3600" dirty="0" err="1">
                <a:solidFill>
                  <a:srgbClr val="03AC13"/>
                </a:solidFill>
                <a:latin typeface="#9Slide07 IcielBaliho Script" pitchFamily="2" charset="0"/>
              </a:rPr>
              <a:t>văn</a:t>
            </a:r>
            <a:r>
              <a:rPr lang="en-US" sz="3600" dirty="0">
                <a:solidFill>
                  <a:srgbClr val="03AC13"/>
                </a:solidFill>
                <a:latin typeface="#9Slide07 IcielBaliho Script" pitchFamily="2" charset="0"/>
              </a:rPr>
              <a:t> </a:t>
            </a:r>
            <a:r>
              <a:rPr lang="en-US" sz="3600" dirty="0" err="1">
                <a:solidFill>
                  <a:srgbClr val="03AC13"/>
                </a:solidFill>
                <a:latin typeface="#9Slide07 IcielBaliho Script" pitchFamily="2" charset="0"/>
              </a:rPr>
              <a:t>hóa</a:t>
            </a:r>
            <a:r>
              <a:rPr lang="en-US" sz="3600" dirty="0">
                <a:solidFill>
                  <a:srgbClr val="03AC13"/>
                </a:solidFill>
                <a:latin typeface="#9Slide07 IcielBaliho Script" pitchFamily="2" charset="0"/>
              </a:rPr>
              <a:t> </a:t>
            </a:r>
            <a:r>
              <a:rPr lang="en-US" sz="3600" dirty="0" err="1">
                <a:solidFill>
                  <a:srgbClr val="03AC13"/>
                </a:solidFill>
                <a:latin typeface="#9Slide07 IcielBaliho Script" pitchFamily="2" charset="0"/>
              </a:rPr>
              <a:t>trong</a:t>
            </a:r>
            <a:r>
              <a:rPr lang="en-US" sz="3600" dirty="0">
                <a:solidFill>
                  <a:srgbClr val="03AC13"/>
                </a:solidFill>
                <a:latin typeface="#9Slide07 IcielBaliho Script" pitchFamily="2" charset="0"/>
              </a:rPr>
              <a:t> </a:t>
            </a:r>
            <a:r>
              <a:rPr lang="en-US" sz="3600" dirty="0" err="1">
                <a:solidFill>
                  <a:srgbClr val="03AC13"/>
                </a:solidFill>
                <a:latin typeface="#9Slide07 IcielBaliho Script" pitchFamily="2" charset="0"/>
              </a:rPr>
              <a:t>các</a:t>
            </a:r>
            <a:r>
              <a:rPr lang="en-US" sz="3600" dirty="0">
                <a:solidFill>
                  <a:srgbClr val="03AC13"/>
                </a:solidFill>
                <a:latin typeface="#9Slide07 IcielBaliho Script" pitchFamily="2" charset="0"/>
              </a:rPr>
              <a:t> </a:t>
            </a:r>
            <a:r>
              <a:rPr lang="en-US" sz="3600" dirty="0" err="1">
                <a:solidFill>
                  <a:srgbClr val="03AC13"/>
                </a:solidFill>
                <a:latin typeface="#9Slide07 IcielBaliho Script" pitchFamily="2" charset="0"/>
              </a:rPr>
              <a:t>thế</a:t>
            </a:r>
            <a:r>
              <a:rPr lang="en-US" sz="3600" dirty="0">
                <a:solidFill>
                  <a:srgbClr val="03AC13"/>
                </a:solidFill>
                <a:latin typeface="#9Slide07 IcielBaliho Script" pitchFamily="2" charset="0"/>
              </a:rPr>
              <a:t> </a:t>
            </a:r>
            <a:r>
              <a:rPr lang="en-US" sz="3600" dirty="0" err="1">
                <a:solidFill>
                  <a:srgbClr val="03AC13"/>
                </a:solidFill>
                <a:latin typeface="#9Slide07 IcielBaliho Script" pitchFamily="2" charset="0"/>
              </a:rPr>
              <a:t>kỉ</a:t>
            </a:r>
            <a:r>
              <a:rPr lang="en-US" sz="3600" dirty="0">
                <a:solidFill>
                  <a:srgbClr val="03AC13"/>
                </a:solidFill>
                <a:latin typeface="#9Slide07 IcielBaliho Script" pitchFamily="2" charset="0"/>
              </a:rPr>
              <a:t> XVI-XVIII</a:t>
            </a:r>
            <a:endParaRPr lang="vi-VN" sz="3600" dirty="0">
              <a:solidFill>
                <a:srgbClr val="03AC13"/>
              </a:solidFill>
              <a:latin typeface="#9Slide07 IcielBaliho Script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67633D9-8DF3-46DB-9F9F-2CF8894EA8F8}"/>
              </a:ext>
            </a:extLst>
          </p:cNvPr>
          <p:cNvSpPr/>
          <p:nvPr/>
        </p:nvSpPr>
        <p:spPr>
          <a:xfrm>
            <a:off x="609600" y="373471"/>
            <a:ext cx="8153400" cy="4484279"/>
          </a:xfrm>
          <a:prstGeom prst="rect">
            <a:avLst/>
          </a:prstGeom>
          <a:noFill/>
          <a:ln>
            <a:solidFill>
              <a:srgbClr val="03AC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Google Shape;2073;p41">
            <a:extLst>
              <a:ext uri="{FF2B5EF4-FFF2-40B4-BE49-F238E27FC236}">
                <a16:creationId xmlns:a16="http://schemas.microsoft.com/office/drawing/2014/main" id="{172AD9EA-8AFB-42D6-E2F6-AC763F715D8F}"/>
              </a:ext>
            </a:extLst>
          </p:cNvPr>
          <p:cNvSpPr txBox="1">
            <a:spLocks/>
          </p:cNvSpPr>
          <p:nvPr/>
        </p:nvSpPr>
        <p:spPr>
          <a:xfrm>
            <a:off x="833909" y="-77284"/>
            <a:ext cx="7476181" cy="14010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dirty="0" err="1" smtClean="0">
                <a:solidFill>
                  <a:srgbClr val="F34976"/>
                </a:solidFill>
                <a:latin typeface="#9Slide05 Gullever Font" panose="02000507000000020004" pitchFamily="2" charset="0"/>
              </a:rPr>
              <a:t>Tiết</a:t>
            </a:r>
            <a:r>
              <a:rPr lang="en-US" sz="2000" dirty="0" smtClean="0">
                <a:solidFill>
                  <a:srgbClr val="F34976"/>
                </a:solidFill>
                <a:latin typeface="#9Slide05 Gullever Font" panose="02000507000000020004" pitchFamily="2" charset="0"/>
              </a:rPr>
              <a:t> 24: </a:t>
            </a:r>
            <a:r>
              <a:rPr lang="vi-VN" sz="2000" dirty="0" smtClean="0">
                <a:solidFill>
                  <a:srgbClr val="F34976"/>
                </a:solidFill>
                <a:latin typeface="#9Slide05 Gullever Font" panose="02000507000000020004" pitchFamily="2" charset="0"/>
              </a:rPr>
              <a:t>Bài </a:t>
            </a:r>
            <a:r>
              <a:rPr lang="en-US" sz="2000" dirty="0">
                <a:solidFill>
                  <a:srgbClr val="F34976"/>
                </a:solidFill>
                <a:latin typeface="#9Slide05 Gullever Font" panose="02000507000000020004" pitchFamily="2" charset="0"/>
              </a:rPr>
              <a:t>9</a:t>
            </a:r>
            <a:r>
              <a:rPr lang="vi-VN" sz="2000" dirty="0">
                <a:solidFill>
                  <a:srgbClr val="F34976"/>
                </a:solidFill>
                <a:latin typeface="#9Slide05 Gullever Font" panose="02000507000000020004" pitchFamily="2" charset="0"/>
              </a:rPr>
              <a:t>:</a:t>
            </a:r>
            <a:endParaRPr lang="en-US" sz="2000" dirty="0">
              <a:solidFill>
                <a:srgbClr val="F34976"/>
              </a:solidFill>
              <a:latin typeface="#9Slide05 Gullever Font" panose="02000507000000020004" pitchFamily="2" charset="0"/>
            </a:endParaRPr>
          </a:p>
          <a:p>
            <a:pPr algn="ctr"/>
            <a:endParaRPr lang="en-US" sz="300" dirty="0">
              <a:solidFill>
                <a:srgbClr val="F34976"/>
              </a:solidFill>
              <a:latin typeface="#9Slide05 Gullever Font" panose="02000507000000020004" pitchFamily="2" charset="0"/>
            </a:endParaRPr>
          </a:p>
          <a:p>
            <a:pPr algn="ctr"/>
            <a:endParaRPr lang="vi-VN" sz="300" dirty="0">
              <a:solidFill>
                <a:srgbClr val="F34976"/>
              </a:solidFill>
              <a:latin typeface="#9Slide05 Gullever Font" panose="02000507000000020004" pitchFamily="2" charset="0"/>
            </a:endParaRPr>
          </a:p>
          <a:p>
            <a:pPr algn="ctr"/>
            <a:r>
              <a:rPr lang="en-US" sz="3200" dirty="0" err="1">
                <a:solidFill>
                  <a:srgbClr val="028910"/>
                </a:solidFill>
                <a:latin typeface="#9Slide07 IcielCadena" panose="02000503000000020004" pitchFamily="2" charset="0"/>
              </a:rPr>
              <a:t>Tình</a:t>
            </a:r>
            <a:r>
              <a:rPr lang="en-US" sz="3200" dirty="0">
                <a:solidFill>
                  <a:srgbClr val="028910"/>
                </a:solidFill>
                <a:latin typeface="#9Slide07 IcielCadena" panose="02000503000000020004" pitchFamily="2" charset="0"/>
              </a:rPr>
              <a:t> </a:t>
            </a:r>
            <a:r>
              <a:rPr lang="en-US" sz="3200" dirty="0" err="1">
                <a:solidFill>
                  <a:srgbClr val="028910"/>
                </a:solidFill>
                <a:latin typeface="#9Slide07 IcielCadena" panose="02000503000000020004" pitchFamily="2" charset="0"/>
              </a:rPr>
              <a:t>hÌnh</a:t>
            </a:r>
            <a:r>
              <a:rPr lang="en-US" sz="3200" dirty="0">
                <a:solidFill>
                  <a:srgbClr val="028910"/>
                </a:solidFill>
                <a:latin typeface="#9Slide07 IcielCadena" panose="02000503000000020004" pitchFamily="2" charset="0"/>
              </a:rPr>
              <a:t> </a:t>
            </a:r>
            <a:r>
              <a:rPr lang="en-US" sz="3200" dirty="0" err="1">
                <a:solidFill>
                  <a:srgbClr val="028910"/>
                </a:solidFill>
                <a:latin typeface="#9Slide07 IcielCadena" panose="02000503000000020004" pitchFamily="2" charset="0"/>
              </a:rPr>
              <a:t>kinh</a:t>
            </a:r>
            <a:r>
              <a:rPr lang="en-US" sz="3200" dirty="0">
                <a:solidFill>
                  <a:srgbClr val="028910"/>
                </a:solidFill>
                <a:latin typeface="#9Slide07 IcielCadena" panose="02000503000000020004" pitchFamily="2" charset="0"/>
              </a:rPr>
              <a:t> </a:t>
            </a:r>
            <a:r>
              <a:rPr lang="en-US" sz="3200" dirty="0" err="1">
                <a:solidFill>
                  <a:srgbClr val="028910"/>
                </a:solidFill>
                <a:latin typeface="#9Slide07 IcielCadena" panose="02000503000000020004" pitchFamily="2" charset="0"/>
              </a:rPr>
              <a:t>tế</a:t>
            </a:r>
            <a:r>
              <a:rPr lang="en-US" sz="3200" dirty="0">
                <a:solidFill>
                  <a:srgbClr val="028910"/>
                </a:solidFill>
                <a:latin typeface="#9Slide07 IcielCadena" panose="02000503000000020004" pitchFamily="2" charset="0"/>
              </a:rPr>
              <a:t>, </a:t>
            </a:r>
            <a:r>
              <a:rPr lang="en-US" sz="3200" dirty="0" err="1">
                <a:solidFill>
                  <a:srgbClr val="028910"/>
                </a:solidFill>
                <a:latin typeface="#9Slide07 IcielCadena" panose="02000503000000020004" pitchFamily="2" charset="0"/>
              </a:rPr>
              <a:t>văn</a:t>
            </a:r>
            <a:r>
              <a:rPr lang="en-US" sz="3200" dirty="0">
                <a:solidFill>
                  <a:srgbClr val="028910"/>
                </a:solidFill>
                <a:latin typeface="#9Slide07 IcielCadena" panose="02000503000000020004" pitchFamily="2" charset="0"/>
              </a:rPr>
              <a:t> </a:t>
            </a:r>
            <a:r>
              <a:rPr lang="en-US" sz="3200" dirty="0" err="1">
                <a:solidFill>
                  <a:srgbClr val="028910"/>
                </a:solidFill>
                <a:latin typeface="#9Slide07 IcielCadena" panose="02000503000000020004" pitchFamily="2" charset="0"/>
              </a:rPr>
              <a:t>hóa</a:t>
            </a:r>
            <a:r>
              <a:rPr lang="en-US" sz="3200" dirty="0">
                <a:solidFill>
                  <a:srgbClr val="028910"/>
                </a:solidFill>
                <a:latin typeface="#9Slide07 IcielCadena" panose="02000503000000020004" pitchFamily="2" charset="0"/>
              </a:rPr>
              <a:t>, </a:t>
            </a:r>
            <a:r>
              <a:rPr lang="en-US" sz="3200" dirty="0" err="1">
                <a:solidFill>
                  <a:srgbClr val="028910"/>
                </a:solidFill>
                <a:latin typeface="#9Slide07 IcielCadena" panose="02000503000000020004" pitchFamily="2" charset="0"/>
              </a:rPr>
              <a:t>tôn</a:t>
            </a:r>
            <a:r>
              <a:rPr lang="en-US" sz="3200" dirty="0">
                <a:solidFill>
                  <a:srgbClr val="028910"/>
                </a:solidFill>
                <a:latin typeface="#9Slide07 IcielCadena" panose="02000503000000020004" pitchFamily="2" charset="0"/>
              </a:rPr>
              <a:t> </a:t>
            </a:r>
            <a:r>
              <a:rPr lang="en-US" sz="3200" dirty="0" err="1">
                <a:solidFill>
                  <a:srgbClr val="028910"/>
                </a:solidFill>
                <a:latin typeface="#9Slide07 IcielCadena" panose="02000503000000020004" pitchFamily="2" charset="0"/>
              </a:rPr>
              <a:t>giáo</a:t>
            </a:r>
            <a:r>
              <a:rPr lang="en-US" sz="3200" dirty="0">
                <a:solidFill>
                  <a:srgbClr val="028910"/>
                </a:solidFill>
                <a:latin typeface="#9Slide07 IcielCadena" panose="02000503000000020004" pitchFamily="2" charset="0"/>
              </a:rPr>
              <a:t> </a:t>
            </a:r>
            <a:r>
              <a:rPr lang="en-US" sz="3200" dirty="0" err="1">
                <a:solidFill>
                  <a:srgbClr val="028910"/>
                </a:solidFill>
                <a:latin typeface="#9Slide07 IcielCadena" panose="02000503000000020004" pitchFamily="2" charset="0"/>
              </a:rPr>
              <a:t>trong</a:t>
            </a:r>
            <a:r>
              <a:rPr lang="en-US" sz="3200" dirty="0">
                <a:solidFill>
                  <a:srgbClr val="028910"/>
                </a:solidFill>
                <a:latin typeface="#9Slide07 IcielCadena" panose="02000503000000020004" pitchFamily="2" charset="0"/>
              </a:rPr>
              <a:t> </a:t>
            </a:r>
            <a:r>
              <a:rPr lang="en-US" sz="3200" dirty="0" err="1">
                <a:solidFill>
                  <a:srgbClr val="028910"/>
                </a:solidFill>
                <a:latin typeface="#9Slide07 IcielCadena" panose="02000503000000020004" pitchFamily="2" charset="0"/>
              </a:rPr>
              <a:t>các</a:t>
            </a:r>
            <a:r>
              <a:rPr lang="en-US" sz="3200" dirty="0">
                <a:solidFill>
                  <a:srgbClr val="028910"/>
                </a:solidFill>
                <a:latin typeface="#9Slide07 IcielCadena" panose="02000503000000020004" pitchFamily="2" charset="0"/>
              </a:rPr>
              <a:t> </a:t>
            </a:r>
            <a:r>
              <a:rPr lang="en-US" sz="3200" dirty="0" err="1">
                <a:solidFill>
                  <a:srgbClr val="028910"/>
                </a:solidFill>
                <a:latin typeface="#9Slide07 IcielCadena" panose="02000503000000020004" pitchFamily="2" charset="0"/>
              </a:rPr>
              <a:t>thế</a:t>
            </a:r>
            <a:r>
              <a:rPr lang="en-US" sz="3200" dirty="0">
                <a:solidFill>
                  <a:srgbClr val="028910"/>
                </a:solidFill>
                <a:latin typeface="#9Slide07 IcielCadena" panose="02000503000000020004" pitchFamily="2" charset="0"/>
              </a:rPr>
              <a:t> </a:t>
            </a:r>
            <a:r>
              <a:rPr lang="en-US" sz="3200" dirty="0" err="1">
                <a:solidFill>
                  <a:srgbClr val="028910"/>
                </a:solidFill>
                <a:latin typeface="#9Slide07 IcielCadena" panose="02000503000000020004" pitchFamily="2" charset="0"/>
              </a:rPr>
              <a:t>kỉ</a:t>
            </a:r>
            <a:r>
              <a:rPr lang="en-US" sz="3200" dirty="0">
                <a:solidFill>
                  <a:srgbClr val="028910"/>
                </a:solidFill>
                <a:latin typeface="#9Slide07 IcielCadena" panose="02000503000000020004" pitchFamily="2" charset="0"/>
              </a:rPr>
              <a:t> XVI - XVIII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5" grpId="0" animBg="1"/>
      <p:bldP spid="2227" grpId="0" animBg="1"/>
      <p:bldP spid="2230" grpId="0"/>
      <p:bldP spid="2238" grpId="0" build="p"/>
      <p:bldP spid="2229" grpId="0"/>
      <p:bldP spid="22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1398FE-6E20-442E-AC4B-E65BBCEC4E7F}"/>
              </a:ext>
            </a:extLst>
          </p:cNvPr>
          <p:cNvSpPr/>
          <p:nvPr/>
        </p:nvSpPr>
        <p:spPr>
          <a:xfrm>
            <a:off x="266700" y="247650"/>
            <a:ext cx="8610600" cy="4648200"/>
          </a:xfrm>
          <a:prstGeom prst="rect">
            <a:avLst/>
          </a:prstGeom>
          <a:solidFill>
            <a:schemeClr val="accent6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Google Shape;2225;p44">
            <a:extLst>
              <a:ext uri="{FF2B5EF4-FFF2-40B4-BE49-F238E27FC236}">
                <a16:creationId xmlns:a16="http://schemas.microsoft.com/office/drawing/2014/main" id="{3DEF0298-9A5C-4E70-86CF-0A9588676D81}"/>
              </a:ext>
            </a:extLst>
          </p:cNvPr>
          <p:cNvSpPr/>
          <p:nvPr/>
        </p:nvSpPr>
        <p:spPr>
          <a:xfrm>
            <a:off x="304800" y="1317979"/>
            <a:ext cx="742036" cy="64417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69" name="Google Shape;2229;p44">
            <a:extLst>
              <a:ext uri="{FF2B5EF4-FFF2-40B4-BE49-F238E27FC236}">
                <a16:creationId xmlns:a16="http://schemas.microsoft.com/office/drawing/2014/main" id="{8B009C01-83E5-477C-86F6-0EAD75E6C198}"/>
              </a:ext>
            </a:extLst>
          </p:cNvPr>
          <p:cNvSpPr txBox="1">
            <a:spLocks/>
          </p:cNvSpPr>
          <p:nvPr/>
        </p:nvSpPr>
        <p:spPr>
          <a:xfrm>
            <a:off x="266700" y="1352551"/>
            <a:ext cx="818237" cy="53864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800" dirty="0"/>
              <a:t>1.</a:t>
            </a:r>
          </a:p>
        </p:txBody>
      </p:sp>
      <p:sp>
        <p:nvSpPr>
          <p:cNvPr id="72" name="Google Shape;2238;p44">
            <a:extLst>
              <a:ext uri="{FF2B5EF4-FFF2-40B4-BE49-F238E27FC236}">
                <a16:creationId xmlns:a16="http://schemas.microsoft.com/office/drawing/2014/main" id="{7303E75F-9B37-4D0D-8F19-C6602C4F6393}"/>
              </a:ext>
            </a:extLst>
          </p:cNvPr>
          <p:cNvSpPr txBox="1">
            <a:spLocks/>
          </p:cNvSpPr>
          <p:nvPr/>
        </p:nvSpPr>
        <p:spPr>
          <a:xfrm>
            <a:off x="800100" y="1423502"/>
            <a:ext cx="6972300" cy="5386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dirty="0" err="1">
                <a:solidFill>
                  <a:srgbClr val="03AC13"/>
                </a:solidFill>
                <a:latin typeface="#9Slide07 IcielBaliho Script" pitchFamily="2" charset="0"/>
              </a:rPr>
              <a:t>Tình</a:t>
            </a:r>
            <a:r>
              <a:rPr lang="en-US" sz="3200" dirty="0">
                <a:solidFill>
                  <a:srgbClr val="03AC13"/>
                </a:solidFill>
                <a:latin typeface="#9Slide07 IcielBaliho Script" pitchFamily="2" charset="0"/>
              </a:rPr>
              <a:t> </a:t>
            </a:r>
            <a:r>
              <a:rPr lang="en-US" sz="3200" dirty="0" err="1">
                <a:solidFill>
                  <a:srgbClr val="03AC13"/>
                </a:solidFill>
                <a:latin typeface="#9Slide07 IcielBaliho Script" pitchFamily="2" charset="0"/>
              </a:rPr>
              <a:t>hình</a:t>
            </a:r>
            <a:r>
              <a:rPr lang="en-US" sz="3200" dirty="0">
                <a:solidFill>
                  <a:srgbClr val="03AC13"/>
                </a:solidFill>
                <a:latin typeface="#9Slide07 IcielBaliho Script" pitchFamily="2" charset="0"/>
              </a:rPr>
              <a:t> </a:t>
            </a:r>
            <a:r>
              <a:rPr lang="en-US" sz="3200" dirty="0" err="1">
                <a:solidFill>
                  <a:srgbClr val="03AC13"/>
                </a:solidFill>
                <a:latin typeface="#9Slide07 IcielBaliho Script" pitchFamily="2" charset="0"/>
              </a:rPr>
              <a:t>kinh</a:t>
            </a:r>
            <a:r>
              <a:rPr lang="en-US" sz="3200" dirty="0">
                <a:solidFill>
                  <a:srgbClr val="03AC13"/>
                </a:solidFill>
                <a:latin typeface="#9Slide07 IcielBaliho Script" pitchFamily="2" charset="0"/>
              </a:rPr>
              <a:t> </a:t>
            </a:r>
            <a:r>
              <a:rPr lang="en-US" sz="3200" dirty="0" err="1">
                <a:solidFill>
                  <a:srgbClr val="03AC13"/>
                </a:solidFill>
                <a:latin typeface="#9Slide07 IcielBaliho Script" pitchFamily="2" charset="0"/>
              </a:rPr>
              <a:t>tế</a:t>
            </a:r>
            <a:r>
              <a:rPr lang="en-US" sz="3200" dirty="0">
                <a:solidFill>
                  <a:srgbClr val="03AC13"/>
                </a:solidFill>
                <a:latin typeface="#9Slide07 IcielBaliho Script" pitchFamily="2" charset="0"/>
              </a:rPr>
              <a:t> </a:t>
            </a:r>
            <a:r>
              <a:rPr lang="en-US" sz="3200" dirty="0" err="1">
                <a:solidFill>
                  <a:srgbClr val="03AC13"/>
                </a:solidFill>
                <a:latin typeface="#9Slide07 IcielBaliho Script" pitchFamily="2" charset="0"/>
              </a:rPr>
              <a:t>trong</a:t>
            </a:r>
            <a:r>
              <a:rPr lang="en-US" sz="3200" dirty="0">
                <a:solidFill>
                  <a:srgbClr val="03AC13"/>
                </a:solidFill>
                <a:latin typeface="#9Slide07 IcielBaliho Script" pitchFamily="2" charset="0"/>
              </a:rPr>
              <a:t> </a:t>
            </a:r>
            <a:r>
              <a:rPr lang="en-US" sz="3200" dirty="0" err="1">
                <a:solidFill>
                  <a:srgbClr val="03AC13"/>
                </a:solidFill>
                <a:latin typeface="#9Slide07 IcielBaliho Script" pitchFamily="2" charset="0"/>
              </a:rPr>
              <a:t>các</a:t>
            </a:r>
            <a:r>
              <a:rPr lang="en-US" sz="3200" dirty="0">
                <a:solidFill>
                  <a:srgbClr val="03AC13"/>
                </a:solidFill>
                <a:latin typeface="#9Slide07 IcielBaliho Script" pitchFamily="2" charset="0"/>
              </a:rPr>
              <a:t> </a:t>
            </a:r>
            <a:r>
              <a:rPr lang="en-US" sz="3200" dirty="0" err="1">
                <a:solidFill>
                  <a:srgbClr val="03AC13"/>
                </a:solidFill>
                <a:latin typeface="#9Slide07 IcielBaliho Script" pitchFamily="2" charset="0"/>
              </a:rPr>
              <a:t>thế</a:t>
            </a:r>
            <a:r>
              <a:rPr lang="en-US" sz="3200" dirty="0">
                <a:solidFill>
                  <a:srgbClr val="03AC13"/>
                </a:solidFill>
                <a:latin typeface="#9Slide07 IcielBaliho Script" pitchFamily="2" charset="0"/>
              </a:rPr>
              <a:t> </a:t>
            </a:r>
            <a:r>
              <a:rPr lang="en-US" sz="3200" dirty="0" err="1">
                <a:solidFill>
                  <a:srgbClr val="03AC13"/>
                </a:solidFill>
                <a:latin typeface="#9Slide07 IcielBaliho Script" pitchFamily="2" charset="0"/>
              </a:rPr>
              <a:t>kỉ</a:t>
            </a:r>
            <a:r>
              <a:rPr lang="en-US" sz="3200" dirty="0">
                <a:solidFill>
                  <a:srgbClr val="03AC13"/>
                </a:solidFill>
                <a:latin typeface="#9Slide07 IcielBaliho Script" pitchFamily="2" charset="0"/>
              </a:rPr>
              <a:t> XVI-XVIII</a:t>
            </a:r>
            <a:endParaRPr lang="vi-VN" sz="3200" dirty="0">
              <a:solidFill>
                <a:srgbClr val="03AC13"/>
              </a:solidFill>
              <a:latin typeface="#9Slide07 IcielBaliho Script" pitchFamily="2" charset="0"/>
            </a:endParaRPr>
          </a:p>
        </p:txBody>
      </p:sp>
      <p:sp>
        <p:nvSpPr>
          <p:cNvPr id="2" name="Google Shape;2073;p41">
            <a:extLst>
              <a:ext uri="{FF2B5EF4-FFF2-40B4-BE49-F238E27FC236}">
                <a16:creationId xmlns:a16="http://schemas.microsoft.com/office/drawing/2014/main" id="{2BB1B01D-A748-31FB-BD13-0D4351AB15F1}"/>
              </a:ext>
            </a:extLst>
          </p:cNvPr>
          <p:cNvSpPr txBox="1">
            <a:spLocks/>
          </p:cNvSpPr>
          <p:nvPr/>
        </p:nvSpPr>
        <p:spPr>
          <a:xfrm>
            <a:off x="833909" y="188745"/>
            <a:ext cx="7476181" cy="109571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dirty="0" err="1" smtClean="0">
                <a:solidFill>
                  <a:srgbClr val="F34976"/>
                </a:solidFill>
                <a:latin typeface="#9Slide05 Gullever Font" panose="02000507000000020004" pitchFamily="2" charset="0"/>
              </a:rPr>
              <a:t>Tiết</a:t>
            </a:r>
            <a:r>
              <a:rPr lang="en-US" sz="2000" b="1" dirty="0" smtClean="0">
                <a:solidFill>
                  <a:srgbClr val="F34976"/>
                </a:solidFill>
                <a:latin typeface="#9Slide05 Gullever Font" panose="02000507000000020004" pitchFamily="2" charset="0"/>
              </a:rPr>
              <a:t> 24: </a:t>
            </a:r>
            <a:r>
              <a:rPr lang="vi-VN" sz="2000" b="1" dirty="0" smtClean="0">
                <a:solidFill>
                  <a:srgbClr val="F34976"/>
                </a:solidFill>
                <a:latin typeface="#9Slide05 Gullever Font" panose="02000507000000020004" pitchFamily="2" charset="0"/>
              </a:rPr>
              <a:t>Bài </a:t>
            </a:r>
            <a:r>
              <a:rPr lang="en-US" sz="2000" b="1" dirty="0">
                <a:solidFill>
                  <a:srgbClr val="F34976"/>
                </a:solidFill>
                <a:latin typeface="#9Slide05 Gullever Font" panose="02000507000000020004" pitchFamily="2" charset="0"/>
              </a:rPr>
              <a:t>9.    </a:t>
            </a:r>
            <a:r>
              <a:rPr lang="en-US" sz="3200" dirty="0" err="1">
                <a:solidFill>
                  <a:srgbClr val="028910"/>
                </a:solidFill>
                <a:latin typeface="#9Slide07 IcielCadena" panose="02000503000000020004" pitchFamily="2" charset="0"/>
              </a:rPr>
              <a:t>Tình</a:t>
            </a:r>
            <a:r>
              <a:rPr lang="en-US" sz="3200" dirty="0">
                <a:solidFill>
                  <a:srgbClr val="028910"/>
                </a:solidFill>
                <a:latin typeface="#9Slide07 IcielCadena" panose="02000503000000020004" pitchFamily="2" charset="0"/>
              </a:rPr>
              <a:t> </a:t>
            </a:r>
            <a:r>
              <a:rPr lang="en-US" sz="3200" dirty="0" err="1">
                <a:solidFill>
                  <a:srgbClr val="028910"/>
                </a:solidFill>
                <a:latin typeface="#9Slide07 IcielCadena" panose="02000503000000020004" pitchFamily="2" charset="0"/>
              </a:rPr>
              <a:t>hÌnh</a:t>
            </a:r>
            <a:r>
              <a:rPr lang="en-US" sz="3200" dirty="0">
                <a:solidFill>
                  <a:srgbClr val="028910"/>
                </a:solidFill>
                <a:latin typeface="#9Slide07 IcielCadena" panose="02000503000000020004" pitchFamily="2" charset="0"/>
              </a:rPr>
              <a:t> </a:t>
            </a:r>
            <a:r>
              <a:rPr lang="en-US" sz="3200" dirty="0" err="1">
                <a:solidFill>
                  <a:srgbClr val="028910"/>
                </a:solidFill>
                <a:latin typeface="#9Slide07 IcielCadena" panose="02000503000000020004" pitchFamily="2" charset="0"/>
              </a:rPr>
              <a:t>kinh</a:t>
            </a:r>
            <a:r>
              <a:rPr lang="en-US" sz="3200" dirty="0">
                <a:solidFill>
                  <a:srgbClr val="028910"/>
                </a:solidFill>
                <a:latin typeface="#9Slide07 IcielCadena" panose="02000503000000020004" pitchFamily="2" charset="0"/>
              </a:rPr>
              <a:t> </a:t>
            </a:r>
            <a:r>
              <a:rPr lang="en-US" sz="3200" dirty="0" err="1">
                <a:solidFill>
                  <a:srgbClr val="028910"/>
                </a:solidFill>
                <a:latin typeface="#9Slide07 IcielCadena" panose="02000503000000020004" pitchFamily="2" charset="0"/>
              </a:rPr>
              <a:t>tế</a:t>
            </a:r>
            <a:r>
              <a:rPr lang="en-US" sz="3200" dirty="0">
                <a:solidFill>
                  <a:srgbClr val="028910"/>
                </a:solidFill>
                <a:latin typeface="#9Slide07 IcielCadena" panose="02000503000000020004" pitchFamily="2" charset="0"/>
              </a:rPr>
              <a:t>, </a:t>
            </a:r>
            <a:r>
              <a:rPr lang="en-US" sz="3200" dirty="0" err="1">
                <a:solidFill>
                  <a:srgbClr val="028910"/>
                </a:solidFill>
                <a:latin typeface="#9Slide07 IcielCadena" panose="02000503000000020004" pitchFamily="2" charset="0"/>
              </a:rPr>
              <a:t>văn</a:t>
            </a:r>
            <a:r>
              <a:rPr lang="en-US" sz="3200" dirty="0">
                <a:solidFill>
                  <a:srgbClr val="028910"/>
                </a:solidFill>
                <a:latin typeface="#9Slide07 IcielCadena" panose="02000503000000020004" pitchFamily="2" charset="0"/>
              </a:rPr>
              <a:t> </a:t>
            </a:r>
            <a:r>
              <a:rPr lang="en-US" sz="3200" dirty="0" err="1">
                <a:solidFill>
                  <a:srgbClr val="028910"/>
                </a:solidFill>
                <a:latin typeface="#9Slide07 IcielCadena" panose="02000503000000020004" pitchFamily="2" charset="0"/>
              </a:rPr>
              <a:t>hóa</a:t>
            </a:r>
            <a:r>
              <a:rPr lang="en-US" sz="3200" dirty="0">
                <a:solidFill>
                  <a:srgbClr val="028910"/>
                </a:solidFill>
                <a:latin typeface="#9Slide07 IcielCadena" panose="02000503000000020004" pitchFamily="2" charset="0"/>
              </a:rPr>
              <a:t>, </a:t>
            </a:r>
            <a:r>
              <a:rPr lang="en-US" sz="3200" dirty="0" err="1">
                <a:solidFill>
                  <a:srgbClr val="028910"/>
                </a:solidFill>
                <a:latin typeface="#9Slide07 IcielCadena" panose="02000503000000020004" pitchFamily="2" charset="0"/>
              </a:rPr>
              <a:t>tôn</a:t>
            </a:r>
            <a:r>
              <a:rPr lang="en-US" sz="3200" dirty="0">
                <a:solidFill>
                  <a:srgbClr val="028910"/>
                </a:solidFill>
                <a:latin typeface="#9Slide07 IcielCadena" panose="02000503000000020004" pitchFamily="2" charset="0"/>
              </a:rPr>
              <a:t> </a:t>
            </a:r>
            <a:r>
              <a:rPr lang="en-US" sz="3200" dirty="0" err="1">
                <a:solidFill>
                  <a:srgbClr val="028910"/>
                </a:solidFill>
                <a:latin typeface="#9Slide07 IcielCadena" panose="02000503000000020004" pitchFamily="2" charset="0"/>
              </a:rPr>
              <a:t>giáo</a:t>
            </a:r>
            <a:r>
              <a:rPr lang="en-US" sz="3200" dirty="0">
                <a:solidFill>
                  <a:srgbClr val="028910"/>
                </a:solidFill>
                <a:latin typeface="#9Slide07 IcielCadena" panose="02000503000000020004" pitchFamily="2" charset="0"/>
              </a:rPr>
              <a:t> </a:t>
            </a:r>
            <a:r>
              <a:rPr lang="en-US" sz="3200" dirty="0" err="1">
                <a:solidFill>
                  <a:srgbClr val="028910"/>
                </a:solidFill>
                <a:latin typeface="#9Slide07 IcielCadena" panose="02000503000000020004" pitchFamily="2" charset="0"/>
              </a:rPr>
              <a:t>trong</a:t>
            </a:r>
            <a:r>
              <a:rPr lang="en-US" sz="3200" dirty="0">
                <a:solidFill>
                  <a:srgbClr val="028910"/>
                </a:solidFill>
                <a:latin typeface="#9Slide07 IcielCadena" panose="02000503000000020004" pitchFamily="2" charset="0"/>
              </a:rPr>
              <a:t> </a:t>
            </a:r>
            <a:r>
              <a:rPr lang="en-US" sz="3200" dirty="0" err="1">
                <a:solidFill>
                  <a:srgbClr val="028910"/>
                </a:solidFill>
                <a:latin typeface="#9Slide07 IcielCadena" panose="02000503000000020004" pitchFamily="2" charset="0"/>
              </a:rPr>
              <a:t>các</a:t>
            </a:r>
            <a:r>
              <a:rPr lang="en-US" sz="3200" dirty="0">
                <a:solidFill>
                  <a:srgbClr val="028910"/>
                </a:solidFill>
                <a:latin typeface="#9Slide07 IcielCadena" panose="02000503000000020004" pitchFamily="2" charset="0"/>
              </a:rPr>
              <a:t> </a:t>
            </a:r>
            <a:r>
              <a:rPr lang="en-US" sz="3200" dirty="0" err="1">
                <a:solidFill>
                  <a:srgbClr val="028910"/>
                </a:solidFill>
                <a:latin typeface="#9Slide07 IcielCadena" panose="02000503000000020004" pitchFamily="2" charset="0"/>
              </a:rPr>
              <a:t>thế</a:t>
            </a:r>
            <a:r>
              <a:rPr lang="en-US" sz="3200" dirty="0">
                <a:solidFill>
                  <a:srgbClr val="028910"/>
                </a:solidFill>
                <a:latin typeface="#9Slide07 IcielCadena" panose="02000503000000020004" pitchFamily="2" charset="0"/>
              </a:rPr>
              <a:t> </a:t>
            </a:r>
            <a:r>
              <a:rPr lang="en-US" sz="3200" dirty="0" err="1">
                <a:solidFill>
                  <a:srgbClr val="028910"/>
                </a:solidFill>
                <a:latin typeface="#9Slide07 IcielCadena" panose="02000503000000020004" pitchFamily="2" charset="0"/>
              </a:rPr>
              <a:t>kỉ</a:t>
            </a:r>
            <a:r>
              <a:rPr lang="en-US" sz="3200" dirty="0">
                <a:solidFill>
                  <a:srgbClr val="028910"/>
                </a:solidFill>
                <a:latin typeface="#9Slide07 IcielCadena" panose="02000503000000020004" pitchFamily="2" charset="0"/>
              </a:rPr>
              <a:t> XVI - XVIII</a:t>
            </a:r>
          </a:p>
        </p:txBody>
      </p:sp>
    </p:spTree>
    <p:extLst>
      <p:ext uri="{BB962C8B-B14F-4D97-AF65-F5344CB8AC3E}">
        <p14:creationId xmlns:p14="http://schemas.microsoft.com/office/powerpoint/2010/main" val="3082976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/>
      <p:bldP spid="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20955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lgerian" panose="04020705040A02060702" pitchFamily="82" charset="0"/>
              </a:rPr>
              <a:t>NHIỆM VỤ</a:t>
            </a:r>
            <a:endParaRPr lang="en-US" sz="4000" dirty="0"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3966" y="917436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5573" y="1625322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9807" y="2702540"/>
            <a:ext cx="72836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1925" y="3867150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280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4" name="Text Box 4">
            <a:extLst>
              <a:ext uri="{FF2B5EF4-FFF2-40B4-BE49-F238E27FC236}">
                <a16:creationId xmlns:a16="http://schemas.microsoft.com/office/drawing/2014/main" id="{28847345-801E-071C-705F-EB3685FBD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123624"/>
            <a:ext cx="2571750" cy="2426196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100" b="1" dirty="0" err="1">
                <a:solidFill>
                  <a:srgbClr val="028910"/>
                </a:solidFill>
                <a:latin typeface="+mj-lt"/>
              </a:rPr>
              <a:t>Sông</a:t>
            </a:r>
            <a:r>
              <a:rPr lang="en-US" altLang="en-US" sz="2100" b="1" dirty="0">
                <a:solidFill>
                  <a:srgbClr val="02891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28910"/>
                </a:solidFill>
                <a:latin typeface="+mj-lt"/>
              </a:rPr>
              <a:t>Gianh</a:t>
            </a:r>
            <a:r>
              <a:rPr lang="en-US" altLang="en-US" sz="2100" b="1" dirty="0">
                <a:solidFill>
                  <a:srgbClr val="028910"/>
                </a:solidFill>
                <a:latin typeface="+mj-lt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100" b="1" dirty="0">
                <a:solidFill>
                  <a:srgbClr val="028910"/>
                </a:solidFill>
                <a:latin typeface="+mj-lt"/>
              </a:rPr>
              <a:t>(</a:t>
            </a:r>
            <a:r>
              <a:rPr lang="en-US" altLang="en-US" sz="2100" b="1" dirty="0" err="1">
                <a:solidFill>
                  <a:srgbClr val="028910"/>
                </a:solidFill>
                <a:latin typeface="+mj-lt"/>
              </a:rPr>
              <a:t>Quảng</a:t>
            </a:r>
            <a:r>
              <a:rPr lang="en-US" altLang="en-US" sz="2100" b="1" dirty="0">
                <a:solidFill>
                  <a:srgbClr val="02891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28910"/>
                </a:solidFill>
                <a:latin typeface="+mj-lt"/>
              </a:rPr>
              <a:t>Bình</a:t>
            </a:r>
            <a:r>
              <a:rPr lang="en-US" altLang="en-US" sz="2100" b="1" dirty="0">
                <a:solidFill>
                  <a:srgbClr val="028910"/>
                </a:solidFill>
                <a:latin typeface="+mj-lt"/>
              </a:rPr>
              <a:t>)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100" b="1" dirty="0" err="1">
                <a:solidFill>
                  <a:srgbClr val="028910"/>
                </a:solidFill>
                <a:latin typeface="+mj-lt"/>
              </a:rPr>
              <a:t>đôi</a:t>
            </a:r>
            <a:r>
              <a:rPr lang="en-US" altLang="en-US" sz="2100" b="1" dirty="0">
                <a:solidFill>
                  <a:srgbClr val="02891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28910"/>
                </a:solidFill>
                <a:latin typeface="+mj-lt"/>
              </a:rPr>
              <a:t>bờ</a:t>
            </a:r>
            <a:r>
              <a:rPr lang="en-US" altLang="en-US" sz="2100" b="1" dirty="0">
                <a:solidFill>
                  <a:srgbClr val="028910"/>
                </a:solidFill>
                <a:latin typeface="+mj-lt"/>
              </a:rPr>
              <a:t> chia </a:t>
            </a:r>
            <a:r>
              <a:rPr lang="en-US" altLang="en-US" sz="2100" b="1" dirty="0" err="1">
                <a:solidFill>
                  <a:srgbClr val="028910"/>
                </a:solidFill>
                <a:latin typeface="+mj-lt"/>
              </a:rPr>
              <a:t>cắt</a:t>
            </a:r>
            <a:endParaRPr lang="en-US" altLang="en-US" sz="2100" b="1" dirty="0">
              <a:solidFill>
                <a:srgbClr val="028910"/>
              </a:solidFill>
              <a:latin typeface="+mj-lt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100" b="1" dirty="0">
                <a:solidFill>
                  <a:srgbClr val="02891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28910"/>
                </a:solidFill>
                <a:latin typeface="+mj-lt"/>
              </a:rPr>
              <a:t>thời</a:t>
            </a:r>
            <a:r>
              <a:rPr lang="en-US" altLang="en-US" sz="2100" b="1" dirty="0">
                <a:solidFill>
                  <a:srgbClr val="02891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28910"/>
                </a:solidFill>
                <a:latin typeface="+mj-lt"/>
              </a:rPr>
              <a:t>Trịnh</a:t>
            </a:r>
            <a:r>
              <a:rPr lang="en-US" altLang="en-US" sz="2100" b="1" dirty="0">
                <a:solidFill>
                  <a:srgbClr val="028910"/>
                </a:solidFill>
                <a:latin typeface="+mj-lt"/>
              </a:rPr>
              <a:t> - </a:t>
            </a:r>
            <a:r>
              <a:rPr lang="en-US" altLang="en-US" sz="2100" b="1" dirty="0" err="1">
                <a:solidFill>
                  <a:srgbClr val="028910"/>
                </a:solidFill>
                <a:latin typeface="+mj-lt"/>
              </a:rPr>
              <a:t>Nguyễn</a:t>
            </a:r>
            <a:endParaRPr lang="en-US" altLang="en-US" sz="2100" b="1" dirty="0">
              <a:solidFill>
                <a:srgbClr val="028910"/>
              </a:solidFill>
              <a:latin typeface="+mj-lt"/>
            </a:endParaRPr>
          </a:p>
        </p:txBody>
      </p:sp>
      <p:pic>
        <p:nvPicPr>
          <p:cNvPr id="163845" name="Picture 5" descr="ANd9GcTpEyx9d0VZi2zHzY0Pm9tZcFXbkptivznAtDXX6AFLQu9rHrQ1">
            <a:extLst>
              <a:ext uri="{FF2B5EF4-FFF2-40B4-BE49-F238E27FC236}">
                <a16:creationId xmlns:a16="http://schemas.microsoft.com/office/drawing/2014/main" id="{C7A8770E-8585-3346-B3D1-2B50B3363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5" y="2790324"/>
            <a:ext cx="6083440" cy="2300288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47" name="Picture 7" descr="song-gianh">
            <a:extLst>
              <a:ext uri="{FF2B5EF4-FFF2-40B4-BE49-F238E27FC236}">
                <a16:creationId xmlns:a16="http://schemas.microsoft.com/office/drawing/2014/main" id="{4538D5F9-81C7-FAF0-A048-832D33E18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0" y="0"/>
            <a:ext cx="6083440" cy="2790324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8" name="Text Box 8">
            <a:extLst>
              <a:ext uri="{FF2B5EF4-FFF2-40B4-BE49-F238E27FC236}">
                <a16:creationId xmlns:a16="http://schemas.microsoft.com/office/drawing/2014/main" id="{25B6AAD4-49A6-FE8E-970E-489791469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3675" y="3486150"/>
            <a:ext cx="2570180" cy="459700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 err="1">
                <a:solidFill>
                  <a:srgbClr val="028910"/>
                </a:solidFill>
                <a:latin typeface="+mj-lt"/>
              </a:rPr>
              <a:t>Dân</a:t>
            </a:r>
            <a:r>
              <a:rPr lang="en-US" altLang="en-US" sz="2100" b="1" dirty="0">
                <a:solidFill>
                  <a:srgbClr val="02891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28910"/>
                </a:solidFill>
                <a:latin typeface="+mj-lt"/>
              </a:rPr>
              <a:t>tình</a:t>
            </a:r>
            <a:r>
              <a:rPr lang="en-US" altLang="en-US" sz="2100" b="1" dirty="0">
                <a:solidFill>
                  <a:srgbClr val="02891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28910"/>
                </a:solidFill>
                <a:latin typeface="+mj-lt"/>
              </a:rPr>
              <a:t>đói</a:t>
            </a:r>
            <a:r>
              <a:rPr lang="en-US" altLang="en-US" sz="2100" b="1" dirty="0">
                <a:solidFill>
                  <a:srgbClr val="028910"/>
                </a:solidFill>
                <a:latin typeface="+mj-lt"/>
              </a:rPr>
              <a:t> </a:t>
            </a:r>
            <a:r>
              <a:rPr lang="en-US" altLang="en-US" sz="2100" b="1" dirty="0" err="1">
                <a:solidFill>
                  <a:srgbClr val="028910"/>
                </a:solidFill>
                <a:latin typeface="+mj-lt"/>
              </a:rPr>
              <a:t>khô</a:t>
            </a:r>
            <a:r>
              <a:rPr lang="en-US" altLang="en-US" sz="2100" b="1" dirty="0">
                <a:solidFill>
                  <a:srgbClr val="028910"/>
                </a:solidFill>
                <a:latin typeface="+mj-lt"/>
              </a:rPr>
              <a:t>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4" grpId="0"/>
      <p:bldP spid="1638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7BF20869-1837-8B27-F6D7-E60394E6F9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0100" y="1432322"/>
            <a:ext cx="4229100" cy="2122884"/>
          </a:xfrm>
          <a:prstGeom prst="roundRect">
            <a:avLst/>
          </a:prstGeom>
        </p:spPr>
        <p:txBody>
          <a:bodyPr/>
          <a:lstStyle/>
          <a:p>
            <a:pPr algn="just">
              <a:lnSpc>
                <a:spcPts val="2522"/>
              </a:lnSpc>
            </a:pPr>
            <a:r>
              <a:rPr lang="vi-VN" altLang="vi-VN" sz="2100" b="1" dirty="0">
                <a:solidFill>
                  <a:srgbClr val="028910"/>
                </a:solidFill>
                <a:latin typeface="+mn-lt"/>
              </a:rPr>
              <a:t>Một chiếc đỉnh bằng gốm tráng men trang trí đắp nổi rồng và nghê do thợ làng Bát Tràng chế tạo vào năm 1736, thời Cảnh Hưng.</a:t>
            </a:r>
            <a:endParaRPr lang="en-US" altLang="vi-VN" sz="2100" b="1" dirty="0">
              <a:solidFill>
                <a:srgbClr val="028910"/>
              </a:solidFill>
              <a:latin typeface="+mn-lt"/>
            </a:endParaRPr>
          </a:p>
        </p:txBody>
      </p:sp>
      <p:pic>
        <p:nvPicPr>
          <p:cNvPr id="31747" name="Picture 4" descr="C:\Users\admin\Downloads\Dinh_trang_tri_dap_noi_rong_va_nghe.png">
            <a:extLst>
              <a:ext uri="{FF2B5EF4-FFF2-40B4-BE49-F238E27FC236}">
                <a16:creationId xmlns:a16="http://schemas.microsoft.com/office/drawing/2014/main" id="{52F0EB35-98DB-00E1-D7DF-A10B43781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51" y="500063"/>
            <a:ext cx="2717006" cy="3988594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Content Placeholder 3" descr="31.jpg">
            <a:extLst>
              <a:ext uri="{FF2B5EF4-FFF2-40B4-BE49-F238E27FC236}">
                <a16:creationId xmlns:a16="http://schemas.microsoft.com/office/drawing/2014/main" id="{1FBBC6BA-E625-861F-B4D8-2219877D47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4382" y="1265635"/>
            <a:ext cx="4313635" cy="3253978"/>
          </a:xfrm>
          <a:prstGeom prst="roundRect">
            <a:avLst/>
          </a:prstGeom>
        </p:spPr>
      </p:pic>
      <p:sp>
        <p:nvSpPr>
          <p:cNvPr id="40963" name="Title 1">
            <a:extLst>
              <a:ext uri="{FF2B5EF4-FFF2-40B4-BE49-F238E27FC236}">
                <a16:creationId xmlns:a16="http://schemas.microsoft.com/office/drawing/2014/main" id="{7DF449C9-7F4B-1C5C-7F06-8C7D7D5218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438150"/>
            <a:ext cx="5781675" cy="514350"/>
          </a:xfrm>
          <a:prstGeom prst="roundRect">
            <a:avLst/>
          </a:prstGeom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en-US" altLang="vi-VN" sz="3200" b="1" dirty="0" err="1">
                <a:solidFill>
                  <a:srgbClr val="0289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vi-VN" sz="3200" b="1" dirty="0">
                <a:solidFill>
                  <a:srgbClr val="0289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289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lụa</a:t>
            </a:r>
            <a:r>
              <a:rPr lang="en-US" altLang="vi-VN" sz="3200" b="1" dirty="0">
                <a:solidFill>
                  <a:srgbClr val="0289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289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altLang="vi-VN" sz="3200" b="1" dirty="0">
                <a:solidFill>
                  <a:srgbClr val="0289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289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vi-VN" sz="3200" b="1" dirty="0">
                <a:solidFill>
                  <a:srgbClr val="0289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vi-VN" sz="3200" b="1" dirty="0" err="1">
                <a:solidFill>
                  <a:srgbClr val="0289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vi-VN" sz="3200" b="1" dirty="0">
                <a:solidFill>
                  <a:srgbClr val="0289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289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vi-VN" sz="3200" b="1" dirty="0">
                <a:solidFill>
                  <a:srgbClr val="02891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0964" name="Picture 4">
            <a:extLst>
              <a:ext uri="{FF2B5EF4-FFF2-40B4-BE49-F238E27FC236}">
                <a16:creationId xmlns:a16="http://schemas.microsoft.com/office/drawing/2014/main" id="{3E991A44-1FD8-8CA1-85D8-1345A395C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269207"/>
            <a:ext cx="4333875" cy="3250406"/>
          </a:xfrm>
          <a:prstGeom prst="round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8026A4-E20D-7C34-8B47-D462ECA27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5325" y="1269206"/>
            <a:ext cx="4311770" cy="3255546"/>
          </a:xfrm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at British Pea Week by Slidesgo">
  <a:themeElements>
    <a:clrScheme name="Simple Light">
      <a:dk1>
        <a:srgbClr val="1C400D"/>
      </a:dk1>
      <a:lt1>
        <a:srgbClr val="F2FFCF"/>
      </a:lt1>
      <a:dk2>
        <a:srgbClr val="FF9893"/>
      </a:dk2>
      <a:lt2>
        <a:srgbClr val="CFE259"/>
      </a:lt2>
      <a:accent1>
        <a:srgbClr val="A4CE49"/>
      </a:accent1>
      <a:accent2>
        <a:srgbClr val="88C133"/>
      </a:accent2>
      <a:accent3>
        <a:srgbClr val="F4F476"/>
      </a:accent3>
      <a:accent4>
        <a:srgbClr val="2E305B"/>
      </a:accent4>
      <a:accent5>
        <a:srgbClr val="FFFFFF"/>
      </a:accent5>
      <a:accent6>
        <a:srgbClr val="FFFFFF"/>
      </a:accent6>
      <a:hlink>
        <a:srgbClr val="1C400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</TotalTime>
  <Words>698</Words>
  <Application>Microsoft Office PowerPoint</Application>
  <PresentationFormat>On-screen Show (16:9)</PresentationFormat>
  <Paragraphs>135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Algerian</vt:lpstr>
      <vt:lpstr>Times New Roman</vt:lpstr>
      <vt:lpstr>Calibri</vt:lpstr>
      <vt:lpstr>Fredoka One</vt:lpstr>
      <vt:lpstr>Arial</vt:lpstr>
      <vt:lpstr>Roboto</vt:lpstr>
      <vt:lpstr>#9Slide07 IcielCadena</vt:lpstr>
      <vt:lpstr>Anton</vt:lpstr>
      <vt:lpstr>#9Slide07 IcielBaliho Script</vt:lpstr>
      <vt:lpstr>#9Slide05 Gullever Font</vt:lpstr>
      <vt:lpstr>Brush Script MT</vt:lpstr>
      <vt:lpstr>Lato</vt:lpstr>
      <vt:lpstr>Great British Pea Week by Slidesgo</vt:lpstr>
      <vt:lpstr>Chào mừng thầy cô và các em  đến với tiết chuyên đề  phân môn Lịch Sử lớp 8</vt:lpstr>
      <vt:lpstr>PowerPoint Presentation</vt:lpstr>
      <vt:lpstr>PowerPoint Presentation</vt:lpstr>
      <vt:lpstr>NỘI DUNG CHÍNH</vt:lpstr>
      <vt:lpstr>PowerPoint Presentation</vt:lpstr>
      <vt:lpstr>PowerPoint Presentation</vt:lpstr>
      <vt:lpstr>PowerPoint Presentation</vt:lpstr>
      <vt:lpstr>Một chiếc đỉnh bằng gốm tráng men trang trí đắp nổi rồng và nghê do thợ làng Bát Tràng chế tạo vào năm 1736, thời Cảnh Hưng.</vt:lpstr>
      <vt:lpstr>Làng lụa Vạn Phúc ( Hà Đông)</vt:lpstr>
      <vt:lpstr>Làm giấy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Thương cảng Hội An thế kỉ XVIII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 địa lí  Địa lí hay - Học mê say</dc:title>
  <dc:creator>ASUS</dc:creator>
  <cp:lastModifiedBy>Dell</cp:lastModifiedBy>
  <cp:revision>109</cp:revision>
  <dcterms:modified xsi:type="dcterms:W3CDTF">2024-02-28T04:49:33Z</dcterms:modified>
</cp:coreProperties>
</file>