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39"/>
  </p:notesMasterIdLst>
  <p:sldIdLst>
    <p:sldId id="336" r:id="rId3"/>
    <p:sldId id="337" r:id="rId4"/>
    <p:sldId id="338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266" r:id="rId16"/>
    <p:sldId id="333" r:id="rId17"/>
    <p:sldId id="260" r:id="rId18"/>
    <p:sldId id="265" r:id="rId19"/>
    <p:sldId id="270" r:id="rId20"/>
    <p:sldId id="328" r:id="rId21"/>
    <p:sldId id="272" r:id="rId22"/>
    <p:sldId id="334" r:id="rId23"/>
    <p:sldId id="267" r:id="rId24"/>
    <p:sldId id="330" r:id="rId25"/>
    <p:sldId id="286" r:id="rId26"/>
    <p:sldId id="278" r:id="rId27"/>
    <p:sldId id="329" r:id="rId28"/>
    <p:sldId id="318" r:id="rId29"/>
    <p:sldId id="321" r:id="rId30"/>
    <p:sldId id="322" r:id="rId31"/>
    <p:sldId id="324" r:id="rId32"/>
    <p:sldId id="323" r:id="rId33"/>
    <p:sldId id="326" r:id="rId34"/>
    <p:sldId id="325" r:id="rId35"/>
    <p:sldId id="327" r:id="rId36"/>
    <p:sldId id="320" r:id="rId37"/>
    <p:sldId id="316" r:id="rId38"/>
  </p:sldIdLst>
  <p:sldSz cx="9144000" cy="5143500" type="screen16x9"/>
  <p:notesSz cx="6858000" cy="9144000"/>
  <p:embeddedFontLst>
    <p:embeddedFont>
      <p:font typeface="Anaheim" panose="020B0604020202020204" charset="0"/>
      <p:regular r:id="rId40"/>
    </p:embeddedFont>
    <p:embeddedFont>
      <p:font typeface="iCiel Cadena" panose="020B060402020202020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Aref Ruqaa" panose="020B0604020202020204" charset="-78"/>
      <p:regular r:id="rId46"/>
      <p:bold r:id="rId47"/>
    </p:embeddedFont>
    <p:embeddedFont>
      <p:font typeface="Nunito" panose="000005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298" y="82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audio" Target="NUL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0.png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4.png"/><Relationship Id="rId4" Type="http://schemas.openxmlformats.org/officeDocument/2006/relationships/audio" Target="../media/media3.mp3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0.png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4.png"/><Relationship Id="rId4" Type="http://schemas.openxmlformats.org/officeDocument/2006/relationships/audio" Target="../media/media3.mp3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0.png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4.png"/><Relationship Id="rId4" Type="http://schemas.openxmlformats.org/officeDocument/2006/relationships/audio" Target="../media/media3.mp3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0.png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4.png"/><Relationship Id="rId4" Type="http://schemas.openxmlformats.org/officeDocument/2006/relationships/audio" Target="../media/media3.mp3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4.wdp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3800" dirty="0"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39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/>
              <a:t>1. </a:t>
            </a:r>
            <a:r>
              <a:rPr lang="vi-VN" sz="3200" b="1" dirty="0" smtClean="0"/>
              <a:t>Quá trình hình thành và phát triển của Vương quốc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Lan</a:t>
            </a:r>
            <a:r>
              <a:rPr lang="en-US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  <a:endParaRPr lang="vi-VN" sz="3200" b="1" dirty="0">
              <a:solidFill>
                <a:srgbClr val="C24445"/>
              </a:solidFill>
              <a:latin typeface="Aref Ruqaa"/>
              <a:cs typeface="Aref Ruqaa"/>
              <a:sym typeface="Aref Ruq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33522" y="2176539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22" y="0"/>
            <a:ext cx="6114818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nhà nước là vua dưới vua có một phó tướng và 7 quan đại thần kiêm tổng đốc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</a:t>
            </a:r>
            <a:r>
              <a:rPr lang="vi-VN" sz="2800" dirty="0" smtClean="0">
                <a:latin typeface="+mj-lt"/>
              </a:rPr>
              <a:t>triển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Việc </a:t>
            </a:r>
            <a:r>
              <a:rPr lang="vi-VN" sz="2800" dirty="0">
                <a:latin typeface="+mj-lt"/>
              </a:rPr>
              <a:t>khai thác các sản vật quý được chú </a:t>
            </a:r>
            <a:r>
              <a:rPr lang="vi-VN" sz="2800" dirty="0" smtClean="0">
                <a:latin typeface="+mj-lt"/>
              </a:rPr>
              <a:t>trọng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</a:t>
            </a:r>
            <a:r>
              <a:rPr lang="vi-VN" sz="2800" dirty="0" smtClean="0">
                <a:latin typeface="+mj-lt"/>
              </a:rPr>
              <a:t>rao </a:t>
            </a:r>
            <a:r>
              <a:rPr lang="vi-VN" sz="2800" dirty="0">
                <a:latin typeface="+mj-lt"/>
              </a:rPr>
              <a:t>đổi buôn bán vượt ra ngoài biên </a:t>
            </a:r>
            <a:r>
              <a:rPr lang="vi-VN" sz="2800" dirty="0" smtClean="0">
                <a:latin typeface="+mj-lt"/>
              </a:rPr>
              <a:t>giới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C</a:t>
            </a:r>
            <a:r>
              <a:rPr lang="vi-VN" sz="2800" dirty="0" smtClean="0">
                <a:latin typeface="+mj-lt"/>
              </a:rPr>
              <a:t>uộc </a:t>
            </a:r>
            <a:r>
              <a:rPr lang="vi-VN" sz="2800" dirty="0">
                <a:latin typeface="+mj-lt"/>
              </a:rPr>
              <a:t>sống của cư dân thanh bình sung </a:t>
            </a:r>
            <a:r>
              <a:rPr lang="vi-VN" sz="2800" dirty="0" smtClean="0">
                <a:latin typeface="+mj-lt"/>
              </a:rPr>
              <a:t>túc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2. </a:t>
            </a:r>
            <a:r>
              <a:rPr lang="vi-VN" sz="3600" b="1" dirty="0" smtClean="0">
                <a:solidFill>
                  <a:srgbClr val="C24445"/>
                </a:solidFill>
              </a:rPr>
              <a:t>Vương </a:t>
            </a:r>
            <a:r>
              <a:rPr lang="vi-VN" sz="3600" b="1" dirty="0">
                <a:solidFill>
                  <a:srgbClr val="C24445"/>
                </a:solidFill>
              </a:rPr>
              <a:t>quốc Lào thời </a:t>
            </a:r>
            <a:r>
              <a:rPr lang="vi-VN" sz="3600" b="1" dirty="0" smtClean="0">
                <a:solidFill>
                  <a:srgbClr val="C24445"/>
                </a:solidFill>
              </a:rPr>
              <a:t>Lan </a:t>
            </a:r>
            <a:r>
              <a:rPr lang="vi-VN" sz="3600" b="1" dirty="0">
                <a:solidFill>
                  <a:srgbClr val="C24445"/>
                </a:solidFill>
              </a:rPr>
              <a:t>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0629" y="213014"/>
            <a:ext cx="4094018" cy="4717472"/>
            <a:chOff x="0" y="1"/>
            <a:chExt cx="4533900" cy="49819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90871" y="3145819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581" y="275213"/>
            <a:ext cx="568806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sẵn tạo ra những điệu múa vui tươi cởi mở như điệu múa hoa </a:t>
            </a:r>
            <a:r>
              <a:rPr lang="vi-VN" sz="3200" dirty="0" smtClean="0">
                <a:latin typeface="+mj-lt"/>
              </a:rPr>
              <a:t>Chăm-pa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</a:t>
            </a:r>
            <a:r>
              <a:rPr lang="vi-VN" sz="3200" dirty="0" smtClean="0">
                <a:latin typeface="+mj-lt"/>
              </a:rPr>
              <a:t>Luồng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3. </a:t>
            </a:r>
            <a:r>
              <a:rPr lang="en-US" sz="3600" b="1" dirty="0" err="1" smtClean="0">
                <a:solidFill>
                  <a:srgbClr val="C24445"/>
                </a:solidFill>
              </a:rPr>
              <a:t>Một</a:t>
            </a:r>
            <a:r>
              <a:rPr lang="en-US" sz="3600" b="1" dirty="0" smtClean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Họ </a:t>
            </a:r>
            <a:r>
              <a:rPr lang="vi-VN" sz="2400" dirty="0">
                <a:latin typeface="+mj-lt"/>
              </a:rPr>
              <a:t>thích ca múa nhạc nên đã sẵn tạo ra những điệu múa vui tươi cởi mở như điệu múa hoa </a:t>
            </a:r>
            <a:r>
              <a:rPr lang="vi-VN" sz="2400" dirty="0" smtClean="0">
                <a:latin typeface="+mj-lt"/>
              </a:rPr>
              <a:t>Chăm-pa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Nhiều </a:t>
            </a:r>
            <a:r>
              <a:rPr lang="vi-VN" sz="2400" dirty="0">
                <a:latin typeface="+mj-lt"/>
              </a:rPr>
              <a:t>công trình kiến trúc Phật giáo được xây dựng tiêu biểu là Thạt </a:t>
            </a:r>
            <a:r>
              <a:rPr lang="vi-VN" sz="2400" dirty="0" smtClean="0">
                <a:latin typeface="+mj-lt"/>
              </a:rPr>
              <a:t>Luồng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41" y="1052160"/>
            <a:ext cx="9028959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49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96" y="1610591"/>
            <a:ext cx="6685514" cy="3551600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14367" y="3575812"/>
            <a:ext cx="2169750" cy="12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98484" y="250650"/>
            <a:ext cx="4166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17;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68292" y="0"/>
            <a:ext cx="3015826" cy="3026660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5804" y="1000773"/>
            <a:ext cx="6809822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4" y="2571750"/>
            <a:ext cx="2548873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1. Q</a:t>
            </a:r>
            <a:r>
              <a:rPr lang="en" sz="2800" b="1" dirty="0" smtClean="0"/>
              <a:t>uá trình hình thành và phát triển của Vương quốc</a:t>
            </a:r>
            <a:endParaRPr sz="28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/>
              <a:t>2. Vương quốc Lào thời Lang Xang</a:t>
            </a:r>
            <a:endParaRPr sz="28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3. M</a:t>
            </a:r>
            <a:r>
              <a:rPr lang="en" sz="2800" b="1" dirty="0" smtClean="0"/>
              <a:t>ột số nét tiêu biểu về văn hóa</a:t>
            </a:r>
            <a:endParaRPr sz="28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181" y="62099"/>
            <a:ext cx="6437934" cy="1969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411" y="2873875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4709" y="2369837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280028" y="168731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8474" y="90637"/>
            <a:ext cx="4725026" cy="3404741"/>
            <a:chOff x="134930" y="1230225"/>
            <a:chExt cx="3886191" cy="27968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8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79906" y="2045398"/>
            <a:ext cx="4964094" cy="2857157"/>
            <a:chOff x="4917661" y="1359598"/>
            <a:chExt cx="3861350" cy="25255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27042" y="3259447"/>
              <a:ext cx="2536320" cy="62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ùm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956</Words>
  <Application>Microsoft Office PowerPoint</Application>
  <PresentationFormat>On-screen Show (16:9)</PresentationFormat>
  <Paragraphs>125</Paragraphs>
  <Slides>36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Frankfurter</vt:lpstr>
      <vt:lpstr>Anaheim</vt:lpstr>
      <vt:lpstr>#9Slide02 Tieu de dai</vt:lpstr>
      <vt:lpstr>Times New Roman</vt:lpstr>
      <vt:lpstr>Wingdings</vt:lpstr>
      <vt:lpstr>Poppins</vt:lpstr>
      <vt:lpstr>iCiel Cadena</vt:lpstr>
      <vt:lpstr>Calibri</vt:lpstr>
      <vt:lpstr>Aref Ruqaa</vt:lpstr>
      <vt:lpstr>Arial</vt:lpstr>
      <vt:lpstr>Nunito</vt:lpstr>
      <vt:lpstr>#9Slide02 Noi dung dai</vt:lpstr>
      <vt:lpstr>Language Arts for High School - 9th Grade: POV and Narrative Voice by Slidesgo</vt:lpstr>
      <vt:lpstr>Office Theme</vt:lpstr>
      <vt:lpstr>KHỞI ĐỘNG</vt:lpstr>
      <vt:lpstr>PowerPoint Presentation</vt:lpstr>
      <vt:lpstr>PowerPoint Presentation</vt:lpstr>
      <vt:lpstr>PowerPoint Presentation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Dell</cp:lastModifiedBy>
  <cp:revision>34</cp:revision>
  <dcterms:modified xsi:type="dcterms:W3CDTF">2024-02-28T04:46:30Z</dcterms:modified>
</cp:coreProperties>
</file>