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106" r:id="rId2"/>
    <p:sldMasterId id="2147484118" r:id="rId3"/>
    <p:sldMasterId id="2147484144" r:id="rId4"/>
  </p:sldMasterIdLst>
  <p:notesMasterIdLst>
    <p:notesMasterId r:id="rId28"/>
  </p:notesMasterIdLst>
  <p:sldIdLst>
    <p:sldId id="323" r:id="rId5"/>
    <p:sldId id="320" r:id="rId6"/>
    <p:sldId id="307" r:id="rId7"/>
    <p:sldId id="276" r:id="rId8"/>
    <p:sldId id="274" r:id="rId9"/>
    <p:sldId id="295" r:id="rId10"/>
    <p:sldId id="296" r:id="rId11"/>
    <p:sldId id="297" r:id="rId12"/>
    <p:sldId id="308" r:id="rId13"/>
    <p:sldId id="294" r:id="rId14"/>
    <p:sldId id="298" r:id="rId15"/>
    <p:sldId id="299" r:id="rId16"/>
    <p:sldId id="301" r:id="rId17"/>
    <p:sldId id="300" r:id="rId18"/>
    <p:sldId id="306" r:id="rId19"/>
    <p:sldId id="302" r:id="rId20"/>
    <p:sldId id="309" r:id="rId21"/>
    <p:sldId id="310" r:id="rId22"/>
    <p:sldId id="304" r:id="rId23"/>
    <p:sldId id="305" r:id="rId24"/>
    <p:sldId id="315" r:id="rId25"/>
    <p:sldId id="317" r:id="rId26"/>
    <p:sldId id="322" r:id="rId27"/>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D60093"/>
    <a:srgbClr val="660033"/>
    <a:srgbClr val="006600"/>
    <a:srgbClr val="FF6600"/>
    <a:srgbClr val="FFFF66"/>
    <a:srgbClr val="66FF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2" autoAdjust="0"/>
    <p:restoredTop sz="94660"/>
  </p:normalViewPr>
  <p:slideViewPr>
    <p:cSldViewPr>
      <p:cViewPr varScale="1">
        <p:scale>
          <a:sx n="82" d="100"/>
          <a:sy n="82" d="100"/>
        </p:scale>
        <p:origin x="1526"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E547645-1CC4-475B-8665-626A755703F5}" type="datetimeFigureOut">
              <a:rPr lang="en-US"/>
              <a:pPr>
                <a:defRPr/>
              </a:pPr>
              <a:t>1/4/2024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EB4EA81-9F5A-4BF9-B367-6E2E13C4E446}"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AD3DD4C-B826-44EC-9CC1-B67F33839A06}" type="slidenum">
              <a:rPr lang="en-US" altLang="vi-VN">
                <a:latin typeface="VNI-Times" pitchFamily="2" charset="0"/>
              </a:rPr>
              <a:pPr algn="r" eaLnBrk="1" hangingPunct="1">
                <a:spcBef>
                  <a:spcPct val="0"/>
                </a:spcBef>
              </a:pPr>
              <a:t>1</a:t>
            </a:fld>
            <a:endParaRPr lang="en-US" altLang="vi-VN">
              <a:latin typeface="VNI-Times" pitchFamily="2" charset="0"/>
            </a:endParaRPr>
          </a:p>
        </p:txBody>
      </p:sp>
      <p:sp>
        <p:nvSpPr>
          <p:cNvPr id="194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F1C88E1-CCA2-4144-81C1-CA5D131828A4}" type="slidenum">
              <a:rPr lang="en-US" altLang="vi-VN">
                <a:latin typeface="Arial" panose="020B0604020202020204" pitchFamily="34" charset="0"/>
              </a:rPr>
              <a:pPr algn="r" eaLnBrk="1" hangingPunct="1">
                <a:spcBef>
                  <a:spcPct val="0"/>
                </a:spcBef>
              </a:pPr>
              <a:t>1</a:t>
            </a:fld>
            <a:endParaRPr lang="en-US" altLang="vi-VN">
              <a:latin typeface="Arial" panose="020B0604020202020204" pitchFamily="34" charset="0"/>
            </a:endParaRPr>
          </a:p>
        </p:txBody>
      </p:sp>
      <p:sp>
        <p:nvSpPr>
          <p:cNvPr id="1946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CD3C534-1737-46E2-BA03-8AA5FCB376B8}" type="slidenum">
              <a:rPr lang="en-US" altLang="vi-VN"/>
              <a:pPr algn="r" eaLnBrk="1" hangingPunct="1">
                <a:spcBef>
                  <a:spcPct val="0"/>
                </a:spcBef>
              </a:pPr>
              <a:t>1</a:t>
            </a:fld>
            <a:endParaRPr lang="en-US" altLang="vi-VN"/>
          </a:p>
        </p:txBody>
      </p:sp>
      <p:sp>
        <p:nvSpPr>
          <p:cNvPr id="1946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numCol="1" anchor="t" anchorCtr="0" compatLnSpc="1">
            <a:prstTxWarp prst="textNoShape">
              <a:avLst/>
            </a:prstTxWarp>
          </a:bodyPr>
          <a:lstStyle/>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a:p>
            <a:pPr eaLnBrk="1" hangingPunct="1">
              <a:lnSpc>
                <a:spcPct val="90000"/>
              </a:lnSpc>
              <a:spcBef>
                <a:spcPct val="0"/>
              </a:spcBef>
            </a:pPr>
            <a:endParaRPr lang="en-US" altLang="vi-VN" sz="10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18C087B-7FEF-4D74-A9AF-44970C1451BE}" type="slidenum">
              <a:rPr lang="en-US" altLang="vi-VN"/>
              <a:pPr algn="r" eaLnBrk="1" hangingPunct="1">
                <a:spcBef>
                  <a:spcPct val="0"/>
                </a:spcBef>
              </a:pPr>
              <a:t>13</a:t>
            </a:fld>
            <a:endParaRPr lang="en-US" altLang="vi-VN"/>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DDD3EC5-1175-45EC-A959-0C7806ED4E54}" type="slidenum">
              <a:rPr lang="en-US" altLang="vi-VN"/>
              <a:pPr algn="r" eaLnBrk="1" hangingPunct="1">
                <a:spcBef>
                  <a:spcPct val="0"/>
                </a:spcBef>
              </a:pPr>
              <a:t>14</a:t>
            </a:fld>
            <a:endParaRPr lang="en-US" altLang="vi-VN"/>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EC274D-C45E-4C2B-869F-1119FA50AD70}" type="slidenum">
              <a:rPr lang="en-US" altLang="vi-VN"/>
              <a:pPr algn="r" eaLnBrk="1" hangingPunct="1">
                <a:spcBef>
                  <a:spcPct val="0"/>
                </a:spcBef>
              </a:pPr>
              <a:t>15</a:t>
            </a:fld>
            <a:endParaRPr lang="en-US" altLang="vi-VN"/>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9DFD07C-1DE5-423B-B564-10C1B0576DF9}" type="slidenum">
              <a:rPr lang="en-US" altLang="vi-VN"/>
              <a:pPr algn="r" eaLnBrk="1" hangingPunct="1">
                <a:spcBef>
                  <a:spcPct val="0"/>
                </a:spcBef>
              </a:pPr>
              <a:t>19</a:t>
            </a:fld>
            <a:endParaRPr lang="en-US" altLang="vi-VN"/>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C5BF742-7825-4FFB-B46A-7FB5F71112E8}" type="slidenum">
              <a:rPr lang="en-US" altLang="vi-VN"/>
              <a:pPr algn="r" eaLnBrk="1" hangingPunct="1">
                <a:spcBef>
                  <a:spcPct val="0"/>
                </a:spcBef>
              </a:pPr>
              <a:t>20</a:t>
            </a:fld>
            <a:endParaRPr lang="en-US" altLang="vi-VN"/>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DFAC163-E093-4C6D-A19B-9B7605CC61FB}" type="slidenum">
              <a:rPr lang="en-US" altLang="vi-VN"/>
              <a:pPr algn="r" eaLnBrk="1" hangingPunct="1">
                <a:spcBef>
                  <a:spcPct val="0"/>
                </a:spcBef>
              </a:pPr>
              <a:t>4</a:t>
            </a:fld>
            <a:endParaRPr lang="en-US" altLang="vi-VN"/>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7AD2BA-3B23-4FE3-BBE0-9FF169EC4A38}" type="slidenum">
              <a:rPr lang="en-US" altLang="vi-VN" smtClean="0"/>
              <a:pPr>
                <a:spcBef>
                  <a:spcPct val="0"/>
                </a:spcBef>
              </a:pPr>
              <a:t>5</a:t>
            </a:fld>
            <a:endParaRPr lang="en-US" altLang="vi-VN" smtClean="0"/>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38AA7DB-D9D4-4EF5-9A1B-642629E30F56}" type="slidenum">
              <a:rPr lang="en-US" altLang="vi-VN"/>
              <a:pPr algn="r" eaLnBrk="1" hangingPunct="1">
                <a:spcBef>
                  <a:spcPct val="0"/>
                </a:spcBef>
              </a:pPr>
              <a:t>6</a:t>
            </a:fld>
            <a:endParaRPr lang="en-US" altLang="vi-VN"/>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5AD4AAF-D444-4992-8D4F-78E0529CEAD2}" type="slidenum">
              <a:rPr lang="en-US" altLang="vi-VN"/>
              <a:pPr algn="r" eaLnBrk="1" hangingPunct="1">
                <a:spcBef>
                  <a:spcPct val="0"/>
                </a:spcBef>
              </a:pPr>
              <a:t>7</a:t>
            </a:fld>
            <a:endParaRPr lang="en-US" altLang="vi-VN"/>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D81F953-4887-4D75-B254-E232819B0B7F}" type="slidenum">
              <a:rPr lang="en-US" altLang="vi-VN"/>
              <a:pPr algn="r" eaLnBrk="1" hangingPunct="1">
                <a:spcBef>
                  <a:spcPct val="0"/>
                </a:spcBef>
              </a:pPr>
              <a:t>8</a:t>
            </a:fld>
            <a:endParaRPr lang="en-US" altLang="vi-VN"/>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45C8B41-F09A-408F-A8E7-73DDCF4F06BD}" type="slidenum">
              <a:rPr lang="en-US" altLang="vi-VN"/>
              <a:pPr algn="r" eaLnBrk="1" hangingPunct="1">
                <a:spcBef>
                  <a:spcPct val="0"/>
                </a:spcBef>
              </a:pPr>
              <a:t>10</a:t>
            </a:fld>
            <a:endParaRPr lang="en-US" altLang="vi-VN"/>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B5D9761-5404-4A92-B715-0660AB3A1A6D}" type="slidenum">
              <a:rPr lang="en-US" altLang="vi-VN"/>
              <a:pPr algn="r" eaLnBrk="1" hangingPunct="1">
                <a:spcBef>
                  <a:spcPct val="0"/>
                </a:spcBef>
              </a:pPr>
              <a:t>11</a:t>
            </a:fld>
            <a:endParaRPr lang="en-US" altLang="vi-VN"/>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1740737-0EB8-4554-88D7-D8D390599952}" type="slidenum">
              <a:rPr lang="en-US" altLang="vi-VN"/>
              <a:pPr algn="r" eaLnBrk="1" hangingPunct="1">
                <a:spcBef>
                  <a:spcPct val="0"/>
                </a:spcBef>
              </a:pPr>
              <a:t>12</a:t>
            </a:fld>
            <a:endParaRPr lang="en-US" altLang="vi-VN"/>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defRPr/>
              </a:pPr>
              <a:endParaRPr lang="en-US" altLang="en-US" sz="2400" smtClean="0">
                <a:latin typeface="Times New Roman" panose="02020603050405020304"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defRPr/>
                </a:pPr>
                <a:endParaRPr lang="en-US" altLang="en-US" sz="2400" smtClean="0">
                  <a:latin typeface="Times New Roman" panose="02020603050405020304"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defRPr/>
                </a:pPr>
                <a:endParaRPr lang="en-US" altLang="en-US" sz="2400" smtClean="0">
                  <a:latin typeface="Times New Roman" panose="02020603050405020304"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defRPr/>
                </a:pPr>
                <a:endParaRPr lang="en-US" altLang="en-US" sz="2400" smtClean="0">
                  <a:latin typeface="Times New Roman" panose="02020603050405020304"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0731"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3073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7AC3BA03-BADA-44C1-8732-EE9BE083947F}" type="slidenum">
              <a:rPr lang="en-US" altLang="vi-VN"/>
              <a:pPr>
                <a:defRPr/>
              </a:pPr>
              <a:t>‹#›</a:t>
            </a:fld>
            <a:endParaRPr lang="en-US" altLang="vi-VN"/>
          </a:p>
        </p:txBody>
      </p:sp>
    </p:spTree>
    <p:extLst>
      <p:ext uri="{BB962C8B-B14F-4D97-AF65-F5344CB8AC3E}">
        <p14:creationId xmlns:p14="http://schemas.microsoft.com/office/powerpoint/2010/main" val="2552234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5BFC772-25CC-4269-9260-FADBB067291A}" type="slidenum">
              <a:rPr lang="en-US" altLang="vi-VN"/>
              <a:pPr>
                <a:defRPr/>
              </a:pPr>
              <a:t>‹#›</a:t>
            </a:fld>
            <a:endParaRPr lang="en-US" altLang="vi-VN"/>
          </a:p>
        </p:txBody>
      </p:sp>
    </p:spTree>
    <p:extLst>
      <p:ext uri="{BB962C8B-B14F-4D97-AF65-F5344CB8AC3E}">
        <p14:creationId xmlns:p14="http://schemas.microsoft.com/office/powerpoint/2010/main" val="3585416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3948734-A92B-4894-BB0C-6224BE0A4D54}" type="slidenum">
              <a:rPr lang="en-US" altLang="vi-VN"/>
              <a:pPr>
                <a:defRPr/>
              </a:pPr>
              <a:t>‹#›</a:t>
            </a:fld>
            <a:endParaRPr lang="en-US" altLang="vi-VN"/>
          </a:p>
        </p:txBody>
      </p:sp>
    </p:spTree>
    <p:extLst>
      <p:ext uri="{BB962C8B-B14F-4D97-AF65-F5344CB8AC3E}">
        <p14:creationId xmlns:p14="http://schemas.microsoft.com/office/powerpoint/2010/main" val="3121867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8B592A16-71D6-4347-A5B7-37E9CD2A940A}" type="slidenum">
              <a:rPr lang="en-US" altLang="vi-VN"/>
              <a:pPr>
                <a:defRPr/>
              </a:pPr>
              <a:t>‹#›</a:t>
            </a:fld>
            <a:endParaRPr lang="en-US" altLang="vi-VN"/>
          </a:p>
        </p:txBody>
      </p:sp>
    </p:spTree>
    <p:extLst>
      <p:ext uri="{BB962C8B-B14F-4D97-AF65-F5344CB8AC3E}">
        <p14:creationId xmlns:p14="http://schemas.microsoft.com/office/powerpoint/2010/main" val="2253833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eaLnBrk="1" hangingPunct="1">
              <a:defRPr/>
            </a:pPr>
            <a:endParaRPr lang="en-US" sz="1800"/>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endParaRPr lang="en-US"/>
          </a:p>
        </p:txBody>
      </p:sp>
      <p:sp>
        <p:nvSpPr>
          <p:cNvPr id="8" name="Slide Number Placeholder 15"/>
          <p:cNvSpPr>
            <a:spLocks noGrp="1"/>
          </p:cNvSpPr>
          <p:nvPr>
            <p:ph type="sldNum" sz="quarter" idx="11"/>
          </p:nvPr>
        </p:nvSpPr>
        <p:spPr/>
        <p:txBody>
          <a:bodyPr/>
          <a:lstStyle>
            <a:lvl1pPr>
              <a:defRPr/>
            </a:lvl1pPr>
          </a:lstStyle>
          <a:p>
            <a:pPr>
              <a:defRPr/>
            </a:pPr>
            <a:fld id="{42FCA6A8-008C-440A-9432-89864EB5428C}" type="slidenum">
              <a:rPr lang="en-US" altLang="vi-VN"/>
              <a:pPr>
                <a:defRPr/>
              </a:pPr>
              <a:t>‹#›</a:t>
            </a:fld>
            <a:endParaRPr lang="en-US" altLang="vi-VN"/>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64023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48BE3BCD-C623-4B8E-9182-A80C0A26B532}" type="slidenum">
              <a:rPr lang="en-US" altLang="vi-VN"/>
              <a:pPr>
                <a:defRPr/>
              </a:pPr>
              <a:t>‹#›</a:t>
            </a:fld>
            <a:endParaRPr lang="en-US" altLang="vi-VN"/>
          </a:p>
        </p:txBody>
      </p:sp>
    </p:spTree>
    <p:extLst>
      <p:ext uri="{BB962C8B-B14F-4D97-AF65-F5344CB8AC3E}">
        <p14:creationId xmlns:p14="http://schemas.microsoft.com/office/powerpoint/2010/main" val="4256767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011D66-8C97-4F26-8451-EA7390CBD9B2}" type="slidenum">
              <a:rPr lang="en-US" altLang="vi-VN"/>
              <a:pPr>
                <a:defRPr/>
              </a:pPr>
              <a:t>‹#›</a:t>
            </a:fld>
            <a:endParaRPr lang="en-US" altLang="vi-VN"/>
          </a:p>
        </p:txBody>
      </p:sp>
    </p:spTree>
    <p:extLst>
      <p:ext uri="{BB962C8B-B14F-4D97-AF65-F5344CB8AC3E}">
        <p14:creationId xmlns:p14="http://schemas.microsoft.com/office/powerpoint/2010/main" val="3122985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E4D19C42-9104-4CF3-9594-BD913509BD1E}" type="slidenum">
              <a:rPr lang="en-US" altLang="vi-VN"/>
              <a:pPr>
                <a:defRPr/>
              </a:pPr>
              <a:t>‹#›</a:t>
            </a:fld>
            <a:endParaRPr lang="en-US" altLang="vi-VN"/>
          </a:p>
        </p:txBody>
      </p:sp>
    </p:spTree>
    <p:extLst>
      <p:ext uri="{BB962C8B-B14F-4D97-AF65-F5344CB8AC3E}">
        <p14:creationId xmlns:p14="http://schemas.microsoft.com/office/powerpoint/2010/main" val="3912151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980EF160-1EAF-405F-B685-B4763688B0E4}" type="slidenum">
              <a:rPr lang="en-US" altLang="vi-VN"/>
              <a:pPr>
                <a:defRPr/>
              </a:pPr>
              <a:t>‹#›</a:t>
            </a:fld>
            <a:endParaRPr lang="en-US" altLang="vi-VN"/>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682498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8012EB70-FF82-487B-94EC-C199931A7815}" type="slidenum">
              <a:rPr lang="en-US" altLang="vi-VN"/>
              <a:pPr>
                <a:defRPr/>
              </a:pPr>
              <a:t>‹#›</a:t>
            </a:fld>
            <a:endParaRPr lang="en-US" altLang="vi-VN"/>
          </a:p>
        </p:txBody>
      </p:sp>
    </p:spTree>
    <p:extLst>
      <p:ext uri="{BB962C8B-B14F-4D97-AF65-F5344CB8AC3E}">
        <p14:creationId xmlns:p14="http://schemas.microsoft.com/office/powerpoint/2010/main" val="3729093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6A0CE1F2-88AB-44C2-8D3E-C597666984ED}" type="slidenum">
              <a:rPr lang="en-US" altLang="vi-VN"/>
              <a:pPr>
                <a:defRPr/>
              </a:pPr>
              <a:t>‹#›</a:t>
            </a:fld>
            <a:endParaRPr lang="en-US" altLang="vi-VN"/>
          </a:p>
        </p:txBody>
      </p:sp>
    </p:spTree>
    <p:extLst>
      <p:ext uri="{BB962C8B-B14F-4D97-AF65-F5344CB8AC3E}">
        <p14:creationId xmlns:p14="http://schemas.microsoft.com/office/powerpoint/2010/main" val="20940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4C42F87-AC77-46A7-A70C-9D605BF633DE}" type="slidenum">
              <a:rPr lang="en-US" altLang="vi-VN"/>
              <a:pPr>
                <a:defRPr/>
              </a:pPr>
              <a:t>‹#›</a:t>
            </a:fld>
            <a:endParaRPr lang="en-US" altLang="vi-VN"/>
          </a:p>
        </p:txBody>
      </p:sp>
    </p:spTree>
    <p:extLst>
      <p:ext uri="{BB962C8B-B14F-4D97-AF65-F5344CB8AC3E}">
        <p14:creationId xmlns:p14="http://schemas.microsoft.com/office/powerpoint/2010/main" val="3351147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452D57D7-7CFD-4A19-947C-9737579CB3F0}" type="slidenum">
              <a:rPr lang="en-US" altLang="vi-VN"/>
              <a:pPr>
                <a:defRPr/>
              </a:pPr>
              <a:t>‹#›</a:t>
            </a:fld>
            <a:endParaRPr lang="en-US" altLang="vi-VN"/>
          </a:p>
        </p:txBody>
      </p:sp>
    </p:spTree>
    <p:extLst>
      <p:ext uri="{BB962C8B-B14F-4D97-AF65-F5344CB8AC3E}">
        <p14:creationId xmlns:p14="http://schemas.microsoft.com/office/powerpoint/2010/main" val="3840302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4A5FFB6F-8C8F-4FEC-9AFA-3E537C5E3F72}" type="slidenum">
              <a:rPr lang="en-US" altLang="vi-VN"/>
              <a:pPr>
                <a:defRPr/>
              </a:pPr>
              <a:t>‹#›</a:t>
            </a:fld>
            <a:endParaRPr lang="en-US" altLang="vi-VN"/>
          </a:p>
        </p:txBody>
      </p:sp>
    </p:spTree>
    <p:extLst>
      <p:ext uri="{BB962C8B-B14F-4D97-AF65-F5344CB8AC3E}">
        <p14:creationId xmlns:p14="http://schemas.microsoft.com/office/powerpoint/2010/main" val="3861646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40FA24EE-BCE6-410B-ABCF-2C0DF6E6BB8C}" type="slidenum">
              <a:rPr lang="en-US" altLang="vi-VN"/>
              <a:pPr>
                <a:defRPr/>
              </a:pPr>
              <a:t>‹#›</a:t>
            </a:fld>
            <a:endParaRPr lang="en-US" altLang="vi-VN"/>
          </a:p>
        </p:txBody>
      </p:sp>
    </p:spTree>
    <p:extLst>
      <p:ext uri="{BB962C8B-B14F-4D97-AF65-F5344CB8AC3E}">
        <p14:creationId xmlns:p14="http://schemas.microsoft.com/office/powerpoint/2010/main" val="263058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E4CA631E-8D76-4A53-A43B-4B10B4F2D3B3}" type="slidenum">
              <a:rPr lang="en-US" altLang="vi-VN"/>
              <a:pPr>
                <a:defRPr/>
              </a:pPr>
              <a:t>‹#›</a:t>
            </a:fld>
            <a:endParaRPr lang="en-US" altLang="vi-VN"/>
          </a:p>
        </p:txBody>
      </p:sp>
    </p:spTree>
    <p:extLst>
      <p:ext uri="{BB962C8B-B14F-4D97-AF65-F5344CB8AC3E}">
        <p14:creationId xmlns:p14="http://schemas.microsoft.com/office/powerpoint/2010/main" val="4245109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BDAEBFC5-83E7-4CC3-8EEA-6062E15D070F}" type="slidenum">
              <a:rPr lang="en-US" altLang="vi-VN"/>
              <a:pPr>
                <a:defRPr/>
              </a:pPr>
              <a:t>‹#›</a:t>
            </a:fld>
            <a:endParaRPr lang="en-US" altLang="vi-VN"/>
          </a:p>
        </p:txBody>
      </p:sp>
    </p:spTree>
    <p:extLst>
      <p:ext uri="{BB962C8B-B14F-4D97-AF65-F5344CB8AC3E}">
        <p14:creationId xmlns:p14="http://schemas.microsoft.com/office/powerpoint/2010/main" val="781104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2C9B6F21-7242-46D3-8665-6AB587D19F06}" type="slidenum">
              <a:rPr lang="en-US" altLang="vi-VN"/>
              <a:pPr>
                <a:defRPr/>
              </a:pPr>
              <a:t>‹#›</a:t>
            </a:fld>
            <a:endParaRPr lang="en-US" altLang="vi-VN"/>
          </a:p>
        </p:txBody>
      </p:sp>
    </p:spTree>
    <p:extLst>
      <p:ext uri="{BB962C8B-B14F-4D97-AF65-F5344CB8AC3E}">
        <p14:creationId xmlns:p14="http://schemas.microsoft.com/office/powerpoint/2010/main" val="3502413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95990D1A-7019-4960-9D0D-0DE52A5E86DF}" type="slidenum">
              <a:rPr lang="en-US" altLang="vi-VN"/>
              <a:pPr>
                <a:defRPr/>
              </a:pPr>
              <a:t>‹#›</a:t>
            </a:fld>
            <a:endParaRPr lang="en-US" altLang="vi-VN"/>
          </a:p>
        </p:txBody>
      </p:sp>
    </p:spTree>
    <p:extLst>
      <p:ext uri="{BB962C8B-B14F-4D97-AF65-F5344CB8AC3E}">
        <p14:creationId xmlns:p14="http://schemas.microsoft.com/office/powerpoint/2010/main" val="78577753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1BE8B412-3AD4-4666-AAED-EB8DEAB7F9B7}" type="slidenum">
              <a:rPr lang="en-US" altLang="vi-VN"/>
              <a:pPr>
                <a:defRPr/>
              </a:pPr>
              <a:t>‹#›</a:t>
            </a:fld>
            <a:endParaRPr lang="en-US" altLang="vi-VN"/>
          </a:p>
        </p:txBody>
      </p:sp>
    </p:spTree>
    <p:extLst>
      <p:ext uri="{BB962C8B-B14F-4D97-AF65-F5344CB8AC3E}">
        <p14:creationId xmlns:p14="http://schemas.microsoft.com/office/powerpoint/2010/main" val="3303703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CA967105-BAA2-4518-8498-B8CBFE920BEF}" type="slidenum">
              <a:rPr lang="en-US" altLang="vi-VN"/>
              <a:pPr>
                <a:defRPr/>
              </a:pPr>
              <a:t>‹#›</a:t>
            </a:fld>
            <a:endParaRPr lang="en-US" altLang="vi-VN"/>
          </a:p>
        </p:txBody>
      </p:sp>
    </p:spTree>
    <p:extLst>
      <p:ext uri="{BB962C8B-B14F-4D97-AF65-F5344CB8AC3E}">
        <p14:creationId xmlns:p14="http://schemas.microsoft.com/office/powerpoint/2010/main" val="3146323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55BBBC4-7283-4A41-941E-83B0BBD1B42B}" type="slidenum">
              <a:rPr lang="en-US" altLang="vi-VN"/>
              <a:pPr>
                <a:defRPr/>
              </a:pPr>
              <a:t>‹#›</a:t>
            </a:fld>
            <a:endParaRPr lang="en-US" altLang="vi-VN"/>
          </a:p>
        </p:txBody>
      </p:sp>
    </p:spTree>
    <p:extLst>
      <p:ext uri="{BB962C8B-B14F-4D97-AF65-F5344CB8AC3E}">
        <p14:creationId xmlns:p14="http://schemas.microsoft.com/office/powerpoint/2010/main" val="46146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630FB9F-81E9-48DA-AF24-43E52356A16C}" type="slidenum">
              <a:rPr lang="en-US" altLang="vi-VN"/>
              <a:pPr>
                <a:defRPr/>
              </a:pPr>
              <a:t>‹#›</a:t>
            </a:fld>
            <a:endParaRPr lang="en-US" altLang="vi-VN"/>
          </a:p>
        </p:txBody>
      </p:sp>
    </p:spTree>
    <p:extLst>
      <p:ext uri="{BB962C8B-B14F-4D97-AF65-F5344CB8AC3E}">
        <p14:creationId xmlns:p14="http://schemas.microsoft.com/office/powerpoint/2010/main" val="21869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12898CF6-D2EF-4FA4-80AE-6D92073F25B6}" type="slidenum">
              <a:rPr lang="en-US" altLang="vi-VN"/>
              <a:pPr>
                <a:defRPr/>
              </a:pPr>
              <a:t>‹#›</a:t>
            </a:fld>
            <a:endParaRPr lang="en-US" altLang="vi-VN"/>
          </a:p>
        </p:txBody>
      </p:sp>
    </p:spTree>
    <p:extLst>
      <p:ext uri="{BB962C8B-B14F-4D97-AF65-F5344CB8AC3E}">
        <p14:creationId xmlns:p14="http://schemas.microsoft.com/office/powerpoint/2010/main" val="1705558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5B070A2-547C-4A18-B9E9-C39D550F3406}" type="slidenum">
              <a:rPr lang="en-US" altLang="vi-VN"/>
              <a:pPr>
                <a:defRPr/>
              </a:pPr>
              <a:t>‹#›</a:t>
            </a:fld>
            <a:endParaRPr lang="en-US" altLang="vi-VN"/>
          </a:p>
        </p:txBody>
      </p:sp>
    </p:spTree>
    <p:extLst>
      <p:ext uri="{BB962C8B-B14F-4D97-AF65-F5344CB8AC3E}">
        <p14:creationId xmlns:p14="http://schemas.microsoft.com/office/powerpoint/2010/main" val="3904784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A13808AA-22B5-4312-94E9-97A568E7B568}" type="slidenum">
              <a:rPr lang="en-US" altLang="vi-VN"/>
              <a:pPr>
                <a:defRPr/>
              </a:pPr>
              <a:t>‹#›</a:t>
            </a:fld>
            <a:endParaRPr lang="en-US" altLang="vi-VN"/>
          </a:p>
        </p:txBody>
      </p:sp>
    </p:spTree>
    <p:extLst>
      <p:ext uri="{BB962C8B-B14F-4D97-AF65-F5344CB8AC3E}">
        <p14:creationId xmlns:p14="http://schemas.microsoft.com/office/powerpoint/2010/main" val="1294026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2AD23B8-271D-483E-8CB9-302D0F09FF66}" type="slidenum">
              <a:rPr lang="en-US" altLang="vi-VN"/>
              <a:pPr>
                <a:defRPr/>
              </a:pPr>
              <a:t>‹#›</a:t>
            </a:fld>
            <a:endParaRPr lang="en-US" altLang="vi-VN"/>
          </a:p>
        </p:txBody>
      </p:sp>
    </p:spTree>
    <p:extLst>
      <p:ext uri="{BB962C8B-B14F-4D97-AF65-F5344CB8AC3E}">
        <p14:creationId xmlns:p14="http://schemas.microsoft.com/office/powerpoint/2010/main" val="1927744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8DBF6E-6D56-4692-8AA4-A18D35D0C9C8}" type="slidenum">
              <a:rPr lang="en-US" altLang="vi-VN"/>
              <a:pPr>
                <a:defRPr/>
              </a:pPr>
              <a:t>‹#›</a:t>
            </a:fld>
            <a:endParaRPr lang="en-US" altLang="vi-VN"/>
          </a:p>
        </p:txBody>
      </p:sp>
    </p:spTree>
    <p:extLst>
      <p:ext uri="{BB962C8B-B14F-4D97-AF65-F5344CB8AC3E}">
        <p14:creationId xmlns:p14="http://schemas.microsoft.com/office/powerpoint/2010/main" val="2009510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985C15F-577D-4611-B415-9BF03769458B}" type="datetimeFigureOut">
              <a:rPr lang="en-US"/>
              <a:pPr>
                <a:defRPr/>
              </a:pPr>
              <a:t>1/4/2024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5BDBCF-746A-45D1-8A16-F16A6C4129ED}" type="slidenum">
              <a:rPr lang="en-US" altLang="vi-VN"/>
              <a:pPr>
                <a:defRPr/>
              </a:pPr>
              <a:t>‹#›</a:t>
            </a:fld>
            <a:endParaRPr lang="en-US" altLang="vi-VN"/>
          </a:p>
        </p:txBody>
      </p:sp>
    </p:spTree>
    <p:extLst>
      <p:ext uri="{BB962C8B-B14F-4D97-AF65-F5344CB8AC3E}">
        <p14:creationId xmlns:p14="http://schemas.microsoft.com/office/powerpoint/2010/main" val="36158036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4542F-C3FD-4006-99BD-E1A9AF502994}" type="datetimeFigureOut">
              <a:rPr lang="en-US"/>
              <a:pPr>
                <a:defRPr/>
              </a:pPr>
              <a:t>1/4/2024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05D04-A03A-410B-ACB4-28276517FC8C}" type="slidenum">
              <a:rPr lang="en-US" altLang="vi-VN"/>
              <a:pPr>
                <a:defRPr/>
              </a:pPr>
              <a:t>‹#›</a:t>
            </a:fld>
            <a:endParaRPr lang="en-US" altLang="vi-VN"/>
          </a:p>
        </p:txBody>
      </p:sp>
    </p:spTree>
    <p:extLst>
      <p:ext uri="{BB962C8B-B14F-4D97-AF65-F5344CB8AC3E}">
        <p14:creationId xmlns:p14="http://schemas.microsoft.com/office/powerpoint/2010/main" val="312355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6BE4594-A2BF-4BA8-A941-4067EF3970C9}" type="datetimeFigureOut">
              <a:rPr lang="en-US"/>
              <a:pPr>
                <a:defRPr/>
              </a:pPr>
              <a:t>1/4/2024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8083B8-F2C2-4135-A6AE-3C65E995485D}" type="slidenum">
              <a:rPr lang="en-US" altLang="vi-VN"/>
              <a:pPr>
                <a:defRPr/>
              </a:pPr>
              <a:t>‹#›</a:t>
            </a:fld>
            <a:endParaRPr lang="en-US" altLang="vi-VN"/>
          </a:p>
        </p:txBody>
      </p:sp>
    </p:spTree>
    <p:extLst>
      <p:ext uri="{BB962C8B-B14F-4D97-AF65-F5344CB8AC3E}">
        <p14:creationId xmlns:p14="http://schemas.microsoft.com/office/powerpoint/2010/main" val="31319311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E9DDA4B-F897-4336-AF96-1BCC25AD0110}" type="datetimeFigureOut">
              <a:rPr lang="en-US"/>
              <a:pPr>
                <a:defRPr/>
              </a:pPr>
              <a:t>1/4/2024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C6E57A-C9DD-46AA-BB31-A20571292E68}" type="slidenum">
              <a:rPr lang="en-US" altLang="vi-VN"/>
              <a:pPr>
                <a:defRPr/>
              </a:pPr>
              <a:t>‹#›</a:t>
            </a:fld>
            <a:endParaRPr lang="en-US" altLang="vi-VN"/>
          </a:p>
        </p:txBody>
      </p:sp>
    </p:spTree>
    <p:extLst>
      <p:ext uri="{BB962C8B-B14F-4D97-AF65-F5344CB8AC3E}">
        <p14:creationId xmlns:p14="http://schemas.microsoft.com/office/powerpoint/2010/main" val="34658150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54E346B-4177-4D67-A81A-B47DCD5A9BDC}" type="datetimeFigureOut">
              <a:rPr lang="en-US"/>
              <a:pPr>
                <a:defRPr/>
              </a:pPr>
              <a:t>1/4/2024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3720767-6E5D-43E0-A3F8-12E5C297112E}" type="slidenum">
              <a:rPr lang="en-US" altLang="vi-VN"/>
              <a:pPr>
                <a:defRPr/>
              </a:pPr>
              <a:t>‹#›</a:t>
            </a:fld>
            <a:endParaRPr lang="en-US" altLang="vi-VN"/>
          </a:p>
        </p:txBody>
      </p:sp>
    </p:spTree>
    <p:extLst>
      <p:ext uri="{BB962C8B-B14F-4D97-AF65-F5344CB8AC3E}">
        <p14:creationId xmlns:p14="http://schemas.microsoft.com/office/powerpoint/2010/main" val="3889673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F2E94A3-5295-4B18-BF33-1F55A6B0C502}" type="slidenum">
              <a:rPr lang="en-US" altLang="vi-VN"/>
              <a:pPr>
                <a:defRPr/>
              </a:pPr>
              <a:t>‹#›</a:t>
            </a:fld>
            <a:endParaRPr lang="en-US" altLang="vi-VN"/>
          </a:p>
        </p:txBody>
      </p:sp>
    </p:spTree>
    <p:extLst>
      <p:ext uri="{BB962C8B-B14F-4D97-AF65-F5344CB8AC3E}">
        <p14:creationId xmlns:p14="http://schemas.microsoft.com/office/powerpoint/2010/main" val="27000440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BA86B07-885F-4B59-8249-DCCDF44AB62C}" type="datetimeFigureOut">
              <a:rPr lang="en-US"/>
              <a:pPr>
                <a:defRPr/>
              </a:pPr>
              <a:t>1/4/2024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796FA6-BB87-4B56-B0C5-382147D0B637}" type="slidenum">
              <a:rPr lang="en-US" altLang="vi-VN"/>
              <a:pPr>
                <a:defRPr/>
              </a:pPr>
              <a:t>‹#›</a:t>
            </a:fld>
            <a:endParaRPr lang="en-US" altLang="vi-VN"/>
          </a:p>
        </p:txBody>
      </p:sp>
    </p:spTree>
    <p:extLst>
      <p:ext uri="{BB962C8B-B14F-4D97-AF65-F5344CB8AC3E}">
        <p14:creationId xmlns:p14="http://schemas.microsoft.com/office/powerpoint/2010/main" val="345637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237DA43-B808-4EAA-A30B-485CAA65DC4C}" type="datetimeFigureOut">
              <a:rPr lang="en-US"/>
              <a:pPr>
                <a:defRPr/>
              </a:pPr>
              <a:t>1/4/2024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5A047DB-B896-427E-8DB2-3773854A709F}" type="slidenum">
              <a:rPr lang="en-US" altLang="vi-VN"/>
              <a:pPr>
                <a:defRPr/>
              </a:pPr>
              <a:t>‹#›</a:t>
            </a:fld>
            <a:endParaRPr lang="en-US" altLang="vi-VN"/>
          </a:p>
        </p:txBody>
      </p:sp>
    </p:spTree>
    <p:extLst>
      <p:ext uri="{BB962C8B-B14F-4D97-AF65-F5344CB8AC3E}">
        <p14:creationId xmlns:p14="http://schemas.microsoft.com/office/powerpoint/2010/main" val="3464944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A2C97C1-61F2-4EB9-BAA3-FAF30D710B37}" type="datetimeFigureOut">
              <a:rPr lang="en-US"/>
              <a:pPr>
                <a:defRPr/>
              </a:pPr>
              <a:t>1/4/2024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E6F347-C8BB-44F8-B916-4B9BE7F5F20E}" type="slidenum">
              <a:rPr lang="en-US" altLang="vi-VN"/>
              <a:pPr>
                <a:defRPr/>
              </a:pPr>
              <a:t>‹#›</a:t>
            </a:fld>
            <a:endParaRPr lang="en-US" altLang="vi-VN"/>
          </a:p>
        </p:txBody>
      </p:sp>
    </p:spTree>
    <p:extLst>
      <p:ext uri="{BB962C8B-B14F-4D97-AF65-F5344CB8AC3E}">
        <p14:creationId xmlns:p14="http://schemas.microsoft.com/office/powerpoint/2010/main" val="37525174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86DF61B-57A3-4CA3-A10A-9B4643EC1113}" type="datetimeFigureOut">
              <a:rPr lang="en-US"/>
              <a:pPr>
                <a:defRPr/>
              </a:pPr>
              <a:t>1/4/2024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20FBA0-FAF1-4618-9A58-6857FAC8CABE}" type="slidenum">
              <a:rPr lang="en-US" altLang="vi-VN"/>
              <a:pPr>
                <a:defRPr/>
              </a:pPr>
              <a:t>‹#›</a:t>
            </a:fld>
            <a:endParaRPr lang="en-US" altLang="vi-VN"/>
          </a:p>
        </p:txBody>
      </p:sp>
    </p:spTree>
    <p:extLst>
      <p:ext uri="{BB962C8B-B14F-4D97-AF65-F5344CB8AC3E}">
        <p14:creationId xmlns:p14="http://schemas.microsoft.com/office/powerpoint/2010/main" val="6873944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C5F2538-61A7-47BE-BEA5-8BE333C7939E}" type="datetimeFigureOut">
              <a:rPr lang="en-US"/>
              <a:pPr>
                <a:defRPr/>
              </a:pPr>
              <a:t>1/4/2024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436F5A-E67C-413D-A740-9262436216C0}" type="slidenum">
              <a:rPr lang="en-US" altLang="vi-VN"/>
              <a:pPr>
                <a:defRPr/>
              </a:pPr>
              <a:t>‹#›</a:t>
            </a:fld>
            <a:endParaRPr lang="en-US" altLang="vi-VN"/>
          </a:p>
        </p:txBody>
      </p:sp>
    </p:spTree>
    <p:extLst>
      <p:ext uri="{BB962C8B-B14F-4D97-AF65-F5344CB8AC3E}">
        <p14:creationId xmlns:p14="http://schemas.microsoft.com/office/powerpoint/2010/main" val="15572645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9FC403E-0A2E-4C5D-B839-A7EC47ADBAC0}" type="datetimeFigureOut">
              <a:rPr lang="en-US"/>
              <a:pPr>
                <a:defRPr/>
              </a:pPr>
              <a:t>1/4/2024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3AC0A8-BA24-46CB-88DF-816865D3A0A1}" type="slidenum">
              <a:rPr lang="en-US" altLang="vi-VN"/>
              <a:pPr>
                <a:defRPr/>
              </a:pPr>
              <a:t>‹#›</a:t>
            </a:fld>
            <a:endParaRPr lang="en-US" altLang="vi-VN"/>
          </a:p>
        </p:txBody>
      </p:sp>
    </p:spTree>
    <p:extLst>
      <p:ext uri="{BB962C8B-B14F-4D97-AF65-F5344CB8AC3E}">
        <p14:creationId xmlns:p14="http://schemas.microsoft.com/office/powerpoint/2010/main" val="42095975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C236D58-47CD-4569-9A83-105E39D1FA42}" type="datetimeFigureOut">
              <a:rPr lang="en-US"/>
              <a:pPr>
                <a:defRPr/>
              </a:pPr>
              <a:t>1/4/2024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D808BD-3681-42B5-99F6-20832BF39864}" type="slidenum">
              <a:rPr lang="en-US" altLang="vi-VN"/>
              <a:pPr>
                <a:defRPr/>
              </a:pPr>
              <a:t>‹#›</a:t>
            </a:fld>
            <a:endParaRPr lang="en-US" altLang="vi-VN"/>
          </a:p>
        </p:txBody>
      </p:sp>
    </p:spTree>
    <p:extLst>
      <p:ext uri="{BB962C8B-B14F-4D97-AF65-F5344CB8AC3E}">
        <p14:creationId xmlns:p14="http://schemas.microsoft.com/office/powerpoint/2010/main" val="1544759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87C1BAD7-56FF-488B-B629-784BFC5F5628}" type="slidenum">
              <a:rPr lang="en-US" altLang="vi-VN"/>
              <a:pPr>
                <a:defRPr/>
              </a:pPr>
              <a:t>‹#›</a:t>
            </a:fld>
            <a:endParaRPr lang="en-US" altLang="vi-VN"/>
          </a:p>
        </p:txBody>
      </p:sp>
    </p:spTree>
    <p:extLst>
      <p:ext uri="{BB962C8B-B14F-4D97-AF65-F5344CB8AC3E}">
        <p14:creationId xmlns:p14="http://schemas.microsoft.com/office/powerpoint/2010/main" val="3607755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ADA63018-7875-4372-978A-E28ED1CBAD38}" type="slidenum">
              <a:rPr lang="en-US" altLang="vi-VN"/>
              <a:pPr>
                <a:defRPr/>
              </a:pPr>
              <a:t>‹#›</a:t>
            </a:fld>
            <a:endParaRPr lang="en-US" altLang="vi-VN"/>
          </a:p>
        </p:txBody>
      </p:sp>
    </p:spTree>
    <p:extLst>
      <p:ext uri="{BB962C8B-B14F-4D97-AF65-F5344CB8AC3E}">
        <p14:creationId xmlns:p14="http://schemas.microsoft.com/office/powerpoint/2010/main" val="784244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28AB2CAF-63B8-4E20-AF76-BD63E62E9FFD}" type="slidenum">
              <a:rPr lang="en-US" altLang="vi-VN"/>
              <a:pPr>
                <a:defRPr/>
              </a:pPr>
              <a:t>‹#›</a:t>
            </a:fld>
            <a:endParaRPr lang="en-US" altLang="vi-VN"/>
          </a:p>
        </p:txBody>
      </p:sp>
    </p:spTree>
    <p:extLst>
      <p:ext uri="{BB962C8B-B14F-4D97-AF65-F5344CB8AC3E}">
        <p14:creationId xmlns:p14="http://schemas.microsoft.com/office/powerpoint/2010/main" val="163598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12BC3DB-C314-42B9-9862-E216676AF8FB}" type="slidenum">
              <a:rPr lang="en-US" altLang="vi-VN"/>
              <a:pPr>
                <a:defRPr/>
              </a:pPr>
              <a:t>‹#›</a:t>
            </a:fld>
            <a:endParaRPr lang="en-US" altLang="vi-VN"/>
          </a:p>
        </p:txBody>
      </p:sp>
    </p:spTree>
    <p:extLst>
      <p:ext uri="{BB962C8B-B14F-4D97-AF65-F5344CB8AC3E}">
        <p14:creationId xmlns:p14="http://schemas.microsoft.com/office/powerpoint/2010/main" val="203232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1E17B35-EA0F-4C9C-AD98-831F39DFC91C}" type="slidenum">
              <a:rPr lang="en-US" altLang="vi-VN"/>
              <a:pPr>
                <a:defRPr/>
              </a:pPr>
              <a:t>‹#›</a:t>
            </a:fld>
            <a:endParaRPr lang="en-US" altLang="vi-VN"/>
          </a:p>
        </p:txBody>
      </p:sp>
    </p:spTree>
    <p:extLst>
      <p:ext uri="{BB962C8B-B14F-4D97-AF65-F5344CB8AC3E}">
        <p14:creationId xmlns:p14="http://schemas.microsoft.com/office/powerpoint/2010/main" val="2988537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defRPr/>
              </a:pPr>
              <a:endParaRPr lang="en-US" altLang="en-US" sz="2400" smtClean="0">
                <a:latin typeface="Times New Roman" panose="02020603050405020304"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defRPr/>
                </a:pPr>
                <a:endParaRPr lang="en-US" altLang="en-US" sz="2400" smtClean="0">
                  <a:latin typeface="Times New Roman" panose="02020603050405020304"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2970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000" b="0">
                <a:latin typeface="Arial" charset="0"/>
              </a:defRPr>
            </a:lvl1pPr>
          </a:lstStyle>
          <a:p>
            <a:pPr>
              <a:defRPr/>
            </a:pPr>
            <a:endParaRPr lang="en-US"/>
          </a:p>
        </p:txBody>
      </p:sp>
      <p:sp>
        <p:nvSpPr>
          <p:cNvPr id="2970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00" b="0">
                <a:latin typeface="Arial" charset="0"/>
              </a:defRPr>
            </a:lvl1pPr>
          </a:lstStyle>
          <a:p>
            <a:pPr>
              <a:defRPr/>
            </a:pPr>
            <a:endParaRPr lang="en-US"/>
          </a:p>
        </p:txBody>
      </p:sp>
      <p:sp>
        <p:nvSpPr>
          <p:cNvPr id="2970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5A9525F5-69F5-4AD4-AC58-B2849DC8A177}" type="slidenum">
              <a:rPr lang="en-US" altLang="vi-VN"/>
              <a:pPr>
                <a:defRPr/>
              </a:pPr>
              <a:t>‹#›</a:t>
            </a:fld>
            <a:endParaRPr lang="en-US" altLang="vi-VN"/>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411"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 id="2147484387" r:id="rId12"/>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a:defRPr/>
            </a:pPr>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eaLnBrk="1" hangingPunct="1">
              <a:defRPr sz="1600">
                <a:solidFill>
                  <a:schemeClr val="tx2"/>
                </a:solidFill>
              </a:defRPr>
            </a:lvl1pPr>
          </a:lstStyle>
          <a:p>
            <a:pPr>
              <a:defRPr/>
            </a:pPr>
            <a:fld id="{812185CE-2300-4A9B-8264-2372A51F51C5}" type="slidenum">
              <a:rPr lang="en-US" altLang="vi-VN"/>
              <a:pPr>
                <a:defRPr/>
              </a:pPr>
              <a:t>‹#›</a:t>
            </a:fld>
            <a:endParaRPr lang="en-US" altLang="vi-VN"/>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4412" r:id="rId1"/>
    <p:sldLayoutId id="2147484388" r:id="rId2"/>
    <p:sldLayoutId id="2147484413" r:id="rId3"/>
    <p:sldLayoutId id="2147484389" r:id="rId4"/>
    <p:sldLayoutId id="2147484414" r:id="rId5"/>
    <p:sldLayoutId id="2147484390" r:id="rId6"/>
    <p:sldLayoutId id="2147484391" r:id="rId7"/>
    <p:sldLayoutId id="2147484392" r:id="rId8"/>
    <p:sldLayoutId id="2147484393" r:id="rId9"/>
    <p:sldLayoutId id="2147484394" r:id="rId10"/>
    <p:sldLayoutId id="2147484395"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3077"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D38E27"/>
                </a:solidFill>
              </a:defRPr>
            </a:lvl1pPr>
          </a:lstStyle>
          <a:p>
            <a:pPr>
              <a:defRPr/>
            </a:pPr>
            <a:fld id="{61CBD61A-7AC9-4279-9161-2D82E70DC86F}" type="slidenum">
              <a:rPr lang="en-US" altLang="vi-VN"/>
              <a:pPr>
                <a:defRPr/>
              </a:pPr>
              <a:t>‹#›</a:t>
            </a:fld>
            <a:endParaRPr lang="en-US" altLang="vi-VN"/>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hangingPunct="1">
              <a:defRPr/>
            </a:pPr>
            <a:endParaRPr lang="en-US" sz="1800">
              <a:latin typeface="Arial" charset="0"/>
            </a:endParaRPr>
          </a:p>
        </p:txBody>
      </p:sp>
    </p:spTree>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396" r:id="rId4"/>
    <p:sldLayoutId id="2147484418" r:id="rId5"/>
    <p:sldLayoutId id="2147484397" r:id="rId6"/>
    <p:sldLayoutId id="2147484419" r:id="rId7"/>
    <p:sldLayoutId id="2147484420" r:id="rId8"/>
    <p:sldLayoutId id="2147484421" r:id="rId9"/>
    <p:sldLayoutId id="2147484398" r:id="rId10"/>
    <p:sldLayoutId id="2147484422"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75213855-7DE9-4986-A476-2792B5911EE8}" type="datetimeFigureOut">
              <a:rPr lang="en-US"/>
              <a:pPr>
                <a:defRPr/>
              </a:pPr>
              <a:t>1/4/2024</a:t>
            </a:fld>
            <a:endParaRPr lang="en-US"/>
          </a:p>
        </p:txBody>
      </p:sp>
      <p:sp>
        <p:nvSpPr>
          <p:cNvPr id="295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295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8230B6D-331A-44A1-B14B-4F800DEBD563}"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 id="2147484403" r:id="rId5"/>
    <p:sldLayoutId id="2147484404" r:id="rId6"/>
    <p:sldLayoutId id="2147484405" r:id="rId7"/>
    <p:sldLayoutId id="2147484406" r:id="rId8"/>
    <p:sldLayoutId id="2147484407" r:id="rId9"/>
    <p:sldLayoutId id="2147484408" r:id="rId10"/>
    <p:sldLayoutId id="2147484409" r:id="rId11"/>
    <p:sldLayoutId id="214748441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gi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29.wmf"/><Relationship Id="rId5" Type="http://schemas.openxmlformats.org/officeDocument/2006/relationships/oleObject" Target="../embeddings/oleObject1.bin"/><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30.gif"/></Relationships>
</file>

<file path=ppt/slides/_rels/slide1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31.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38.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6.xml"/><Relationship Id="rId5" Type="http://schemas.openxmlformats.org/officeDocument/2006/relationships/image" Target="../media/image32.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6.xml"/><Relationship Id="rId5" Type="http://schemas.openxmlformats.org/officeDocument/2006/relationships/image" Target="../media/image35.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39.jpeg"/><Relationship Id="rId1" Type="http://schemas.openxmlformats.org/officeDocument/2006/relationships/slideLayout" Target="../slideLayouts/slideLayout36.xml"/><Relationship Id="rId4" Type="http://schemas.openxmlformats.org/officeDocument/2006/relationships/image" Target="../media/image4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1.jpe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spir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19287" y="3727450"/>
            <a:ext cx="5038725"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6"/>
          <p:cNvSpPr>
            <a:spLocks noChangeArrowheads="1"/>
          </p:cNvSpPr>
          <p:nvPr/>
        </p:nvSpPr>
        <p:spPr bwMode="auto">
          <a:xfrm>
            <a:off x="457200" y="3505200"/>
            <a:ext cx="46482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vi-VN" sz="3000">
                <a:solidFill>
                  <a:srgbClr val="6600CC"/>
                </a:solidFill>
                <a:latin typeface="Times New Roman" panose="02020603050405020304" pitchFamily="18" charset="0"/>
              </a:rPr>
              <a:t>                                 </a:t>
            </a:r>
          </a:p>
        </p:txBody>
      </p:sp>
      <p:sp>
        <p:nvSpPr>
          <p:cNvPr id="18438" name="Rectangle 10"/>
          <p:cNvSpPr>
            <a:spLocks noChangeArrowheads="1"/>
          </p:cNvSpPr>
          <p:nvPr/>
        </p:nvSpPr>
        <p:spPr bwMode="auto">
          <a:xfrm>
            <a:off x="250825" y="379413"/>
            <a:ext cx="8637588" cy="6118225"/>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vi-VN" altLang="vi-VN" sz="1200">
              <a:latin typeface="Times New Roman" panose="02020603050405020304" pitchFamily="18" charset="0"/>
            </a:endParaRPr>
          </a:p>
        </p:txBody>
      </p:sp>
      <p:sp>
        <p:nvSpPr>
          <p:cNvPr id="18439" name="Rectangle 35"/>
          <p:cNvSpPr>
            <a:spLocks noChangeArrowheads="1"/>
          </p:cNvSpPr>
          <p:nvPr/>
        </p:nvSpPr>
        <p:spPr bwMode="auto">
          <a:xfrm>
            <a:off x="7848600" y="6369050"/>
            <a:ext cx="1219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vi-VN" sz="800">
                <a:solidFill>
                  <a:srgbClr val="CCFF33"/>
                </a:solidFill>
                <a:latin typeface="VNI-Times" pitchFamily="2" charset="0"/>
              </a:rPr>
              <a:t>Ñaëng Höõu Hoaøng</a:t>
            </a:r>
          </a:p>
        </p:txBody>
      </p:sp>
      <p:sp>
        <p:nvSpPr>
          <p:cNvPr id="15" name="Rectangle 34"/>
          <p:cNvSpPr>
            <a:spLocks noChangeArrowheads="1"/>
          </p:cNvSpPr>
          <p:nvPr/>
        </p:nvSpPr>
        <p:spPr bwMode="auto">
          <a:xfrm>
            <a:off x="2209800" y="2667000"/>
            <a:ext cx="47529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vi-VN" sz="4800">
                <a:solidFill>
                  <a:srgbClr val="FF0000"/>
                </a:solidFill>
                <a:latin typeface="Times New Roman" panose="02020603050405020304" pitchFamily="18" charset="0"/>
              </a:rPr>
              <a:t>CÔNG NGHỆ 9</a:t>
            </a:r>
          </a:p>
        </p:txBody>
      </p:sp>
      <p:pic>
        <p:nvPicPr>
          <p:cNvPr id="18441" name="Picture 10" descr="atom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581400"/>
            <a:ext cx="176371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70" descr="020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429000"/>
            <a:ext cx="2425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27784" y="673040"/>
            <a:ext cx="3291478" cy="400110"/>
          </a:xfrm>
          <a:prstGeom prst="rect">
            <a:avLst/>
          </a:prstGeom>
          <a:noFill/>
        </p:spPr>
        <p:txBody>
          <a:bodyPr wrap="none" rtlCol="0">
            <a:spAutoFit/>
          </a:bodyPr>
          <a:lstStyle/>
          <a:p>
            <a:r>
              <a:rPr lang="en-US" dirty="0" smtClean="0"/>
              <a:t>TRƯỜNG THCS CỰ KHỐI</a:t>
            </a:r>
            <a:endParaRPr lang="en-US" dirty="0"/>
          </a:p>
        </p:txBody>
      </p:sp>
      <p:sp>
        <p:nvSpPr>
          <p:cNvPr id="3" name="TextBox 2"/>
          <p:cNvSpPr txBox="1"/>
          <p:nvPr/>
        </p:nvSpPr>
        <p:spPr>
          <a:xfrm>
            <a:off x="2696743" y="5500658"/>
            <a:ext cx="2719014" cy="400110"/>
          </a:xfrm>
          <a:prstGeom prst="rect">
            <a:avLst/>
          </a:prstGeom>
          <a:noFill/>
        </p:spPr>
        <p:txBody>
          <a:bodyPr wrap="none" rtlCol="0">
            <a:spAutoFit/>
          </a:bodyPr>
          <a:lstStyle/>
          <a:p>
            <a:r>
              <a:rPr lang="en-US" dirty="0" err="1" smtClean="0"/>
              <a:t>Năm</a:t>
            </a:r>
            <a:r>
              <a:rPr lang="en-US" dirty="0" smtClean="0"/>
              <a:t> </a:t>
            </a:r>
            <a:r>
              <a:rPr lang="en-US" dirty="0" err="1" smtClean="0"/>
              <a:t>học</a:t>
            </a:r>
            <a:r>
              <a:rPr lang="en-US" dirty="0" smtClean="0"/>
              <a:t>: 2023 - 2024</a:t>
            </a:r>
            <a:endParaRPr lang="en-US" dirty="0"/>
          </a:p>
        </p:txBody>
      </p:sp>
      <p:sp>
        <p:nvSpPr>
          <p:cNvPr id="4" name="TextBox 3"/>
          <p:cNvSpPr txBox="1"/>
          <p:nvPr/>
        </p:nvSpPr>
        <p:spPr>
          <a:xfrm>
            <a:off x="2627784" y="5100548"/>
            <a:ext cx="3068597" cy="400110"/>
          </a:xfrm>
          <a:prstGeom prst="rect">
            <a:avLst/>
          </a:prstGeom>
          <a:noFill/>
        </p:spPr>
        <p:txBody>
          <a:bodyPr wrap="none" rtlCol="0">
            <a:spAutoFit/>
          </a:bodyPr>
          <a:lstStyle/>
          <a:p>
            <a:r>
              <a:rPr lang="en-US" dirty="0" smtClean="0"/>
              <a:t>GV: </a:t>
            </a:r>
            <a:r>
              <a:rPr lang="en-US" dirty="0" err="1" smtClean="0"/>
              <a:t>Nguyễn</a:t>
            </a:r>
            <a:r>
              <a:rPr lang="en-US" dirty="0" smtClean="0"/>
              <a:t> </a:t>
            </a:r>
            <a:r>
              <a:rPr lang="en-US" dirty="0" err="1" smtClean="0"/>
              <a:t>Xuân</a:t>
            </a:r>
            <a:r>
              <a:rPr lang="en-US" dirty="0" smtClean="0"/>
              <a:t> </a:t>
            </a:r>
            <a:r>
              <a:rPr lang="en-US" dirty="0" err="1" smtClean="0"/>
              <a:t>Hoàng</a:t>
            </a:r>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2000"/>
                                        <p:tgtEl>
                                          <p:spTgt spid="358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846"/>
                                        </p:tgtEl>
                                        <p:attrNameLst>
                                          <p:attrName>style.visibility</p:attrName>
                                        </p:attrNameLst>
                                      </p:cBhvr>
                                      <p:to>
                                        <p:strVal val="visible"/>
                                      </p:to>
                                    </p:set>
                                    <p:animEffect transition="in" filter="wipe(left)">
                                      <p:cBhvr>
                                        <p:cTn id="10" dur="5000"/>
                                        <p:tgtEl>
                                          <p:spTgt spid="35846"/>
                                        </p:tgtEl>
                                      </p:cBhvr>
                                    </p:animEffect>
                                  </p:childTnLst>
                                </p:cTn>
                              </p:par>
                              <p:par>
                                <p:cTn id="11" presetID="22" presetClass="entr" presetSubtype="8" repeatCount="2000" fill="hold" grpId="0" nodeType="with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Effect transition="in" filter="wipe(left)">
                                      <p:cBhvr>
                                        <p:cTn id="13" dur="5000"/>
                                        <p:tgtEl>
                                          <p:spTgt spid="15"/>
                                        </p:tgtEl>
                                      </p:cBhvr>
                                    </p:animEffect>
                                  </p:childTnLst>
                                  <p:subTnLst>
                                    <p:animClr clrSpc="rgb" dir="cw">
                                      <p:cBhvr override="childStyle">
                                        <p:cTn dur="1" fill="hold" display="0" masterRel="nextClick" afterEffect="1"/>
                                        <p:tgtEl>
                                          <p:spTgt spid="15"/>
                                        </p:tgtEl>
                                        <p:attrNameLst>
                                          <p:attrName>ppt_c</p:attrName>
                                        </p:attrNameLst>
                                      </p:cBhvr>
                                      <p:to>
                                        <a:srgbClr val="3333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6280150" y="857250"/>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endParaRPr lang="en-US" sz="1800">
              <a:latin typeface="Arial" charset="0"/>
            </a:endParaRPr>
          </a:p>
        </p:txBody>
      </p:sp>
      <p:sp>
        <p:nvSpPr>
          <p:cNvPr id="2" name="AutoShape 3"/>
          <p:cNvSpPr>
            <a:spLocks noChangeArrowheads="1"/>
          </p:cNvSpPr>
          <p:nvPr/>
        </p:nvSpPr>
        <p:spPr bwMode="auto">
          <a:xfrm>
            <a:off x="1116013" y="0"/>
            <a:ext cx="8027987" cy="2276475"/>
          </a:xfrm>
          <a:prstGeom prst="cloudCallout">
            <a:avLst>
              <a:gd name="adj1" fmla="val -62579"/>
              <a:gd name="adj2" fmla="val 72037"/>
            </a:avLst>
          </a:prstGeom>
          <a:gradFill rotWithShape="1">
            <a:gsLst>
              <a:gs pos="0">
                <a:srgbClr val="6B8EB2"/>
              </a:gs>
              <a:gs pos="50000">
                <a:srgbClr val="99CCFF"/>
              </a:gs>
              <a:gs pos="100000">
                <a:srgbClr val="6B8EB2"/>
              </a:gs>
            </a:gsLst>
            <a:lin ang="2700000" scaled="1"/>
          </a:gradFill>
          <a:ln w="9525">
            <a:solidFill>
              <a:schemeClr val="tx1"/>
            </a:solidFill>
            <a:round/>
            <a:headEnd/>
            <a:tailEnd/>
          </a:ln>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a:spcBef>
                <a:spcPct val="0"/>
              </a:spcBef>
              <a:buClrTx/>
              <a:buSzTx/>
              <a:buFontTx/>
              <a:buNone/>
            </a:pPr>
            <a:r>
              <a:rPr lang="en-US" altLang="vi-VN" sz="4000" i="1">
                <a:solidFill>
                  <a:schemeClr val="bg1"/>
                </a:solidFill>
                <a:latin typeface="Arial" panose="020B0604020202020204" pitchFamily="34" charset="0"/>
              </a:rPr>
              <a:t>Hãy cho biết công dụng của đồng hồ đo điện?</a:t>
            </a:r>
          </a:p>
        </p:txBody>
      </p:sp>
      <p:sp>
        <p:nvSpPr>
          <p:cNvPr id="147465" name="Text Box 9"/>
          <p:cNvSpPr txBox="1">
            <a:spLocks noChangeArrowheads="1"/>
          </p:cNvSpPr>
          <p:nvPr/>
        </p:nvSpPr>
        <p:spPr bwMode="auto">
          <a:xfrm>
            <a:off x="755650" y="2719388"/>
            <a:ext cx="8137525" cy="3416300"/>
          </a:xfrm>
          <a:prstGeom prst="rect">
            <a:avLst/>
          </a:prstGeom>
          <a:solidFill>
            <a:srgbClr val="CCFFCC"/>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buFontTx/>
              <a:buChar char="•"/>
            </a:pPr>
            <a:r>
              <a:rPr lang="en-US" altLang="en-US" sz="3600">
                <a:solidFill>
                  <a:srgbClr val="0000CC"/>
                </a:solidFill>
                <a:latin typeface="Times New Roman" panose="02020603050405020304" pitchFamily="18" charset="0"/>
                <a:cs typeface="Times New Roman" panose="02020603050405020304" pitchFamily="18" charset="0"/>
              </a:rPr>
              <a:t> Nhờ có đồng hồ đo điện giúp ta biết được tình trạng làm việc của các thiết bị điện, phán đoán được nguyên nhân những hư hỏng, sự cố kĩ thuật, hiện tượng làm việc không bình thường của mạch điện  và đồ dùng điện.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7465"/>
                                        </p:tgtEl>
                                        <p:attrNameLst>
                                          <p:attrName>style.visibility</p:attrName>
                                        </p:attrNameLst>
                                      </p:cBhvr>
                                      <p:to>
                                        <p:strVal val="visible"/>
                                      </p:to>
                                    </p:set>
                                    <p:animEffect transition="in" filter="wipe(left)">
                                      <p:cBhvr>
                                        <p:cTn id="13" dur="500"/>
                                        <p:tgtEl>
                                          <p:spTgt spid="147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74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6280150" y="857250"/>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endParaRPr lang="en-US" sz="1800">
              <a:latin typeface="Arial" charset="0"/>
            </a:endParaRPr>
          </a:p>
        </p:txBody>
      </p:sp>
      <p:sp>
        <p:nvSpPr>
          <p:cNvPr id="2" name="AutoShape 3"/>
          <p:cNvSpPr>
            <a:spLocks noChangeArrowheads="1"/>
          </p:cNvSpPr>
          <p:nvPr/>
        </p:nvSpPr>
        <p:spPr bwMode="auto">
          <a:xfrm>
            <a:off x="-180975" y="0"/>
            <a:ext cx="7092950" cy="2808288"/>
          </a:xfrm>
          <a:prstGeom prst="cloudCallout">
            <a:avLst>
              <a:gd name="adj1" fmla="val 30778"/>
              <a:gd name="adj2" fmla="val 76875"/>
            </a:avLst>
          </a:prstGeom>
          <a:gradFill rotWithShape="1">
            <a:gsLst>
              <a:gs pos="0">
                <a:srgbClr val="6B8EB2"/>
              </a:gs>
              <a:gs pos="50000">
                <a:srgbClr val="99CCFF"/>
              </a:gs>
              <a:gs pos="100000">
                <a:srgbClr val="6B8EB2"/>
              </a:gs>
            </a:gsLst>
            <a:lin ang="2700000" scaled="1"/>
          </a:gradFill>
          <a:ln w="9525">
            <a:solidFill>
              <a:schemeClr val="tx1"/>
            </a:solidFill>
            <a:round/>
            <a:headEnd/>
            <a:tailEnd/>
          </a:ln>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a:spcBef>
                <a:spcPct val="0"/>
              </a:spcBef>
              <a:buClrTx/>
              <a:buSzTx/>
              <a:buFontTx/>
              <a:buNone/>
            </a:pPr>
            <a:r>
              <a:rPr lang="en-US" altLang="vi-VN" sz="3200" i="1">
                <a:solidFill>
                  <a:schemeClr val="bg1"/>
                </a:solidFill>
                <a:latin typeface="Arial" panose="020B0604020202020204" pitchFamily="34" charset="0"/>
              </a:rPr>
              <a:t>Quan sát hình, hãy cho biết tại sao người ta phải lắp vôn kế và ampe kế trên vỏ máy biến áp?</a:t>
            </a:r>
          </a:p>
        </p:txBody>
      </p:sp>
      <p:pic>
        <p:nvPicPr>
          <p:cNvPr id="163846" name="Picture 6" descr="7,5K-DR1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25" y="2081213"/>
            <a:ext cx="31686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8" name="Text Box 8"/>
          <p:cNvSpPr txBox="1">
            <a:spLocks noChangeArrowheads="1"/>
          </p:cNvSpPr>
          <p:nvPr/>
        </p:nvSpPr>
        <p:spPr bwMode="auto">
          <a:xfrm>
            <a:off x="539750" y="3357563"/>
            <a:ext cx="4968875" cy="31702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4000" dirty="0" err="1">
                <a:solidFill>
                  <a:srgbClr val="FF6600"/>
                </a:solidFill>
                <a:latin typeface="Arial" charset="0"/>
              </a:rPr>
              <a:t>Để</a:t>
            </a:r>
            <a:r>
              <a:rPr lang="en-US" sz="4000" dirty="0">
                <a:solidFill>
                  <a:srgbClr val="FF6600"/>
                </a:solidFill>
                <a:latin typeface="Arial" charset="0"/>
              </a:rPr>
              <a:t> </a:t>
            </a:r>
            <a:r>
              <a:rPr lang="en-US" sz="4000" dirty="0" err="1">
                <a:solidFill>
                  <a:srgbClr val="FF6600"/>
                </a:solidFill>
                <a:latin typeface="Arial" charset="0"/>
              </a:rPr>
              <a:t>kiểm</a:t>
            </a:r>
            <a:r>
              <a:rPr lang="en-US" sz="4000" dirty="0">
                <a:solidFill>
                  <a:srgbClr val="FF6600"/>
                </a:solidFill>
                <a:latin typeface="Arial" charset="0"/>
              </a:rPr>
              <a:t> </a:t>
            </a:r>
            <a:r>
              <a:rPr lang="en-US" sz="4000" dirty="0" err="1">
                <a:solidFill>
                  <a:srgbClr val="FF6600"/>
                </a:solidFill>
                <a:latin typeface="Arial" charset="0"/>
              </a:rPr>
              <a:t>tra</a:t>
            </a:r>
            <a:r>
              <a:rPr lang="en-US" sz="4000" dirty="0">
                <a:solidFill>
                  <a:srgbClr val="FF6600"/>
                </a:solidFill>
                <a:latin typeface="Arial" charset="0"/>
              </a:rPr>
              <a:t> </a:t>
            </a:r>
            <a:r>
              <a:rPr lang="en-US" sz="4000" dirty="0" err="1">
                <a:solidFill>
                  <a:srgbClr val="FF6600"/>
                </a:solidFill>
                <a:latin typeface="Arial" charset="0"/>
              </a:rPr>
              <a:t>giá</a:t>
            </a:r>
            <a:r>
              <a:rPr lang="en-US" sz="4000" dirty="0">
                <a:solidFill>
                  <a:srgbClr val="FF6600"/>
                </a:solidFill>
                <a:latin typeface="Arial" charset="0"/>
              </a:rPr>
              <a:t> </a:t>
            </a:r>
            <a:r>
              <a:rPr lang="en-US" sz="4000" dirty="0" err="1">
                <a:solidFill>
                  <a:srgbClr val="FF6600"/>
                </a:solidFill>
                <a:latin typeface="Arial" charset="0"/>
              </a:rPr>
              <a:t>trị</a:t>
            </a:r>
            <a:r>
              <a:rPr lang="en-US" sz="4000" dirty="0">
                <a:solidFill>
                  <a:srgbClr val="FF6600"/>
                </a:solidFill>
                <a:latin typeface="Arial" charset="0"/>
              </a:rPr>
              <a:t> </a:t>
            </a:r>
            <a:r>
              <a:rPr lang="en-US" sz="4000" dirty="0" err="1">
                <a:solidFill>
                  <a:srgbClr val="FF6600"/>
                </a:solidFill>
                <a:latin typeface="Arial" charset="0"/>
              </a:rPr>
              <a:t>của</a:t>
            </a:r>
            <a:r>
              <a:rPr lang="en-US" sz="4000" dirty="0">
                <a:solidFill>
                  <a:srgbClr val="FF6600"/>
                </a:solidFill>
                <a:latin typeface="Arial" charset="0"/>
              </a:rPr>
              <a:t> </a:t>
            </a:r>
            <a:r>
              <a:rPr lang="en-US" sz="4000" dirty="0" err="1">
                <a:solidFill>
                  <a:srgbClr val="FF6600"/>
                </a:solidFill>
                <a:latin typeface="Arial" charset="0"/>
              </a:rPr>
              <a:t>hiệu</a:t>
            </a:r>
            <a:r>
              <a:rPr lang="en-US" sz="4000" dirty="0">
                <a:solidFill>
                  <a:srgbClr val="FF6600"/>
                </a:solidFill>
                <a:latin typeface="Arial" charset="0"/>
              </a:rPr>
              <a:t> </a:t>
            </a:r>
            <a:r>
              <a:rPr lang="en-US" sz="4000" dirty="0" err="1">
                <a:solidFill>
                  <a:srgbClr val="FF6600"/>
                </a:solidFill>
                <a:latin typeface="Arial" charset="0"/>
              </a:rPr>
              <a:t>điện</a:t>
            </a:r>
            <a:r>
              <a:rPr lang="en-US" sz="4000" dirty="0">
                <a:solidFill>
                  <a:srgbClr val="FF6600"/>
                </a:solidFill>
                <a:latin typeface="Arial" charset="0"/>
              </a:rPr>
              <a:t> </a:t>
            </a:r>
            <a:r>
              <a:rPr lang="en-US" sz="4000" dirty="0" err="1">
                <a:solidFill>
                  <a:srgbClr val="FF6600"/>
                </a:solidFill>
                <a:latin typeface="Arial" charset="0"/>
              </a:rPr>
              <a:t>thế</a:t>
            </a:r>
            <a:r>
              <a:rPr lang="en-US" sz="4000" dirty="0">
                <a:solidFill>
                  <a:srgbClr val="FF6600"/>
                </a:solidFill>
                <a:latin typeface="Arial" charset="0"/>
              </a:rPr>
              <a:t> </a:t>
            </a:r>
            <a:r>
              <a:rPr lang="en-US" sz="4000" dirty="0" err="1">
                <a:solidFill>
                  <a:srgbClr val="FF6600"/>
                </a:solidFill>
                <a:latin typeface="Arial" charset="0"/>
              </a:rPr>
              <a:t>và</a:t>
            </a:r>
            <a:r>
              <a:rPr lang="en-US" sz="4000" dirty="0">
                <a:solidFill>
                  <a:srgbClr val="FF6600"/>
                </a:solidFill>
                <a:latin typeface="Arial" charset="0"/>
              </a:rPr>
              <a:t> </a:t>
            </a:r>
            <a:r>
              <a:rPr lang="en-US" sz="4000" dirty="0" err="1">
                <a:solidFill>
                  <a:srgbClr val="FF6600"/>
                </a:solidFill>
                <a:latin typeface="Arial" charset="0"/>
              </a:rPr>
              <a:t>cường</a:t>
            </a:r>
            <a:r>
              <a:rPr lang="en-US" sz="4000" dirty="0">
                <a:solidFill>
                  <a:srgbClr val="FF6600"/>
                </a:solidFill>
                <a:latin typeface="Arial" charset="0"/>
              </a:rPr>
              <a:t> </a:t>
            </a:r>
            <a:r>
              <a:rPr lang="en-US" sz="4000" dirty="0" err="1">
                <a:solidFill>
                  <a:srgbClr val="FF6600"/>
                </a:solidFill>
                <a:latin typeface="Arial" charset="0"/>
              </a:rPr>
              <a:t>độ</a:t>
            </a:r>
            <a:r>
              <a:rPr lang="en-US" sz="4000" dirty="0">
                <a:solidFill>
                  <a:srgbClr val="FF6600"/>
                </a:solidFill>
                <a:latin typeface="Arial" charset="0"/>
              </a:rPr>
              <a:t> </a:t>
            </a:r>
            <a:r>
              <a:rPr lang="en-US" sz="4000" dirty="0" err="1">
                <a:solidFill>
                  <a:srgbClr val="FF6600"/>
                </a:solidFill>
                <a:latin typeface="Arial" charset="0"/>
              </a:rPr>
              <a:t>dòng</a:t>
            </a:r>
            <a:r>
              <a:rPr lang="en-US" sz="4000" dirty="0">
                <a:solidFill>
                  <a:srgbClr val="FF6600"/>
                </a:solidFill>
                <a:latin typeface="Arial" charset="0"/>
              </a:rPr>
              <a:t> </a:t>
            </a:r>
            <a:r>
              <a:rPr lang="en-US" sz="4000" dirty="0" err="1">
                <a:solidFill>
                  <a:srgbClr val="FF6600"/>
                </a:solidFill>
                <a:latin typeface="Arial" charset="0"/>
              </a:rPr>
              <a:t>điện</a:t>
            </a:r>
            <a:r>
              <a:rPr lang="en-US" sz="4000" dirty="0">
                <a:solidFill>
                  <a:srgbClr val="FF6600"/>
                </a:solidFill>
                <a:latin typeface="Arial" charset="0"/>
              </a:rPr>
              <a:t>  </a:t>
            </a:r>
            <a:r>
              <a:rPr lang="en-US" sz="4000" dirty="0" err="1">
                <a:solidFill>
                  <a:srgbClr val="FF6600"/>
                </a:solidFill>
                <a:latin typeface="Arial" charset="0"/>
              </a:rPr>
              <a:t>định</a:t>
            </a:r>
            <a:r>
              <a:rPr lang="en-US" sz="4000" dirty="0">
                <a:solidFill>
                  <a:srgbClr val="FF6600"/>
                </a:solidFill>
                <a:latin typeface="Arial" charset="0"/>
              </a:rPr>
              <a:t> </a:t>
            </a:r>
            <a:r>
              <a:rPr lang="en-US" sz="4000" dirty="0" err="1">
                <a:solidFill>
                  <a:srgbClr val="FF6600"/>
                </a:solidFill>
                <a:latin typeface="Arial" charset="0"/>
              </a:rPr>
              <a:t>mức</a:t>
            </a:r>
            <a:r>
              <a:rPr lang="en-US" sz="4000" dirty="0">
                <a:solidFill>
                  <a:srgbClr val="FF6600"/>
                </a:solidFill>
                <a:latin typeface="Arial" charset="0"/>
              </a:rPr>
              <a:t> </a:t>
            </a:r>
            <a:r>
              <a:rPr lang="en-US" sz="4000" dirty="0" err="1">
                <a:solidFill>
                  <a:srgbClr val="FF6600"/>
                </a:solidFill>
                <a:latin typeface="Arial" charset="0"/>
              </a:rPr>
              <a:t>của</a:t>
            </a:r>
            <a:r>
              <a:rPr lang="en-US" sz="4000" dirty="0">
                <a:solidFill>
                  <a:srgbClr val="FF6600"/>
                </a:solidFill>
                <a:latin typeface="Arial" charset="0"/>
              </a:rPr>
              <a:t> </a:t>
            </a:r>
            <a:r>
              <a:rPr lang="en-US" sz="4000" dirty="0" err="1">
                <a:solidFill>
                  <a:srgbClr val="FF6600"/>
                </a:solidFill>
                <a:latin typeface="Arial" charset="0"/>
              </a:rPr>
              <a:t>của</a:t>
            </a:r>
            <a:r>
              <a:rPr lang="en-US" sz="4000" dirty="0">
                <a:solidFill>
                  <a:srgbClr val="FF6600"/>
                </a:solidFill>
                <a:latin typeface="Arial" charset="0"/>
              </a:rPr>
              <a:t> </a:t>
            </a:r>
            <a:r>
              <a:rPr lang="en-US" sz="4000" dirty="0" err="1">
                <a:solidFill>
                  <a:srgbClr val="FF6600"/>
                </a:solidFill>
                <a:latin typeface="Arial" charset="0"/>
              </a:rPr>
              <a:t>mạng</a:t>
            </a:r>
            <a:r>
              <a:rPr lang="en-US" sz="4000" dirty="0">
                <a:solidFill>
                  <a:srgbClr val="FF6600"/>
                </a:solidFill>
                <a:latin typeface="Arial" charset="0"/>
              </a:rPr>
              <a:t> </a:t>
            </a:r>
            <a:r>
              <a:rPr lang="en-US" sz="4000" dirty="0" err="1">
                <a:solidFill>
                  <a:srgbClr val="FF6600"/>
                </a:solidFill>
                <a:latin typeface="Arial" charset="0"/>
              </a:rPr>
              <a:t>điện</a:t>
            </a:r>
            <a:endParaRPr lang="en-US" sz="4000" dirty="0">
              <a:solidFill>
                <a:srgbClr val="FF66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163846"/>
                                        </p:tgtEl>
                                        <p:attrNameLst>
                                          <p:attrName>style.visibility</p:attrName>
                                        </p:attrNameLst>
                                      </p:cBhvr>
                                      <p:to>
                                        <p:strVal val="visible"/>
                                      </p:to>
                                    </p:set>
                                    <p:animEffect transition="in" filter="fade">
                                      <p:cBhvr>
                                        <p:cTn id="12" dur="2000"/>
                                        <p:tgtEl>
                                          <p:spTgt spid="1638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3848"/>
                                        </p:tgtEl>
                                        <p:attrNameLst>
                                          <p:attrName>style.visibility</p:attrName>
                                        </p:attrNameLst>
                                      </p:cBhvr>
                                      <p:to>
                                        <p:strVal val="visible"/>
                                      </p:to>
                                    </p:set>
                                    <p:animEffect transition="in" filter="checkerboard(across)">
                                      <p:cBhvr>
                                        <p:cTn id="17" dur="500"/>
                                        <p:tgtEl>
                                          <p:spTgt spid="163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38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6280150" y="857250"/>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endParaRPr lang="en-US" sz="1800">
              <a:latin typeface="Arial" charset="0"/>
            </a:endParaRPr>
          </a:p>
        </p:txBody>
      </p:sp>
      <p:sp>
        <p:nvSpPr>
          <p:cNvPr id="297988" name="Text Box 4"/>
          <p:cNvSpPr txBox="1">
            <a:spLocks noChangeArrowheads="1"/>
          </p:cNvSpPr>
          <p:nvPr/>
        </p:nvSpPr>
        <p:spPr bwMode="auto">
          <a:xfrm>
            <a:off x="0" y="0"/>
            <a:ext cx="8893175" cy="650875"/>
          </a:xfrm>
          <a:prstGeom prst="rect">
            <a:avLst/>
          </a:prstGeom>
          <a:solidFill>
            <a:srgbClr val="FFFF99"/>
          </a:solidFill>
          <a:ln w="9525">
            <a:solidFill>
              <a:srgbClr val="800000"/>
            </a:solidFill>
            <a:miter lim="800000"/>
            <a:headEnd/>
            <a:tailEnd/>
          </a:ln>
          <a:effectLst/>
        </p:spPr>
        <p:txBody>
          <a:bodyPr>
            <a:spAutoFit/>
          </a:bodyPr>
          <a:lstStyle/>
          <a:p>
            <a:pPr algn="ctr" eaLnBrk="1" hangingPunct="1">
              <a:spcBef>
                <a:spcPct val="50000"/>
              </a:spcBef>
              <a:defRPr/>
            </a:pPr>
            <a:r>
              <a:rPr lang="en-US" sz="3600" dirty="0">
                <a:solidFill>
                  <a:srgbClr val="0000CC"/>
                </a:solidFill>
                <a:effectLst>
                  <a:outerShdw blurRad="38100" dist="38100" dir="2700000" algn="tl">
                    <a:srgbClr val="000000"/>
                  </a:outerShdw>
                </a:effectLst>
                <a:latin typeface="Arial" charset="0"/>
                <a:cs typeface="Arial" charset="0"/>
              </a:rPr>
              <a:t>2. </a:t>
            </a:r>
            <a:r>
              <a:rPr lang="en-US" sz="3600" dirty="0" err="1">
                <a:solidFill>
                  <a:srgbClr val="0000CC"/>
                </a:solidFill>
                <a:effectLst>
                  <a:outerShdw blurRad="38100" dist="38100" dir="2700000" algn="tl">
                    <a:srgbClr val="000000"/>
                  </a:outerShdw>
                </a:effectLst>
                <a:latin typeface="Arial" charset="0"/>
                <a:cs typeface="Arial" charset="0"/>
              </a:rPr>
              <a:t>PHÂN</a:t>
            </a:r>
            <a:r>
              <a:rPr lang="en-US" sz="3600" dirty="0">
                <a:solidFill>
                  <a:srgbClr val="0000CC"/>
                </a:solidFill>
                <a:effectLst>
                  <a:outerShdw blurRad="38100" dist="38100" dir="2700000" algn="tl">
                    <a:srgbClr val="000000"/>
                  </a:outerShdw>
                </a:effectLst>
                <a:latin typeface="Arial" charset="0"/>
                <a:cs typeface="Arial" charset="0"/>
              </a:rPr>
              <a:t> </a:t>
            </a:r>
            <a:r>
              <a:rPr lang="en-US" sz="3600" dirty="0" err="1">
                <a:solidFill>
                  <a:srgbClr val="0000CC"/>
                </a:solidFill>
                <a:effectLst>
                  <a:outerShdw blurRad="38100" dist="38100" dir="2700000" algn="tl">
                    <a:srgbClr val="000000"/>
                  </a:outerShdw>
                </a:effectLst>
                <a:latin typeface="Arial" charset="0"/>
                <a:cs typeface="Arial" charset="0"/>
              </a:rPr>
              <a:t>LOẠI</a:t>
            </a:r>
            <a:r>
              <a:rPr lang="en-US" sz="3600" dirty="0">
                <a:solidFill>
                  <a:srgbClr val="0000CC"/>
                </a:solidFill>
                <a:effectLst>
                  <a:outerShdw blurRad="38100" dist="38100" dir="2700000" algn="tl">
                    <a:srgbClr val="000000"/>
                  </a:outerShdw>
                </a:effectLst>
                <a:latin typeface="Arial" charset="0"/>
                <a:cs typeface="Arial" charset="0"/>
              </a:rPr>
              <a:t> </a:t>
            </a:r>
            <a:r>
              <a:rPr lang="en-US" sz="3600" dirty="0" err="1">
                <a:solidFill>
                  <a:srgbClr val="0000CC"/>
                </a:solidFill>
                <a:effectLst>
                  <a:outerShdw blurRad="38100" dist="38100" dir="2700000" algn="tl">
                    <a:srgbClr val="000000"/>
                  </a:outerShdw>
                </a:effectLst>
                <a:latin typeface="Arial" charset="0"/>
                <a:cs typeface="Arial" charset="0"/>
              </a:rPr>
              <a:t>ĐỒNG</a:t>
            </a:r>
            <a:r>
              <a:rPr lang="en-US" sz="3600" dirty="0">
                <a:solidFill>
                  <a:srgbClr val="0000CC"/>
                </a:solidFill>
                <a:effectLst>
                  <a:outerShdw blurRad="38100" dist="38100" dir="2700000" algn="tl">
                    <a:srgbClr val="000000"/>
                  </a:outerShdw>
                </a:effectLst>
                <a:latin typeface="Arial" charset="0"/>
                <a:cs typeface="Arial" charset="0"/>
              </a:rPr>
              <a:t> </a:t>
            </a:r>
            <a:r>
              <a:rPr lang="en-US" sz="3600" dirty="0" err="1">
                <a:solidFill>
                  <a:srgbClr val="0000CC"/>
                </a:solidFill>
                <a:effectLst>
                  <a:outerShdw blurRad="38100" dist="38100" dir="2700000" algn="tl">
                    <a:srgbClr val="000000"/>
                  </a:outerShdw>
                </a:effectLst>
                <a:latin typeface="Arial" charset="0"/>
                <a:cs typeface="Arial" charset="0"/>
              </a:rPr>
              <a:t>HỒ</a:t>
            </a:r>
            <a:r>
              <a:rPr lang="en-US" sz="3600" dirty="0">
                <a:solidFill>
                  <a:srgbClr val="0000CC"/>
                </a:solidFill>
                <a:effectLst>
                  <a:outerShdw blurRad="38100" dist="38100" dir="2700000" algn="tl">
                    <a:srgbClr val="000000"/>
                  </a:outerShdw>
                </a:effectLst>
                <a:latin typeface="Arial" charset="0"/>
                <a:cs typeface="Arial" charset="0"/>
              </a:rPr>
              <a:t> </a:t>
            </a:r>
            <a:r>
              <a:rPr lang="en-US" sz="3600" dirty="0" err="1">
                <a:solidFill>
                  <a:srgbClr val="0000CC"/>
                </a:solidFill>
                <a:effectLst>
                  <a:outerShdw blurRad="38100" dist="38100" dir="2700000" algn="tl">
                    <a:srgbClr val="000000"/>
                  </a:outerShdw>
                </a:effectLst>
                <a:latin typeface="Arial" charset="0"/>
                <a:cs typeface="Arial" charset="0"/>
              </a:rPr>
              <a:t>ĐO</a:t>
            </a:r>
            <a:r>
              <a:rPr lang="en-US" sz="3600" dirty="0">
                <a:solidFill>
                  <a:srgbClr val="0000CC"/>
                </a:solidFill>
                <a:effectLst>
                  <a:outerShdw blurRad="38100" dist="38100" dir="2700000" algn="tl">
                    <a:srgbClr val="000000"/>
                  </a:outerShdw>
                </a:effectLst>
                <a:latin typeface="Arial" charset="0"/>
                <a:cs typeface="Arial" charset="0"/>
              </a:rPr>
              <a:t> </a:t>
            </a:r>
            <a:r>
              <a:rPr lang="en-US" sz="3600" dirty="0" err="1">
                <a:solidFill>
                  <a:srgbClr val="0000CC"/>
                </a:solidFill>
                <a:effectLst>
                  <a:outerShdw blurRad="38100" dist="38100" dir="2700000" algn="tl">
                    <a:srgbClr val="000000"/>
                  </a:outerShdw>
                </a:effectLst>
                <a:latin typeface="Arial" charset="0"/>
                <a:cs typeface="Arial" charset="0"/>
              </a:rPr>
              <a:t>ĐIỆN</a:t>
            </a:r>
            <a:endParaRPr lang="en-US" sz="3600" dirty="0">
              <a:solidFill>
                <a:srgbClr val="0000CC"/>
              </a:solidFill>
              <a:effectLst>
                <a:outerShdw blurRad="38100" dist="38100" dir="2700000" algn="tl">
                  <a:srgbClr val="000000"/>
                </a:outerShdw>
              </a:effectLst>
              <a:latin typeface="Arial" charset="0"/>
            </a:endParaRPr>
          </a:p>
        </p:txBody>
      </p:sp>
      <p:graphicFrame>
        <p:nvGraphicFramePr>
          <p:cNvPr id="167993" name="Group 57"/>
          <p:cNvGraphicFramePr>
            <a:graphicFrameLocks noGrp="1"/>
          </p:cNvGraphicFramePr>
          <p:nvPr/>
        </p:nvGraphicFramePr>
        <p:xfrm>
          <a:off x="323850" y="1557338"/>
          <a:ext cx="8569325" cy="5172076"/>
        </p:xfrm>
        <a:graphic>
          <a:graphicData uri="http://schemas.openxmlformats.org/drawingml/2006/table">
            <a:tbl>
              <a:tblPr/>
              <a:tblGrid>
                <a:gridCol w="3268663">
                  <a:extLst>
                    <a:ext uri="{9D8B030D-6E8A-4147-A177-3AD203B41FA5}">
                      <a16:colId xmlns:a16="http://schemas.microsoft.com/office/drawing/2014/main" val="20000"/>
                    </a:ext>
                  </a:extLst>
                </a:gridCol>
                <a:gridCol w="5300662">
                  <a:extLst>
                    <a:ext uri="{9D8B030D-6E8A-4147-A177-3AD203B41FA5}">
                      <a16:colId xmlns:a16="http://schemas.microsoft.com/office/drawing/2014/main" val="20001"/>
                    </a:ext>
                  </a:extLst>
                </a:gridCol>
              </a:tblGrid>
              <a:tr h="712788">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200" b="0" i="0" u="none" strike="noStrike" cap="none" normalizeH="0" baseline="0" dirty="0" err="1" smtClean="0">
                          <a:ln>
                            <a:noFill/>
                          </a:ln>
                          <a:solidFill>
                            <a:srgbClr val="3366FF"/>
                          </a:solidFill>
                          <a:effectLst/>
                          <a:latin typeface="Times New Roman" pitchFamily="18" charset="0"/>
                        </a:rPr>
                        <a:t>Đồng</a:t>
                      </a:r>
                      <a:r>
                        <a:rPr kumimoji="0" lang="en-US" sz="3200" b="0" i="0" u="none" strike="noStrike" cap="none" normalizeH="0" baseline="0" dirty="0" smtClean="0">
                          <a:ln>
                            <a:noFill/>
                          </a:ln>
                          <a:solidFill>
                            <a:srgbClr val="3366FF"/>
                          </a:solidFill>
                          <a:effectLst/>
                          <a:latin typeface="Times New Roman" pitchFamily="18" charset="0"/>
                        </a:rPr>
                        <a:t> </a:t>
                      </a:r>
                      <a:r>
                        <a:rPr kumimoji="0" lang="en-US" sz="3200" b="0" i="0" u="none" strike="noStrike" cap="none" normalizeH="0" baseline="0" dirty="0" err="1" smtClean="0">
                          <a:ln>
                            <a:noFill/>
                          </a:ln>
                          <a:solidFill>
                            <a:srgbClr val="3366FF"/>
                          </a:solidFill>
                          <a:effectLst/>
                          <a:latin typeface="Times New Roman" pitchFamily="18" charset="0"/>
                        </a:rPr>
                        <a:t>hồ</a:t>
                      </a:r>
                      <a:r>
                        <a:rPr kumimoji="0" lang="en-US" sz="3200" b="0" i="0" u="none" strike="noStrike" cap="none" normalizeH="0" baseline="0" dirty="0" smtClean="0">
                          <a:ln>
                            <a:noFill/>
                          </a:ln>
                          <a:solidFill>
                            <a:srgbClr val="3366FF"/>
                          </a:solidFill>
                          <a:effectLst/>
                          <a:latin typeface="Times New Roman" pitchFamily="18" charset="0"/>
                        </a:rPr>
                        <a:t> </a:t>
                      </a:r>
                      <a:r>
                        <a:rPr kumimoji="0" lang="en-US" sz="3200" b="0" i="0" u="none" strike="noStrike" cap="none" normalizeH="0" baseline="0" dirty="0" err="1" smtClean="0">
                          <a:ln>
                            <a:noFill/>
                          </a:ln>
                          <a:solidFill>
                            <a:srgbClr val="3366FF"/>
                          </a:solidFill>
                          <a:effectLst/>
                          <a:latin typeface="Times New Roman" pitchFamily="18" charset="0"/>
                        </a:rPr>
                        <a:t>đo</a:t>
                      </a:r>
                      <a:r>
                        <a:rPr kumimoji="0" lang="en-US" sz="3200" b="0" i="0" u="none" strike="noStrike" cap="none" normalizeH="0" baseline="0" dirty="0" smtClean="0">
                          <a:ln>
                            <a:noFill/>
                          </a:ln>
                          <a:solidFill>
                            <a:srgbClr val="3366FF"/>
                          </a:solidFill>
                          <a:effectLst/>
                          <a:latin typeface="Times New Roman" pitchFamily="18" charset="0"/>
                        </a:rPr>
                        <a:t> </a:t>
                      </a:r>
                      <a:r>
                        <a:rPr kumimoji="0" lang="en-US" sz="3200" b="0" i="0" u="none" strike="noStrike" cap="none" normalizeH="0" baseline="0" dirty="0" err="1" smtClean="0">
                          <a:ln>
                            <a:noFill/>
                          </a:ln>
                          <a:solidFill>
                            <a:srgbClr val="3366FF"/>
                          </a:solidFill>
                          <a:effectLst/>
                          <a:latin typeface="Times New Roman" pitchFamily="18" charset="0"/>
                        </a:rPr>
                        <a:t>điện</a:t>
                      </a:r>
                      <a:endParaRPr kumimoji="0" lang="en-US" sz="3200" b="0" i="0" u="none" strike="noStrike" cap="none" normalizeH="0" baseline="0" dirty="0" smtClean="0">
                        <a:ln>
                          <a:noFill/>
                        </a:ln>
                        <a:solidFill>
                          <a:srgbClr val="3366FF"/>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200" b="0" i="0" u="none" strike="noStrike" cap="none" normalizeH="0" baseline="0" smtClean="0">
                          <a:ln>
                            <a:noFill/>
                          </a:ln>
                          <a:solidFill>
                            <a:srgbClr val="3366FF"/>
                          </a:solidFill>
                          <a:effectLst/>
                          <a:latin typeface="Times New Roman" pitchFamily="18" charset="0"/>
                        </a:rPr>
                        <a:t>Đại lượng đo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extLst>
                  <a:ext uri="{0D108BD9-81ED-4DB2-BD59-A6C34878D82A}">
                    <a16:rowId xmlns:a16="http://schemas.microsoft.com/office/drawing/2014/main" val="10000"/>
                  </a:ext>
                </a:extLst>
              </a:tr>
              <a:tr h="711200">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200" b="0" i="0" u="none" strike="noStrike" cap="none" normalizeH="0" baseline="0" dirty="0" err="1" smtClean="0">
                          <a:ln>
                            <a:noFill/>
                          </a:ln>
                          <a:solidFill>
                            <a:srgbClr val="FF6600"/>
                          </a:solidFill>
                          <a:effectLst/>
                          <a:latin typeface="Times New Roman" pitchFamily="18" charset="0"/>
                        </a:rPr>
                        <a:t>Ampe</a:t>
                      </a:r>
                      <a:r>
                        <a:rPr kumimoji="0" lang="en-US" sz="3200" b="0" i="0" u="none" strike="noStrike" cap="none" normalizeH="0" baseline="0" dirty="0" smtClean="0">
                          <a:ln>
                            <a:noFill/>
                          </a:ln>
                          <a:solidFill>
                            <a:srgbClr val="FF6600"/>
                          </a:solidFill>
                          <a:effectLst/>
                          <a:latin typeface="Times New Roman" pitchFamily="18" charset="0"/>
                        </a:rPr>
                        <a:t> </a:t>
                      </a:r>
                      <a:r>
                        <a:rPr kumimoji="0" lang="en-US" sz="3200" b="0" i="0" u="none" strike="noStrike" cap="none" normalizeH="0" baseline="0" dirty="0" err="1" smtClean="0">
                          <a:ln>
                            <a:noFill/>
                          </a:ln>
                          <a:solidFill>
                            <a:srgbClr val="FF6600"/>
                          </a:solidFill>
                          <a:effectLst/>
                          <a:latin typeface="Times New Roman" pitchFamily="18" charset="0"/>
                        </a:rPr>
                        <a:t>kế</a:t>
                      </a:r>
                      <a:endParaRPr kumimoji="0" lang="en-US" sz="3200" b="0" i="0" u="none" strike="noStrike" cap="none" normalizeH="0" baseline="0" dirty="0" smtClean="0">
                        <a:ln>
                          <a:noFill/>
                        </a:ln>
                        <a:solidFill>
                          <a:srgbClr val="FF66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3200" b="0" i="0" u="none" strike="noStrike" cap="none" normalizeH="0" baseline="0" dirty="0" smtClean="0">
                        <a:ln>
                          <a:noFill/>
                        </a:ln>
                        <a:solidFill>
                          <a:srgbClr val="FF66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extLst>
                  <a:ext uri="{0D108BD9-81ED-4DB2-BD59-A6C34878D82A}">
                    <a16:rowId xmlns:a16="http://schemas.microsoft.com/office/drawing/2014/main" val="10001"/>
                  </a:ext>
                </a:extLst>
              </a:tr>
              <a:tr h="755650">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200" b="0" i="0" u="none" strike="noStrike" cap="none" normalizeH="0" baseline="0" smtClean="0">
                          <a:ln>
                            <a:noFill/>
                          </a:ln>
                          <a:solidFill>
                            <a:srgbClr val="FF6600"/>
                          </a:solidFill>
                          <a:effectLst/>
                          <a:latin typeface="Times New Roman" pitchFamily="18" charset="0"/>
                        </a:rPr>
                        <a:t>Oát kế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3200" b="0" i="0" u="none" strike="noStrike" cap="none" normalizeH="0" baseline="0" smtClean="0">
                        <a:ln>
                          <a:noFill/>
                        </a:ln>
                        <a:solidFill>
                          <a:srgbClr val="FF66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extLst>
                  <a:ext uri="{0D108BD9-81ED-4DB2-BD59-A6C34878D82A}">
                    <a16:rowId xmlns:a16="http://schemas.microsoft.com/office/drawing/2014/main" val="10002"/>
                  </a:ext>
                </a:extLst>
              </a:tr>
              <a:tr h="711200">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200" b="0" i="0" u="none" strike="noStrike" cap="none" normalizeH="0" baseline="0" smtClean="0">
                          <a:ln>
                            <a:noFill/>
                          </a:ln>
                          <a:solidFill>
                            <a:srgbClr val="FF6600"/>
                          </a:solidFill>
                          <a:effectLst/>
                          <a:latin typeface="Times New Roman" pitchFamily="18" charset="0"/>
                        </a:rPr>
                        <a:t>Vôn kế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3200" b="0" i="0" u="none" strike="noStrike" cap="none" normalizeH="0" baseline="0" smtClean="0">
                        <a:ln>
                          <a:noFill/>
                        </a:ln>
                        <a:solidFill>
                          <a:srgbClr val="FF66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extLst>
                  <a:ext uri="{0D108BD9-81ED-4DB2-BD59-A6C34878D82A}">
                    <a16:rowId xmlns:a16="http://schemas.microsoft.com/office/drawing/2014/main" val="10003"/>
                  </a:ext>
                </a:extLst>
              </a:tr>
              <a:tr h="873125">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200" b="0" i="0" u="none" strike="noStrike" cap="none" normalizeH="0" baseline="0" smtClean="0">
                          <a:ln>
                            <a:noFill/>
                          </a:ln>
                          <a:solidFill>
                            <a:srgbClr val="FF6600"/>
                          </a:solidFill>
                          <a:effectLst/>
                          <a:latin typeface="Times New Roman" pitchFamily="18" charset="0"/>
                        </a:rPr>
                        <a:t>Công tơ</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3200" b="0" i="0" u="none" strike="noStrike" cap="none" normalizeH="0" baseline="0" smtClean="0">
                        <a:ln>
                          <a:noFill/>
                        </a:ln>
                        <a:solidFill>
                          <a:srgbClr val="FF66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extLst>
                  <a:ext uri="{0D108BD9-81ED-4DB2-BD59-A6C34878D82A}">
                    <a16:rowId xmlns:a16="http://schemas.microsoft.com/office/drawing/2014/main" val="10004"/>
                  </a:ext>
                </a:extLst>
              </a:tr>
              <a:tr h="711200">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200" b="0" i="0" u="none" strike="noStrike" cap="none" normalizeH="0" baseline="0" smtClean="0">
                          <a:ln>
                            <a:noFill/>
                          </a:ln>
                          <a:solidFill>
                            <a:srgbClr val="FF6600"/>
                          </a:solidFill>
                          <a:effectLst/>
                          <a:latin typeface="Times New Roman" pitchFamily="18" charset="0"/>
                        </a:rPr>
                        <a:t>Ôm kế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3200" b="0" i="0" u="none" strike="noStrike" cap="none" normalizeH="0" baseline="0" smtClean="0">
                        <a:ln>
                          <a:noFill/>
                        </a:ln>
                        <a:solidFill>
                          <a:srgbClr val="FF66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extLst>
                  <a:ext uri="{0D108BD9-81ED-4DB2-BD59-A6C34878D82A}">
                    <a16:rowId xmlns:a16="http://schemas.microsoft.com/office/drawing/2014/main" val="10005"/>
                  </a:ext>
                </a:extLst>
              </a:tr>
              <a:tr h="696913">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200" b="0" i="0" u="none" strike="noStrike" cap="none" normalizeH="0" baseline="0" smtClean="0">
                          <a:ln>
                            <a:noFill/>
                          </a:ln>
                          <a:solidFill>
                            <a:srgbClr val="FF6600"/>
                          </a:solidFill>
                          <a:effectLst/>
                          <a:latin typeface="Times New Roman" pitchFamily="18" charset="0"/>
                        </a:rPr>
                        <a:t>Đồng hồ vạn năng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3200" b="0" i="0" u="none" strike="noStrike" cap="none" normalizeH="0" baseline="0" dirty="0" smtClean="0">
                        <a:ln>
                          <a:noFill/>
                        </a:ln>
                        <a:solidFill>
                          <a:srgbClr val="FF66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extLst>
                  <a:ext uri="{0D108BD9-81ED-4DB2-BD59-A6C34878D82A}">
                    <a16:rowId xmlns:a16="http://schemas.microsoft.com/office/drawing/2014/main" val="10006"/>
                  </a:ext>
                </a:extLst>
              </a:tr>
            </a:tbl>
          </a:graphicData>
        </a:graphic>
      </p:graphicFrame>
      <p:sp>
        <p:nvSpPr>
          <p:cNvPr id="167982" name="Text Box 46"/>
          <p:cNvSpPr txBox="1">
            <a:spLocks noChangeArrowheads="1"/>
          </p:cNvSpPr>
          <p:nvPr/>
        </p:nvSpPr>
        <p:spPr bwMode="auto">
          <a:xfrm>
            <a:off x="323850" y="549275"/>
            <a:ext cx="8496300" cy="10668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3200">
                <a:solidFill>
                  <a:schemeClr val="bg1"/>
                </a:solidFill>
                <a:latin typeface="Arial" charset="0"/>
              </a:rPr>
              <a:t>Em hãy điền những đại lượng đo tương ứng với đồng hồ điện vào bảng 3.2</a:t>
            </a:r>
          </a:p>
        </p:txBody>
      </p:sp>
      <p:sp>
        <p:nvSpPr>
          <p:cNvPr id="167983" name="Text Box 47"/>
          <p:cNvSpPr txBox="1">
            <a:spLocks noChangeArrowheads="1"/>
          </p:cNvSpPr>
          <p:nvPr/>
        </p:nvSpPr>
        <p:spPr bwMode="auto">
          <a:xfrm>
            <a:off x="3652838" y="2349500"/>
            <a:ext cx="4824412" cy="13112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ts val="600"/>
              </a:spcBef>
              <a:buClr>
                <a:schemeClr val="accent2"/>
              </a:buClr>
              <a:buSzPct val="85000"/>
              <a:buFont typeface="Wingdings 2" pitchFamily="18" charset="2"/>
              <a:buNone/>
              <a:defRPr/>
            </a:pPr>
            <a:r>
              <a:rPr lang="en-US" sz="3200" dirty="0" err="1">
                <a:solidFill>
                  <a:srgbClr val="0000CC"/>
                </a:solidFill>
                <a:latin typeface="Arial" charset="0"/>
              </a:rPr>
              <a:t>Cường</a:t>
            </a:r>
            <a:r>
              <a:rPr lang="en-US" sz="3200" dirty="0">
                <a:solidFill>
                  <a:srgbClr val="0000CC"/>
                </a:solidFill>
                <a:latin typeface="Arial" charset="0"/>
              </a:rPr>
              <a:t> </a:t>
            </a:r>
            <a:r>
              <a:rPr lang="en-US" sz="3200" dirty="0" err="1">
                <a:solidFill>
                  <a:srgbClr val="0000CC"/>
                </a:solidFill>
                <a:latin typeface="Arial" charset="0"/>
              </a:rPr>
              <a:t>độ</a:t>
            </a:r>
            <a:r>
              <a:rPr lang="en-US" sz="3200" dirty="0">
                <a:solidFill>
                  <a:srgbClr val="0000CC"/>
                </a:solidFill>
                <a:latin typeface="Arial" charset="0"/>
              </a:rPr>
              <a:t> </a:t>
            </a:r>
            <a:r>
              <a:rPr lang="en-US" sz="3200" dirty="0" err="1">
                <a:solidFill>
                  <a:srgbClr val="0000CC"/>
                </a:solidFill>
                <a:latin typeface="Arial" charset="0"/>
              </a:rPr>
              <a:t>dòng</a:t>
            </a:r>
            <a:r>
              <a:rPr lang="en-US" sz="3200" dirty="0">
                <a:solidFill>
                  <a:srgbClr val="0000CC"/>
                </a:solidFill>
                <a:latin typeface="Arial" charset="0"/>
              </a:rPr>
              <a:t> </a:t>
            </a:r>
            <a:r>
              <a:rPr lang="en-US" sz="3200" dirty="0" err="1">
                <a:solidFill>
                  <a:srgbClr val="0000CC"/>
                </a:solidFill>
                <a:latin typeface="Arial" charset="0"/>
              </a:rPr>
              <a:t>điện</a:t>
            </a:r>
            <a:endParaRPr lang="en-US" sz="3200" dirty="0">
              <a:solidFill>
                <a:srgbClr val="0000CC"/>
              </a:solidFill>
              <a:latin typeface="Arial" charset="0"/>
            </a:endParaRPr>
          </a:p>
          <a:p>
            <a:pPr eaLnBrk="1" hangingPunct="1">
              <a:spcBef>
                <a:spcPct val="50000"/>
              </a:spcBef>
              <a:defRPr/>
            </a:pPr>
            <a:endParaRPr lang="en-US" sz="3200" dirty="0">
              <a:latin typeface="Arial" charset="0"/>
            </a:endParaRPr>
          </a:p>
        </p:txBody>
      </p:sp>
      <p:sp>
        <p:nvSpPr>
          <p:cNvPr id="167984" name="Text Box 48"/>
          <p:cNvSpPr txBox="1">
            <a:spLocks noChangeArrowheads="1"/>
          </p:cNvSpPr>
          <p:nvPr/>
        </p:nvSpPr>
        <p:spPr bwMode="auto">
          <a:xfrm>
            <a:off x="3673475" y="3136900"/>
            <a:ext cx="3455988" cy="5794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3200" dirty="0" err="1">
                <a:solidFill>
                  <a:srgbClr val="0000CC"/>
                </a:solidFill>
                <a:latin typeface="Arial" charset="0"/>
              </a:rPr>
              <a:t>Công</a:t>
            </a:r>
            <a:r>
              <a:rPr lang="en-US" sz="3200" dirty="0">
                <a:solidFill>
                  <a:srgbClr val="0000CC"/>
                </a:solidFill>
                <a:latin typeface="Arial" charset="0"/>
              </a:rPr>
              <a:t> </a:t>
            </a:r>
            <a:r>
              <a:rPr lang="en-US" sz="3200" dirty="0" err="1">
                <a:solidFill>
                  <a:srgbClr val="0000CC"/>
                </a:solidFill>
                <a:latin typeface="Arial" charset="0"/>
              </a:rPr>
              <a:t>suất</a:t>
            </a:r>
            <a:endParaRPr lang="en-US" sz="3200" dirty="0">
              <a:solidFill>
                <a:srgbClr val="0000CC"/>
              </a:solidFill>
              <a:latin typeface="Arial" charset="0"/>
            </a:endParaRPr>
          </a:p>
        </p:txBody>
      </p:sp>
      <p:sp>
        <p:nvSpPr>
          <p:cNvPr id="167986" name="Text Box 50"/>
          <p:cNvSpPr txBox="1">
            <a:spLocks noChangeArrowheads="1"/>
          </p:cNvSpPr>
          <p:nvPr/>
        </p:nvSpPr>
        <p:spPr bwMode="auto">
          <a:xfrm>
            <a:off x="3744913" y="3773488"/>
            <a:ext cx="3313112" cy="13112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ts val="600"/>
              </a:spcBef>
              <a:buClr>
                <a:schemeClr val="accent2"/>
              </a:buClr>
              <a:buSzPct val="85000"/>
              <a:buFont typeface="Wingdings 2" pitchFamily="18" charset="2"/>
              <a:buNone/>
              <a:defRPr/>
            </a:pPr>
            <a:r>
              <a:rPr lang="en-US" sz="3200" dirty="0" err="1">
                <a:solidFill>
                  <a:srgbClr val="0000CC"/>
                </a:solidFill>
                <a:latin typeface="Arial" charset="0"/>
              </a:rPr>
              <a:t>Điện</a:t>
            </a:r>
            <a:r>
              <a:rPr lang="en-US" sz="3200" dirty="0">
                <a:solidFill>
                  <a:srgbClr val="0000CC"/>
                </a:solidFill>
                <a:latin typeface="Arial" charset="0"/>
              </a:rPr>
              <a:t> </a:t>
            </a:r>
            <a:r>
              <a:rPr lang="en-US" sz="3200" dirty="0" err="1">
                <a:solidFill>
                  <a:srgbClr val="0000CC"/>
                </a:solidFill>
                <a:latin typeface="Arial" charset="0"/>
              </a:rPr>
              <a:t>áp</a:t>
            </a:r>
            <a:endParaRPr lang="en-US" sz="3200" dirty="0">
              <a:solidFill>
                <a:srgbClr val="0000CC"/>
              </a:solidFill>
              <a:latin typeface="Arial" charset="0"/>
            </a:endParaRPr>
          </a:p>
          <a:p>
            <a:pPr eaLnBrk="1" hangingPunct="1">
              <a:spcBef>
                <a:spcPct val="50000"/>
              </a:spcBef>
              <a:defRPr/>
            </a:pPr>
            <a:endParaRPr lang="en-US" sz="3200" dirty="0">
              <a:latin typeface="Arial" charset="0"/>
            </a:endParaRPr>
          </a:p>
        </p:txBody>
      </p:sp>
      <p:sp>
        <p:nvSpPr>
          <p:cNvPr id="167988" name="Text Box 52"/>
          <p:cNvSpPr txBox="1">
            <a:spLocks noChangeArrowheads="1"/>
          </p:cNvSpPr>
          <p:nvPr/>
        </p:nvSpPr>
        <p:spPr bwMode="auto">
          <a:xfrm>
            <a:off x="3563938" y="4365625"/>
            <a:ext cx="5364162" cy="17986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ts val="600"/>
              </a:spcBef>
              <a:buClr>
                <a:schemeClr val="accent2"/>
              </a:buClr>
              <a:buSzPct val="85000"/>
              <a:buFont typeface="Wingdings 2" pitchFamily="18" charset="2"/>
              <a:buNone/>
              <a:defRPr/>
            </a:pPr>
            <a:r>
              <a:rPr lang="en-US" sz="3200" dirty="0" err="1">
                <a:solidFill>
                  <a:srgbClr val="0000CC"/>
                </a:solidFill>
                <a:latin typeface="Arial" charset="0"/>
              </a:rPr>
              <a:t>Điện</a:t>
            </a:r>
            <a:r>
              <a:rPr lang="en-US" sz="3200" dirty="0">
                <a:solidFill>
                  <a:srgbClr val="0000CC"/>
                </a:solidFill>
                <a:latin typeface="Arial" charset="0"/>
              </a:rPr>
              <a:t> </a:t>
            </a:r>
            <a:r>
              <a:rPr lang="en-US" sz="3200" dirty="0" err="1">
                <a:solidFill>
                  <a:srgbClr val="0000CC"/>
                </a:solidFill>
                <a:latin typeface="Arial" charset="0"/>
              </a:rPr>
              <a:t>năng</a:t>
            </a:r>
            <a:r>
              <a:rPr lang="en-US" sz="3200" dirty="0">
                <a:solidFill>
                  <a:srgbClr val="0000CC"/>
                </a:solidFill>
                <a:latin typeface="Arial" charset="0"/>
              </a:rPr>
              <a:t> </a:t>
            </a:r>
            <a:r>
              <a:rPr lang="en-US" sz="3200" dirty="0" err="1">
                <a:solidFill>
                  <a:srgbClr val="0000CC"/>
                </a:solidFill>
                <a:latin typeface="Arial" charset="0"/>
              </a:rPr>
              <a:t>tiêu</a:t>
            </a:r>
            <a:r>
              <a:rPr lang="en-US" sz="3200" dirty="0">
                <a:solidFill>
                  <a:srgbClr val="0000CC"/>
                </a:solidFill>
                <a:latin typeface="Arial" charset="0"/>
              </a:rPr>
              <a:t> </a:t>
            </a:r>
            <a:r>
              <a:rPr lang="en-US" sz="3200" dirty="0" err="1">
                <a:solidFill>
                  <a:srgbClr val="0000CC"/>
                </a:solidFill>
                <a:latin typeface="Arial" charset="0"/>
              </a:rPr>
              <a:t>thụ</a:t>
            </a:r>
            <a:r>
              <a:rPr lang="en-US" sz="3200" dirty="0">
                <a:solidFill>
                  <a:srgbClr val="0000CC"/>
                </a:solidFill>
                <a:latin typeface="Arial" charset="0"/>
              </a:rPr>
              <a:t> </a:t>
            </a:r>
            <a:r>
              <a:rPr lang="en-US" sz="3200" dirty="0" err="1">
                <a:solidFill>
                  <a:srgbClr val="0000CC"/>
                </a:solidFill>
                <a:latin typeface="Arial" charset="0"/>
              </a:rPr>
              <a:t>của</a:t>
            </a:r>
            <a:r>
              <a:rPr lang="en-US" sz="3200" dirty="0">
                <a:solidFill>
                  <a:srgbClr val="0000CC"/>
                </a:solidFill>
                <a:latin typeface="Arial" charset="0"/>
              </a:rPr>
              <a:t> </a:t>
            </a:r>
            <a:r>
              <a:rPr lang="en-US" sz="3200" dirty="0" err="1">
                <a:solidFill>
                  <a:srgbClr val="0000CC"/>
                </a:solidFill>
                <a:latin typeface="Arial" charset="0"/>
              </a:rPr>
              <a:t>mạch</a:t>
            </a:r>
            <a:r>
              <a:rPr lang="en-US" sz="3200" dirty="0">
                <a:solidFill>
                  <a:srgbClr val="0000CC"/>
                </a:solidFill>
                <a:latin typeface="Arial" charset="0"/>
              </a:rPr>
              <a:t> </a:t>
            </a:r>
            <a:r>
              <a:rPr lang="en-US" sz="3200" dirty="0" err="1">
                <a:solidFill>
                  <a:srgbClr val="0000CC"/>
                </a:solidFill>
                <a:latin typeface="Arial" charset="0"/>
              </a:rPr>
              <a:t>điện</a:t>
            </a:r>
            <a:endParaRPr lang="en-US" sz="3200" dirty="0">
              <a:solidFill>
                <a:srgbClr val="0000CC"/>
              </a:solidFill>
              <a:latin typeface="Arial" charset="0"/>
            </a:endParaRPr>
          </a:p>
          <a:p>
            <a:pPr eaLnBrk="1" hangingPunct="1">
              <a:spcBef>
                <a:spcPct val="50000"/>
              </a:spcBef>
              <a:defRPr/>
            </a:pPr>
            <a:endParaRPr lang="en-US" sz="3200" dirty="0">
              <a:latin typeface="Arial" charset="0"/>
            </a:endParaRPr>
          </a:p>
        </p:txBody>
      </p:sp>
      <p:sp>
        <p:nvSpPr>
          <p:cNvPr id="167989" name="Text Box 53"/>
          <p:cNvSpPr txBox="1">
            <a:spLocks noChangeArrowheads="1"/>
          </p:cNvSpPr>
          <p:nvPr/>
        </p:nvSpPr>
        <p:spPr bwMode="auto">
          <a:xfrm>
            <a:off x="3563938" y="5384800"/>
            <a:ext cx="4681537" cy="13112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ts val="600"/>
              </a:spcBef>
              <a:buClr>
                <a:schemeClr val="accent2"/>
              </a:buClr>
              <a:buSzPct val="85000"/>
              <a:buFont typeface="Wingdings 2" pitchFamily="18" charset="2"/>
              <a:buNone/>
              <a:defRPr/>
            </a:pPr>
            <a:r>
              <a:rPr lang="en-US" sz="3200" dirty="0" err="1">
                <a:solidFill>
                  <a:srgbClr val="0000CC"/>
                </a:solidFill>
                <a:latin typeface="Arial" charset="0"/>
              </a:rPr>
              <a:t>Điện</a:t>
            </a:r>
            <a:r>
              <a:rPr lang="en-US" sz="3200" dirty="0">
                <a:solidFill>
                  <a:srgbClr val="0000CC"/>
                </a:solidFill>
                <a:latin typeface="Arial" charset="0"/>
              </a:rPr>
              <a:t> </a:t>
            </a:r>
            <a:r>
              <a:rPr lang="en-US" sz="3200" dirty="0" err="1">
                <a:solidFill>
                  <a:srgbClr val="0000CC"/>
                </a:solidFill>
                <a:latin typeface="Arial" charset="0"/>
              </a:rPr>
              <a:t>trở</a:t>
            </a:r>
            <a:r>
              <a:rPr lang="en-US" sz="3200" dirty="0">
                <a:solidFill>
                  <a:srgbClr val="0000CC"/>
                </a:solidFill>
                <a:latin typeface="Arial" charset="0"/>
              </a:rPr>
              <a:t> </a:t>
            </a:r>
            <a:r>
              <a:rPr lang="en-US" sz="3200" dirty="0" err="1">
                <a:solidFill>
                  <a:srgbClr val="0000CC"/>
                </a:solidFill>
                <a:latin typeface="Arial" charset="0"/>
              </a:rPr>
              <a:t>mạch</a:t>
            </a:r>
            <a:r>
              <a:rPr lang="en-US" sz="3200" dirty="0">
                <a:solidFill>
                  <a:srgbClr val="0000CC"/>
                </a:solidFill>
                <a:latin typeface="Arial" charset="0"/>
              </a:rPr>
              <a:t> </a:t>
            </a:r>
            <a:r>
              <a:rPr lang="en-US" sz="3200" dirty="0" err="1">
                <a:solidFill>
                  <a:srgbClr val="0000CC"/>
                </a:solidFill>
                <a:latin typeface="Arial" charset="0"/>
              </a:rPr>
              <a:t>điện</a:t>
            </a:r>
            <a:endParaRPr lang="en-US" sz="3200" dirty="0">
              <a:solidFill>
                <a:srgbClr val="0000CC"/>
              </a:solidFill>
              <a:latin typeface="Arial" charset="0"/>
            </a:endParaRPr>
          </a:p>
          <a:p>
            <a:pPr eaLnBrk="1" hangingPunct="1">
              <a:spcBef>
                <a:spcPct val="50000"/>
              </a:spcBef>
              <a:defRPr/>
            </a:pPr>
            <a:endParaRPr lang="en-US" sz="3200" dirty="0">
              <a:latin typeface="Arial" charset="0"/>
            </a:endParaRPr>
          </a:p>
        </p:txBody>
      </p:sp>
      <p:sp>
        <p:nvSpPr>
          <p:cNvPr id="167990" name="Text Box 54"/>
          <p:cNvSpPr txBox="1">
            <a:spLocks noChangeArrowheads="1"/>
          </p:cNvSpPr>
          <p:nvPr/>
        </p:nvSpPr>
        <p:spPr bwMode="auto">
          <a:xfrm>
            <a:off x="3563938" y="5949950"/>
            <a:ext cx="5580062" cy="13112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ts val="600"/>
              </a:spcBef>
              <a:buClr>
                <a:schemeClr val="accent2"/>
              </a:buClr>
              <a:buSzPct val="85000"/>
              <a:buFont typeface="Wingdings 2" pitchFamily="18" charset="2"/>
              <a:buNone/>
              <a:defRPr/>
            </a:pPr>
            <a:r>
              <a:rPr lang="en-US" sz="3200" dirty="0" err="1">
                <a:solidFill>
                  <a:srgbClr val="0000CC"/>
                </a:solidFill>
                <a:latin typeface="Arial" charset="0"/>
              </a:rPr>
              <a:t>Điện</a:t>
            </a:r>
            <a:r>
              <a:rPr lang="en-US" sz="3200" dirty="0">
                <a:solidFill>
                  <a:srgbClr val="0000CC"/>
                </a:solidFill>
                <a:latin typeface="Arial" charset="0"/>
              </a:rPr>
              <a:t> </a:t>
            </a:r>
            <a:r>
              <a:rPr lang="en-US" sz="3200" dirty="0" err="1">
                <a:solidFill>
                  <a:srgbClr val="0000CC"/>
                </a:solidFill>
                <a:latin typeface="Arial" charset="0"/>
              </a:rPr>
              <a:t>áp</a:t>
            </a:r>
            <a:r>
              <a:rPr lang="en-US" sz="3200" dirty="0">
                <a:solidFill>
                  <a:srgbClr val="0000CC"/>
                </a:solidFill>
                <a:latin typeface="Arial" charset="0"/>
              </a:rPr>
              <a:t>, </a:t>
            </a:r>
            <a:r>
              <a:rPr lang="en-US" sz="3200" dirty="0" err="1">
                <a:solidFill>
                  <a:srgbClr val="0000CC"/>
                </a:solidFill>
                <a:latin typeface="Arial" charset="0"/>
              </a:rPr>
              <a:t>dòng</a:t>
            </a:r>
            <a:r>
              <a:rPr lang="en-US" sz="3200" dirty="0">
                <a:solidFill>
                  <a:srgbClr val="0000CC"/>
                </a:solidFill>
                <a:latin typeface="Arial" charset="0"/>
              </a:rPr>
              <a:t> </a:t>
            </a:r>
            <a:r>
              <a:rPr lang="en-US" sz="3200" dirty="0" err="1">
                <a:solidFill>
                  <a:srgbClr val="0000CC"/>
                </a:solidFill>
                <a:latin typeface="Arial" charset="0"/>
              </a:rPr>
              <a:t>điện</a:t>
            </a:r>
            <a:r>
              <a:rPr lang="en-US" sz="3200" dirty="0">
                <a:solidFill>
                  <a:srgbClr val="0000CC"/>
                </a:solidFill>
                <a:latin typeface="Arial" charset="0"/>
              </a:rPr>
              <a:t>, </a:t>
            </a:r>
            <a:r>
              <a:rPr lang="en-US" sz="3200" dirty="0" err="1">
                <a:solidFill>
                  <a:srgbClr val="0000CC"/>
                </a:solidFill>
                <a:latin typeface="Arial" charset="0"/>
              </a:rPr>
              <a:t>điện</a:t>
            </a:r>
            <a:r>
              <a:rPr lang="en-US" sz="3200" dirty="0">
                <a:solidFill>
                  <a:srgbClr val="0000CC"/>
                </a:solidFill>
                <a:latin typeface="Arial" charset="0"/>
              </a:rPr>
              <a:t> </a:t>
            </a:r>
            <a:r>
              <a:rPr lang="en-US" sz="3200" dirty="0" err="1">
                <a:solidFill>
                  <a:srgbClr val="0000CC"/>
                </a:solidFill>
                <a:latin typeface="Arial" charset="0"/>
              </a:rPr>
              <a:t>trở</a:t>
            </a:r>
            <a:endParaRPr lang="en-US" sz="3200" dirty="0">
              <a:solidFill>
                <a:srgbClr val="0000CC"/>
              </a:solidFill>
              <a:latin typeface="Arial" charset="0"/>
            </a:endParaRPr>
          </a:p>
          <a:p>
            <a:pPr eaLnBrk="1" hangingPunct="1">
              <a:spcBef>
                <a:spcPct val="50000"/>
              </a:spcBef>
              <a:defRPr/>
            </a:pPr>
            <a:endParaRPr lang="en-US" sz="32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97988"/>
                                        </p:tgtEl>
                                        <p:attrNameLst>
                                          <p:attrName>style.visibility</p:attrName>
                                        </p:attrNameLst>
                                      </p:cBhvr>
                                      <p:to>
                                        <p:strVal val="visible"/>
                                      </p:to>
                                    </p:set>
                                    <p:animEffect transition="in" filter="box(in)">
                                      <p:cBhvr>
                                        <p:cTn id="7" dur="500"/>
                                        <p:tgtEl>
                                          <p:spTgt spid="297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7982"/>
                                        </p:tgtEl>
                                        <p:attrNameLst>
                                          <p:attrName>style.visibility</p:attrName>
                                        </p:attrNameLst>
                                      </p:cBhvr>
                                      <p:to>
                                        <p:strVal val="visible"/>
                                      </p:to>
                                    </p:set>
                                    <p:animEffect transition="in" filter="box(in)">
                                      <p:cBhvr>
                                        <p:cTn id="12" dur="500"/>
                                        <p:tgtEl>
                                          <p:spTgt spid="167982"/>
                                        </p:tgtEl>
                                      </p:cBhvr>
                                    </p:animEffect>
                                  </p:childTnLst>
                                </p:cTn>
                              </p:par>
                              <p:par>
                                <p:cTn id="13" presetID="4" presetClass="entr" presetSubtype="16" fill="hold" nodeType="withEffect">
                                  <p:stCondLst>
                                    <p:cond delay="0"/>
                                  </p:stCondLst>
                                  <p:childTnLst>
                                    <p:set>
                                      <p:cBhvr>
                                        <p:cTn id="14" dur="1" fill="hold">
                                          <p:stCondLst>
                                            <p:cond delay="0"/>
                                          </p:stCondLst>
                                        </p:cTn>
                                        <p:tgtEl>
                                          <p:spTgt spid="167993"/>
                                        </p:tgtEl>
                                        <p:attrNameLst>
                                          <p:attrName>style.visibility</p:attrName>
                                        </p:attrNameLst>
                                      </p:cBhvr>
                                      <p:to>
                                        <p:strVal val="visible"/>
                                      </p:to>
                                    </p:set>
                                    <p:animEffect transition="in" filter="box(in)">
                                      <p:cBhvr>
                                        <p:cTn id="15" dur="500"/>
                                        <p:tgtEl>
                                          <p:spTgt spid="16799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67983"/>
                                        </p:tgtEl>
                                        <p:attrNameLst>
                                          <p:attrName>style.visibility</p:attrName>
                                        </p:attrNameLst>
                                      </p:cBhvr>
                                      <p:to>
                                        <p:strVal val="visible"/>
                                      </p:to>
                                    </p:set>
                                    <p:animEffect transition="in" filter="box(in)">
                                      <p:cBhvr>
                                        <p:cTn id="20" dur="500"/>
                                        <p:tgtEl>
                                          <p:spTgt spid="16798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67984"/>
                                        </p:tgtEl>
                                        <p:attrNameLst>
                                          <p:attrName>style.visibility</p:attrName>
                                        </p:attrNameLst>
                                      </p:cBhvr>
                                      <p:to>
                                        <p:strVal val="visible"/>
                                      </p:to>
                                    </p:set>
                                    <p:animEffect transition="in" filter="box(in)">
                                      <p:cBhvr>
                                        <p:cTn id="25" dur="500"/>
                                        <p:tgtEl>
                                          <p:spTgt spid="16798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67986"/>
                                        </p:tgtEl>
                                        <p:attrNameLst>
                                          <p:attrName>style.visibility</p:attrName>
                                        </p:attrNameLst>
                                      </p:cBhvr>
                                      <p:to>
                                        <p:strVal val="visible"/>
                                      </p:to>
                                    </p:set>
                                    <p:animEffect transition="in" filter="box(in)">
                                      <p:cBhvr>
                                        <p:cTn id="30" dur="500"/>
                                        <p:tgtEl>
                                          <p:spTgt spid="16798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67988"/>
                                        </p:tgtEl>
                                        <p:attrNameLst>
                                          <p:attrName>style.visibility</p:attrName>
                                        </p:attrNameLst>
                                      </p:cBhvr>
                                      <p:to>
                                        <p:strVal val="visible"/>
                                      </p:to>
                                    </p:set>
                                    <p:animEffect transition="in" filter="box(in)">
                                      <p:cBhvr>
                                        <p:cTn id="35" dur="500"/>
                                        <p:tgtEl>
                                          <p:spTgt spid="16798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67989"/>
                                        </p:tgtEl>
                                        <p:attrNameLst>
                                          <p:attrName>style.visibility</p:attrName>
                                        </p:attrNameLst>
                                      </p:cBhvr>
                                      <p:to>
                                        <p:strVal val="visible"/>
                                      </p:to>
                                    </p:set>
                                    <p:animEffect transition="in" filter="box(in)">
                                      <p:cBhvr>
                                        <p:cTn id="40" dur="500"/>
                                        <p:tgtEl>
                                          <p:spTgt spid="16798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67990"/>
                                        </p:tgtEl>
                                        <p:attrNameLst>
                                          <p:attrName>style.visibility</p:attrName>
                                        </p:attrNameLst>
                                      </p:cBhvr>
                                      <p:to>
                                        <p:strVal val="visible"/>
                                      </p:to>
                                    </p:set>
                                    <p:animEffect transition="in" filter="box(in)">
                                      <p:cBhvr>
                                        <p:cTn id="45" dur="500"/>
                                        <p:tgtEl>
                                          <p:spTgt spid="167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8" grpId="0" animBg="1"/>
      <p:bldP spid="167982" grpId="0"/>
      <p:bldP spid="167983" grpId="0"/>
      <p:bldP spid="167984" grpId="0"/>
      <p:bldP spid="167986" grpId="0"/>
      <p:bldP spid="167988" grpId="0"/>
      <p:bldP spid="167989" grpId="0"/>
      <p:bldP spid="16799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6130" name="Text Box 2"/>
          <p:cNvSpPr txBox="1">
            <a:spLocks noChangeArrowheads="1"/>
          </p:cNvSpPr>
          <p:nvPr/>
        </p:nvSpPr>
        <p:spPr bwMode="auto">
          <a:xfrm>
            <a:off x="6280150" y="857250"/>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endParaRPr lang="en-US" sz="1800">
              <a:latin typeface="Arial" charset="0"/>
            </a:endParaRPr>
          </a:p>
        </p:txBody>
      </p:sp>
      <p:sp>
        <p:nvSpPr>
          <p:cNvPr id="297988" name="Text Box 4"/>
          <p:cNvSpPr txBox="1">
            <a:spLocks noChangeArrowheads="1"/>
          </p:cNvSpPr>
          <p:nvPr/>
        </p:nvSpPr>
        <p:spPr bwMode="auto">
          <a:xfrm>
            <a:off x="107950" y="287338"/>
            <a:ext cx="8893175" cy="588962"/>
          </a:xfrm>
          <a:prstGeom prst="rect">
            <a:avLst/>
          </a:prstGeom>
          <a:solidFill>
            <a:srgbClr val="FFFF99"/>
          </a:solidFill>
          <a:ln w="9525">
            <a:solidFill>
              <a:srgbClr val="800000"/>
            </a:solidFill>
            <a:miter lim="800000"/>
            <a:headEnd/>
            <a:tailEnd/>
          </a:ln>
          <a:effectLst/>
        </p:spPr>
        <p:txBody>
          <a:bodyPr>
            <a:spAutoFit/>
          </a:bodyPr>
          <a:lstStyle/>
          <a:p>
            <a:pPr algn="ctr" eaLnBrk="1" hangingPunct="1">
              <a:spcBef>
                <a:spcPct val="50000"/>
              </a:spcBef>
              <a:defRPr/>
            </a:pPr>
            <a:r>
              <a:rPr lang="en-US" sz="3200">
                <a:solidFill>
                  <a:srgbClr val="0000CC"/>
                </a:solidFill>
                <a:effectLst>
                  <a:outerShdw blurRad="38100" dist="38100" dir="2700000" algn="tl">
                    <a:srgbClr val="000000"/>
                  </a:outerShdw>
                </a:effectLst>
                <a:latin typeface="Arial" charset="0"/>
                <a:cs typeface="Arial" charset="0"/>
              </a:rPr>
              <a:t>3. MỘT SỐ KÍ HIỆU CỦA ĐỒNG HỒ ĐO ĐIỆN</a:t>
            </a:r>
            <a:endParaRPr lang="en-US" sz="3200">
              <a:solidFill>
                <a:srgbClr val="0000CC"/>
              </a:solidFill>
              <a:effectLst>
                <a:outerShdw blurRad="38100" dist="38100" dir="2700000" algn="tl">
                  <a:srgbClr val="000000"/>
                </a:outerShdw>
              </a:effectLst>
              <a:latin typeface="Arial" charset="0"/>
            </a:endParaRPr>
          </a:p>
        </p:txBody>
      </p:sp>
      <p:graphicFrame>
        <p:nvGraphicFramePr>
          <p:cNvPr id="176271" name="Group 143"/>
          <p:cNvGraphicFramePr>
            <a:graphicFrameLocks noGrp="1"/>
          </p:cNvGraphicFramePr>
          <p:nvPr/>
        </p:nvGraphicFramePr>
        <p:xfrm>
          <a:off x="539750" y="1452563"/>
          <a:ext cx="8064500" cy="5211954"/>
        </p:xfrm>
        <a:graphic>
          <a:graphicData uri="http://schemas.openxmlformats.org/drawingml/2006/table">
            <a:tbl>
              <a:tblPr/>
              <a:tblGrid>
                <a:gridCol w="5811838">
                  <a:extLst>
                    <a:ext uri="{9D8B030D-6E8A-4147-A177-3AD203B41FA5}">
                      <a16:colId xmlns:a16="http://schemas.microsoft.com/office/drawing/2014/main" val="20000"/>
                    </a:ext>
                  </a:extLst>
                </a:gridCol>
                <a:gridCol w="2252662">
                  <a:extLst>
                    <a:ext uri="{9D8B030D-6E8A-4147-A177-3AD203B41FA5}">
                      <a16:colId xmlns:a16="http://schemas.microsoft.com/office/drawing/2014/main" val="20001"/>
                    </a:ext>
                  </a:extLst>
                </a:gridCol>
              </a:tblGrid>
              <a:tr h="579085">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200" b="0" i="0" u="none" strike="noStrike" cap="none" normalizeH="0" baseline="0" dirty="0" err="1" smtClean="0">
                          <a:ln>
                            <a:noFill/>
                          </a:ln>
                          <a:solidFill>
                            <a:srgbClr val="660033"/>
                          </a:solidFill>
                          <a:effectLst/>
                          <a:latin typeface="Arial" charset="0"/>
                        </a:rPr>
                        <a:t>Tên</a:t>
                      </a:r>
                      <a:r>
                        <a:rPr kumimoji="0" lang="en-US" sz="3200" b="0" i="0" u="none" strike="noStrike" cap="none" normalizeH="0" baseline="0" dirty="0" smtClean="0">
                          <a:ln>
                            <a:noFill/>
                          </a:ln>
                          <a:solidFill>
                            <a:srgbClr val="660033"/>
                          </a:solidFill>
                          <a:effectLst/>
                          <a:latin typeface="Arial" charset="0"/>
                        </a:rPr>
                        <a:t> </a:t>
                      </a:r>
                      <a:r>
                        <a:rPr kumimoji="0" lang="en-US" sz="3200" b="0" i="0" u="none" strike="noStrike" cap="none" normalizeH="0" baseline="0" dirty="0" err="1" smtClean="0">
                          <a:ln>
                            <a:noFill/>
                          </a:ln>
                          <a:solidFill>
                            <a:srgbClr val="660033"/>
                          </a:solidFill>
                          <a:effectLst/>
                          <a:latin typeface="Arial" charset="0"/>
                        </a:rPr>
                        <a:t>gọi</a:t>
                      </a:r>
                      <a:endParaRPr kumimoji="0" lang="en-US" sz="3200" b="0" i="0" u="none" strike="noStrike" cap="none" normalizeH="0" baseline="0" dirty="0" smtClean="0">
                        <a:ln>
                          <a:noFill/>
                        </a:ln>
                        <a:solidFill>
                          <a:srgbClr val="660033"/>
                        </a:solidFill>
                        <a:effectLst/>
                        <a:latin typeface="Arial" charset="0"/>
                      </a:endParaRPr>
                    </a:p>
                  </a:txBody>
                  <a:tcPr marT="45713" marB="45713"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200" b="0" i="0" u="none" strike="noStrike" cap="none" normalizeH="0" baseline="0" smtClean="0">
                          <a:ln>
                            <a:noFill/>
                          </a:ln>
                          <a:solidFill>
                            <a:srgbClr val="660033"/>
                          </a:solidFill>
                          <a:effectLst/>
                          <a:latin typeface="Arial" charset="0"/>
                        </a:rPr>
                        <a:t>Kí hiệu</a:t>
                      </a:r>
                    </a:p>
                  </a:txBody>
                  <a:tcPr marT="45713" marB="45713"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085">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200" b="0" i="0" u="none" strike="noStrike" cap="none" normalizeH="0" baseline="0" smtClean="0">
                          <a:ln>
                            <a:noFill/>
                          </a:ln>
                          <a:solidFill>
                            <a:srgbClr val="660033"/>
                          </a:solidFill>
                          <a:effectLst/>
                          <a:latin typeface="Arial" charset="0"/>
                        </a:rPr>
                        <a:t>Vôn kế</a:t>
                      </a:r>
                    </a:p>
                  </a:txBody>
                  <a:tcPr marT="45713" marB="45713"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3200" b="0" i="0" u="none" strike="noStrike" cap="none" normalizeH="0" baseline="0" dirty="0" smtClean="0">
                        <a:ln>
                          <a:noFill/>
                        </a:ln>
                        <a:solidFill>
                          <a:srgbClr val="660033"/>
                        </a:solidFill>
                        <a:effectLst/>
                        <a:latin typeface="Arial" charset="0"/>
                      </a:endParaRPr>
                    </a:p>
                  </a:txBody>
                  <a:tcPr marT="45713" marB="45713"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085">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200" b="0" i="0" u="none" strike="noStrike" cap="none" normalizeH="0" baseline="0" smtClean="0">
                          <a:ln>
                            <a:noFill/>
                          </a:ln>
                          <a:solidFill>
                            <a:srgbClr val="660033"/>
                          </a:solidFill>
                          <a:effectLst/>
                          <a:latin typeface="Arial" charset="0"/>
                        </a:rPr>
                        <a:t>Ampe kế</a:t>
                      </a:r>
                    </a:p>
                  </a:txBody>
                  <a:tcPr marT="45713" marB="45713"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3200" b="0" i="0" u="none" strike="noStrike" cap="none" normalizeH="0" baseline="0" dirty="0" smtClean="0">
                        <a:ln>
                          <a:noFill/>
                        </a:ln>
                        <a:solidFill>
                          <a:srgbClr val="660033"/>
                        </a:solidFill>
                        <a:effectLst/>
                        <a:latin typeface="Arial" charset="0"/>
                      </a:endParaRPr>
                    </a:p>
                  </a:txBody>
                  <a:tcPr marT="45713" marB="45713"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085">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200" b="0" i="0" u="none" strike="noStrike" cap="none" normalizeH="0" baseline="0" smtClean="0">
                          <a:ln>
                            <a:noFill/>
                          </a:ln>
                          <a:solidFill>
                            <a:srgbClr val="660033"/>
                          </a:solidFill>
                          <a:effectLst/>
                          <a:latin typeface="Arial" charset="0"/>
                        </a:rPr>
                        <a:t>Oát kế</a:t>
                      </a:r>
                    </a:p>
                  </a:txBody>
                  <a:tcPr marT="45713" marB="45713"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3200" b="0" i="0" u="none" strike="noStrike" cap="none" normalizeH="0" baseline="0" smtClean="0">
                        <a:ln>
                          <a:noFill/>
                        </a:ln>
                        <a:solidFill>
                          <a:srgbClr val="660033"/>
                        </a:solidFill>
                        <a:effectLst/>
                        <a:latin typeface="Arial" charset="0"/>
                      </a:endParaRPr>
                    </a:p>
                  </a:txBody>
                  <a:tcPr marT="45713" marB="45713"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085">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200" b="0" i="0" u="none" strike="noStrike" cap="none" normalizeH="0" baseline="0" smtClean="0">
                          <a:ln>
                            <a:noFill/>
                          </a:ln>
                          <a:solidFill>
                            <a:srgbClr val="660033"/>
                          </a:solidFill>
                          <a:effectLst/>
                          <a:latin typeface="Arial" charset="0"/>
                        </a:rPr>
                        <a:t>Công tơ điện</a:t>
                      </a:r>
                    </a:p>
                  </a:txBody>
                  <a:tcPr marT="45713" marB="45713"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3200" b="0" i="0" u="none" strike="noStrike" cap="none" normalizeH="0" baseline="0" smtClean="0">
                        <a:ln>
                          <a:noFill/>
                        </a:ln>
                        <a:solidFill>
                          <a:srgbClr val="660033"/>
                        </a:solidFill>
                        <a:effectLst/>
                        <a:latin typeface="Arial" charset="0"/>
                      </a:endParaRPr>
                    </a:p>
                  </a:txBody>
                  <a:tcPr marT="45713" marB="45713"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085">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200" b="0" i="0" u="none" strike="noStrike" cap="none" normalizeH="0" baseline="0" smtClean="0">
                          <a:ln>
                            <a:noFill/>
                          </a:ln>
                          <a:solidFill>
                            <a:srgbClr val="660033"/>
                          </a:solidFill>
                          <a:effectLst/>
                          <a:latin typeface="Arial" charset="0"/>
                        </a:rPr>
                        <a:t>Ôm kế</a:t>
                      </a:r>
                    </a:p>
                  </a:txBody>
                  <a:tcPr marT="45713" marB="45713"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3200" b="0" i="0" u="none" strike="noStrike" cap="none" normalizeH="0" baseline="0" smtClean="0">
                        <a:ln>
                          <a:noFill/>
                        </a:ln>
                        <a:solidFill>
                          <a:srgbClr val="660033"/>
                        </a:solidFill>
                        <a:effectLst/>
                        <a:latin typeface="Arial" charset="0"/>
                      </a:endParaRPr>
                    </a:p>
                  </a:txBody>
                  <a:tcPr marT="45713" marB="45713"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085">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200" b="0" i="0" u="none" strike="noStrike" cap="none" normalizeH="0" baseline="0" smtClean="0">
                          <a:ln>
                            <a:noFill/>
                          </a:ln>
                          <a:solidFill>
                            <a:srgbClr val="660033"/>
                          </a:solidFill>
                          <a:effectLst/>
                          <a:latin typeface="Arial" charset="0"/>
                        </a:rPr>
                        <a:t>Cấp chính xác</a:t>
                      </a:r>
                    </a:p>
                  </a:txBody>
                  <a:tcPr marT="45713" marB="45713"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3200" b="0" i="0" u="none" strike="noStrike" cap="none" normalizeH="0" baseline="0" smtClean="0">
                        <a:ln>
                          <a:noFill/>
                        </a:ln>
                        <a:solidFill>
                          <a:srgbClr val="660033"/>
                        </a:solidFill>
                        <a:effectLst/>
                        <a:latin typeface="Arial" charset="0"/>
                      </a:endParaRPr>
                    </a:p>
                  </a:txBody>
                  <a:tcPr marT="45713" marB="45713"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79085">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200" b="0" i="0" u="none" strike="noStrike" cap="none" normalizeH="0" baseline="0" smtClean="0">
                          <a:ln>
                            <a:noFill/>
                          </a:ln>
                          <a:solidFill>
                            <a:srgbClr val="660033"/>
                          </a:solidFill>
                          <a:effectLst/>
                          <a:latin typeface="Arial" charset="0"/>
                        </a:rPr>
                        <a:t>Điện áp thử cách điện</a:t>
                      </a:r>
                    </a:p>
                  </a:txBody>
                  <a:tcPr marT="45713" marB="45713"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3200" b="0" i="0" u="none" strike="noStrike" cap="none" normalizeH="0" baseline="0" smtClean="0">
                        <a:ln>
                          <a:noFill/>
                        </a:ln>
                        <a:solidFill>
                          <a:srgbClr val="660033"/>
                        </a:solidFill>
                        <a:effectLst/>
                        <a:latin typeface="Arial" charset="0"/>
                      </a:endParaRPr>
                    </a:p>
                  </a:txBody>
                  <a:tcPr marT="45713" marB="45713"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9085">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200" b="0" i="0" u="none" strike="noStrike" cap="none" normalizeH="0" baseline="0" smtClean="0">
                          <a:ln>
                            <a:noFill/>
                          </a:ln>
                          <a:solidFill>
                            <a:srgbClr val="660033"/>
                          </a:solidFill>
                          <a:effectLst/>
                          <a:latin typeface="Arial" charset="0"/>
                        </a:rPr>
                        <a:t>Phương đặt dụng cụ đo</a:t>
                      </a:r>
                    </a:p>
                  </a:txBody>
                  <a:tcPr marT="45713" marB="45713"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200" b="0" i="0" u="none" strike="noStrike" cap="none" normalizeH="0" baseline="0" smtClean="0">
                        <a:ln>
                          <a:noFill/>
                        </a:ln>
                        <a:solidFill>
                          <a:srgbClr val="660033"/>
                        </a:solidFill>
                        <a:effectLst/>
                        <a:latin typeface="Arial" charset="0"/>
                      </a:endParaRPr>
                    </a:p>
                  </a:txBody>
                  <a:tcPr marT="45713" marB="45713"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76263" name="Oval 135"/>
          <p:cNvSpPr>
            <a:spLocks noChangeArrowheads="1"/>
          </p:cNvSpPr>
          <p:nvPr/>
        </p:nvSpPr>
        <p:spPr bwMode="auto">
          <a:xfrm>
            <a:off x="7092950" y="2060575"/>
            <a:ext cx="503238" cy="503238"/>
          </a:xfrm>
          <a:prstGeom prst="ellipse">
            <a:avLst/>
          </a:prstGeom>
          <a:noFill/>
          <a:ln w="12700">
            <a:solidFill>
              <a:schemeClr val="bg1"/>
            </a:solidFill>
            <a:round/>
            <a:headEnd/>
            <a:tailEnd/>
          </a:ln>
          <a:effectLst>
            <a:prstShdw prst="shdw17" dist="17961" dir="2700000">
              <a:schemeClr val="bg1">
                <a:gamma/>
                <a:shade val="60000"/>
                <a:invGamma/>
              </a:schemeClr>
            </a:prstShdw>
          </a:effectLst>
        </p:spPr>
        <p:txBody>
          <a:bodyPr wrap="none" anchor="ctr"/>
          <a:lstStyle/>
          <a:p>
            <a:pPr algn="ctr" eaLnBrk="1" hangingPunct="1">
              <a:defRPr/>
            </a:pPr>
            <a:r>
              <a:rPr lang="en-US" sz="3200" dirty="0">
                <a:solidFill>
                  <a:srgbClr val="660033"/>
                </a:solidFill>
                <a:latin typeface="Arial" charset="0"/>
              </a:rPr>
              <a:t>V</a:t>
            </a:r>
          </a:p>
        </p:txBody>
      </p:sp>
      <p:sp>
        <p:nvSpPr>
          <p:cNvPr id="176264" name="Oval 136"/>
          <p:cNvSpPr>
            <a:spLocks noChangeArrowheads="1"/>
          </p:cNvSpPr>
          <p:nvPr/>
        </p:nvSpPr>
        <p:spPr bwMode="auto">
          <a:xfrm>
            <a:off x="7127875" y="2620963"/>
            <a:ext cx="539750" cy="519112"/>
          </a:xfrm>
          <a:prstGeom prst="ellipse">
            <a:avLst/>
          </a:prstGeom>
          <a:noFill/>
          <a:ln w="12700">
            <a:solidFill>
              <a:schemeClr val="bg1"/>
            </a:solidFill>
            <a:round/>
            <a:headEnd/>
            <a:tailEnd/>
          </a:ln>
          <a:effectLst>
            <a:prstShdw prst="shdw17" dist="17961" dir="2700000">
              <a:schemeClr val="bg1">
                <a:gamma/>
                <a:shade val="60000"/>
                <a:invGamma/>
              </a:schemeClr>
            </a:prstShdw>
          </a:effectLst>
        </p:spPr>
        <p:txBody>
          <a:bodyPr wrap="none" anchor="ctr"/>
          <a:lstStyle/>
          <a:p>
            <a:pPr algn="ctr" eaLnBrk="1" hangingPunct="1">
              <a:defRPr/>
            </a:pPr>
            <a:r>
              <a:rPr lang="en-US" sz="3200" dirty="0">
                <a:solidFill>
                  <a:srgbClr val="660033"/>
                </a:solidFill>
                <a:latin typeface="Arial" charset="0"/>
              </a:rPr>
              <a:t>A</a:t>
            </a:r>
          </a:p>
        </p:txBody>
      </p:sp>
      <p:sp>
        <p:nvSpPr>
          <p:cNvPr id="176265" name="Oval 137"/>
          <p:cNvSpPr>
            <a:spLocks noChangeArrowheads="1"/>
          </p:cNvSpPr>
          <p:nvPr/>
        </p:nvSpPr>
        <p:spPr bwMode="auto">
          <a:xfrm>
            <a:off x="7127875" y="3228975"/>
            <a:ext cx="504825" cy="503238"/>
          </a:xfrm>
          <a:prstGeom prst="ellipse">
            <a:avLst/>
          </a:prstGeom>
          <a:noFill/>
          <a:ln w="12700">
            <a:solidFill>
              <a:schemeClr val="bg1"/>
            </a:solidFill>
            <a:round/>
            <a:headEnd/>
            <a:tailEnd/>
          </a:ln>
          <a:effectLst>
            <a:prstShdw prst="shdw17" dist="17961" dir="2700000">
              <a:schemeClr val="bg1">
                <a:gamma/>
                <a:shade val="60000"/>
                <a:invGamma/>
              </a:schemeClr>
            </a:prstShdw>
          </a:effectLst>
        </p:spPr>
        <p:txBody>
          <a:bodyPr wrap="none" anchor="ctr"/>
          <a:lstStyle/>
          <a:p>
            <a:pPr algn="ctr" eaLnBrk="1" hangingPunct="1">
              <a:defRPr/>
            </a:pPr>
            <a:r>
              <a:rPr lang="en-US" dirty="0">
                <a:solidFill>
                  <a:srgbClr val="660033"/>
                </a:solidFill>
                <a:latin typeface="Arial" charset="0"/>
              </a:rPr>
              <a:t>W</a:t>
            </a:r>
          </a:p>
        </p:txBody>
      </p:sp>
      <p:sp>
        <p:nvSpPr>
          <p:cNvPr id="176266" name="Oval 138"/>
          <p:cNvSpPr>
            <a:spLocks noChangeArrowheads="1"/>
          </p:cNvSpPr>
          <p:nvPr/>
        </p:nvSpPr>
        <p:spPr bwMode="auto">
          <a:xfrm>
            <a:off x="7127875" y="4365625"/>
            <a:ext cx="576263" cy="487363"/>
          </a:xfrm>
          <a:prstGeom prst="ellipse">
            <a:avLst/>
          </a:prstGeom>
          <a:noFill/>
          <a:ln w="12700">
            <a:solidFill>
              <a:schemeClr val="bg1"/>
            </a:solidFill>
            <a:round/>
            <a:headEnd/>
            <a:tailEnd/>
          </a:ln>
          <a:effectLst>
            <a:prstShdw prst="shdw17" dist="17961" dir="2700000">
              <a:schemeClr val="bg1">
                <a:gamma/>
                <a:shade val="60000"/>
                <a:invGamma/>
              </a:schemeClr>
            </a:prstShdw>
          </a:effectLst>
        </p:spPr>
        <p:txBody>
          <a:bodyPr wrap="none" anchor="ctr"/>
          <a:lstStyle/>
          <a:p>
            <a:pPr algn="ctr" eaLnBrk="1" hangingPunct="1">
              <a:defRPr/>
            </a:pPr>
            <a:r>
              <a:rPr lang="en-US" sz="3200" dirty="0">
                <a:solidFill>
                  <a:srgbClr val="660033"/>
                </a:solidFill>
                <a:latin typeface="Wide Latin" pitchFamily="18" charset="0"/>
              </a:rPr>
              <a:t>Ω</a:t>
            </a:r>
          </a:p>
        </p:txBody>
      </p:sp>
      <p:sp>
        <p:nvSpPr>
          <p:cNvPr id="176267" name="Text Box 139"/>
          <p:cNvSpPr txBox="1">
            <a:spLocks noChangeArrowheads="1"/>
          </p:cNvSpPr>
          <p:nvPr/>
        </p:nvSpPr>
        <p:spPr bwMode="auto">
          <a:xfrm>
            <a:off x="6659563" y="3789363"/>
            <a:ext cx="1368425" cy="592137"/>
          </a:xfrm>
          <a:prstGeom prst="rect">
            <a:avLst/>
          </a:prstGeom>
          <a:noFill/>
          <a:ln w="12700">
            <a:solidFill>
              <a:schemeClr val="bg1"/>
            </a:solidFill>
            <a:miter lim="800000"/>
            <a:headEnd/>
            <a:tailEnd/>
          </a:ln>
          <a:effectLst>
            <a:prstShdw prst="shdw17" dist="17961" dir="2700000">
              <a:schemeClr val="bg1">
                <a:gamma/>
                <a:shade val="60000"/>
                <a:invGamma/>
              </a:schemeClr>
            </a:prstShdw>
          </a:effectLst>
        </p:spPr>
        <p:txBody>
          <a:bodyPr>
            <a:spAutoFit/>
          </a:bodyPr>
          <a:lstStyle/>
          <a:p>
            <a:pPr algn="ctr" eaLnBrk="1" hangingPunct="1">
              <a:defRPr/>
            </a:pPr>
            <a:r>
              <a:rPr lang="en-US" sz="3200">
                <a:solidFill>
                  <a:srgbClr val="660033"/>
                </a:solidFill>
                <a:latin typeface="Arial" charset="0"/>
              </a:rPr>
              <a:t>kWh</a:t>
            </a:r>
          </a:p>
        </p:txBody>
      </p:sp>
      <p:sp>
        <p:nvSpPr>
          <p:cNvPr id="176268" name="Text Box 140"/>
          <p:cNvSpPr txBox="1">
            <a:spLocks noChangeArrowheads="1"/>
          </p:cNvSpPr>
          <p:nvPr/>
        </p:nvSpPr>
        <p:spPr bwMode="auto">
          <a:xfrm>
            <a:off x="6588125" y="4941888"/>
            <a:ext cx="2238375" cy="579437"/>
          </a:xfrm>
          <a:prstGeom prst="rect">
            <a:avLst/>
          </a:prstGeom>
          <a:noFill/>
          <a:ln w="12700">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r>
              <a:rPr lang="en-US" sz="3200">
                <a:solidFill>
                  <a:srgbClr val="660033"/>
                </a:solidFill>
                <a:latin typeface="Arial" charset="0"/>
              </a:rPr>
              <a:t>0,1; 0,5; …</a:t>
            </a:r>
            <a:r>
              <a:rPr lang="en-US">
                <a:solidFill>
                  <a:srgbClr val="660033"/>
                </a:solidFill>
                <a:latin typeface="Arial" charset="0"/>
              </a:rPr>
              <a:t> </a:t>
            </a:r>
          </a:p>
        </p:txBody>
      </p:sp>
      <p:sp>
        <p:nvSpPr>
          <p:cNvPr id="176269" name="Text Box 141"/>
          <p:cNvSpPr txBox="1">
            <a:spLocks noChangeArrowheads="1"/>
          </p:cNvSpPr>
          <p:nvPr/>
        </p:nvSpPr>
        <p:spPr bwMode="auto">
          <a:xfrm>
            <a:off x="6877050" y="5589588"/>
            <a:ext cx="1150938" cy="579437"/>
          </a:xfrm>
          <a:prstGeom prst="rect">
            <a:avLst/>
          </a:prstGeom>
          <a:noFill/>
          <a:ln w="12700">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en-US" sz="3200">
                <a:solidFill>
                  <a:srgbClr val="660033"/>
                </a:solidFill>
                <a:latin typeface="Arial" charset="0"/>
              </a:rPr>
              <a:t>2kV</a:t>
            </a:r>
            <a:r>
              <a:rPr lang="en-US">
                <a:solidFill>
                  <a:srgbClr val="660033"/>
                </a:solidFill>
                <a:latin typeface="Arial" charset="0"/>
              </a:rPr>
              <a:t> </a:t>
            </a:r>
          </a:p>
        </p:txBody>
      </p:sp>
      <p:sp>
        <p:nvSpPr>
          <p:cNvPr id="176270" name="Text Box 142"/>
          <p:cNvSpPr txBox="1">
            <a:spLocks noChangeArrowheads="1"/>
          </p:cNvSpPr>
          <p:nvPr/>
        </p:nvSpPr>
        <p:spPr bwMode="auto">
          <a:xfrm>
            <a:off x="6732588" y="6092825"/>
            <a:ext cx="1439862" cy="579438"/>
          </a:xfrm>
          <a:prstGeom prst="rect">
            <a:avLst/>
          </a:prstGeom>
          <a:noFill/>
          <a:ln w="12700">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en-US" sz="3200">
                <a:solidFill>
                  <a:srgbClr val="660033"/>
                </a:solidFill>
                <a:effectLst>
                  <a:outerShdw blurRad="38100" dist="38100" dir="2700000" algn="tl">
                    <a:srgbClr val="FFFFFF"/>
                  </a:outerShdw>
                </a:effectLst>
                <a:latin typeface="Arial" charset="0"/>
                <a:cs typeface="Arial" charset="0"/>
              </a:rPr>
              <a:t>→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76263"/>
                                        </p:tgtEl>
                                        <p:attrNameLst>
                                          <p:attrName>style.visibility</p:attrName>
                                        </p:attrNameLst>
                                      </p:cBhvr>
                                      <p:to>
                                        <p:strVal val="visible"/>
                                      </p:to>
                                    </p:set>
                                    <p:animEffect transition="in" filter="fade">
                                      <p:cBhvr>
                                        <p:cTn id="7" dur="770" decel="100000"/>
                                        <p:tgtEl>
                                          <p:spTgt spid="176263"/>
                                        </p:tgtEl>
                                      </p:cBhvr>
                                    </p:animEffect>
                                    <p:animScale>
                                      <p:cBhvr>
                                        <p:cTn id="8" dur="770" decel="100000"/>
                                        <p:tgtEl>
                                          <p:spTgt spid="176263"/>
                                        </p:tgtEl>
                                      </p:cBhvr>
                                      <p:from x="10000" y="10000"/>
                                      <p:to x="200000" y="450000"/>
                                    </p:animScale>
                                    <p:animScale>
                                      <p:cBhvr>
                                        <p:cTn id="9" dur="1230" accel="100000" fill="hold">
                                          <p:stCondLst>
                                            <p:cond delay="770"/>
                                          </p:stCondLst>
                                        </p:cTn>
                                        <p:tgtEl>
                                          <p:spTgt spid="176263"/>
                                        </p:tgtEl>
                                      </p:cBhvr>
                                      <p:from x="200000" y="450000"/>
                                      <p:to x="100000" y="100000"/>
                                    </p:animScale>
                                    <p:set>
                                      <p:cBhvr>
                                        <p:cTn id="10" dur="770" fill="hold"/>
                                        <p:tgtEl>
                                          <p:spTgt spid="176263"/>
                                        </p:tgtEl>
                                        <p:attrNameLst>
                                          <p:attrName>ppt_x</p:attrName>
                                        </p:attrNameLst>
                                      </p:cBhvr>
                                      <p:to>
                                        <p:strVal val="(0.5)"/>
                                      </p:to>
                                    </p:set>
                                    <p:anim from="(0.5)" to="(#ppt_x)" calcmode="lin" valueType="num">
                                      <p:cBhvr>
                                        <p:cTn id="11" dur="1230" accel="100000" fill="hold">
                                          <p:stCondLst>
                                            <p:cond delay="770"/>
                                          </p:stCondLst>
                                        </p:cTn>
                                        <p:tgtEl>
                                          <p:spTgt spid="176263"/>
                                        </p:tgtEl>
                                        <p:attrNameLst>
                                          <p:attrName>ppt_x</p:attrName>
                                        </p:attrNameLst>
                                      </p:cBhvr>
                                    </p:anim>
                                    <p:set>
                                      <p:cBhvr>
                                        <p:cTn id="12" dur="770" fill="hold"/>
                                        <p:tgtEl>
                                          <p:spTgt spid="176263"/>
                                        </p:tgtEl>
                                        <p:attrNameLst>
                                          <p:attrName>ppt_y</p:attrName>
                                        </p:attrNameLst>
                                      </p:cBhvr>
                                      <p:to>
                                        <p:strVal val="(#ppt_y+0.4)"/>
                                      </p:to>
                                    </p:set>
                                    <p:anim from="(#ppt_y+0.4)" to="(#ppt_y)" calcmode="lin" valueType="num">
                                      <p:cBhvr>
                                        <p:cTn id="13" dur="1230" accel="100000" fill="hold">
                                          <p:stCondLst>
                                            <p:cond delay="770"/>
                                          </p:stCondLst>
                                        </p:cTn>
                                        <p:tgtEl>
                                          <p:spTgt spid="176263"/>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176264"/>
                                        </p:tgtEl>
                                        <p:attrNameLst>
                                          <p:attrName>style.visibility</p:attrName>
                                        </p:attrNameLst>
                                      </p:cBhvr>
                                      <p:to>
                                        <p:strVal val="visible"/>
                                      </p:to>
                                    </p:set>
                                    <p:animEffect transition="in" filter="fade">
                                      <p:cBhvr>
                                        <p:cTn id="18" dur="770" decel="100000"/>
                                        <p:tgtEl>
                                          <p:spTgt spid="176264"/>
                                        </p:tgtEl>
                                      </p:cBhvr>
                                    </p:animEffect>
                                    <p:animScale>
                                      <p:cBhvr>
                                        <p:cTn id="19" dur="770" decel="100000"/>
                                        <p:tgtEl>
                                          <p:spTgt spid="176264"/>
                                        </p:tgtEl>
                                      </p:cBhvr>
                                      <p:from x="10000" y="10000"/>
                                      <p:to x="200000" y="450000"/>
                                    </p:animScale>
                                    <p:animScale>
                                      <p:cBhvr>
                                        <p:cTn id="20" dur="1230" accel="100000" fill="hold">
                                          <p:stCondLst>
                                            <p:cond delay="770"/>
                                          </p:stCondLst>
                                        </p:cTn>
                                        <p:tgtEl>
                                          <p:spTgt spid="176264"/>
                                        </p:tgtEl>
                                      </p:cBhvr>
                                      <p:from x="200000" y="450000"/>
                                      <p:to x="100000" y="100000"/>
                                    </p:animScale>
                                    <p:set>
                                      <p:cBhvr>
                                        <p:cTn id="21" dur="770" fill="hold"/>
                                        <p:tgtEl>
                                          <p:spTgt spid="176264"/>
                                        </p:tgtEl>
                                        <p:attrNameLst>
                                          <p:attrName>ppt_x</p:attrName>
                                        </p:attrNameLst>
                                      </p:cBhvr>
                                      <p:to>
                                        <p:strVal val="(0.5)"/>
                                      </p:to>
                                    </p:set>
                                    <p:anim from="(0.5)" to="(#ppt_x)" calcmode="lin" valueType="num">
                                      <p:cBhvr>
                                        <p:cTn id="22" dur="1230" accel="100000" fill="hold">
                                          <p:stCondLst>
                                            <p:cond delay="770"/>
                                          </p:stCondLst>
                                        </p:cTn>
                                        <p:tgtEl>
                                          <p:spTgt spid="176264"/>
                                        </p:tgtEl>
                                        <p:attrNameLst>
                                          <p:attrName>ppt_x</p:attrName>
                                        </p:attrNameLst>
                                      </p:cBhvr>
                                    </p:anim>
                                    <p:set>
                                      <p:cBhvr>
                                        <p:cTn id="23" dur="770" fill="hold"/>
                                        <p:tgtEl>
                                          <p:spTgt spid="176264"/>
                                        </p:tgtEl>
                                        <p:attrNameLst>
                                          <p:attrName>ppt_y</p:attrName>
                                        </p:attrNameLst>
                                      </p:cBhvr>
                                      <p:to>
                                        <p:strVal val="(#ppt_y+0.4)"/>
                                      </p:to>
                                    </p:set>
                                    <p:anim from="(#ppt_y+0.4)" to="(#ppt_y)" calcmode="lin" valueType="num">
                                      <p:cBhvr>
                                        <p:cTn id="24" dur="1230" accel="100000" fill="hold">
                                          <p:stCondLst>
                                            <p:cond delay="770"/>
                                          </p:stCondLst>
                                        </p:cTn>
                                        <p:tgtEl>
                                          <p:spTgt spid="176264"/>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176265"/>
                                        </p:tgtEl>
                                        <p:attrNameLst>
                                          <p:attrName>style.visibility</p:attrName>
                                        </p:attrNameLst>
                                      </p:cBhvr>
                                      <p:to>
                                        <p:strVal val="visible"/>
                                      </p:to>
                                    </p:set>
                                    <p:animEffect transition="in" filter="fade">
                                      <p:cBhvr>
                                        <p:cTn id="29" dur="770" decel="100000"/>
                                        <p:tgtEl>
                                          <p:spTgt spid="176265"/>
                                        </p:tgtEl>
                                      </p:cBhvr>
                                    </p:animEffect>
                                    <p:animScale>
                                      <p:cBhvr>
                                        <p:cTn id="30" dur="770" decel="100000"/>
                                        <p:tgtEl>
                                          <p:spTgt spid="176265"/>
                                        </p:tgtEl>
                                      </p:cBhvr>
                                      <p:from x="10000" y="10000"/>
                                      <p:to x="200000" y="450000"/>
                                    </p:animScale>
                                    <p:animScale>
                                      <p:cBhvr>
                                        <p:cTn id="31" dur="1230" accel="100000" fill="hold">
                                          <p:stCondLst>
                                            <p:cond delay="770"/>
                                          </p:stCondLst>
                                        </p:cTn>
                                        <p:tgtEl>
                                          <p:spTgt spid="176265"/>
                                        </p:tgtEl>
                                      </p:cBhvr>
                                      <p:from x="200000" y="450000"/>
                                      <p:to x="100000" y="100000"/>
                                    </p:animScale>
                                    <p:set>
                                      <p:cBhvr>
                                        <p:cTn id="32" dur="770" fill="hold"/>
                                        <p:tgtEl>
                                          <p:spTgt spid="176265"/>
                                        </p:tgtEl>
                                        <p:attrNameLst>
                                          <p:attrName>ppt_x</p:attrName>
                                        </p:attrNameLst>
                                      </p:cBhvr>
                                      <p:to>
                                        <p:strVal val="(0.5)"/>
                                      </p:to>
                                    </p:set>
                                    <p:anim from="(0.5)" to="(#ppt_x)" calcmode="lin" valueType="num">
                                      <p:cBhvr>
                                        <p:cTn id="33" dur="1230" accel="100000" fill="hold">
                                          <p:stCondLst>
                                            <p:cond delay="770"/>
                                          </p:stCondLst>
                                        </p:cTn>
                                        <p:tgtEl>
                                          <p:spTgt spid="176265"/>
                                        </p:tgtEl>
                                        <p:attrNameLst>
                                          <p:attrName>ppt_x</p:attrName>
                                        </p:attrNameLst>
                                      </p:cBhvr>
                                    </p:anim>
                                    <p:set>
                                      <p:cBhvr>
                                        <p:cTn id="34" dur="770" fill="hold"/>
                                        <p:tgtEl>
                                          <p:spTgt spid="176265"/>
                                        </p:tgtEl>
                                        <p:attrNameLst>
                                          <p:attrName>ppt_y</p:attrName>
                                        </p:attrNameLst>
                                      </p:cBhvr>
                                      <p:to>
                                        <p:strVal val="(#ppt_y+0.4)"/>
                                      </p:to>
                                    </p:set>
                                    <p:anim from="(#ppt_y+0.4)" to="(#ppt_y)" calcmode="lin" valueType="num">
                                      <p:cBhvr>
                                        <p:cTn id="35" dur="1230" accel="100000" fill="hold">
                                          <p:stCondLst>
                                            <p:cond delay="770"/>
                                          </p:stCondLst>
                                        </p:cTn>
                                        <p:tgtEl>
                                          <p:spTgt spid="176265"/>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176267"/>
                                        </p:tgtEl>
                                        <p:attrNameLst>
                                          <p:attrName>style.visibility</p:attrName>
                                        </p:attrNameLst>
                                      </p:cBhvr>
                                      <p:to>
                                        <p:strVal val="visible"/>
                                      </p:to>
                                    </p:set>
                                    <p:animEffect transition="in" filter="fade">
                                      <p:cBhvr>
                                        <p:cTn id="40" dur="770" decel="100000"/>
                                        <p:tgtEl>
                                          <p:spTgt spid="176267"/>
                                        </p:tgtEl>
                                      </p:cBhvr>
                                    </p:animEffect>
                                    <p:animScale>
                                      <p:cBhvr>
                                        <p:cTn id="41" dur="770" decel="100000"/>
                                        <p:tgtEl>
                                          <p:spTgt spid="176267"/>
                                        </p:tgtEl>
                                      </p:cBhvr>
                                      <p:from x="10000" y="10000"/>
                                      <p:to x="200000" y="450000"/>
                                    </p:animScale>
                                    <p:animScale>
                                      <p:cBhvr>
                                        <p:cTn id="42" dur="1230" accel="100000" fill="hold">
                                          <p:stCondLst>
                                            <p:cond delay="770"/>
                                          </p:stCondLst>
                                        </p:cTn>
                                        <p:tgtEl>
                                          <p:spTgt spid="176267"/>
                                        </p:tgtEl>
                                      </p:cBhvr>
                                      <p:from x="200000" y="450000"/>
                                      <p:to x="100000" y="100000"/>
                                    </p:animScale>
                                    <p:set>
                                      <p:cBhvr>
                                        <p:cTn id="43" dur="770" fill="hold"/>
                                        <p:tgtEl>
                                          <p:spTgt spid="176267"/>
                                        </p:tgtEl>
                                        <p:attrNameLst>
                                          <p:attrName>ppt_x</p:attrName>
                                        </p:attrNameLst>
                                      </p:cBhvr>
                                      <p:to>
                                        <p:strVal val="(0.5)"/>
                                      </p:to>
                                    </p:set>
                                    <p:anim from="(0.5)" to="(#ppt_x)" calcmode="lin" valueType="num">
                                      <p:cBhvr>
                                        <p:cTn id="44" dur="1230" accel="100000" fill="hold">
                                          <p:stCondLst>
                                            <p:cond delay="770"/>
                                          </p:stCondLst>
                                        </p:cTn>
                                        <p:tgtEl>
                                          <p:spTgt spid="176267"/>
                                        </p:tgtEl>
                                        <p:attrNameLst>
                                          <p:attrName>ppt_x</p:attrName>
                                        </p:attrNameLst>
                                      </p:cBhvr>
                                    </p:anim>
                                    <p:set>
                                      <p:cBhvr>
                                        <p:cTn id="45" dur="770" fill="hold"/>
                                        <p:tgtEl>
                                          <p:spTgt spid="176267"/>
                                        </p:tgtEl>
                                        <p:attrNameLst>
                                          <p:attrName>ppt_y</p:attrName>
                                        </p:attrNameLst>
                                      </p:cBhvr>
                                      <p:to>
                                        <p:strVal val="(#ppt_y+0.4)"/>
                                      </p:to>
                                    </p:set>
                                    <p:anim from="(#ppt_y+0.4)" to="(#ppt_y)" calcmode="lin" valueType="num">
                                      <p:cBhvr>
                                        <p:cTn id="46" dur="1230" accel="100000" fill="hold">
                                          <p:stCondLst>
                                            <p:cond delay="770"/>
                                          </p:stCondLst>
                                        </p:cTn>
                                        <p:tgtEl>
                                          <p:spTgt spid="176267"/>
                                        </p:tgtEl>
                                        <p:attrNameLst>
                                          <p:attrName>ppt_y</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176266"/>
                                        </p:tgtEl>
                                        <p:attrNameLst>
                                          <p:attrName>style.visibility</p:attrName>
                                        </p:attrNameLst>
                                      </p:cBhvr>
                                      <p:to>
                                        <p:strVal val="visible"/>
                                      </p:to>
                                    </p:set>
                                    <p:animEffect transition="in" filter="fade">
                                      <p:cBhvr>
                                        <p:cTn id="51" dur="770" decel="100000"/>
                                        <p:tgtEl>
                                          <p:spTgt spid="176266"/>
                                        </p:tgtEl>
                                      </p:cBhvr>
                                    </p:animEffect>
                                    <p:animScale>
                                      <p:cBhvr>
                                        <p:cTn id="52" dur="770" decel="100000"/>
                                        <p:tgtEl>
                                          <p:spTgt spid="176266"/>
                                        </p:tgtEl>
                                      </p:cBhvr>
                                      <p:from x="10000" y="10000"/>
                                      <p:to x="200000" y="450000"/>
                                    </p:animScale>
                                    <p:animScale>
                                      <p:cBhvr>
                                        <p:cTn id="53" dur="1230" accel="100000" fill="hold">
                                          <p:stCondLst>
                                            <p:cond delay="770"/>
                                          </p:stCondLst>
                                        </p:cTn>
                                        <p:tgtEl>
                                          <p:spTgt spid="176266"/>
                                        </p:tgtEl>
                                      </p:cBhvr>
                                      <p:from x="200000" y="450000"/>
                                      <p:to x="100000" y="100000"/>
                                    </p:animScale>
                                    <p:set>
                                      <p:cBhvr>
                                        <p:cTn id="54" dur="770" fill="hold"/>
                                        <p:tgtEl>
                                          <p:spTgt spid="176266"/>
                                        </p:tgtEl>
                                        <p:attrNameLst>
                                          <p:attrName>ppt_x</p:attrName>
                                        </p:attrNameLst>
                                      </p:cBhvr>
                                      <p:to>
                                        <p:strVal val="(0.5)"/>
                                      </p:to>
                                    </p:set>
                                    <p:anim from="(0.5)" to="(#ppt_x)" calcmode="lin" valueType="num">
                                      <p:cBhvr>
                                        <p:cTn id="55" dur="1230" accel="100000" fill="hold">
                                          <p:stCondLst>
                                            <p:cond delay="770"/>
                                          </p:stCondLst>
                                        </p:cTn>
                                        <p:tgtEl>
                                          <p:spTgt spid="176266"/>
                                        </p:tgtEl>
                                        <p:attrNameLst>
                                          <p:attrName>ppt_x</p:attrName>
                                        </p:attrNameLst>
                                      </p:cBhvr>
                                    </p:anim>
                                    <p:set>
                                      <p:cBhvr>
                                        <p:cTn id="56" dur="770" fill="hold"/>
                                        <p:tgtEl>
                                          <p:spTgt spid="176266"/>
                                        </p:tgtEl>
                                        <p:attrNameLst>
                                          <p:attrName>ppt_y</p:attrName>
                                        </p:attrNameLst>
                                      </p:cBhvr>
                                      <p:to>
                                        <p:strVal val="(#ppt_y+0.4)"/>
                                      </p:to>
                                    </p:set>
                                    <p:anim from="(#ppt_y+0.4)" to="(#ppt_y)" calcmode="lin" valueType="num">
                                      <p:cBhvr>
                                        <p:cTn id="57" dur="1230" accel="100000" fill="hold">
                                          <p:stCondLst>
                                            <p:cond delay="770"/>
                                          </p:stCondLst>
                                        </p:cTn>
                                        <p:tgtEl>
                                          <p:spTgt spid="176266"/>
                                        </p:tgtEl>
                                        <p:attrNameLst>
                                          <p:attrName>ppt_y</p:attrName>
                                        </p:attrNameLst>
                                      </p:cBhvr>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51" presetClass="entr" presetSubtype="0" fill="hold" grpId="0" nodeType="clickEffect">
                                  <p:stCondLst>
                                    <p:cond delay="0"/>
                                  </p:stCondLst>
                                  <p:childTnLst>
                                    <p:set>
                                      <p:cBhvr>
                                        <p:cTn id="61" dur="1" fill="hold">
                                          <p:stCondLst>
                                            <p:cond delay="0"/>
                                          </p:stCondLst>
                                        </p:cTn>
                                        <p:tgtEl>
                                          <p:spTgt spid="176268"/>
                                        </p:tgtEl>
                                        <p:attrNameLst>
                                          <p:attrName>style.visibility</p:attrName>
                                        </p:attrNameLst>
                                      </p:cBhvr>
                                      <p:to>
                                        <p:strVal val="visible"/>
                                      </p:to>
                                    </p:set>
                                    <p:animEffect transition="in" filter="fade">
                                      <p:cBhvr>
                                        <p:cTn id="62" dur="770" decel="100000"/>
                                        <p:tgtEl>
                                          <p:spTgt spid="176268"/>
                                        </p:tgtEl>
                                      </p:cBhvr>
                                    </p:animEffect>
                                    <p:animScale>
                                      <p:cBhvr>
                                        <p:cTn id="63" dur="770" decel="100000"/>
                                        <p:tgtEl>
                                          <p:spTgt spid="176268"/>
                                        </p:tgtEl>
                                      </p:cBhvr>
                                      <p:from x="10000" y="10000"/>
                                      <p:to x="200000" y="450000"/>
                                    </p:animScale>
                                    <p:animScale>
                                      <p:cBhvr>
                                        <p:cTn id="64" dur="1230" accel="100000" fill="hold">
                                          <p:stCondLst>
                                            <p:cond delay="770"/>
                                          </p:stCondLst>
                                        </p:cTn>
                                        <p:tgtEl>
                                          <p:spTgt spid="176268"/>
                                        </p:tgtEl>
                                      </p:cBhvr>
                                      <p:from x="200000" y="450000"/>
                                      <p:to x="100000" y="100000"/>
                                    </p:animScale>
                                    <p:set>
                                      <p:cBhvr>
                                        <p:cTn id="65" dur="770" fill="hold"/>
                                        <p:tgtEl>
                                          <p:spTgt spid="176268"/>
                                        </p:tgtEl>
                                        <p:attrNameLst>
                                          <p:attrName>ppt_x</p:attrName>
                                        </p:attrNameLst>
                                      </p:cBhvr>
                                      <p:to>
                                        <p:strVal val="(0.5)"/>
                                      </p:to>
                                    </p:set>
                                    <p:anim from="(0.5)" to="(#ppt_x)" calcmode="lin" valueType="num">
                                      <p:cBhvr>
                                        <p:cTn id="66" dur="1230" accel="100000" fill="hold">
                                          <p:stCondLst>
                                            <p:cond delay="770"/>
                                          </p:stCondLst>
                                        </p:cTn>
                                        <p:tgtEl>
                                          <p:spTgt spid="176268"/>
                                        </p:tgtEl>
                                        <p:attrNameLst>
                                          <p:attrName>ppt_x</p:attrName>
                                        </p:attrNameLst>
                                      </p:cBhvr>
                                    </p:anim>
                                    <p:set>
                                      <p:cBhvr>
                                        <p:cTn id="67" dur="770" fill="hold"/>
                                        <p:tgtEl>
                                          <p:spTgt spid="176268"/>
                                        </p:tgtEl>
                                        <p:attrNameLst>
                                          <p:attrName>ppt_y</p:attrName>
                                        </p:attrNameLst>
                                      </p:cBhvr>
                                      <p:to>
                                        <p:strVal val="(#ppt_y+0.4)"/>
                                      </p:to>
                                    </p:set>
                                    <p:anim from="(#ppt_y+0.4)" to="(#ppt_y)" calcmode="lin" valueType="num">
                                      <p:cBhvr>
                                        <p:cTn id="68" dur="1230" accel="100000" fill="hold">
                                          <p:stCondLst>
                                            <p:cond delay="770"/>
                                          </p:stCondLst>
                                        </p:cTn>
                                        <p:tgtEl>
                                          <p:spTgt spid="176268"/>
                                        </p:tgtEl>
                                        <p:attrNameLst>
                                          <p:attrName>ppt_y</p:attrName>
                                        </p:attrNameLst>
                                      </p:cBhvr>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51" presetClass="entr" presetSubtype="0" fill="hold" grpId="0" nodeType="clickEffect">
                                  <p:stCondLst>
                                    <p:cond delay="0"/>
                                  </p:stCondLst>
                                  <p:childTnLst>
                                    <p:set>
                                      <p:cBhvr>
                                        <p:cTn id="72" dur="1" fill="hold">
                                          <p:stCondLst>
                                            <p:cond delay="0"/>
                                          </p:stCondLst>
                                        </p:cTn>
                                        <p:tgtEl>
                                          <p:spTgt spid="176269"/>
                                        </p:tgtEl>
                                        <p:attrNameLst>
                                          <p:attrName>style.visibility</p:attrName>
                                        </p:attrNameLst>
                                      </p:cBhvr>
                                      <p:to>
                                        <p:strVal val="visible"/>
                                      </p:to>
                                    </p:set>
                                    <p:animEffect transition="in" filter="fade">
                                      <p:cBhvr>
                                        <p:cTn id="73" dur="770" decel="100000"/>
                                        <p:tgtEl>
                                          <p:spTgt spid="176269"/>
                                        </p:tgtEl>
                                      </p:cBhvr>
                                    </p:animEffect>
                                    <p:animScale>
                                      <p:cBhvr>
                                        <p:cTn id="74" dur="770" decel="100000"/>
                                        <p:tgtEl>
                                          <p:spTgt spid="176269"/>
                                        </p:tgtEl>
                                      </p:cBhvr>
                                      <p:from x="10000" y="10000"/>
                                      <p:to x="200000" y="450000"/>
                                    </p:animScale>
                                    <p:animScale>
                                      <p:cBhvr>
                                        <p:cTn id="75" dur="1230" accel="100000" fill="hold">
                                          <p:stCondLst>
                                            <p:cond delay="770"/>
                                          </p:stCondLst>
                                        </p:cTn>
                                        <p:tgtEl>
                                          <p:spTgt spid="176269"/>
                                        </p:tgtEl>
                                      </p:cBhvr>
                                      <p:from x="200000" y="450000"/>
                                      <p:to x="100000" y="100000"/>
                                    </p:animScale>
                                    <p:set>
                                      <p:cBhvr>
                                        <p:cTn id="76" dur="770" fill="hold"/>
                                        <p:tgtEl>
                                          <p:spTgt spid="176269"/>
                                        </p:tgtEl>
                                        <p:attrNameLst>
                                          <p:attrName>ppt_x</p:attrName>
                                        </p:attrNameLst>
                                      </p:cBhvr>
                                      <p:to>
                                        <p:strVal val="(0.5)"/>
                                      </p:to>
                                    </p:set>
                                    <p:anim from="(0.5)" to="(#ppt_x)" calcmode="lin" valueType="num">
                                      <p:cBhvr>
                                        <p:cTn id="77" dur="1230" accel="100000" fill="hold">
                                          <p:stCondLst>
                                            <p:cond delay="770"/>
                                          </p:stCondLst>
                                        </p:cTn>
                                        <p:tgtEl>
                                          <p:spTgt spid="176269"/>
                                        </p:tgtEl>
                                        <p:attrNameLst>
                                          <p:attrName>ppt_x</p:attrName>
                                        </p:attrNameLst>
                                      </p:cBhvr>
                                    </p:anim>
                                    <p:set>
                                      <p:cBhvr>
                                        <p:cTn id="78" dur="770" fill="hold"/>
                                        <p:tgtEl>
                                          <p:spTgt spid="176269"/>
                                        </p:tgtEl>
                                        <p:attrNameLst>
                                          <p:attrName>ppt_y</p:attrName>
                                        </p:attrNameLst>
                                      </p:cBhvr>
                                      <p:to>
                                        <p:strVal val="(#ppt_y+0.4)"/>
                                      </p:to>
                                    </p:set>
                                    <p:anim from="(#ppt_y+0.4)" to="(#ppt_y)" calcmode="lin" valueType="num">
                                      <p:cBhvr>
                                        <p:cTn id="79" dur="1230" accel="100000" fill="hold">
                                          <p:stCondLst>
                                            <p:cond delay="770"/>
                                          </p:stCondLst>
                                        </p:cTn>
                                        <p:tgtEl>
                                          <p:spTgt spid="176269"/>
                                        </p:tgtEl>
                                        <p:attrNameLst>
                                          <p:attrName>ppt_y</p:attrName>
                                        </p:attrNameLst>
                                      </p:cBhvr>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51" presetClass="entr" presetSubtype="0" fill="hold" grpId="0" nodeType="clickEffect">
                                  <p:stCondLst>
                                    <p:cond delay="0"/>
                                  </p:stCondLst>
                                  <p:childTnLst>
                                    <p:set>
                                      <p:cBhvr>
                                        <p:cTn id="83" dur="1" fill="hold">
                                          <p:stCondLst>
                                            <p:cond delay="0"/>
                                          </p:stCondLst>
                                        </p:cTn>
                                        <p:tgtEl>
                                          <p:spTgt spid="176270"/>
                                        </p:tgtEl>
                                        <p:attrNameLst>
                                          <p:attrName>style.visibility</p:attrName>
                                        </p:attrNameLst>
                                      </p:cBhvr>
                                      <p:to>
                                        <p:strVal val="visible"/>
                                      </p:to>
                                    </p:set>
                                    <p:animEffect transition="in" filter="fade">
                                      <p:cBhvr>
                                        <p:cTn id="84" dur="770" decel="100000"/>
                                        <p:tgtEl>
                                          <p:spTgt spid="176270"/>
                                        </p:tgtEl>
                                      </p:cBhvr>
                                    </p:animEffect>
                                    <p:animScale>
                                      <p:cBhvr>
                                        <p:cTn id="85" dur="770" decel="100000"/>
                                        <p:tgtEl>
                                          <p:spTgt spid="176270"/>
                                        </p:tgtEl>
                                      </p:cBhvr>
                                      <p:from x="10000" y="10000"/>
                                      <p:to x="200000" y="450000"/>
                                    </p:animScale>
                                    <p:animScale>
                                      <p:cBhvr>
                                        <p:cTn id="86" dur="1230" accel="100000" fill="hold">
                                          <p:stCondLst>
                                            <p:cond delay="770"/>
                                          </p:stCondLst>
                                        </p:cTn>
                                        <p:tgtEl>
                                          <p:spTgt spid="176270"/>
                                        </p:tgtEl>
                                      </p:cBhvr>
                                      <p:from x="200000" y="450000"/>
                                      <p:to x="100000" y="100000"/>
                                    </p:animScale>
                                    <p:set>
                                      <p:cBhvr>
                                        <p:cTn id="87" dur="770" fill="hold"/>
                                        <p:tgtEl>
                                          <p:spTgt spid="176270"/>
                                        </p:tgtEl>
                                        <p:attrNameLst>
                                          <p:attrName>ppt_x</p:attrName>
                                        </p:attrNameLst>
                                      </p:cBhvr>
                                      <p:to>
                                        <p:strVal val="(0.5)"/>
                                      </p:to>
                                    </p:set>
                                    <p:anim from="(0.5)" to="(#ppt_x)" calcmode="lin" valueType="num">
                                      <p:cBhvr>
                                        <p:cTn id="88" dur="1230" accel="100000" fill="hold">
                                          <p:stCondLst>
                                            <p:cond delay="770"/>
                                          </p:stCondLst>
                                        </p:cTn>
                                        <p:tgtEl>
                                          <p:spTgt spid="176270"/>
                                        </p:tgtEl>
                                        <p:attrNameLst>
                                          <p:attrName>ppt_x</p:attrName>
                                        </p:attrNameLst>
                                      </p:cBhvr>
                                    </p:anim>
                                    <p:set>
                                      <p:cBhvr>
                                        <p:cTn id="89" dur="770" fill="hold"/>
                                        <p:tgtEl>
                                          <p:spTgt spid="176270"/>
                                        </p:tgtEl>
                                        <p:attrNameLst>
                                          <p:attrName>ppt_y</p:attrName>
                                        </p:attrNameLst>
                                      </p:cBhvr>
                                      <p:to>
                                        <p:strVal val="(#ppt_y+0.4)"/>
                                      </p:to>
                                    </p:set>
                                    <p:anim from="(#ppt_y+0.4)" to="(#ppt_y)" calcmode="lin" valueType="num">
                                      <p:cBhvr>
                                        <p:cTn id="90" dur="1230" accel="100000" fill="hold">
                                          <p:stCondLst>
                                            <p:cond delay="770"/>
                                          </p:stCondLst>
                                        </p:cTn>
                                        <p:tgtEl>
                                          <p:spTgt spid="17627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263" grpId="0" animBg="1"/>
      <p:bldP spid="176264" grpId="0" animBg="1"/>
      <p:bldP spid="176265" grpId="0" animBg="1"/>
      <p:bldP spid="176266" grpId="0" animBg="1"/>
      <p:bldP spid="176267" grpId="0" animBg="1"/>
      <p:bldP spid="176268" grpId="0"/>
      <p:bldP spid="176269" grpId="0"/>
      <p:bldP spid="17627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6280150" y="857250"/>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endParaRPr lang="en-US" sz="1800">
              <a:latin typeface="Arial" charset="0"/>
            </a:endParaRPr>
          </a:p>
        </p:txBody>
      </p:sp>
      <p:sp>
        <p:nvSpPr>
          <p:cNvPr id="297988" name="Text Box 4"/>
          <p:cNvSpPr txBox="1">
            <a:spLocks noChangeArrowheads="1"/>
          </p:cNvSpPr>
          <p:nvPr/>
        </p:nvSpPr>
        <p:spPr bwMode="auto">
          <a:xfrm>
            <a:off x="107950" y="287338"/>
            <a:ext cx="8893175" cy="528637"/>
          </a:xfrm>
          <a:prstGeom prst="rect">
            <a:avLst/>
          </a:prstGeom>
          <a:solidFill>
            <a:srgbClr val="FFFF99"/>
          </a:solidFill>
          <a:ln w="9525">
            <a:solidFill>
              <a:srgbClr val="800000"/>
            </a:solidFill>
            <a:miter lim="800000"/>
            <a:headEnd/>
            <a:tailEnd/>
          </a:ln>
          <a:effectLst/>
        </p:spPr>
        <p:txBody>
          <a:bodyPr>
            <a:spAutoFit/>
          </a:bodyPr>
          <a:lstStyle/>
          <a:p>
            <a:pPr algn="ctr" eaLnBrk="1" hangingPunct="1">
              <a:spcBef>
                <a:spcPct val="50000"/>
              </a:spcBef>
              <a:defRPr/>
            </a:pPr>
            <a:r>
              <a:rPr lang="en-US" sz="2800">
                <a:solidFill>
                  <a:srgbClr val="0000CC"/>
                </a:solidFill>
                <a:effectLst>
                  <a:outerShdw blurRad="38100" dist="38100" dir="2700000" algn="tl">
                    <a:srgbClr val="000000"/>
                  </a:outerShdw>
                </a:effectLst>
                <a:latin typeface="Arial" charset="0"/>
                <a:cs typeface="Arial" charset="0"/>
              </a:rPr>
              <a:t>3. MỘT SỐ KÍ HIỆU CỦA ĐỒNG HỒ ĐO ĐiỆN</a:t>
            </a:r>
            <a:endParaRPr lang="en-US" sz="2800">
              <a:solidFill>
                <a:srgbClr val="0000CC"/>
              </a:solidFill>
              <a:effectLst>
                <a:outerShdw blurRad="38100" dist="38100" dir="2700000" algn="tl">
                  <a:srgbClr val="000000"/>
                </a:outerShdw>
              </a:effectLst>
              <a:latin typeface="Arial" charset="0"/>
            </a:endParaRPr>
          </a:p>
        </p:txBody>
      </p:sp>
      <p:sp>
        <p:nvSpPr>
          <p:cNvPr id="2" name="AutoShape 3"/>
          <p:cNvSpPr>
            <a:spLocks noChangeArrowheads="1"/>
          </p:cNvSpPr>
          <p:nvPr/>
        </p:nvSpPr>
        <p:spPr bwMode="auto">
          <a:xfrm>
            <a:off x="0" y="908050"/>
            <a:ext cx="8748713" cy="1492250"/>
          </a:xfrm>
          <a:prstGeom prst="cloudCallout">
            <a:avLst>
              <a:gd name="adj1" fmla="val -50565"/>
              <a:gd name="adj2" fmla="val 171259"/>
            </a:avLst>
          </a:prstGeom>
          <a:gradFill rotWithShape="1">
            <a:gsLst>
              <a:gs pos="0">
                <a:srgbClr val="6B8EB2"/>
              </a:gs>
              <a:gs pos="50000">
                <a:srgbClr val="99CCFF"/>
              </a:gs>
              <a:gs pos="100000">
                <a:srgbClr val="6B8EB2"/>
              </a:gs>
            </a:gsLst>
            <a:lin ang="2700000" scaled="1"/>
          </a:gradFill>
          <a:ln w="9525">
            <a:solidFill>
              <a:schemeClr val="tx1"/>
            </a:solidFill>
            <a:round/>
            <a:headEnd/>
            <a:tailEnd/>
          </a:ln>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a:spcBef>
                <a:spcPct val="0"/>
              </a:spcBef>
              <a:buClrTx/>
              <a:buSzTx/>
              <a:buFontTx/>
              <a:buNone/>
            </a:pPr>
            <a:r>
              <a:rPr lang="en-US" altLang="vi-VN" sz="4000" i="1">
                <a:solidFill>
                  <a:schemeClr val="bg1"/>
                </a:solidFill>
                <a:latin typeface="Arial" panose="020B0604020202020204" pitchFamily="34" charset="0"/>
              </a:rPr>
              <a:t>Thế nào là cấp chính xác?</a:t>
            </a:r>
          </a:p>
        </p:txBody>
      </p:sp>
      <p:sp>
        <p:nvSpPr>
          <p:cNvPr id="172037" name="Text Box 5"/>
          <p:cNvSpPr txBox="1">
            <a:spLocks noChangeArrowheads="1"/>
          </p:cNvSpPr>
          <p:nvPr/>
        </p:nvSpPr>
        <p:spPr bwMode="auto">
          <a:xfrm>
            <a:off x="485775" y="2549525"/>
            <a:ext cx="8137525" cy="1311275"/>
          </a:xfrm>
          <a:prstGeom prst="rect">
            <a:avLst/>
          </a:prstGeom>
          <a:solidFill>
            <a:srgbClr val="CCFFCC"/>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buFontTx/>
              <a:buChar char="•"/>
            </a:pPr>
            <a:r>
              <a:rPr lang="en-US" altLang="en-US" sz="2800">
                <a:solidFill>
                  <a:srgbClr val="660033"/>
                </a:solidFill>
              </a:rPr>
              <a:t> </a:t>
            </a:r>
            <a:r>
              <a:rPr lang="en-US" altLang="en-US" sz="4000">
                <a:solidFill>
                  <a:srgbClr val="660033"/>
                </a:solidFill>
              </a:rPr>
              <a:t>Cấp chính xác thể hiện sai số của phép đo.</a:t>
            </a:r>
          </a:p>
        </p:txBody>
      </p:sp>
      <p:sp>
        <p:nvSpPr>
          <p:cNvPr id="172038" name="Text Box 6"/>
          <p:cNvSpPr txBox="1">
            <a:spLocks noChangeArrowheads="1"/>
          </p:cNvSpPr>
          <p:nvPr/>
        </p:nvSpPr>
        <p:spPr bwMode="auto">
          <a:xfrm>
            <a:off x="1403350" y="3860800"/>
            <a:ext cx="6284913" cy="17399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en-US" sz="3600">
                <a:solidFill>
                  <a:srgbClr val="006600"/>
                </a:solidFill>
                <a:latin typeface="Arial" charset="0"/>
              </a:rPr>
              <a:t>Ví dụ: Vôn kế có thang đo 300V, cấp chính xác là 1,5 thì sai số tuyệt đối lớn nhất là:</a:t>
            </a:r>
          </a:p>
        </p:txBody>
      </p:sp>
      <p:graphicFrame>
        <p:nvGraphicFramePr>
          <p:cNvPr id="172039" name="Object 7"/>
          <p:cNvGraphicFramePr>
            <a:graphicFrameLocks noChangeAspect="1"/>
          </p:cNvGraphicFramePr>
          <p:nvPr/>
        </p:nvGraphicFramePr>
        <p:xfrm>
          <a:off x="3059113" y="5445125"/>
          <a:ext cx="4176712" cy="1412875"/>
        </p:xfrm>
        <a:graphic>
          <a:graphicData uri="http://schemas.openxmlformats.org/presentationml/2006/ole">
            <mc:AlternateContent xmlns:mc="http://schemas.openxmlformats.org/markup-compatibility/2006">
              <mc:Choice xmlns:v="urn:schemas-microsoft-com:vml" Requires="v">
                <p:oleObj spid="_x0000_s43018" name="Microsoft Equation 3.0" r:id="rId5" imgW="1205977" imgH="393529" progId="Equation.3">
                  <p:embed/>
                </p:oleObj>
              </mc:Choice>
              <mc:Fallback>
                <p:oleObj name="Microsoft Equation 3.0" r:id="rId5" imgW="1205977" imgH="393529"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5445125"/>
                        <a:ext cx="4176712" cy="141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97988"/>
                                        </p:tgtEl>
                                        <p:attrNameLst>
                                          <p:attrName>style.visibility</p:attrName>
                                        </p:attrNameLst>
                                      </p:cBhvr>
                                      <p:to>
                                        <p:strVal val="visible"/>
                                      </p:to>
                                    </p:set>
                                    <p:animEffect transition="in" filter="box(in)">
                                      <p:cBhvr>
                                        <p:cTn id="7" dur="500"/>
                                        <p:tgtEl>
                                          <p:spTgt spid="297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2037"/>
                                        </p:tgtEl>
                                        <p:attrNameLst>
                                          <p:attrName>style.visibility</p:attrName>
                                        </p:attrNameLst>
                                      </p:cBhvr>
                                      <p:to>
                                        <p:strVal val="visible"/>
                                      </p:to>
                                    </p:set>
                                    <p:anim calcmode="lin" valueType="num">
                                      <p:cBhvr additive="base">
                                        <p:cTn id="17" dur="500" fill="hold"/>
                                        <p:tgtEl>
                                          <p:spTgt spid="172037"/>
                                        </p:tgtEl>
                                        <p:attrNameLst>
                                          <p:attrName>ppt_x</p:attrName>
                                        </p:attrNameLst>
                                      </p:cBhvr>
                                      <p:tavLst>
                                        <p:tav tm="0">
                                          <p:val>
                                            <p:strVal val="#ppt_x"/>
                                          </p:val>
                                        </p:tav>
                                        <p:tav tm="100000">
                                          <p:val>
                                            <p:strVal val="#ppt_x"/>
                                          </p:val>
                                        </p:tav>
                                      </p:tavLst>
                                    </p:anim>
                                    <p:anim calcmode="lin" valueType="num">
                                      <p:cBhvr additive="base">
                                        <p:cTn id="18" dur="500" fill="hold"/>
                                        <p:tgtEl>
                                          <p:spTgt spid="17203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72038"/>
                                        </p:tgtEl>
                                        <p:attrNameLst>
                                          <p:attrName>style.visibility</p:attrName>
                                        </p:attrNameLst>
                                      </p:cBhvr>
                                      <p:to>
                                        <p:strVal val="visible"/>
                                      </p:to>
                                    </p:set>
                                    <p:animEffect transition="in" filter="box(in)">
                                      <p:cBhvr>
                                        <p:cTn id="23" dur="500"/>
                                        <p:tgtEl>
                                          <p:spTgt spid="17203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172039"/>
                                        </p:tgtEl>
                                        <p:attrNameLst>
                                          <p:attrName>style.visibility</p:attrName>
                                        </p:attrNameLst>
                                      </p:cBhvr>
                                      <p:to>
                                        <p:strVal val="visible"/>
                                      </p:to>
                                    </p:set>
                                    <p:animEffect transition="in" filter="box(in)">
                                      <p:cBhvr>
                                        <p:cTn id="28" dur="500"/>
                                        <p:tgtEl>
                                          <p:spTgt spid="172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8" grpId="0" animBg="1"/>
      <p:bldP spid="2" grpId="0" animBg="1"/>
      <p:bldP spid="172037" grpId="0" animBg="1"/>
      <p:bldP spid="1720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62" name="Text Box 2"/>
          <p:cNvSpPr txBox="1">
            <a:spLocks noChangeArrowheads="1"/>
          </p:cNvSpPr>
          <p:nvPr/>
        </p:nvSpPr>
        <p:spPr bwMode="auto">
          <a:xfrm>
            <a:off x="6280150" y="857250"/>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endParaRPr lang="en-US" sz="1800">
              <a:latin typeface="Arial" charset="0"/>
            </a:endParaRPr>
          </a:p>
        </p:txBody>
      </p:sp>
      <p:sp>
        <p:nvSpPr>
          <p:cNvPr id="194594" name="Text Box 34"/>
          <p:cNvSpPr txBox="1">
            <a:spLocks noChangeArrowheads="1"/>
          </p:cNvSpPr>
          <p:nvPr/>
        </p:nvSpPr>
        <p:spPr bwMode="auto">
          <a:xfrm>
            <a:off x="323850" y="3357563"/>
            <a:ext cx="8459788" cy="17399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en-US" sz="3600" dirty="0" err="1">
                <a:solidFill>
                  <a:srgbClr val="D60093"/>
                </a:solidFill>
                <a:latin typeface="Arial" charset="0"/>
              </a:rPr>
              <a:t>Trong</a:t>
            </a:r>
            <a:r>
              <a:rPr lang="en-US" sz="3600" dirty="0">
                <a:solidFill>
                  <a:srgbClr val="D60093"/>
                </a:solidFill>
                <a:latin typeface="Arial" charset="0"/>
              </a:rPr>
              <a:t> </a:t>
            </a:r>
            <a:r>
              <a:rPr lang="en-US" sz="3600" dirty="0" err="1">
                <a:solidFill>
                  <a:srgbClr val="D60093"/>
                </a:solidFill>
                <a:latin typeface="Arial" charset="0"/>
              </a:rPr>
              <a:t>công</a:t>
            </a:r>
            <a:r>
              <a:rPr lang="en-US" sz="3600" dirty="0">
                <a:solidFill>
                  <a:srgbClr val="D60093"/>
                </a:solidFill>
                <a:latin typeface="Arial" charset="0"/>
              </a:rPr>
              <a:t> </a:t>
            </a:r>
            <a:r>
              <a:rPr lang="en-US" sz="3600" dirty="0" err="1">
                <a:solidFill>
                  <a:srgbClr val="D60093"/>
                </a:solidFill>
                <a:latin typeface="Arial" charset="0"/>
              </a:rPr>
              <a:t>việc</a:t>
            </a:r>
            <a:r>
              <a:rPr lang="en-US" sz="3600" dirty="0">
                <a:solidFill>
                  <a:srgbClr val="D60093"/>
                </a:solidFill>
                <a:latin typeface="Arial" charset="0"/>
              </a:rPr>
              <a:t> </a:t>
            </a:r>
            <a:r>
              <a:rPr lang="en-US" sz="3600" dirty="0" err="1">
                <a:solidFill>
                  <a:srgbClr val="D60093"/>
                </a:solidFill>
                <a:latin typeface="Arial" charset="0"/>
              </a:rPr>
              <a:t>lắp</a:t>
            </a:r>
            <a:r>
              <a:rPr lang="en-US" sz="3600" dirty="0">
                <a:solidFill>
                  <a:srgbClr val="D60093"/>
                </a:solidFill>
                <a:latin typeface="Arial" charset="0"/>
              </a:rPr>
              <a:t> </a:t>
            </a:r>
            <a:r>
              <a:rPr lang="en-US" sz="3600" dirty="0" err="1">
                <a:solidFill>
                  <a:srgbClr val="D60093"/>
                </a:solidFill>
                <a:latin typeface="Arial" charset="0"/>
              </a:rPr>
              <a:t>đặt</a:t>
            </a:r>
            <a:r>
              <a:rPr lang="en-US" sz="3600" dirty="0">
                <a:solidFill>
                  <a:srgbClr val="D60093"/>
                </a:solidFill>
                <a:latin typeface="Arial" charset="0"/>
              </a:rPr>
              <a:t> </a:t>
            </a:r>
            <a:r>
              <a:rPr lang="en-US" sz="3600" dirty="0" err="1">
                <a:solidFill>
                  <a:srgbClr val="D60093"/>
                </a:solidFill>
                <a:latin typeface="Arial" charset="0"/>
              </a:rPr>
              <a:t>và</a:t>
            </a:r>
            <a:r>
              <a:rPr lang="en-US" sz="3600" dirty="0">
                <a:solidFill>
                  <a:srgbClr val="D60093"/>
                </a:solidFill>
                <a:latin typeface="Arial" charset="0"/>
              </a:rPr>
              <a:t> </a:t>
            </a:r>
            <a:r>
              <a:rPr lang="en-US" sz="3600" dirty="0" err="1">
                <a:solidFill>
                  <a:srgbClr val="D60093"/>
                </a:solidFill>
                <a:latin typeface="Arial" charset="0"/>
              </a:rPr>
              <a:t>sửa</a:t>
            </a:r>
            <a:r>
              <a:rPr lang="en-US" sz="3600" dirty="0">
                <a:solidFill>
                  <a:srgbClr val="D60093"/>
                </a:solidFill>
                <a:latin typeface="Arial" charset="0"/>
              </a:rPr>
              <a:t> </a:t>
            </a:r>
            <a:r>
              <a:rPr lang="en-US" sz="3600" dirty="0" err="1">
                <a:solidFill>
                  <a:srgbClr val="D60093"/>
                </a:solidFill>
                <a:latin typeface="Arial" charset="0"/>
              </a:rPr>
              <a:t>chữa</a:t>
            </a:r>
            <a:r>
              <a:rPr lang="en-US" sz="3600" dirty="0">
                <a:solidFill>
                  <a:srgbClr val="D60093"/>
                </a:solidFill>
                <a:latin typeface="Arial" charset="0"/>
              </a:rPr>
              <a:t> </a:t>
            </a:r>
            <a:r>
              <a:rPr lang="en-US" sz="3600" dirty="0" err="1">
                <a:solidFill>
                  <a:srgbClr val="D60093"/>
                </a:solidFill>
                <a:latin typeface="Arial" charset="0"/>
              </a:rPr>
              <a:t>mạng</a:t>
            </a:r>
            <a:r>
              <a:rPr lang="en-US" sz="3600" dirty="0">
                <a:solidFill>
                  <a:srgbClr val="D60093"/>
                </a:solidFill>
                <a:latin typeface="Arial" charset="0"/>
              </a:rPr>
              <a:t> </a:t>
            </a:r>
            <a:r>
              <a:rPr lang="en-US" sz="3600" dirty="0" err="1">
                <a:solidFill>
                  <a:srgbClr val="D60093"/>
                </a:solidFill>
                <a:latin typeface="Arial" charset="0"/>
              </a:rPr>
              <a:t>điện</a:t>
            </a:r>
            <a:r>
              <a:rPr lang="en-US" sz="3600" dirty="0">
                <a:solidFill>
                  <a:srgbClr val="D60093"/>
                </a:solidFill>
                <a:latin typeface="Arial" charset="0"/>
              </a:rPr>
              <a:t>, </a:t>
            </a:r>
            <a:r>
              <a:rPr lang="en-US" sz="3600" dirty="0" err="1">
                <a:solidFill>
                  <a:srgbClr val="D60093"/>
                </a:solidFill>
                <a:latin typeface="Arial" charset="0"/>
              </a:rPr>
              <a:t>thường</a:t>
            </a:r>
            <a:r>
              <a:rPr lang="en-US" sz="3600" dirty="0">
                <a:solidFill>
                  <a:srgbClr val="D60093"/>
                </a:solidFill>
                <a:latin typeface="Arial" charset="0"/>
              </a:rPr>
              <a:t> </a:t>
            </a:r>
            <a:r>
              <a:rPr lang="en-US" sz="3600" dirty="0" err="1">
                <a:solidFill>
                  <a:srgbClr val="D60093"/>
                </a:solidFill>
                <a:latin typeface="Arial" charset="0"/>
              </a:rPr>
              <a:t>phải</a:t>
            </a:r>
            <a:r>
              <a:rPr lang="en-US" sz="3600" dirty="0">
                <a:solidFill>
                  <a:srgbClr val="D60093"/>
                </a:solidFill>
                <a:latin typeface="Arial" charset="0"/>
              </a:rPr>
              <a:t> </a:t>
            </a:r>
            <a:r>
              <a:rPr lang="en-US" sz="3600" dirty="0" err="1">
                <a:solidFill>
                  <a:srgbClr val="D60093"/>
                </a:solidFill>
                <a:latin typeface="Arial" charset="0"/>
              </a:rPr>
              <a:t>sư</a:t>
            </a:r>
            <a:r>
              <a:rPr lang="en-US" sz="3600" dirty="0">
                <a:solidFill>
                  <a:srgbClr val="D60093"/>
                </a:solidFill>
                <a:latin typeface="Arial" charset="0"/>
              </a:rPr>
              <a:t>̉ </a:t>
            </a:r>
            <a:r>
              <a:rPr lang="en-US" sz="3600" dirty="0" err="1">
                <a:solidFill>
                  <a:srgbClr val="D60093"/>
                </a:solidFill>
                <a:latin typeface="Arial" charset="0"/>
              </a:rPr>
              <a:t>dụng</a:t>
            </a:r>
            <a:r>
              <a:rPr lang="en-US" sz="3600" dirty="0">
                <a:solidFill>
                  <a:srgbClr val="D60093"/>
                </a:solidFill>
                <a:latin typeface="Arial" charset="0"/>
              </a:rPr>
              <a:t> </a:t>
            </a:r>
            <a:r>
              <a:rPr lang="en-US" sz="3600" dirty="0" err="1">
                <a:solidFill>
                  <a:srgbClr val="D60093"/>
                </a:solidFill>
                <a:latin typeface="Arial" charset="0"/>
              </a:rPr>
              <a:t>một</a:t>
            </a:r>
            <a:r>
              <a:rPr lang="en-US" sz="3600" dirty="0">
                <a:solidFill>
                  <a:srgbClr val="D60093"/>
                </a:solidFill>
                <a:latin typeface="Arial" charset="0"/>
              </a:rPr>
              <a:t> </a:t>
            </a:r>
            <a:r>
              <a:rPr lang="en-US" sz="3600" dirty="0" err="1">
                <a:solidFill>
                  <a:srgbClr val="D60093"/>
                </a:solidFill>
                <a:latin typeface="Arial" charset="0"/>
              </a:rPr>
              <a:t>sô</a:t>
            </a:r>
            <a:r>
              <a:rPr lang="en-US" sz="3600" dirty="0">
                <a:solidFill>
                  <a:srgbClr val="D60093"/>
                </a:solidFill>
                <a:latin typeface="Arial" charset="0"/>
              </a:rPr>
              <a:t>́ </a:t>
            </a:r>
            <a:r>
              <a:rPr lang="en-US" sz="3600" dirty="0" err="1">
                <a:solidFill>
                  <a:srgbClr val="D60093"/>
                </a:solidFill>
                <a:latin typeface="Arial" charset="0"/>
              </a:rPr>
              <a:t>dụng</a:t>
            </a:r>
            <a:r>
              <a:rPr lang="en-US" sz="3600" dirty="0">
                <a:solidFill>
                  <a:srgbClr val="D60093"/>
                </a:solidFill>
                <a:latin typeface="Arial" charset="0"/>
              </a:rPr>
              <a:t> cụ </a:t>
            </a:r>
            <a:r>
              <a:rPr lang="en-US" sz="3600" dirty="0" err="1">
                <a:solidFill>
                  <a:srgbClr val="D60093"/>
                </a:solidFill>
                <a:latin typeface="Arial" charset="0"/>
              </a:rPr>
              <a:t>cơ</a:t>
            </a:r>
            <a:r>
              <a:rPr lang="en-US" sz="3600" dirty="0">
                <a:solidFill>
                  <a:srgbClr val="D60093"/>
                </a:solidFill>
                <a:latin typeface="Arial" charset="0"/>
              </a:rPr>
              <a:t> </a:t>
            </a:r>
            <a:r>
              <a:rPr lang="en-US" sz="3600" dirty="0" err="1">
                <a:solidFill>
                  <a:srgbClr val="D60093"/>
                </a:solidFill>
                <a:latin typeface="Arial" charset="0"/>
              </a:rPr>
              <a:t>khi</a:t>
            </a:r>
            <a:r>
              <a:rPr lang="en-US" sz="3600" dirty="0">
                <a:solidFill>
                  <a:srgbClr val="D60093"/>
                </a:solidFill>
                <a:latin typeface="Arial" charset="0"/>
              </a:rPr>
              <a:t>́.</a:t>
            </a:r>
          </a:p>
        </p:txBody>
      </p:sp>
      <p:sp>
        <p:nvSpPr>
          <p:cNvPr id="194595" name="Text Box 35"/>
          <p:cNvSpPr txBox="1">
            <a:spLocks noChangeArrowheads="1"/>
          </p:cNvSpPr>
          <p:nvPr/>
        </p:nvSpPr>
        <p:spPr bwMode="auto">
          <a:xfrm>
            <a:off x="395288" y="5118100"/>
            <a:ext cx="8496300" cy="17399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en-US" sz="3600" dirty="0" err="1">
                <a:solidFill>
                  <a:srgbClr val="D60093"/>
                </a:solidFill>
                <a:latin typeface="Arial" charset="0"/>
              </a:rPr>
              <a:t>Hiệu</a:t>
            </a:r>
            <a:r>
              <a:rPr lang="en-US" sz="3600" dirty="0">
                <a:solidFill>
                  <a:srgbClr val="D60093"/>
                </a:solidFill>
                <a:latin typeface="Arial" charset="0"/>
              </a:rPr>
              <a:t> quả </a:t>
            </a:r>
            <a:r>
              <a:rPr lang="en-US" sz="3600" dirty="0" err="1">
                <a:solidFill>
                  <a:srgbClr val="D60093"/>
                </a:solidFill>
                <a:latin typeface="Arial" charset="0"/>
              </a:rPr>
              <a:t>công</a:t>
            </a:r>
            <a:r>
              <a:rPr lang="en-US" sz="3600" dirty="0">
                <a:solidFill>
                  <a:srgbClr val="D60093"/>
                </a:solidFill>
                <a:latin typeface="Arial" charset="0"/>
              </a:rPr>
              <a:t> </a:t>
            </a:r>
            <a:r>
              <a:rPr lang="en-US" sz="3600" dirty="0" err="1">
                <a:solidFill>
                  <a:srgbClr val="D60093"/>
                </a:solidFill>
                <a:latin typeface="Arial" charset="0"/>
              </a:rPr>
              <a:t>việc</a:t>
            </a:r>
            <a:r>
              <a:rPr lang="en-US" sz="3600" dirty="0">
                <a:solidFill>
                  <a:srgbClr val="D60093"/>
                </a:solidFill>
                <a:latin typeface="Arial" charset="0"/>
              </a:rPr>
              <a:t> </a:t>
            </a:r>
            <a:r>
              <a:rPr lang="en-US" sz="3600" dirty="0" err="1">
                <a:solidFill>
                  <a:srgbClr val="D60093"/>
                </a:solidFill>
                <a:latin typeface="Arial" charset="0"/>
              </a:rPr>
              <a:t>phu</a:t>
            </a:r>
            <a:r>
              <a:rPr lang="en-US" sz="3600" dirty="0">
                <a:solidFill>
                  <a:srgbClr val="D60093"/>
                </a:solidFill>
                <a:latin typeface="Arial" charset="0"/>
              </a:rPr>
              <a:t>̣ </a:t>
            </a:r>
            <a:r>
              <a:rPr lang="en-US" sz="3600" dirty="0" err="1">
                <a:solidFill>
                  <a:srgbClr val="D60093"/>
                </a:solidFill>
                <a:latin typeface="Arial" charset="0"/>
              </a:rPr>
              <a:t>thuộc</a:t>
            </a:r>
            <a:r>
              <a:rPr lang="en-US" sz="3600" dirty="0">
                <a:solidFill>
                  <a:srgbClr val="D60093"/>
                </a:solidFill>
                <a:latin typeface="Arial" charset="0"/>
              </a:rPr>
              <a:t> </a:t>
            </a:r>
            <a:r>
              <a:rPr lang="en-US" sz="3600" dirty="0" err="1">
                <a:solidFill>
                  <a:srgbClr val="D60093"/>
                </a:solidFill>
                <a:latin typeface="Arial" charset="0"/>
              </a:rPr>
              <a:t>một</a:t>
            </a:r>
            <a:r>
              <a:rPr lang="en-US" sz="3600" dirty="0">
                <a:solidFill>
                  <a:srgbClr val="D60093"/>
                </a:solidFill>
                <a:latin typeface="Arial" charset="0"/>
              </a:rPr>
              <a:t> </a:t>
            </a:r>
            <a:r>
              <a:rPr lang="en-US" sz="3600" dirty="0" err="1">
                <a:solidFill>
                  <a:srgbClr val="D60093"/>
                </a:solidFill>
                <a:latin typeface="Arial" charset="0"/>
              </a:rPr>
              <a:t>phần</a:t>
            </a:r>
            <a:r>
              <a:rPr lang="en-US" sz="3600" dirty="0">
                <a:solidFill>
                  <a:srgbClr val="D60093"/>
                </a:solidFill>
                <a:latin typeface="Arial" charset="0"/>
              </a:rPr>
              <a:t> </a:t>
            </a:r>
            <a:r>
              <a:rPr lang="en-US" sz="3600" dirty="0" err="1">
                <a:solidFill>
                  <a:srgbClr val="D60093"/>
                </a:solidFill>
                <a:latin typeface="Arial" charset="0"/>
              </a:rPr>
              <a:t>vào</a:t>
            </a:r>
            <a:r>
              <a:rPr lang="en-US" sz="3600" dirty="0">
                <a:solidFill>
                  <a:srgbClr val="D60093"/>
                </a:solidFill>
                <a:latin typeface="Arial" charset="0"/>
              </a:rPr>
              <a:t> </a:t>
            </a:r>
            <a:r>
              <a:rPr lang="en-US" sz="3600" dirty="0" err="1">
                <a:solidFill>
                  <a:srgbClr val="D60093"/>
                </a:solidFill>
                <a:latin typeface="Arial" charset="0"/>
              </a:rPr>
              <a:t>việc</a:t>
            </a:r>
            <a:r>
              <a:rPr lang="en-US" sz="3600" dirty="0">
                <a:solidFill>
                  <a:srgbClr val="D60093"/>
                </a:solidFill>
                <a:latin typeface="Arial" charset="0"/>
              </a:rPr>
              <a:t> </a:t>
            </a:r>
            <a:r>
              <a:rPr lang="en-US" sz="3600" dirty="0" err="1">
                <a:solidFill>
                  <a:srgbClr val="D60093"/>
                </a:solidFill>
                <a:latin typeface="Arial" charset="0"/>
              </a:rPr>
              <a:t>chọn</a:t>
            </a:r>
            <a:r>
              <a:rPr lang="en-US" sz="3600" dirty="0">
                <a:solidFill>
                  <a:srgbClr val="D60093"/>
                </a:solidFill>
                <a:latin typeface="Arial" charset="0"/>
              </a:rPr>
              <a:t> </a:t>
            </a:r>
            <a:r>
              <a:rPr lang="en-US" sz="3600" dirty="0" err="1">
                <a:solidFill>
                  <a:srgbClr val="D60093"/>
                </a:solidFill>
                <a:latin typeface="Arial" charset="0"/>
              </a:rPr>
              <a:t>va</a:t>
            </a:r>
            <a:r>
              <a:rPr lang="en-US" sz="3600" dirty="0">
                <a:solidFill>
                  <a:srgbClr val="D60093"/>
                </a:solidFill>
                <a:latin typeface="Arial" charset="0"/>
              </a:rPr>
              <a:t>̀ </a:t>
            </a:r>
            <a:r>
              <a:rPr lang="en-US" sz="3600" dirty="0" err="1">
                <a:solidFill>
                  <a:srgbClr val="D60093"/>
                </a:solidFill>
                <a:latin typeface="Arial" charset="0"/>
              </a:rPr>
              <a:t>sư</a:t>
            </a:r>
            <a:r>
              <a:rPr lang="en-US" sz="3600" dirty="0">
                <a:solidFill>
                  <a:srgbClr val="D60093"/>
                </a:solidFill>
                <a:latin typeface="Arial" charset="0"/>
              </a:rPr>
              <a:t>̉ </a:t>
            </a:r>
            <a:r>
              <a:rPr lang="en-US" sz="3600" dirty="0" err="1">
                <a:solidFill>
                  <a:srgbClr val="D60093"/>
                </a:solidFill>
                <a:latin typeface="Arial" charset="0"/>
              </a:rPr>
              <a:t>dụng</a:t>
            </a:r>
            <a:r>
              <a:rPr lang="en-US" sz="3600" dirty="0">
                <a:solidFill>
                  <a:srgbClr val="D60093"/>
                </a:solidFill>
                <a:latin typeface="Arial" charset="0"/>
              </a:rPr>
              <a:t> </a:t>
            </a:r>
            <a:r>
              <a:rPr lang="en-US" sz="3600" dirty="0" err="1">
                <a:solidFill>
                  <a:srgbClr val="D60093"/>
                </a:solidFill>
                <a:latin typeface="Arial" charset="0"/>
              </a:rPr>
              <a:t>dụng</a:t>
            </a:r>
            <a:r>
              <a:rPr lang="en-US" sz="3600" dirty="0">
                <a:solidFill>
                  <a:srgbClr val="D60093"/>
                </a:solidFill>
                <a:latin typeface="Arial" charset="0"/>
              </a:rPr>
              <a:t> cụ </a:t>
            </a:r>
            <a:r>
              <a:rPr lang="en-US" sz="3600" dirty="0" err="1">
                <a:solidFill>
                  <a:srgbClr val="D60093"/>
                </a:solidFill>
                <a:latin typeface="Arial" charset="0"/>
              </a:rPr>
              <a:t>lao</a:t>
            </a:r>
            <a:r>
              <a:rPr lang="en-US" sz="3600" dirty="0">
                <a:solidFill>
                  <a:srgbClr val="D60093"/>
                </a:solidFill>
                <a:latin typeface="Arial" charset="0"/>
              </a:rPr>
              <a:t> </a:t>
            </a:r>
            <a:r>
              <a:rPr lang="en-US" sz="3600" dirty="0" err="1">
                <a:solidFill>
                  <a:srgbClr val="D60093"/>
                </a:solidFill>
                <a:latin typeface="Arial" charset="0"/>
              </a:rPr>
              <a:t>động</a:t>
            </a:r>
            <a:r>
              <a:rPr lang="en-US" sz="3600" dirty="0">
                <a:solidFill>
                  <a:srgbClr val="D60093"/>
                </a:solidFill>
                <a:latin typeface="Arial" charset="0"/>
              </a:rPr>
              <a:t> </a:t>
            </a:r>
            <a:r>
              <a:rPr lang="en-US" sz="3600" dirty="0" err="1">
                <a:solidFill>
                  <a:srgbClr val="D60093"/>
                </a:solidFill>
                <a:latin typeface="Arial" charset="0"/>
              </a:rPr>
              <a:t>đo</a:t>
            </a:r>
            <a:r>
              <a:rPr lang="en-US" sz="3600" dirty="0">
                <a:solidFill>
                  <a:srgbClr val="D60093"/>
                </a:solidFill>
                <a:latin typeface="Arial" charset="0"/>
              </a:rPr>
              <a:t>́.</a:t>
            </a:r>
          </a:p>
        </p:txBody>
      </p:sp>
      <p:sp>
        <p:nvSpPr>
          <p:cNvPr id="194596" name="Text Box 36"/>
          <p:cNvSpPr txBox="1">
            <a:spLocks noChangeArrowheads="1"/>
          </p:cNvSpPr>
          <p:nvPr/>
        </p:nvSpPr>
        <p:spPr bwMode="auto">
          <a:xfrm>
            <a:off x="611188" y="0"/>
            <a:ext cx="7129462" cy="8239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4800">
                <a:solidFill>
                  <a:srgbClr val="3366FF"/>
                </a:solidFill>
                <a:latin typeface="Times New Roman" pitchFamily="18" charset="0"/>
              </a:rPr>
              <a:t>II. DỤNG CỤ CƠ KH</a:t>
            </a:r>
            <a:r>
              <a:rPr lang="en-US" sz="4800">
                <a:solidFill>
                  <a:srgbClr val="3366FF"/>
                </a:solidFill>
                <a:latin typeface="Arial"/>
              </a:rPr>
              <a:t>Í</a:t>
            </a:r>
            <a:r>
              <a:rPr lang="en-US" sz="4800">
                <a:solidFill>
                  <a:srgbClr val="3366FF"/>
                </a:solidFill>
                <a:latin typeface="Times New Roman" pitchFamily="18" charset="0"/>
              </a:rPr>
              <a:t>:</a:t>
            </a:r>
          </a:p>
        </p:txBody>
      </p:sp>
      <p:pic>
        <p:nvPicPr>
          <p:cNvPr id="45062" name="Picture 37"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6613"/>
            <a:ext cx="9144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8" name="Text Box 38"/>
          <p:cNvSpPr txBox="1">
            <a:spLocks noChangeArrowheads="1"/>
          </p:cNvSpPr>
          <p:nvPr/>
        </p:nvSpPr>
        <p:spPr bwMode="auto">
          <a:xfrm>
            <a:off x="611188" y="1628775"/>
            <a:ext cx="5689600"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a:latin typeface="Arial" charset="0"/>
            </a:endParaRPr>
          </a:p>
        </p:txBody>
      </p:sp>
      <p:sp>
        <p:nvSpPr>
          <p:cNvPr id="194599" name="Text Box 39"/>
          <p:cNvSpPr txBox="1">
            <a:spLocks noChangeArrowheads="1"/>
          </p:cNvSpPr>
          <p:nvPr/>
        </p:nvSpPr>
        <p:spPr bwMode="auto">
          <a:xfrm>
            <a:off x="611188" y="1628775"/>
            <a:ext cx="4681537"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a:latin typeface="Arial" charset="0"/>
            </a:endParaRPr>
          </a:p>
        </p:txBody>
      </p:sp>
      <p:sp>
        <p:nvSpPr>
          <p:cNvPr id="194600" name="Text Box 40"/>
          <p:cNvSpPr txBox="1">
            <a:spLocks noChangeArrowheads="1"/>
          </p:cNvSpPr>
          <p:nvPr/>
        </p:nvSpPr>
        <p:spPr bwMode="auto">
          <a:xfrm>
            <a:off x="311150" y="1146175"/>
            <a:ext cx="8351838" cy="20145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en-US" sz="3600" i="1" dirty="0" err="1">
                <a:solidFill>
                  <a:srgbClr val="FF6600"/>
                </a:solidFill>
                <a:latin typeface="Arial" charset="0"/>
              </a:rPr>
              <a:t>Câu</a:t>
            </a:r>
            <a:r>
              <a:rPr lang="en-US" sz="3600" i="1" dirty="0">
                <a:solidFill>
                  <a:srgbClr val="FF6600"/>
                </a:solidFill>
                <a:latin typeface="Arial" charset="0"/>
              </a:rPr>
              <a:t> </a:t>
            </a:r>
            <a:r>
              <a:rPr lang="en-US" sz="3600" i="1" dirty="0" err="1">
                <a:solidFill>
                  <a:srgbClr val="FF6600"/>
                </a:solidFill>
                <a:latin typeface="Arial" charset="0"/>
              </a:rPr>
              <a:t>hỏi</a:t>
            </a:r>
            <a:r>
              <a:rPr lang="en-US" sz="3600" i="1" dirty="0">
                <a:solidFill>
                  <a:srgbClr val="FF6600"/>
                </a:solidFill>
                <a:latin typeface="Arial" charset="0"/>
              </a:rPr>
              <a:t>:</a:t>
            </a:r>
            <a:r>
              <a:rPr lang="en-US" sz="3600" i="1" dirty="0">
                <a:solidFill>
                  <a:schemeClr val="bg1"/>
                </a:solidFill>
                <a:latin typeface="Arial" charset="0"/>
              </a:rPr>
              <a:t> </a:t>
            </a:r>
            <a:r>
              <a:rPr lang="en-US" sz="3600" i="1" dirty="0" err="1">
                <a:solidFill>
                  <a:schemeClr val="bg1"/>
                </a:solidFill>
                <a:latin typeface="Arial" charset="0"/>
              </a:rPr>
              <a:t>Em</a:t>
            </a:r>
            <a:r>
              <a:rPr lang="en-US" sz="3600" i="1" dirty="0">
                <a:solidFill>
                  <a:schemeClr val="bg1"/>
                </a:solidFill>
                <a:latin typeface="Arial" charset="0"/>
              </a:rPr>
              <a:t> </a:t>
            </a:r>
            <a:r>
              <a:rPr lang="en-US" sz="3600" i="1" dirty="0" err="1">
                <a:solidFill>
                  <a:schemeClr val="bg1"/>
                </a:solidFill>
                <a:latin typeface="Arial" charset="0"/>
              </a:rPr>
              <a:t>hãy</a:t>
            </a:r>
            <a:r>
              <a:rPr lang="en-US" sz="3600" i="1" dirty="0">
                <a:solidFill>
                  <a:schemeClr val="bg1"/>
                </a:solidFill>
                <a:latin typeface="Arial" charset="0"/>
              </a:rPr>
              <a:t> </a:t>
            </a:r>
            <a:r>
              <a:rPr lang="en-US" sz="3600" i="1" dirty="0" err="1">
                <a:solidFill>
                  <a:schemeClr val="bg1"/>
                </a:solidFill>
                <a:latin typeface="Arial" charset="0"/>
              </a:rPr>
              <a:t>kể</a:t>
            </a:r>
            <a:r>
              <a:rPr lang="en-US" sz="3600" i="1" dirty="0">
                <a:solidFill>
                  <a:schemeClr val="bg1"/>
                </a:solidFill>
                <a:latin typeface="Arial" charset="0"/>
              </a:rPr>
              <a:t> </a:t>
            </a:r>
            <a:r>
              <a:rPr lang="en-US" sz="3600" i="1" dirty="0" err="1">
                <a:solidFill>
                  <a:schemeClr val="bg1"/>
                </a:solidFill>
                <a:latin typeface="Arial" charset="0"/>
              </a:rPr>
              <a:t>tên</a:t>
            </a:r>
            <a:r>
              <a:rPr lang="en-US" sz="3600" i="1" dirty="0">
                <a:solidFill>
                  <a:schemeClr val="bg1"/>
                </a:solidFill>
                <a:latin typeface="Arial" charset="0"/>
              </a:rPr>
              <a:t> </a:t>
            </a:r>
            <a:r>
              <a:rPr lang="en-US" sz="3600" i="1" dirty="0" err="1">
                <a:solidFill>
                  <a:schemeClr val="bg1"/>
                </a:solidFill>
                <a:latin typeface="Arial" charset="0"/>
              </a:rPr>
              <a:t>một</a:t>
            </a:r>
            <a:r>
              <a:rPr lang="en-US" sz="3600" i="1" dirty="0">
                <a:solidFill>
                  <a:schemeClr val="bg1"/>
                </a:solidFill>
                <a:latin typeface="Arial" charset="0"/>
              </a:rPr>
              <a:t> </a:t>
            </a:r>
            <a:r>
              <a:rPr lang="en-US" sz="3600" i="1" dirty="0" err="1">
                <a:solidFill>
                  <a:schemeClr val="bg1"/>
                </a:solidFill>
                <a:latin typeface="Arial" charset="0"/>
              </a:rPr>
              <a:t>số</a:t>
            </a:r>
            <a:r>
              <a:rPr lang="en-US" sz="3600" i="1" dirty="0">
                <a:solidFill>
                  <a:schemeClr val="bg1"/>
                </a:solidFill>
                <a:latin typeface="Arial" charset="0"/>
              </a:rPr>
              <a:t> </a:t>
            </a:r>
            <a:r>
              <a:rPr lang="en-US" sz="3600" i="1" dirty="0" err="1">
                <a:solidFill>
                  <a:schemeClr val="bg1"/>
                </a:solidFill>
                <a:latin typeface="Arial" charset="0"/>
              </a:rPr>
              <a:t>dụng</a:t>
            </a:r>
            <a:r>
              <a:rPr lang="en-US" sz="3600" i="1" dirty="0">
                <a:solidFill>
                  <a:schemeClr val="bg1"/>
                </a:solidFill>
                <a:latin typeface="Arial" charset="0"/>
              </a:rPr>
              <a:t> </a:t>
            </a:r>
            <a:r>
              <a:rPr lang="en-US" sz="3600" i="1" dirty="0" err="1">
                <a:solidFill>
                  <a:schemeClr val="bg1"/>
                </a:solidFill>
                <a:latin typeface="Arial" charset="0"/>
              </a:rPr>
              <a:t>cụ</a:t>
            </a:r>
            <a:r>
              <a:rPr lang="en-US" sz="3600" i="1" dirty="0">
                <a:solidFill>
                  <a:schemeClr val="bg1"/>
                </a:solidFill>
                <a:latin typeface="Arial" charset="0"/>
              </a:rPr>
              <a:t> </a:t>
            </a:r>
            <a:r>
              <a:rPr lang="en-US" sz="3600" i="1" dirty="0" err="1">
                <a:solidFill>
                  <a:schemeClr val="bg1"/>
                </a:solidFill>
                <a:latin typeface="Arial" charset="0"/>
              </a:rPr>
              <a:t>cơ</a:t>
            </a:r>
            <a:r>
              <a:rPr lang="en-US" sz="3600" i="1" dirty="0">
                <a:solidFill>
                  <a:schemeClr val="bg1"/>
                </a:solidFill>
                <a:latin typeface="Arial" charset="0"/>
              </a:rPr>
              <a:t> </a:t>
            </a:r>
            <a:r>
              <a:rPr lang="en-US" sz="3600" i="1" dirty="0" err="1">
                <a:solidFill>
                  <a:schemeClr val="bg1"/>
                </a:solidFill>
                <a:latin typeface="Arial" charset="0"/>
              </a:rPr>
              <a:t>khí</a:t>
            </a:r>
            <a:r>
              <a:rPr lang="en-US" sz="3600" i="1" dirty="0">
                <a:solidFill>
                  <a:schemeClr val="bg1"/>
                </a:solidFill>
                <a:latin typeface="Arial" charset="0"/>
              </a:rPr>
              <a:t> </a:t>
            </a:r>
            <a:r>
              <a:rPr lang="en-US" sz="3600" i="1" dirty="0" err="1">
                <a:solidFill>
                  <a:schemeClr val="bg1"/>
                </a:solidFill>
                <a:latin typeface="Arial" charset="0"/>
              </a:rPr>
              <a:t>mà</a:t>
            </a:r>
            <a:r>
              <a:rPr lang="en-US" sz="3600" i="1" dirty="0">
                <a:solidFill>
                  <a:schemeClr val="bg1"/>
                </a:solidFill>
                <a:latin typeface="Arial" charset="0"/>
              </a:rPr>
              <a:t> </a:t>
            </a:r>
            <a:r>
              <a:rPr lang="en-US" sz="3600" i="1" dirty="0" err="1">
                <a:solidFill>
                  <a:schemeClr val="bg1"/>
                </a:solidFill>
                <a:latin typeface="Arial" charset="0"/>
              </a:rPr>
              <a:t>em</a:t>
            </a:r>
            <a:r>
              <a:rPr lang="en-US" sz="3600" i="1" dirty="0">
                <a:solidFill>
                  <a:schemeClr val="bg1"/>
                </a:solidFill>
                <a:latin typeface="Arial" charset="0"/>
              </a:rPr>
              <a:t> </a:t>
            </a:r>
            <a:r>
              <a:rPr lang="en-US" sz="3600" i="1" dirty="0" err="1">
                <a:solidFill>
                  <a:schemeClr val="bg1"/>
                </a:solidFill>
                <a:latin typeface="Arial" charset="0"/>
              </a:rPr>
              <a:t>biết</a:t>
            </a:r>
            <a:r>
              <a:rPr lang="en-US" sz="3600" i="1" dirty="0">
                <a:solidFill>
                  <a:schemeClr val="bg1"/>
                </a:solidFill>
                <a:latin typeface="Arial" charset="0"/>
              </a:rPr>
              <a:t>?</a:t>
            </a:r>
          </a:p>
          <a:p>
            <a:pPr eaLnBrk="1" hangingPunct="1">
              <a:spcBef>
                <a:spcPct val="50000"/>
              </a:spcBef>
              <a:defRPr/>
            </a:pPr>
            <a:endParaRPr lang="en-US" sz="3600" dirty="0">
              <a:solidFill>
                <a:schemeClr val="bg1"/>
              </a:solidFill>
              <a:latin typeface="Arial" charset="0"/>
            </a:endParaRPr>
          </a:p>
        </p:txBody>
      </p:sp>
      <p:sp>
        <p:nvSpPr>
          <p:cNvPr id="194601" name="Text Box 41"/>
          <p:cNvSpPr txBox="1">
            <a:spLocks noChangeArrowheads="1"/>
          </p:cNvSpPr>
          <p:nvPr/>
        </p:nvSpPr>
        <p:spPr bwMode="auto">
          <a:xfrm>
            <a:off x="430213" y="2205038"/>
            <a:ext cx="8713787" cy="11906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3600" dirty="0" err="1">
                <a:solidFill>
                  <a:srgbClr val="0000CC"/>
                </a:solidFill>
                <a:latin typeface="Arial" charset="0"/>
              </a:rPr>
              <a:t>Đáp</a:t>
            </a:r>
            <a:r>
              <a:rPr lang="en-US" sz="3600" dirty="0">
                <a:solidFill>
                  <a:srgbClr val="0000CC"/>
                </a:solidFill>
                <a:latin typeface="Arial" charset="0"/>
              </a:rPr>
              <a:t> </a:t>
            </a:r>
            <a:r>
              <a:rPr lang="en-US" sz="3600" dirty="0" err="1">
                <a:solidFill>
                  <a:srgbClr val="0000CC"/>
                </a:solidFill>
                <a:latin typeface="Arial" charset="0"/>
              </a:rPr>
              <a:t>án</a:t>
            </a:r>
            <a:r>
              <a:rPr lang="en-US" sz="3600" dirty="0">
                <a:solidFill>
                  <a:srgbClr val="0000CC"/>
                </a:solidFill>
                <a:latin typeface="Arial" charset="0"/>
              </a:rPr>
              <a:t>: </a:t>
            </a:r>
            <a:r>
              <a:rPr lang="en-US" sz="3600" dirty="0" err="1">
                <a:solidFill>
                  <a:srgbClr val="0000CC"/>
                </a:solidFill>
                <a:latin typeface="Arial" charset="0"/>
              </a:rPr>
              <a:t>Dụng</a:t>
            </a:r>
            <a:r>
              <a:rPr lang="en-US" sz="3600" dirty="0">
                <a:solidFill>
                  <a:srgbClr val="0000CC"/>
                </a:solidFill>
                <a:latin typeface="Arial" charset="0"/>
              </a:rPr>
              <a:t> </a:t>
            </a:r>
            <a:r>
              <a:rPr lang="en-US" sz="3600" dirty="0" err="1">
                <a:solidFill>
                  <a:srgbClr val="0000CC"/>
                </a:solidFill>
                <a:latin typeface="Arial" charset="0"/>
              </a:rPr>
              <a:t>cụ</a:t>
            </a:r>
            <a:r>
              <a:rPr lang="en-US" sz="3600" dirty="0">
                <a:solidFill>
                  <a:srgbClr val="0000CC"/>
                </a:solidFill>
                <a:latin typeface="Arial" charset="0"/>
              </a:rPr>
              <a:t> </a:t>
            </a:r>
            <a:r>
              <a:rPr lang="en-US" sz="3600" dirty="0" err="1">
                <a:solidFill>
                  <a:srgbClr val="0000CC"/>
                </a:solidFill>
                <a:latin typeface="Arial" charset="0"/>
              </a:rPr>
              <a:t>cơ</a:t>
            </a:r>
            <a:r>
              <a:rPr lang="en-US" sz="3600" dirty="0">
                <a:solidFill>
                  <a:srgbClr val="0000CC"/>
                </a:solidFill>
                <a:latin typeface="Arial" charset="0"/>
              </a:rPr>
              <a:t> </a:t>
            </a:r>
            <a:r>
              <a:rPr lang="en-US" sz="3600" dirty="0" err="1">
                <a:solidFill>
                  <a:srgbClr val="0000CC"/>
                </a:solidFill>
                <a:latin typeface="Arial" charset="0"/>
              </a:rPr>
              <a:t>khí</a:t>
            </a:r>
            <a:r>
              <a:rPr lang="en-US" sz="3600" dirty="0">
                <a:solidFill>
                  <a:srgbClr val="0000CC"/>
                </a:solidFill>
                <a:latin typeface="Arial" charset="0"/>
              </a:rPr>
              <a:t> </a:t>
            </a:r>
            <a:r>
              <a:rPr lang="en-US" sz="3600" dirty="0" err="1">
                <a:solidFill>
                  <a:srgbClr val="0000CC"/>
                </a:solidFill>
                <a:latin typeface="Arial" charset="0"/>
              </a:rPr>
              <a:t>gồm</a:t>
            </a:r>
            <a:r>
              <a:rPr lang="en-US" sz="3600" dirty="0">
                <a:solidFill>
                  <a:srgbClr val="0000CC"/>
                </a:solidFill>
                <a:latin typeface="Arial" charset="0"/>
              </a:rPr>
              <a:t> </a:t>
            </a:r>
            <a:r>
              <a:rPr lang="en-US" sz="3600" dirty="0" err="1">
                <a:solidFill>
                  <a:srgbClr val="0000CC"/>
                </a:solidFill>
                <a:latin typeface="Arial" charset="0"/>
              </a:rPr>
              <a:t>có:Kìm</a:t>
            </a:r>
            <a:r>
              <a:rPr lang="en-US" sz="3600" dirty="0">
                <a:solidFill>
                  <a:srgbClr val="0000CC"/>
                </a:solidFill>
                <a:latin typeface="Arial" charset="0"/>
              </a:rPr>
              <a:t>, </a:t>
            </a:r>
            <a:r>
              <a:rPr lang="en-US" sz="3600" dirty="0" err="1">
                <a:solidFill>
                  <a:srgbClr val="0000CC"/>
                </a:solidFill>
                <a:latin typeface="Arial" charset="0"/>
              </a:rPr>
              <a:t>búa</a:t>
            </a:r>
            <a:r>
              <a:rPr lang="en-US" sz="3600" dirty="0">
                <a:solidFill>
                  <a:srgbClr val="0000CC"/>
                </a:solidFill>
                <a:latin typeface="Arial" charset="0"/>
              </a:rPr>
              <a:t>,    </a:t>
            </a:r>
            <a:r>
              <a:rPr lang="en-US" sz="3600" dirty="0" err="1">
                <a:solidFill>
                  <a:srgbClr val="0000CC"/>
                </a:solidFill>
                <a:latin typeface="Arial" charset="0"/>
              </a:rPr>
              <a:t>tua</a:t>
            </a:r>
            <a:r>
              <a:rPr lang="en-US" sz="3600" dirty="0">
                <a:solidFill>
                  <a:srgbClr val="0000CC"/>
                </a:solidFill>
                <a:latin typeface="Arial" charset="0"/>
              </a:rPr>
              <a:t> </a:t>
            </a:r>
            <a:r>
              <a:rPr lang="en-US" sz="3600" dirty="0" err="1">
                <a:solidFill>
                  <a:srgbClr val="0000CC"/>
                </a:solidFill>
                <a:latin typeface="Arial" charset="0"/>
              </a:rPr>
              <a:t>vít</a:t>
            </a:r>
            <a:r>
              <a:rPr lang="en-US" sz="3600" dirty="0">
                <a:solidFill>
                  <a:srgbClr val="0000CC"/>
                </a:solidFill>
                <a:latin typeface="Arial" charset="0"/>
              </a:rPr>
              <a:t>, </a:t>
            </a:r>
            <a:r>
              <a:rPr lang="en-US" sz="3600" dirty="0" err="1">
                <a:solidFill>
                  <a:srgbClr val="0000CC"/>
                </a:solidFill>
                <a:latin typeface="Arial" charset="0"/>
              </a:rPr>
              <a:t>khoan</a:t>
            </a:r>
            <a:r>
              <a:rPr lang="en-US" sz="3600" dirty="0">
                <a:solidFill>
                  <a:srgbClr val="0000CC"/>
                </a:solidFill>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00"/>
                                        </p:tgtEl>
                                        <p:attrNameLst>
                                          <p:attrName>style.visibility</p:attrName>
                                        </p:attrNameLst>
                                      </p:cBhvr>
                                      <p:to>
                                        <p:strVal val="visible"/>
                                      </p:to>
                                    </p:set>
                                    <p:animEffect transition="in" filter="checkerboard(across)">
                                      <p:cBhvr>
                                        <p:cTn id="7" dur="500"/>
                                        <p:tgtEl>
                                          <p:spTgt spid="1946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4601"/>
                                        </p:tgtEl>
                                        <p:attrNameLst>
                                          <p:attrName>style.visibility</p:attrName>
                                        </p:attrNameLst>
                                      </p:cBhvr>
                                      <p:to>
                                        <p:strVal val="visible"/>
                                      </p:to>
                                    </p:set>
                                    <p:animEffect transition="in" filter="diamond(in)">
                                      <p:cBhvr>
                                        <p:cTn id="12" dur="2000"/>
                                        <p:tgtEl>
                                          <p:spTgt spid="1946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4"/>
                                        </p:tgtEl>
                                        <p:attrNameLst>
                                          <p:attrName>style.visibility</p:attrName>
                                        </p:attrNameLst>
                                      </p:cBhvr>
                                      <p:to>
                                        <p:strVal val="visible"/>
                                      </p:to>
                                    </p:set>
                                    <p:animEffect transition="in" filter="wipe(left)">
                                      <p:cBhvr>
                                        <p:cTn id="17" dur="500"/>
                                        <p:tgtEl>
                                          <p:spTgt spid="1945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4595"/>
                                        </p:tgtEl>
                                        <p:attrNameLst>
                                          <p:attrName>style.visibility</p:attrName>
                                        </p:attrNameLst>
                                      </p:cBhvr>
                                      <p:to>
                                        <p:strVal val="visible"/>
                                      </p:to>
                                    </p:set>
                                    <p:animEffect transition="in" filter="box(in)">
                                      <p:cBhvr>
                                        <p:cTn id="22" dur="500"/>
                                        <p:tgtEl>
                                          <p:spTgt spid="194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4" grpId="0"/>
      <p:bldP spid="194595" grpId="0"/>
      <p:bldP spid="194600" grpId="0"/>
      <p:bldP spid="1946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1331913" y="0"/>
            <a:ext cx="6769100" cy="701675"/>
          </a:xfrm>
          <a:prstGeom prst="rect">
            <a:avLst/>
          </a:prstGeom>
          <a:noFill/>
          <a:ln w="9525">
            <a:noFill/>
            <a:miter lim="800000"/>
            <a:headEnd/>
            <a:tailEnd/>
          </a:ln>
          <a:effectLst/>
        </p:spPr>
        <p:txBody>
          <a:bodyPr>
            <a:spAutoFit/>
          </a:bodyPr>
          <a:lstStyle/>
          <a:p>
            <a:pPr algn="ctr" eaLnBrk="1" hangingPunct="1">
              <a:spcBef>
                <a:spcPct val="50000"/>
              </a:spcBef>
              <a:defRPr/>
            </a:pPr>
            <a:r>
              <a:rPr lang="en-US" sz="4000">
                <a:solidFill>
                  <a:srgbClr val="0000CC"/>
                </a:solidFill>
                <a:effectLst>
                  <a:outerShdw blurRad="38100" dist="38100" dir="2700000" algn="tl">
                    <a:srgbClr val="FFFFFF"/>
                  </a:outerShdw>
                </a:effectLst>
                <a:latin typeface="Arial" charset="0"/>
                <a:cs typeface="Arial" charset="0"/>
              </a:rPr>
              <a:t>DỤNG CỤ CƠ KHÍ</a:t>
            </a:r>
          </a:p>
        </p:txBody>
      </p:sp>
      <p:sp>
        <p:nvSpPr>
          <p:cNvPr id="179204" name="Text Box 4"/>
          <p:cNvSpPr txBox="1">
            <a:spLocks noChangeArrowheads="1"/>
          </p:cNvSpPr>
          <p:nvPr/>
        </p:nvSpPr>
        <p:spPr bwMode="auto">
          <a:xfrm>
            <a:off x="3276600" y="5661025"/>
            <a:ext cx="2808288"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a:latin typeface="Arial" charset="0"/>
            </a:endParaRPr>
          </a:p>
        </p:txBody>
      </p:sp>
      <p:sp>
        <p:nvSpPr>
          <p:cNvPr id="179205" name="Text Box 5"/>
          <p:cNvSpPr txBox="1">
            <a:spLocks noChangeArrowheads="1"/>
          </p:cNvSpPr>
          <p:nvPr/>
        </p:nvSpPr>
        <p:spPr bwMode="auto">
          <a:xfrm>
            <a:off x="3779838" y="5445125"/>
            <a:ext cx="2663825" cy="8239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4800">
                <a:solidFill>
                  <a:srgbClr val="FF6600"/>
                </a:solidFill>
                <a:latin typeface="Arial" charset="0"/>
              </a:rPr>
              <a:t>Kìm</a:t>
            </a:r>
          </a:p>
        </p:txBody>
      </p:sp>
      <p:pic>
        <p:nvPicPr>
          <p:cNvPr id="47109" name="Picture 6"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620713"/>
            <a:ext cx="482441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7653"/>
                                        </p:tgtEl>
                                        <p:attrNameLst>
                                          <p:attrName>style.visibility</p:attrName>
                                        </p:attrNameLst>
                                      </p:cBhvr>
                                      <p:to>
                                        <p:strVal val="visible"/>
                                      </p:to>
                                    </p:set>
                                    <p:animEffect transition="in" filter="fade">
                                      <p:cBhvr>
                                        <p:cTn id="7" dur="1000"/>
                                        <p:tgtEl>
                                          <p:spTgt spid="27653"/>
                                        </p:tgtEl>
                                      </p:cBhvr>
                                    </p:animEffect>
                                    <p:anim calcmode="lin" valueType="num">
                                      <p:cBhvr>
                                        <p:cTn id="8" dur="1000" fill="hold"/>
                                        <p:tgtEl>
                                          <p:spTgt spid="27653"/>
                                        </p:tgtEl>
                                        <p:attrNameLst>
                                          <p:attrName>ppt_w</p:attrName>
                                        </p:attrNameLst>
                                      </p:cBhvr>
                                      <p:tavLst>
                                        <p:tav tm="0" fmla="#ppt_w*sin(2.5*pi*$)">
                                          <p:val>
                                            <p:fltVal val="0"/>
                                          </p:val>
                                        </p:tav>
                                        <p:tav tm="100000">
                                          <p:val>
                                            <p:fltVal val="1"/>
                                          </p:val>
                                        </p:tav>
                                      </p:tavLst>
                                    </p:anim>
                                    <p:anim calcmode="lin" valueType="num">
                                      <p:cBhvr>
                                        <p:cTn id="9" dur="1000" fill="hold"/>
                                        <p:tgtEl>
                                          <p:spTgt spid="27653"/>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179205">
                                            <p:txEl>
                                              <p:pRg st="0" end="0"/>
                                            </p:txEl>
                                          </p:spTgt>
                                        </p:tgtEl>
                                        <p:attrNameLst>
                                          <p:attrName>style.visibility</p:attrName>
                                        </p:attrNameLst>
                                      </p:cBhvr>
                                      <p:to>
                                        <p:strVal val="visible"/>
                                      </p:to>
                                    </p:set>
                                    <p:animEffect transition="in" filter="checkerboard(across)">
                                      <p:cBhvr>
                                        <p:cTn id="14" dur="500"/>
                                        <p:tgtEl>
                                          <p:spTgt spid="1792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p:cNvSpPr>
          <p:nvPr>
            <p:ph type="title" idx="4294967295"/>
          </p:nvPr>
        </p:nvSpPr>
        <p:spPr bwMode="auto"/>
        <p:txBody>
          <a:bodyPr wrap="square" lIns="91440" tIns="45720" rIns="91440" bIns="45720" numCol="1" anchorCtr="0" compatLnSpc="1">
            <a:prstTxWarp prst="textNoShape">
              <a:avLst/>
            </a:prstTxWarp>
            <a:normAutofit fontScale="90000"/>
          </a:bodyPr>
          <a:lstStyle/>
          <a:p>
            <a:pPr eaLnBrk="1" hangingPunct="1">
              <a:defRPr/>
            </a:pPr>
            <a:r>
              <a:rPr lang="en-US" sz="3200" cap="none" smtClean="0">
                <a:effectLst/>
              </a:rPr>
              <a:t/>
            </a:r>
            <a:br>
              <a:rPr lang="en-US" sz="3200" cap="none" smtClean="0">
                <a:effectLst/>
              </a:rPr>
            </a:br>
            <a:endParaRPr lang="en-US" sz="3200" cap="none" smtClean="0">
              <a:effectLst/>
            </a:endParaRPr>
          </a:p>
        </p:txBody>
      </p:sp>
      <p:sp>
        <p:nvSpPr>
          <p:cNvPr id="48131" name="Rectangle 3"/>
          <p:cNvSpPr>
            <a:spLocks noGrp="1"/>
          </p:cNvSpPr>
          <p:nvPr>
            <p:ph type="body" idx="4294967295"/>
          </p:nvPr>
        </p:nvSpPr>
        <p:spPr/>
        <p:txBody>
          <a:bodyPr/>
          <a:lstStyle/>
          <a:p>
            <a:pPr eaLnBrk="1" hangingPunct="1"/>
            <a:endParaRPr lang="en-US" altLang="vi-VN" smtClean="0"/>
          </a:p>
          <a:p>
            <a:pPr eaLnBrk="1" hangingPunct="1"/>
            <a:endParaRPr lang="en-US" altLang="vi-VN" smtClean="0"/>
          </a:p>
        </p:txBody>
      </p:sp>
      <p:pic>
        <p:nvPicPr>
          <p:cNvPr id="229381" name="Picture 5" descr="C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0713"/>
            <a:ext cx="385286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82" name="Picture 6" descr="B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620713"/>
            <a:ext cx="446563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5" name="Text Box 9"/>
          <p:cNvSpPr txBox="1">
            <a:spLocks noChangeArrowheads="1"/>
          </p:cNvSpPr>
          <p:nvPr/>
        </p:nvSpPr>
        <p:spPr bwMode="auto">
          <a:xfrm>
            <a:off x="1258888" y="5445125"/>
            <a:ext cx="2881312" cy="8239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4800">
                <a:solidFill>
                  <a:srgbClr val="FF6600"/>
                </a:solidFill>
                <a:latin typeface="Times New Roman" pitchFamily="18" charset="0"/>
              </a:rPr>
              <a:t>Cưa sắt</a:t>
            </a:r>
          </a:p>
        </p:txBody>
      </p:sp>
      <p:sp>
        <p:nvSpPr>
          <p:cNvPr id="229386" name="Text Box 10"/>
          <p:cNvSpPr txBox="1">
            <a:spLocks noChangeArrowheads="1"/>
          </p:cNvSpPr>
          <p:nvPr/>
        </p:nvSpPr>
        <p:spPr bwMode="auto">
          <a:xfrm>
            <a:off x="5076825" y="5589588"/>
            <a:ext cx="2592388" cy="8239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4800">
                <a:solidFill>
                  <a:srgbClr val="FF6600"/>
                </a:solidFill>
                <a:latin typeface="Arial" charset="0"/>
              </a:rPr>
              <a:t>Búa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29381"/>
                                        </p:tgtEl>
                                        <p:attrNameLst>
                                          <p:attrName>style.visibility</p:attrName>
                                        </p:attrNameLst>
                                      </p:cBhvr>
                                      <p:to>
                                        <p:strVal val="visible"/>
                                      </p:to>
                                    </p:set>
                                    <p:animEffect transition="in" filter="box(in)">
                                      <p:cBhvr>
                                        <p:cTn id="7" dur="500"/>
                                        <p:tgtEl>
                                          <p:spTgt spid="229381"/>
                                        </p:tgtEl>
                                      </p:cBhvr>
                                    </p:animEffect>
                                  </p:childTnLst>
                                </p:cTn>
                              </p:par>
                              <p:par>
                                <p:cTn id="8" presetID="4" presetClass="entr" presetSubtype="16" fill="hold" nodeType="withEffect">
                                  <p:stCondLst>
                                    <p:cond delay="0"/>
                                  </p:stCondLst>
                                  <p:childTnLst>
                                    <p:set>
                                      <p:cBhvr>
                                        <p:cTn id="9" dur="1" fill="hold">
                                          <p:stCondLst>
                                            <p:cond delay="0"/>
                                          </p:stCondLst>
                                        </p:cTn>
                                        <p:tgtEl>
                                          <p:spTgt spid="229382"/>
                                        </p:tgtEl>
                                        <p:attrNameLst>
                                          <p:attrName>style.visibility</p:attrName>
                                        </p:attrNameLst>
                                      </p:cBhvr>
                                      <p:to>
                                        <p:strVal val="visible"/>
                                      </p:to>
                                    </p:set>
                                    <p:animEffect transition="in" filter="box(in)">
                                      <p:cBhvr>
                                        <p:cTn id="10" dur="500"/>
                                        <p:tgtEl>
                                          <p:spTgt spid="22938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29385"/>
                                        </p:tgtEl>
                                        <p:attrNameLst>
                                          <p:attrName>style.visibility</p:attrName>
                                        </p:attrNameLst>
                                      </p:cBhvr>
                                      <p:to>
                                        <p:strVal val="visible"/>
                                      </p:to>
                                    </p:set>
                                    <p:anim calcmode="lin" valueType="num">
                                      <p:cBhvr additive="base">
                                        <p:cTn id="15" dur="500" fill="hold"/>
                                        <p:tgtEl>
                                          <p:spTgt spid="229385"/>
                                        </p:tgtEl>
                                        <p:attrNameLst>
                                          <p:attrName>ppt_x</p:attrName>
                                        </p:attrNameLst>
                                      </p:cBhvr>
                                      <p:tavLst>
                                        <p:tav tm="0">
                                          <p:val>
                                            <p:strVal val="#ppt_x"/>
                                          </p:val>
                                        </p:tav>
                                        <p:tav tm="100000">
                                          <p:val>
                                            <p:strVal val="#ppt_x"/>
                                          </p:val>
                                        </p:tav>
                                      </p:tavLst>
                                    </p:anim>
                                    <p:anim calcmode="lin" valueType="num">
                                      <p:cBhvr additive="base">
                                        <p:cTn id="16" dur="500" fill="hold"/>
                                        <p:tgtEl>
                                          <p:spTgt spid="229385"/>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9386"/>
                                        </p:tgtEl>
                                        <p:attrNameLst>
                                          <p:attrName>style.visibility</p:attrName>
                                        </p:attrNameLst>
                                      </p:cBhvr>
                                      <p:to>
                                        <p:strVal val="visible"/>
                                      </p:to>
                                    </p:set>
                                    <p:anim calcmode="lin" valueType="num">
                                      <p:cBhvr additive="base">
                                        <p:cTn id="21" dur="500" fill="hold"/>
                                        <p:tgtEl>
                                          <p:spTgt spid="229386"/>
                                        </p:tgtEl>
                                        <p:attrNameLst>
                                          <p:attrName>ppt_x</p:attrName>
                                        </p:attrNameLst>
                                      </p:cBhvr>
                                      <p:tavLst>
                                        <p:tav tm="0">
                                          <p:val>
                                            <p:strVal val="#ppt_x"/>
                                          </p:val>
                                        </p:tav>
                                        <p:tav tm="100000">
                                          <p:val>
                                            <p:strVal val="#ppt_x"/>
                                          </p:val>
                                        </p:tav>
                                      </p:tavLst>
                                    </p:anim>
                                    <p:anim calcmode="lin" valueType="num">
                                      <p:cBhvr additive="base">
                                        <p:cTn id="22" dur="500" fill="hold"/>
                                        <p:tgtEl>
                                          <p:spTgt spid="229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5" grpId="0"/>
      <p:bldP spid="2293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p:cNvSpPr>
          <p:nvPr>
            <p:ph type="title" idx="4294967295"/>
          </p:nvPr>
        </p:nvSpPr>
        <p:spPr bwMode="auto"/>
        <p:txBody>
          <a:bodyPr wrap="square" lIns="91440" tIns="45720" rIns="91440" bIns="45720" numCol="1" anchorCtr="0" compatLnSpc="1">
            <a:prstTxWarp prst="textNoShape">
              <a:avLst/>
            </a:prstTxWarp>
            <a:normAutofit fontScale="90000"/>
          </a:bodyPr>
          <a:lstStyle/>
          <a:p>
            <a:pPr eaLnBrk="1" hangingPunct="1">
              <a:defRPr/>
            </a:pPr>
            <a:r>
              <a:rPr lang="en-US" sz="3200" cap="none" smtClean="0">
                <a:effectLst/>
              </a:rPr>
              <a:t/>
            </a:r>
            <a:br>
              <a:rPr lang="en-US" sz="3200" cap="none" smtClean="0">
                <a:effectLst/>
              </a:rPr>
            </a:br>
            <a:endParaRPr lang="en-US" sz="3200" cap="none" smtClean="0">
              <a:effectLst/>
            </a:endParaRPr>
          </a:p>
        </p:txBody>
      </p:sp>
      <p:sp>
        <p:nvSpPr>
          <p:cNvPr id="49155" name="Rectangle 3"/>
          <p:cNvSpPr>
            <a:spLocks noGrp="1"/>
          </p:cNvSpPr>
          <p:nvPr>
            <p:ph type="body" idx="4294967295"/>
          </p:nvPr>
        </p:nvSpPr>
        <p:spPr/>
        <p:txBody>
          <a:bodyPr/>
          <a:lstStyle/>
          <a:p>
            <a:pPr eaLnBrk="1" hangingPunct="1"/>
            <a:endParaRPr lang="en-US" altLang="vi-VN" smtClean="0"/>
          </a:p>
          <a:p>
            <a:pPr eaLnBrk="1" hangingPunct="1"/>
            <a:endParaRPr lang="en-US" altLang="vi-VN" smtClean="0"/>
          </a:p>
        </p:txBody>
      </p:sp>
      <p:pic>
        <p:nvPicPr>
          <p:cNvPr id="247813" name="Picture 5" descr="Tournev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8263"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14" name="Picture 6" descr="May kho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0"/>
            <a:ext cx="3563937"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5" name="Text Box 7"/>
          <p:cNvSpPr txBox="1">
            <a:spLocks noChangeArrowheads="1"/>
          </p:cNvSpPr>
          <p:nvPr/>
        </p:nvSpPr>
        <p:spPr bwMode="auto">
          <a:xfrm>
            <a:off x="1187450" y="5229225"/>
            <a:ext cx="2879725"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a:latin typeface="Arial" charset="0"/>
            </a:endParaRPr>
          </a:p>
        </p:txBody>
      </p:sp>
      <p:sp>
        <p:nvSpPr>
          <p:cNvPr id="247816" name="Text Box 8"/>
          <p:cNvSpPr txBox="1">
            <a:spLocks noChangeArrowheads="1"/>
          </p:cNvSpPr>
          <p:nvPr/>
        </p:nvSpPr>
        <p:spPr bwMode="auto">
          <a:xfrm>
            <a:off x="755650" y="4724400"/>
            <a:ext cx="3168650" cy="7016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4000">
                <a:solidFill>
                  <a:srgbClr val="3366FF"/>
                </a:solidFill>
                <a:latin typeface="Arial" charset="0"/>
              </a:rPr>
              <a:t>TUA VÍT</a:t>
            </a:r>
          </a:p>
        </p:txBody>
      </p:sp>
      <p:sp>
        <p:nvSpPr>
          <p:cNvPr id="247817" name="Text Box 9"/>
          <p:cNvSpPr txBox="1">
            <a:spLocks noChangeArrowheads="1"/>
          </p:cNvSpPr>
          <p:nvPr/>
        </p:nvSpPr>
        <p:spPr bwMode="auto">
          <a:xfrm>
            <a:off x="5508625" y="4652963"/>
            <a:ext cx="3384550" cy="13112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4000">
                <a:solidFill>
                  <a:srgbClr val="3366FF"/>
                </a:solidFill>
                <a:latin typeface="Arial" charset="0"/>
              </a:rPr>
              <a:t>MÁY KHOAN CẦM TAY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47813"/>
                                        </p:tgtEl>
                                        <p:attrNameLst>
                                          <p:attrName>style.visibility</p:attrName>
                                        </p:attrNameLst>
                                      </p:cBhvr>
                                      <p:to>
                                        <p:strVal val="visible"/>
                                      </p:to>
                                    </p:set>
                                    <p:animEffect transition="in" filter="box(in)">
                                      <p:cBhvr>
                                        <p:cTn id="7" dur="500"/>
                                        <p:tgtEl>
                                          <p:spTgt spid="247813"/>
                                        </p:tgtEl>
                                      </p:cBhvr>
                                    </p:animEffect>
                                  </p:childTnLst>
                                </p:cTn>
                              </p:par>
                              <p:par>
                                <p:cTn id="8" presetID="4" presetClass="entr" presetSubtype="16" fill="hold" nodeType="withEffect">
                                  <p:stCondLst>
                                    <p:cond delay="0"/>
                                  </p:stCondLst>
                                  <p:childTnLst>
                                    <p:set>
                                      <p:cBhvr>
                                        <p:cTn id="9" dur="1" fill="hold">
                                          <p:stCondLst>
                                            <p:cond delay="0"/>
                                          </p:stCondLst>
                                        </p:cTn>
                                        <p:tgtEl>
                                          <p:spTgt spid="247814"/>
                                        </p:tgtEl>
                                        <p:attrNameLst>
                                          <p:attrName>style.visibility</p:attrName>
                                        </p:attrNameLst>
                                      </p:cBhvr>
                                      <p:to>
                                        <p:strVal val="visible"/>
                                      </p:to>
                                    </p:set>
                                    <p:animEffect transition="in" filter="box(in)">
                                      <p:cBhvr>
                                        <p:cTn id="10" dur="500"/>
                                        <p:tgtEl>
                                          <p:spTgt spid="2478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47816"/>
                                        </p:tgtEl>
                                        <p:attrNameLst>
                                          <p:attrName>style.visibility</p:attrName>
                                        </p:attrNameLst>
                                      </p:cBhvr>
                                      <p:to>
                                        <p:strVal val="visible"/>
                                      </p:to>
                                    </p:set>
                                    <p:animEffect transition="in" filter="dissolve">
                                      <p:cBhvr>
                                        <p:cTn id="15" dur="500"/>
                                        <p:tgtEl>
                                          <p:spTgt spid="24781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247817"/>
                                        </p:tgtEl>
                                        <p:attrNameLst>
                                          <p:attrName>style.visibility</p:attrName>
                                        </p:attrNameLst>
                                      </p:cBhvr>
                                      <p:to>
                                        <p:strVal val="visible"/>
                                      </p:to>
                                    </p:set>
                                    <p:anim to="" calcmode="lin" valueType="num">
                                      <p:cBhvr>
                                        <p:cTn id="20" dur="1" fill="hold"/>
                                        <p:tgtEl>
                                          <p:spTgt spid="2478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6" grpId="0"/>
      <p:bldP spid="2478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6370" name="Text Box 2"/>
          <p:cNvSpPr txBox="1">
            <a:spLocks noChangeArrowheads="1"/>
          </p:cNvSpPr>
          <p:nvPr/>
        </p:nvSpPr>
        <p:spPr bwMode="auto">
          <a:xfrm>
            <a:off x="6280150" y="857250"/>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endParaRPr lang="en-US" sz="1800">
              <a:latin typeface="Arial" charset="0"/>
            </a:endParaRPr>
          </a:p>
        </p:txBody>
      </p:sp>
      <p:graphicFrame>
        <p:nvGraphicFramePr>
          <p:cNvPr id="186432" name="Group 64"/>
          <p:cNvGraphicFramePr>
            <a:graphicFrameLocks noGrp="1"/>
          </p:cNvGraphicFramePr>
          <p:nvPr/>
        </p:nvGraphicFramePr>
        <p:xfrm>
          <a:off x="395288" y="1557338"/>
          <a:ext cx="8497887" cy="5111751"/>
        </p:xfrm>
        <a:graphic>
          <a:graphicData uri="http://schemas.openxmlformats.org/drawingml/2006/table">
            <a:tbl>
              <a:tblPr/>
              <a:tblGrid>
                <a:gridCol w="2808287">
                  <a:extLst>
                    <a:ext uri="{9D8B030D-6E8A-4147-A177-3AD203B41FA5}">
                      <a16:colId xmlns:a16="http://schemas.microsoft.com/office/drawing/2014/main" val="20000"/>
                    </a:ext>
                  </a:extLst>
                </a:gridCol>
                <a:gridCol w="2809875">
                  <a:extLst>
                    <a:ext uri="{9D8B030D-6E8A-4147-A177-3AD203B41FA5}">
                      <a16:colId xmlns:a16="http://schemas.microsoft.com/office/drawing/2014/main" val="20001"/>
                    </a:ext>
                  </a:extLst>
                </a:gridCol>
                <a:gridCol w="2879725">
                  <a:extLst>
                    <a:ext uri="{9D8B030D-6E8A-4147-A177-3AD203B41FA5}">
                      <a16:colId xmlns:a16="http://schemas.microsoft.com/office/drawing/2014/main" val="20002"/>
                    </a:ext>
                  </a:extLst>
                </a:gridCol>
              </a:tblGrid>
              <a:tr h="898525">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200" b="0" i="0" u="none" strike="noStrike" cap="none" normalizeH="0" baseline="0" smtClean="0">
                          <a:ln>
                            <a:noFill/>
                          </a:ln>
                          <a:solidFill>
                            <a:srgbClr val="660033"/>
                          </a:solidFill>
                          <a:effectLst/>
                          <a:latin typeface="Arial" charset="0"/>
                        </a:rPr>
                        <a:t>Tên dụng cụ</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200" b="0" i="0" u="none" strike="noStrike" cap="none" normalizeH="0" baseline="0" smtClean="0">
                          <a:ln>
                            <a:noFill/>
                          </a:ln>
                          <a:solidFill>
                            <a:srgbClr val="660033"/>
                          </a:solidFill>
                          <a:effectLst/>
                          <a:latin typeface="Arial" charset="0"/>
                        </a:rPr>
                        <a:t>Hình vẽ</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200" b="0" i="0" u="none" strike="noStrike" cap="none" normalizeH="0" baseline="0" smtClean="0">
                          <a:ln>
                            <a:noFill/>
                          </a:ln>
                          <a:solidFill>
                            <a:srgbClr val="660033"/>
                          </a:solidFill>
                          <a:effectLst/>
                          <a:latin typeface="Arial" charset="0"/>
                        </a:rPr>
                        <a:t>Công dụng</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06613">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200" b="0" i="0" u="none" strike="noStrike" cap="none" normalizeH="0" baseline="0" smtClean="0">
                        <a:ln>
                          <a:noFill/>
                        </a:ln>
                        <a:solidFill>
                          <a:srgbClr val="660033"/>
                        </a:solidFill>
                        <a:effectLst/>
                        <a:latin typeface="Constantia" pitchFamily="18" charset="0"/>
                      </a:endParaRP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200" b="0" i="0" u="none" strike="noStrike" cap="none" normalizeH="0" baseline="0" smtClean="0">
                        <a:ln>
                          <a:noFill/>
                        </a:ln>
                        <a:solidFill>
                          <a:srgbClr val="660033"/>
                        </a:solidFill>
                        <a:effectLst/>
                        <a:latin typeface="Constantia" pitchFamily="18" charset="0"/>
                      </a:endParaRP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200" b="0" i="0" u="none" strike="noStrike" cap="none" normalizeH="0" baseline="0" smtClean="0">
                        <a:ln>
                          <a:noFill/>
                        </a:ln>
                        <a:solidFill>
                          <a:srgbClr val="660033"/>
                        </a:solidFill>
                        <a:effectLst/>
                        <a:latin typeface="Constantia" pitchFamily="18" charset="0"/>
                      </a:endParaRP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06613">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200" b="0" i="0" u="none" strike="noStrike" cap="none" normalizeH="0" baseline="0" smtClean="0">
                        <a:ln>
                          <a:noFill/>
                        </a:ln>
                        <a:solidFill>
                          <a:srgbClr val="660033"/>
                        </a:solidFill>
                        <a:effectLst/>
                        <a:latin typeface="Constantia" pitchFamily="18" charset="0"/>
                      </a:endParaRP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200" b="0" i="0" u="none" strike="noStrike" cap="none" normalizeH="0" baseline="0" smtClean="0">
                        <a:ln>
                          <a:noFill/>
                        </a:ln>
                        <a:solidFill>
                          <a:srgbClr val="660033"/>
                        </a:solidFill>
                        <a:effectLst/>
                        <a:latin typeface="Constantia" pitchFamily="18" charset="0"/>
                      </a:endParaRP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200" b="0" i="0" u="none" strike="noStrike" cap="none" normalizeH="0" baseline="0" smtClean="0">
                        <a:ln>
                          <a:noFill/>
                        </a:ln>
                        <a:solidFill>
                          <a:srgbClr val="660033"/>
                        </a:solidFill>
                        <a:effectLst/>
                        <a:latin typeface="Constantia" pitchFamily="18" charset="0"/>
                      </a:endParaRP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186418" name="Picture 50" descr="Thuoc cu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492375"/>
            <a:ext cx="27368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419" name="Picture 51" descr="Thuoc c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4581525"/>
            <a:ext cx="266382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421" name="Text Box 53"/>
          <p:cNvSpPr txBox="1">
            <a:spLocks noChangeArrowheads="1"/>
          </p:cNvSpPr>
          <p:nvPr/>
        </p:nvSpPr>
        <p:spPr bwMode="auto">
          <a:xfrm>
            <a:off x="400050" y="3092450"/>
            <a:ext cx="2670175"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eaLnBrk="1" hangingPunct="1">
              <a:defRPr/>
            </a:pPr>
            <a:r>
              <a:rPr lang="en-US" sz="3600">
                <a:solidFill>
                  <a:srgbClr val="0000CC"/>
                </a:solidFill>
                <a:latin typeface="Arial" charset="0"/>
              </a:rPr>
              <a:t>Thước cuộn</a:t>
            </a:r>
          </a:p>
        </p:txBody>
      </p:sp>
      <p:sp>
        <p:nvSpPr>
          <p:cNvPr id="186422" name="Text Box 54"/>
          <p:cNvSpPr txBox="1">
            <a:spLocks noChangeArrowheads="1"/>
          </p:cNvSpPr>
          <p:nvPr/>
        </p:nvSpPr>
        <p:spPr bwMode="auto">
          <a:xfrm>
            <a:off x="6015038" y="3092450"/>
            <a:ext cx="2836862"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eaLnBrk="1" hangingPunct="1">
              <a:defRPr/>
            </a:pPr>
            <a:r>
              <a:rPr lang="en-US" sz="3600">
                <a:solidFill>
                  <a:srgbClr val="FF0066"/>
                </a:solidFill>
                <a:latin typeface="Arial" charset="0"/>
              </a:rPr>
              <a:t>Đo chiều dài</a:t>
            </a:r>
            <a:r>
              <a:rPr lang="en-US" sz="3200">
                <a:solidFill>
                  <a:srgbClr val="FF0066"/>
                </a:solidFill>
                <a:latin typeface="Arial" charset="0"/>
              </a:rPr>
              <a:t> </a:t>
            </a:r>
          </a:p>
        </p:txBody>
      </p:sp>
      <p:sp>
        <p:nvSpPr>
          <p:cNvPr id="186423" name="Text Box 55"/>
          <p:cNvSpPr txBox="1">
            <a:spLocks noChangeArrowheads="1"/>
          </p:cNvSpPr>
          <p:nvPr/>
        </p:nvSpPr>
        <p:spPr bwMode="auto">
          <a:xfrm>
            <a:off x="558800" y="5180013"/>
            <a:ext cx="2416175"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eaLnBrk="1" hangingPunct="1">
              <a:defRPr/>
            </a:pPr>
            <a:r>
              <a:rPr lang="en-US" sz="3600">
                <a:solidFill>
                  <a:srgbClr val="0000CC"/>
                </a:solidFill>
                <a:latin typeface="Arial" charset="0"/>
              </a:rPr>
              <a:t>Thước cặp</a:t>
            </a:r>
          </a:p>
        </p:txBody>
      </p:sp>
      <p:sp>
        <p:nvSpPr>
          <p:cNvPr id="186424" name="Text Box 56"/>
          <p:cNvSpPr txBox="1">
            <a:spLocks noChangeArrowheads="1"/>
          </p:cNvSpPr>
          <p:nvPr/>
        </p:nvSpPr>
        <p:spPr bwMode="auto">
          <a:xfrm>
            <a:off x="5975350" y="4581525"/>
            <a:ext cx="2917825" cy="20415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eaLnBrk="1" hangingPunct="1">
              <a:defRPr/>
            </a:pPr>
            <a:r>
              <a:rPr lang="en-US" sz="3200">
                <a:solidFill>
                  <a:srgbClr val="FF0066"/>
                </a:solidFill>
                <a:latin typeface="Arial" charset="0"/>
              </a:rPr>
              <a:t>Đo đường kính dây điện, kích thước, chiều sâu lỗ.</a:t>
            </a:r>
          </a:p>
        </p:txBody>
      </p:sp>
      <p:sp>
        <p:nvSpPr>
          <p:cNvPr id="186426" name="Text Box 58"/>
          <p:cNvSpPr txBox="1">
            <a:spLocks noChangeArrowheads="1"/>
          </p:cNvSpPr>
          <p:nvPr/>
        </p:nvSpPr>
        <p:spPr bwMode="auto">
          <a:xfrm>
            <a:off x="5867400" y="5157788"/>
            <a:ext cx="2925763" cy="5794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eaLnBrk="1" hangingPunct="1">
              <a:defRPr/>
            </a:pPr>
            <a:endParaRPr lang="en-US" sz="3200">
              <a:solidFill>
                <a:srgbClr val="FF0066"/>
              </a:solidFill>
              <a:latin typeface="Arial" charset="0"/>
            </a:endParaRPr>
          </a:p>
        </p:txBody>
      </p:sp>
      <p:sp>
        <p:nvSpPr>
          <p:cNvPr id="186428" name="Text Box 60"/>
          <p:cNvSpPr txBox="1">
            <a:spLocks noChangeArrowheads="1"/>
          </p:cNvSpPr>
          <p:nvPr/>
        </p:nvSpPr>
        <p:spPr bwMode="auto">
          <a:xfrm>
            <a:off x="0" y="0"/>
            <a:ext cx="9144000" cy="22256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en-US" sz="4000" i="1">
                <a:solidFill>
                  <a:srgbClr val="3366FF"/>
                </a:solidFill>
                <a:latin typeface="Arial" charset="0"/>
              </a:rPr>
              <a:t>Quan sát hình vẽ, hãy cho biết tên gọi và công dụng của các dụng cụ này?</a:t>
            </a:r>
          </a:p>
          <a:p>
            <a:pPr eaLnBrk="1" hangingPunct="1">
              <a:spcBef>
                <a:spcPct val="50000"/>
              </a:spcBef>
              <a:defRPr/>
            </a:pPr>
            <a:endParaRPr lang="en-US" sz="4000">
              <a:solidFill>
                <a:srgbClr val="3366FF"/>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86418"/>
                                        </p:tgtEl>
                                        <p:attrNameLst>
                                          <p:attrName>style.visibility</p:attrName>
                                        </p:attrNameLst>
                                      </p:cBhvr>
                                      <p:to>
                                        <p:strVal val="visible"/>
                                      </p:to>
                                    </p:set>
                                    <p:animEffect transition="in" filter="dissolve">
                                      <p:cBhvr>
                                        <p:cTn id="7" dur="500"/>
                                        <p:tgtEl>
                                          <p:spTgt spid="186418"/>
                                        </p:tgtEl>
                                      </p:cBhvr>
                                    </p:animEffect>
                                  </p:childTnLst>
                                </p:cTn>
                              </p:par>
                              <p:par>
                                <p:cTn id="8" presetID="9" presetClass="entr" presetSubtype="0" fill="hold" nodeType="withEffect">
                                  <p:stCondLst>
                                    <p:cond delay="0"/>
                                  </p:stCondLst>
                                  <p:childTnLst>
                                    <p:set>
                                      <p:cBhvr>
                                        <p:cTn id="9" dur="1" fill="hold">
                                          <p:stCondLst>
                                            <p:cond delay="0"/>
                                          </p:stCondLst>
                                        </p:cTn>
                                        <p:tgtEl>
                                          <p:spTgt spid="186419"/>
                                        </p:tgtEl>
                                        <p:attrNameLst>
                                          <p:attrName>style.visibility</p:attrName>
                                        </p:attrNameLst>
                                      </p:cBhvr>
                                      <p:to>
                                        <p:strVal val="visible"/>
                                      </p:to>
                                    </p:set>
                                    <p:animEffect transition="in" filter="dissolve">
                                      <p:cBhvr>
                                        <p:cTn id="10" dur="500"/>
                                        <p:tgtEl>
                                          <p:spTgt spid="1864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86421"/>
                                        </p:tgtEl>
                                        <p:attrNameLst>
                                          <p:attrName>style.visibility</p:attrName>
                                        </p:attrNameLst>
                                      </p:cBhvr>
                                      <p:to>
                                        <p:strVal val="visible"/>
                                      </p:to>
                                    </p:set>
                                    <p:animEffect transition="in" filter="strips(downRight)">
                                      <p:cBhvr>
                                        <p:cTn id="15" dur="500"/>
                                        <p:tgtEl>
                                          <p:spTgt spid="1864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86422"/>
                                        </p:tgtEl>
                                        <p:attrNameLst>
                                          <p:attrName>style.visibility</p:attrName>
                                        </p:attrNameLst>
                                      </p:cBhvr>
                                      <p:to>
                                        <p:strVal val="visible"/>
                                      </p:to>
                                    </p:set>
                                    <p:animEffect transition="in" filter="strips(downRight)">
                                      <p:cBhvr>
                                        <p:cTn id="20" dur="500"/>
                                        <p:tgtEl>
                                          <p:spTgt spid="18642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186423"/>
                                        </p:tgtEl>
                                        <p:attrNameLst>
                                          <p:attrName>style.visibility</p:attrName>
                                        </p:attrNameLst>
                                      </p:cBhvr>
                                      <p:to>
                                        <p:strVal val="visible"/>
                                      </p:to>
                                    </p:set>
                                    <p:animEffect transition="in" filter="strips(downRight)">
                                      <p:cBhvr>
                                        <p:cTn id="25" dur="500"/>
                                        <p:tgtEl>
                                          <p:spTgt spid="18642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86424"/>
                                        </p:tgtEl>
                                        <p:attrNameLst>
                                          <p:attrName>style.visibility</p:attrName>
                                        </p:attrNameLst>
                                      </p:cBhvr>
                                      <p:to>
                                        <p:strVal val="visible"/>
                                      </p:to>
                                    </p:set>
                                    <p:animEffect transition="in" filter="strips(downRight)">
                                      <p:cBhvr>
                                        <p:cTn id="30" dur="500"/>
                                        <p:tgtEl>
                                          <p:spTgt spid="18642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grpId="0" nodeType="clickEffect" nodePh="1">
                                  <p:stCondLst>
                                    <p:cond delay="0"/>
                                  </p:stCondLst>
                                  <p:endCondLst>
                                    <p:cond evt="begin" delay="0">
                                      <p:tn val="33"/>
                                    </p:cond>
                                  </p:endCondLst>
                                  <p:childTnLst>
                                    <p:set>
                                      <p:cBhvr>
                                        <p:cTn id="34" dur="1" fill="hold">
                                          <p:stCondLst>
                                            <p:cond delay="0"/>
                                          </p:stCondLst>
                                        </p:cTn>
                                        <p:tgtEl>
                                          <p:spTgt spid="186426"/>
                                        </p:tgtEl>
                                        <p:attrNameLst>
                                          <p:attrName>style.visibility</p:attrName>
                                        </p:attrNameLst>
                                      </p:cBhvr>
                                      <p:to>
                                        <p:strVal val="visible"/>
                                      </p:to>
                                    </p:set>
                                    <p:animEffect transition="in" filter="strips(downRight)">
                                      <p:cBhvr>
                                        <p:cTn id="35" dur="500"/>
                                        <p:tgtEl>
                                          <p:spTgt spid="186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421" grpId="0"/>
      <p:bldP spid="186422" grpId="0"/>
      <p:bldP spid="186423" grpId="0"/>
      <p:bldP spid="186424" grpId="0"/>
      <p:bldP spid="1864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p:cNvSpPr>
          <p:nvPr>
            <p:ph type="title" idx="4294967295"/>
          </p:nvPr>
        </p:nvSpPr>
        <p:spPr bwMode="auto"/>
        <p:txBody>
          <a:bodyPr wrap="square" lIns="91440" tIns="45720" rIns="91440" bIns="45720" numCol="1" anchorCtr="0" compatLnSpc="1">
            <a:prstTxWarp prst="textNoShape">
              <a:avLst/>
            </a:prstTxWarp>
            <a:normAutofit fontScale="90000"/>
          </a:bodyPr>
          <a:lstStyle/>
          <a:p>
            <a:pPr eaLnBrk="1" hangingPunct="1">
              <a:defRPr/>
            </a:pPr>
            <a:r>
              <a:rPr lang="en-US" sz="3200" cap="none" smtClean="0">
                <a:effectLst/>
              </a:rPr>
              <a:t/>
            </a:r>
            <a:br>
              <a:rPr lang="en-US" sz="3200" cap="none" smtClean="0">
                <a:effectLst/>
              </a:rPr>
            </a:br>
            <a:endParaRPr lang="en-US" sz="3200" cap="none" smtClean="0">
              <a:effectLst/>
            </a:endParaRPr>
          </a:p>
        </p:txBody>
      </p:sp>
      <p:sp>
        <p:nvSpPr>
          <p:cNvPr id="21507" name="Rectangle 3"/>
          <p:cNvSpPr>
            <a:spLocks noGrp="1"/>
          </p:cNvSpPr>
          <p:nvPr>
            <p:ph type="body" idx="4294967295"/>
          </p:nvPr>
        </p:nvSpPr>
        <p:spPr/>
        <p:txBody>
          <a:bodyPr/>
          <a:lstStyle/>
          <a:p>
            <a:pPr eaLnBrk="1" hangingPunct="1"/>
            <a:endParaRPr lang="en-US" altLang="vi-VN" smtClean="0"/>
          </a:p>
          <a:p>
            <a:pPr eaLnBrk="1" hangingPunct="1"/>
            <a:endParaRPr lang="en-US" altLang="vi-VN" smtClean="0"/>
          </a:p>
        </p:txBody>
      </p:sp>
      <p:sp>
        <p:nvSpPr>
          <p:cNvPr id="305156" name="Rectangle 4"/>
          <p:cNvSpPr>
            <a:spLocks noChangeArrowheads="1"/>
          </p:cNvSpPr>
          <p:nvPr/>
        </p:nvSpPr>
        <p:spPr bwMode="auto">
          <a:xfrm>
            <a:off x="179388" y="260350"/>
            <a:ext cx="8393112" cy="10779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en-US" sz="3200" i="1">
                <a:solidFill>
                  <a:schemeClr val="tx2"/>
                </a:solidFill>
                <a:latin typeface="Arial" charset="0"/>
              </a:rPr>
              <a:t>Câu hỏi: Em hãy cho biết vật liệu cách điện phải đạt được các yêu cầu gì? </a:t>
            </a:r>
          </a:p>
        </p:txBody>
      </p:sp>
      <p:sp>
        <p:nvSpPr>
          <p:cNvPr id="305157" name="Text Box 5"/>
          <p:cNvSpPr txBox="1">
            <a:spLocks noChangeArrowheads="1"/>
          </p:cNvSpPr>
          <p:nvPr/>
        </p:nvSpPr>
        <p:spPr bwMode="auto">
          <a:xfrm>
            <a:off x="323850" y="1844675"/>
            <a:ext cx="2735263" cy="7016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4000">
                <a:solidFill>
                  <a:srgbClr val="0000CC"/>
                </a:solidFill>
                <a:latin typeface="Arial" charset="0"/>
              </a:rPr>
              <a:t>Đáp án:</a:t>
            </a:r>
          </a:p>
        </p:txBody>
      </p:sp>
      <p:sp>
        <p:nvSpPr>
          <p:cNvPr id="305158" name="Text Box 6"/>
          <p:cNvSpPr txBox="1">
            <a:spLocks noChangeArrowheads="1"/>
          </p:cNvSpPr>
          <p:nvPr/>
        </p:nvSpPr>
        <p:spPr bwMode="auto">
          <a:xfrm>
            <a:off x="684213" y="2762250"/>
            <a:ext cx="5400675" cy="2308225"/>
          </a:xfrm>
          <a:prstGeom prst="rect">
            <a:avLst/>
          </a:prstGeom>
          <a:solidFill>
            <a:srgbClr val="CCFFCC"/>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Char char="•"/>
            </a:pPr>
            <a:r>
              <a:rPr lang="en-US" altLang="en-US" sz="2800">
                <a:solidFill>
                  <a:srgbClr val="660033"/>
                </a:solidFill>
                <a:latin typeface="Arial" panose="020B0604020202020204" pitchFamily="34" charset="0"/>
              </a:rPr>
              <a:t> </a:t>
            </a:r>
            <a:r>
              <a:rPr lang="en-US" altLang="en-US" sz="3600">
                <a:solidFill>
                  <a:srgbClr val="660033"/>
                </a:solidFill>
                <a:latin typeface="Arial" panose="020B0604020202020204" pitchFamily="34" charset="0"/>
              </a:rPr>
              <a:t>Độ cách điện cao.</a:t>
            </a:r>
          </a:p>
          <a:p>
            <a:pPr eaLnBrk="1" hangingPunct="1">
              <a:spcBef>
                <a:spcPct val="0"/>
              </a:spcBef>
              <a:buClrTx/>
              <a:buSzTx/>
              <a:buFontTx/>
              <a:buChar char="•"/>
            </a:pPr>
            <a:r>
              <a:rPr lang="en-US" altLang="en-US" sz="3600">
                <a:solidFill>
                  <a:srgbClr val="660033"/>
                </a:solidFill>
                <a:latin typeface="Arial" panose="020B0604020202020204" pitchFamily="34" charset="0"/>
              </a:rPr>
              <a:t> Chịu nhiệt tốt.</a:t>
            </a:r>
          </a:p>
          <a:p>
            <a:pPr eaLnBrk="1" hangingPunct="1">
              <a:spcBef>
                <a:spcPct val="0"/>
              </a:spcBef>
              <a:buClrTx/>
              <a:buSzTx/>
              <a:buFontTx/>
              <a:buChar char="•"/>
            </a:pPr>
            <a:r>
              <a:rPr lang="en-US" altLang="en-US" sz="3600">
                <a:solidFill>
                  <a:srgbClr val="660033"/>
                </a:solidFill>
                <a:latin typeface="Arial" panose="020B0604020202020204" pitchFamily="34" charset="0"/>
              </a:rPr>
              <a:t> Chống ẩm tốt.</a:t>
            </a:r>
          </a:p>
          <a:p>
            <a:pPr eaLnBrk="1" hangingPunct="1">
              <a:spcBef>
                <a:spcPct val="0"/>
              </a:spcBef>
              <a:buClrTx/>
              <a:buSzTx/>
              <a:buFontTx/>
              <a:buChar char="•"/>
            </a:pPr>
            <a:r>
              <a:rPr lang="en-US" altLang="en-US" sz="3600">
                <a:solidFill>
                  <a:srgbClr val="660033"/>
                </a:solidFill>
                <a:latin typeface="Arial" panose="020B0604020202020204" pitchFamily="34" charset="0"/>
              </a:rPr>
              <a:t> Có độ bền cơ học cao</a:t>
            </a:r>
            <a:r>
              <a:rPr lang="en-US" altLang="en-US" sz="2800">
                <a:solidFill>
                  <a:srgbClr val="660033"/>
                </a:solidFill>
                <a:latin typeface="Arial" panose="020B0604020202020204" pitchFamily="34" charset="0"/>
              </a:rPr>
              <a:t>.</a:t>
            </a:r>
            <a:endParaRPr lang="en-US" altLang="en-US" sz="3600">
              <a:solidFill>
                <a:srgbClr val="FF66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5158"/>
                                        </p:tgtEl>
                                        <p:attrNameLst>
                                          <p:attrName>style.visibility</p:attrName>
                                        </p:attrNameLst>
                                      </p:cBhvr>
                                      <p:to>
                                        <p:strVal val="visible"/>
                                      </p:to>
                                    </p:set>
                                    <p:animEffect transition="in" filter="wipe(left)">
                                      <p:cBhvr>
                                        <p:cTn id="7" dur="500"/>
                                        <p:tgtEl>
                                          <p:spTgt spid="305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6280150" y="857250"/>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endParaRPr lang="en-US" sz="1800">
              <a:latin typeface="Arial" charset="0"/>
            </a:endParaRPr>
          </a:p>
        </p:txBody>
      </p:sp>
      <p:graphicFrame>
        <p:nvGraphicFramePr>
          <p:cNvPr id="190521" name="Group 57"/>
          <p:cNvGraphicFramePr>
            <a:graphicFrameLocks noGrp="1"/>
          </p:cNvGraphicFramePr>
          <p:nvPr/>
        </p:nvGraphicFramePr>
        <p:xfrm>
          <a:off x="395288" y="404813"/>
          <a:ext cx="8569326" cy="6192837"/>
        </p:xfrm>
        <a:graphic>
          <a:graphicData uri="http://schemas.openxmlformats.org/drawingml/2006/table">
            <a:tbl>
              <a:tblPr/>
              <a:tblGrid>
                <a:gridCol w="2784516">
                  <a:extLst>
                    <a:ext uri="{9D8B030D-6E8A-4147-A177-3AD203B41FA5}">
                      <a16:colId xmlns:a16="http://schemas.microsoft.com/office/drawing/2014/main" val="20000"/>
                    </a:ext>
                  </a:extLst>
                </a:gridCol>
                <a:gridCol w="2784516">
                  <a:extLst>
                    <a:ext uri="{9D8B030D-6E8A-4147-A177-3AD203B41FA5}">
                      <a16:colId xmlns:a16="http://schemas.microsoft.com/office/drawing/2014/main" val="20001"/>
                    </a:ext>
                  </a:extLst>
                </a:gridCol>
                <a:gridCol w="3000294">
                  <a:extLst>
                    <a:ext uri="{9D8B030D-6E8A-4147-A177-3AD203B41FA5}">
                      <a16:colId xmlns:a16="http://schemas.microsoft.com/office/drawing/2014/main" val="20002"/>
                    </a:ext>
                  </a:extLst>
                </a:gridCol>
              </a:tblGrid>
              <a:tr h="1023938">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600" b="0" i="0" u="none" strike="noStrike" cap="none" normalizeH="0" baseline="0" smtClean="0">
                          <a:ln>
                            <a:noFill/>
                          </a:ln>
                          <a:solidFill>
                            <a:srgbClr val="660033"/>
                          </a:solidFill>
                          <a:effectLst/>
                          <a:latin typeface="Arial" charset="0"/>
                        </a:rPr>
                        <a:t>Tên dụng cụ</a:t>
                      </a:r>
                    </a:p>
                  </a:txBody>
                  <a:tcPr marL="91441" marR="91441"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600" b="0" i="0" u="none" strike="noStrike" cap="none" normalizeH="0" baseline="0" smtClean="0">
                          <a:ln>
                            <a:noFill/>
                          </a:ln>
                          <a:solidFill>
                            <a:srgbClr val="660033"/>
                          </a:solidFill>
                          <a:effectLst/>
                          <a:latin typeface="Arial" charset="0"/>
                        </a:rPr>
                        <a:t>Hình vẽ</a:t>
                      </a:r>
                    </a:p>
                  </a:txBody>
                  <a:tcPr marL="91441" marR="91441"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3600" b="0" i="0" u="none" strike="noStrike" cap="none" normalizeH="0" baseline="0" smtClean="0">
                          <a:ln>
                            <a:noFill/>
                          </a:ln>
                          <a:solidFill>
                            <a:srgbClr val="660033"/>
                          </a:solidFill>
                          <a:effectLst/>
                          <a:latin typeface="Arial" charset="0"/>
                        </a:rPr>
                        <a:t>Công dụng</a:t>
                      </a:r>
                    </a:p>
                  </a:txBody>
                  <a:tcPr marL="91441" marR="91441"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86037">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200" b="0" i="0" u="none" strike="noStrike" cap="none" normalizeH="0" baseline="0" smtClean="0">
                        <a:ln>
                          <a:noFill/>
                        </a:ln>
                        <a:solidFill>
                          <a:srgbClr val="660033"/>
                        </a:solidFill>
                        <a:effectLst/>
                        <a:latin typeface="Constantia" pitchFamily="18" charset="0"/>
                      </a:endParaRPr>
                    </a:p>
                  </a:txBody>
                  <a:tcPr marL="91441" marR="91441"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200" b="0" i="0" u="none" strike="noStrike" cap="none" normalizeH="0" baseline="0" smtClean="0">
                        <a:ln>
                          <a:noFill/>
                        </a:ln>
                        <a:solidFill>
                          <a:srgbClr val="660033"/>
                        </a:solidFill>
                        <a:effectLst/>
                        <a:latin typeface="Constantia" pitchFamily="18" charset="0"/>
                      </a:endParaRPr>
                    </a:p>
                  </a:txBody>
                  <a:tcPr marL="91441" marR="91441"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smtClean="0">
                          <a:ln>
                            <a:noFill/>
                          </a:ln>
                          <a:solidFill>
                            <a:srgbClr val="FF0066"/>
                          </a:solidFill>
                          <a:effectLst/>
                          <a:latin typeface="Constantia" pitchFamily="18" charset="0"/>
                        </a:rPr>
                        <a:t> </a:t>
                      </a:r>
                      <a:endParaRPr kumimoji="0" lang="en-US" sz="3600" b="0" i="0" u="none" strike="noStrike" cap="none" normalizeH="0" baseline="0" smtClean="0">
                        <a:ln>
                          <a:noFill/>
                        </a:ln>
                        <a:solidFill>
                          <a:srgbClr val="660033"/>
                        </a:solidFill>
                        <a:effectLst/>
                        <a:latin typeface="Constantia" pitchFamily="18" charset="0"/>
                      </a:endParaRPr>
                    </a:p>
                  </a:txBody>
                  <a:tcPr marL="91441" marR="91441"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82862">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200" b="0" i="0" u="none" strike="noStrike" cap="none" normalizeH="0" baseline="0" smtClean="0">
                        <a:ln>
                          <a:noFill/>
                        </a:ln>
                        <a:solidFill>
                          <a:srgbClr val="660033"/>
                        </a:solidFill>
                        <a:effectLst/>
                        <a:latin typeface="Constantia" pitchFamily="18" charset="0"/>
                      </a:endParaRPr>
                    </a:p>
                  </a:txBody>
                  <a:tcPr marL="91441" marR="91441"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200" b="0" i="0" u="none" strike="noStrike" cap="none" normalizeH="0" baseline="0" smtClean="0">
                        <a:ln>
                          <a:noFill/>
                        </a:ln>
                        <a:solidFill>
                          <a:srgbClr val="660033"/>
                        </a:solidFill>
                        <a:effectLst/>
                        <a:latin typeface="Constantia" pitchFamily="18" charset="0"/>
                      </a:endParaRPr>
                    </a:p>
                  </a:txBody>
                  <a:tcPr marL="91441" marR="91441"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endParaRPr kumimoji="0" lang="en-US" sz="2200" b="0" i="0" u="none" strike="noStrike" cap="none" normalizeH="0" baseline="0" dirty="0" smtClean="0">
                        <a:ln>
                          <a:noFill/>
                        </a:ln>
                        <a:solidFill>
                          <a:srgbClr val="660033"/>
                        </a:solidFill>
                        <a:effectLst/>
                        <a:latin typeface="Constantia" pitchFamily="18" charset="0"/>
                      </a:endParaRPr>
                    </a:p>
                  </a:txBody>
                  <a:tcPr marL="91441" marR="91441"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190500" name="Picture 36" descr="Tournev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4076700"/>
            <a:ext cx="27368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504" name="Text Box 40"/>
          <p:cNvSpPr txBox="1">
            <a:spLocks noChangeArrowheads="1"/>
          </p:cNvSpPr>
          <p:nvPr/>
        </p:nvSpPr>
        <p:spPr bwMode="auto">
          <a:xfrm>
            <a:off x="755650" y="4797425"/>
            <a:ext cx="1927225" cy="7016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eaLnBrk="1" hangingPunct="1">
              <a:defRPr/>
            </a:pPr>
            <a:r>
              <a:rPr lang="en-US" sz="4000">
                <a:solidFill>
                  <a:srgbClr val="0000CC"/>
                </a:solidFill>
                <a:latin typeface="Arial" charset="0"/>
              </a:rPr>
              <a:t>Tua vít</a:t>
            </a:r>
          </a:p>
        </p:txBody>
      </p:sp>
      <p:sp>
        <p:nvSpPr>
          <p:cNvPr id="190505" name="Text Box 41"/>
          <p:cNvSpPr txBox="1">
            <a:spLocks noChangeArrowheads="1"/>
          </p:cNvSpPr>
          <p:nvPr/>
        </p:nvSpPr>
        <p:spPr bwMode="auto">
          <a:xfrm>
            <a:off x="6300788" y="4868863"/>
            <a:ext cx="21590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eaLnBrk="1" hangingPunct="1">
              <a:defRPr/>
            </a:pPr>
            <a:r>
              <a:rPr lang="en-US" sz="3600" dirty="0" err="1">
                <a:solidFill>
                  <a:srgbClr val="C00000"/>
                </a:solidFill>
                <a:latin typeface="Arial" charset="0"/>
              </a:rPr>
              <a:t>Vặn</a:t>
            </a:r>
            <a:r>
              <a:rPr lang="en-US" sz="3600" dirty="0">
                <a:solidFill>
                  <a:srgbClr val="C00000"/>
                </a:solidFill>
                <a:latin typeface="Arial" charset="0"/>
              </a:rPr>
              <a:t> </a:t>
            </a:r>
            <a:r>
              <a:rPr lang="en-US" sz="3600" dirty="0" err="1">
                <a:solidFill>
                  <a:srgbClr val="C00000"/>
                </a:solidFill>
                <a:latin typeface="Arial" charset="0"/>
              </a:rPr>
              <a:t>ốc</a:t>
            </a:r>
            <a:endParaRPr lang="en-US" sz="3600" dirty="0">
              <a:solidFill>
                <a:srgbClr val="C00000"/>
              </a:solidFill>
              <a:latin typeface="Arial" charset="0"/>
            </a:endParaRPr>
          </a:p>
        </p:txBody>
      </p:sp>
      <p:sp>
        <p:nvSpPr>
          <p:cNvPr id="190508" name="Text Box 44"/>
          <p:cNvSpPr txBox="1">
            <a:spLocks noChangeArrowheads="1"/>
          </p:cNvSpPr>
          <p:nvPr/>
        </p:nvSpPr>
        <p:spPr bwMode="auto">
          <a:xfrm>
            <a:off x="1655763" y="4083050"/>
            <a:ext cx="184150" cy="4270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eaLnBrk="1" hangingPunct="1">
              <a:defRPr/>
            </a:pPr>
            <a:endParaRPr lang="en-US" sz="2200">
              <a:solidFill>
                <a:srgbClr val="0000CC"/>
              </a:solidFill>
              <a:latin typeface="Arial" charset="0"/>
            </a:endParaRPr>
          </a:p>
        </p:txBody>
      </p:sp>
      <p:sp>
        <p:nvSpPr>
          <p:cNvPr id="190511" name="Text Box 47"/>
          <p:cNvSpPr txBox="1">
            <a:spLocks noChangeArrowheads="1"/>
          </p:cNvSpPr>
          <p:nvPr/>
        </p:nvSpPr>
        <p:spPr bwMode="auto">
          <a:xfrm>
            <a:off x="7070725" y="5373688"/>
            <a:ext cx="184150" cy="4270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eaLnBrk="1" hangingPunct="1">
              <a:defRPr/>
            </a:pPr>
            <a:endParaRPr lang="en-US" sz="2200">
              <a:solidFill>
                <a:srgbClr val="FF0066"/>
              </a:solidFill>
              <a:latin typeface="Arial" charset="0"/>
            </a:endParaRPr>
          </a:p>
        </p:txBody>
      </p:sp>
      <p:pic>
        <p:nvPicPr>
          <p:cNvPr id="190513" name="Picture 49" descr="Pan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1484313"/>
            <a:ext cx="27368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514" name="Text Box 50"/>
          <p:cNvSpPr txBox="1">
            <a:spLocks noChangeArrowheads="1"/>
          </p:cNvSpPr>
          <p:nvPr/>
        </p:nvSpPr>
        <p:spPr bwMode="auto">
          <a:xfrm>
            <a:off x="795338" y="2251075"/>
            <a:ext cx="1935162" cy="7016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eaLnBrk="1" hangingPunct="1">
              <a:defRPr/>
            </a:pPr>
            <a:r>
              <a:rPr lang="en-US" sz="4000">
                <a:solidFill>
                  <a:srgbClr val="0000CC"/>
                </a:solidFill>
                <a:latin typeface="Arial" charset="0"/>
              </a:rPr>
              <a:t>Pan me</a:t>
            </a:r>
          </a:p>
        </p:txBody>
      </p:sp>
      <p:sp>
        <p:nvSpPr>
          <p:cNvPr id="190518" name="Text Box 54"/>
          <p:cNvSpPr txBox="1">
            <a:spLocks noChangeArrowheads="1"/>
          </p:cNvSpPr>
          <p:nvPr/>
        </p:nvSpPr>
        <p:spPr bwMode="auto">
          <a:xfrm>
            <a:off x="5867400" y="1484313"/>
            <a:ext cx="3276600" cy="175418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eaLnBrk="1" hangingPunct="1">
              <a:spcBef>
                <a:spcPct val="50000"/>
              </a:spcBef>
              <a:defRPr/>
            </a:pPr>
            <a:r>
              <a:rPr lang="en-US" sz="3600" dirty="0" err="1">
                <a:solidFill>
                  <a:srgbClr val="C00000"/>
                </a:solidFill>
                <a:latin typeface="Arial" charset="0"/>
              </a:rPr>
              <a:t>Đo</a:t>
            </a:r>
            <a:r>
              <a:rPr lang="en-US" sz="3600" dirty="0">
                <a:solidFill>
                  <a:srgbClr val="C00000"/>
                </a:solidFill>
                <a:latin typeface="Arial" charset="0"/>
              </a:rPr>
              <a:t> </a:t>
            </a:r>
            <a:r>
              <a:rPr lang="en-US" sz="3600" dirty="0" err="1">
                <a:solidFill>
                  <a:srgbClr val="C00000"/>
                </a:solidFill>
                <a:latin typeface="Arial" charset="0"/>
              </a:rPr>
              <a:t>chính</a:t>
            </a:r>
            <a:r>
              <a:rPr lang="en-US" sz="3600" dirty="0">
                <a:solidFill>
                  <a:srgbClr val="C00000"/>
                </a:solidFill>
                <a:latin typeface="Arial" charset="0"/>
              </a:rPr>
              <a:t> </a:t>
            </a:r>
            <a:r>
              <a:rPr lang="en-US" sz="3600" dirty="0" err="1">
                <a:solidFill>
                  <a:srgbClr val="C00000"/>
                </a:solidFill>
                <a:latin typeface="Arial" charset="0"/>
              </a:rPr>
              <a:t>xác</a:t>
            </a:r>
            <a:r>
              <a:rPr lang="en-US" sz="3600" dirty="0">
                <a:solidFill>
                  <a:srgbClr val="C00000"/>
                </a:solidFill>
                <a:latin typeface="Arial" charset="0"/>
              </a:rPr>
              <a:t> </a:t>
            </a:r>
            <a:r>
              <a:rPr lang="en-US" sz="3600" dirty="0" err="1">
                <a:solidFill>
                  <a:srgbClr val="C00000"/>
                </a:solidFill>
                <a:latin typeface="Arial" charset="0"/>
              </a:rPr>
              <a:t>đường</a:t>
            </a:r>
            <a:r>
              <a:rPr lang="en-US" sz="3600" dirty="0">
                <a:solidFill>
                  <a:srgbClr val="C00000"/>
                </a:solidFill>
                <a:latin typeface="Arial" charset="0"/>
              </a:rPr>
              <a:t> </a:t>
            </a:r>
            <a:r>
              <a:rPr lang="en-US" sz="3600" dirty="0" err="1">
                <a:solidFill>
                  <a:srgbClr val="C00000"/>
                </a:solidFill>
                <a:latin typeface="Arial" charset="0"/>
              </a:rPr>
              <a:t>kính</a:t>
            </a:r>
            <a:r>
              <a:rPr lang="en-US" sz="3600" dirty="0">
                <a:solidFill>
                  <a:srgbClr val="C00000"/>
                </a:solidFill>
                <a:latin typeface="Arial" charset="0"/>
              </a:rPr>
              <a:t> </a:t>
            </a:r>
            <a:r>
              <a:rPr lang="en-US" sz="3600" dirty="0" err="1">
                <a:solidFill>
                  <a:srgbClr val="C00000"/>
                </a:solidFill>
                <a:latin typeface="Arial" charset="0"/>
              </a:rPr>
              <a:t>dây</a:t>
            </a:r>
            <a:r>
              <a:rPr lang="en-US" sz="3600" dirty="0">
                <a:solidFill>
                  <a:srgbClr val="C00000"/>
                </a:solidFill>
                <a:latin typeface="Arial" charset="0"/>
              </a:rPr>
              <a:t> </a:t>
            </a:r>
            <a:r>
              <a:rPr lang="en-US" sz="3600" dirty="0" err="1">
                <a:solidFill>
                  <a:srgbClr val="C00000"/>
                </a:solidFill>
                <a:latin typeface="Arial" charset="0"/>
              </a:rPr>
              <a:t>điện</a:t>
            </a:r>
            <a:r>
              <a:rPr lang="en-US" sz="3600" dirty="0">
                <a:solidFill>
                  <a:srgbClr val="C00000"/>
                </a:solidFill>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90513"/>
                                        </p:tgtEl>
                                        <p:attrNameLst>
                                          <p:attrName>style.visibility</p:attrName>
                                        </p:attrNameLst>
                                      </p:cBhvr>
                                      <p:to>
                                        <p:strVal val="visible"/>
                                      </p:to>
                                    </p:set>
                                    <p:animEffect transition="in" filter="dissolve">
                                      <p:cBhvr>
                                        <p:cTn id="7" dur="500"/>
                                        <p:tgtEl>
                                          <p:spTgt spid="190513"/>
                                        </p:tgtEl>
                                      </p:cBhvr>
                                    </p:animEffect>
                                  </p:childTnLst>
                                </p:cTn>
                              </p:par>
                              <p:par>
                                <p:cTn id="8" presetID="9" presetClass="entr" presetSubtype="0" fill="hold" nodeType="withEffect">
                                  <p:stCondLst>
                                    <p:cond delay="0"/>
                                  </p:stCondLst>
                                  <p:childTnLst>
                                    <p:set>
                                      <p:cBhvr>
                                        <p:cTn id="9" dur="1" fill="hold">
                                          <p:stCondLst>
                                            <p:cond delay="0"/>
                                          </p:stCondLst>
                                        </p:cTn>
                                        <p:tgtEl>
                                          <p:spTgt spid="190500"/>
                                        </p:tgtEl>
                                        <p:attrNameLst>
                                          <p:attrName>style.visibility</p:attrName>
                                        </p:attrNameLst>
                                      </p:cBhvr>
                                      <p:to>
                                        <p:strVal val="visible"/>
                                      </p:to>
                                    </p:set>
                                    <p:animEffect transition="in" filter="dissolve">
                                      <p:cBhvr>
                                        <p:cTn id="10" dur="500"/>
                                        <p:tgtEl>
                                          <p:spTgt spid="19050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90514"/>
                                        </p:tgtEl>
                                        <p:attrNameLst>
                                          <p:attrName>style.visibility</p:attrName>
                                        </p:attrNameLst>
                                      </p:cBhvr>
                                      <p:to>
                                        <p:strVal val="visible"/>
                                      </p:to>
                                    </p:set>
                                    <p:anim calcmode="lin" valueType="num">
                                      <p:cBhvr additive="base">
                                        <p:cTn id="15" dur="500" fill="hold"/>
                                        <p:tgtEl>
                                          <p:spTgt spid="190514"/>
                                        </p:tgtEl>
                                        <p:attrNameLst>
                                          <p:attrName>ppt_x</p:attrName>
                                        </p:attrNameLst>
                                      </p:cBhvr>
                                      <p:tavLst>
                                        <p:tav tm="0">
                                          <p:val>
                                            <p:strVal val="#ppt_x"/>
                                          </p:val>
                                        </p:tav>
                                        <p:tav tm="100000">
                                          <p:val>
                                            <p:strVal val="#ppt_x"/>
                                          </p:val>
                                        </p:tav>
                                      </p:tavLst>
                                    </p:anim>
                                    <p:anim calcmode="lin" valueType="num">
                                      <p:cBhvr additive="base">
                                        <p:cTn id="16" dur="500" fill="hold"/>
                                        <p:tgtEl>
                                          <p:spTgt spid="19051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190518"/>
                                        </p:tgtEl>
                                        <p:attrNameLst>
                                          <p:attrName>style.visibility</p:attrName>
                                        </p:attrNameLst>
                                      </p:cBhvr>
                                      <p:to>
                                        <p:strVal val="visible"/>
                                      </p:to>
                                    </p:set>
                                    <p:anim to="" calcmode="lin" valueType="num">
                                      <p:cBhvr>
                                        <p:cTn id="21" dur="1" fill="hold"/>
                                        <p:tgtEl>
                                          <p:spTgt spid="190518"/>
                                        </p:tgtEl>
                                        <p:attrNameLst>
                                          <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90504"/>
                                        </p:tgtEl>
                                        <p:attrNameLst>
                                          <p:attrName>style.visibility</p:attrName>
                                        </p:attrNameLst>
                                      </p:cBhvr>
                                      <p:to>
                                        <p:strVal val="visible"/>
                                      </p:to>
                                    </p:set>
                                    <p:anim to="" calcmode="lin" valueType="num">
                                      <p:cBhvr>
                                        <p:cTn id="26" dur="1" fill="hold"/>
                                        <p:tgtEl>
                                          <p:spTgt spid="190504"/>
                                        </p:tgtEl>
                                        <p:attrNameLst>
                                          <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190505"/>
                                        </p:tgtEl>
                                        <p:attrNameLst>
                                          <p:attrName>style.visibility</p:attrName>
                                        </p:attrNameLst>
                                      </p:cBhvr>
                                      <p:to>
                                        <p:strVal val="visible"/>
                                      </p:to>
                                    </p:set>
                                    <p:animEffect transition="in" filter="barn(inHorizontal)">
                                      <p:cBhvr>
                                        <p:cTn id="31" dur="500"/>
                                        <p:tgtEl>
                                          <p:spTgt spid="190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504" grpId="0"/>
      <p:bldP spid="190505" grpId="0"/>
      <p:bldP spid="190514" grpId="0"/>
      <p:bldP spid="1905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vi-VN" sz="4000" smtClean="0"/>
              <a:t/>
            </a:r>
            <a:br>
              <a:rPr lang="en-US" altLang="vi-VN" sz="4000" smtClean="0"/>
            </a:br>
            <a:endParaRPr lang="en-US" altLang="vi-VN" sz="4000" smtClean="0"/>
          </a:p>
        </p:txBody>
      </p:sp>
      <p:sp>
        <p:nvSpPr>
          <p:cNvPr id="54275" name="Rectangle 3"/>
          <p:cNvSpPr>
            <a:spLocks noGrp="1" noChangeArrowheads="1"/>
          </p:cNvSpPr>
          <p:nvPr>
            <p:ph type="body" sz="half" idx="1"/>
          </p:nvPr>
        </p:nvSpPr>
        <p:spPr/>
        <p:txBody>
          <a:bodyPr/>
          <a:lstStyle/>
          <a:p>
            <a:pPr eaLnBrk="1" hangingPunct="1"/>
            <a:endParaRPr lang="en-US" altLang="vi-VN" sz="2800" smtClean="0"/>
          </a:p>
          <a:p>
            <a:pPr eaLnBrk="1" hangingPunct="1"/>
            <a:endParaRPr lang="en-US" altLang="vi-VN" sz="2800" smtClean="0"/>
          </a:p>
        </p:txBody>
      </p:sp>
      <p:graphicFrame>
        <p:nvGraphicFramePr>
          <p:cNvPr id="277543" name="Group 39"/>
          <p:cNvGraphicFramePr>
            <a:graphicFrameLocks noGrp="1"/>
          </p:cNvGraphicFramePr>
          <p:nvPr>
            <p:ph sz="half" idx="2"/>
          </p:nvPr>
        </p:nvGraphicFramePr>
        <p:xfrm>
          <a:off x="468313" y="549275"/>
          <a:ext cx="8280400" cy="6048376"/>
        </p:xfrm>
        <a:graphic>
          <a:graphicData uri="http://schemas.openxmlformats.org/drawingml/2006/table">
            <a:tbl>
              <a:tblPr/>
              <a:tblGrid>
                <a:gridCol w="2760662">
                  <a:extLst>
                    <a:ext uri="{9D8B030D-6E8A-4147-A177-3AD203B41FA5}">
                      <a16:colId xmlns:a16="http://schemas.microsoft.com/office/drawing/2014/main" val="20000"/>
                    </a:ext>
                  </a:extLst>
                </a:gridCol>
                <a:gridCol w="2759075">
                  <a:extLst>
                    <a:ext uri="{9D8B030D-6E8A-4147-A177-3AD203B41FA5}">
                      <a16:colId xmlns:a16="http://schemas.microsoft.com/office/drawing/2014/main" val="20001"/>
                    </a:ext>
                  </a:extLst>
                </a:gridCol>
                <a:gridCol w="2760663">
                  <a:extLst>
                    <a:ext uri="{9D8B030D-6E8A-4147-A177-3AD203B41FA5}">
                      <a16:colId xmlns:a16="http://schemas.microsoft.com/office/drawing/2014/main" val="20002"/>
                    </a:ext>
                  </a:extLst>
                </a:gridCol>
              </a:tblGrid>
              <a:tr h="1557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660033"/>
                          </a:solidFill>
                          <a:effectLst/>
                          <a:latin typeface="Arial" charset="0"/>
                        </a:rPr>
                        <a:t>Tên dụng cụ</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660033"/>
                          </a:solidFill>
                          <a:effectLst/>
                          <a:latin typeface="Arial" charset="0"/>
                        </a:rPr>
                        <a:t>Hình vẽ</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660033"/>
                          </a:solidFill>
                          <a:effectLst/>
                          <a:latin typeface="Arial" charset="0"/>
                        </a:rPr>
                        <a:t>Công dụng</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val="10000"/>
                  </a:ext>
                </a:extLst>
              </a:tr>
              <a:tr h="2247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660033"/>
                        </a:solidFill>
                        <a:effectLst/>
                        <a:latin typeface="Arial" charset="0"/>
                      </a:endParaRP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660033"/>
                        </a:solidFill>
                        <a:effectLst/>
                        <a:latin typeface="Arial" charset="0"/>
                      </a:endParaRP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rgbClr val="FF0066"/>
                          </a:solidFill>
                          <a:effectLst/>
                          <a:latin typeface="Arial" charset="0"/>
                        </a:rPr>
                        <a:t> </a:t>
                      </a:r>
                      <a:endParaRPr kumimoji="0" lang="en-US" sz="4000" b="0" i="0" u="none" strike="noStrike" cap="none" normalizeH="0" baseline="0" smtClean="0">
                        <a:ln>
                          <a:noFill/>
                        </a:ln>
                        <a:solidFill>
                          <a:srgbClr val="660033"/>
                        </a:solidFill>
                        <a:effectLst/>
                        <a:latin typeface="Arial" charset="0"/>
                      </a:endParaRP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extLst>
                  <a:ext uri="{0D108BD9-81ED-4DB2-BD59-A6C34878D82A}">
                    <a16:rowId xmlns:a16="http://schemas.microsoft.com/office/drawing/2014/main" val="10001"/>
                  </a:ext>
                </a:extLst>
              </a:tr>
              <a:tr h="2243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660033"/>
                        </a:solidFill>
                        <a:effectLst/>
                        <a:latin typeface="Arial" charset="0"/>
                      </a:endParaRP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660033"/>
                        </a:solidFill>
                        <a:effectLst/>
                        <a:latin typeface="Arial" charset="0"/>
                      </a:endParaRP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660033"/>
                        </a:solidFill>
                        <a:effectLst/>
                        <a:latin typeface="Arial" charset="0"/>
                      </a:endParaRP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extLst>
                  <a:ext uri="{0D108BD9-81ED-4DB2-BD59-A6C34878D82A}">
                    <a16:rowId xmlns:a16="http://schemas.microsoft.com/office/drawing/2014/main" val="10002"/>
                  </a:ext>
                </a:extLst>
              </a:tr>
            </a:tbl>
          </a:graphicData>
        </a:graphic>
      </p:graphicFrame>
      <p:pic>
        <p:nvPicPr>
          <p:cNvPr id="277529" name="Picture 25" descr="B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133600"/>
            <a:ext cx="26638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30" name="Text Box 26"/>
          <p:cNvSpPr txBox="1">
            <a:spLocks noChangeArrowheads="1"/>
          </p:cNvSpPr>
          <p:nvPr/>
        </p:nvSpPr>
        <p:spPr bwMode="auto">
          <a:xfrm>
            <a:off x="1116013" y="2781300"/>
            <a:ext cx="1087437" cy="7016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eaLnBrk="1" hangingPunct="1">
              <a:defRPr/>
            </a:pPr>
            <a:r>
              <a:rPr lang="en-US" sz="4000">
                <a:solidFill>
                  <a:srgbClr val="0000CC"/>
                </a:solidFill>
                <a:latin typeface="Arial" charset="0"/>
              </a:rPr>
              <a:t>Búa</a:t>
            </a:r>
          </a:p>
        </p:txBody>
      </p:sp>
      <p:sp>
        <p:nvSpPr>
          <p:cNvPr id="277531" name="Text Box 27"/>
          <p:cNvSpPr txBox="1">
            <a:spLocks noChangeArrowheads="1"/>
          </p:cNvSpPr>
          <p:nvPr/>
        </p:nvSpPr>
        <p:spPr bwMode="auto">
          <a:xfrm>
            <a:off x="5910263" y="2636838"/>
            <a:ext cx="2955925" cy="6461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eaLnBrk="1" hangingPunct="1">
              <a:defRPr/>
            </a:pPr>
            <a:r>
              <a:rPr lang="en-US" sz="3600" dirty="0" err="1">
                <a:solidFill>
                  <a:srgbClr val="FF0066"/>
                </a:solidFill>
                <a:latin typeface="Arial" charset="0"/>
              </a:rPr>
              <a:t>Đóng</a:t>
            </a:r>
            <a:r>
              <a:rPr lang="en-US" sz="3600" dirty="0">
                <a:solidFill>
                  <a:srgbClr val="FF0066"/>
                </a:solidFill>
                <a:latin typeface="Arial" charset="0"/>
              </a:rPr>
              <a:t> </a:t>
            </a:r>
            <a:r>
              <a:rPr lang="en-US" sz="3600" dirty="0" err="1">
                <a:solidFill>
                  <a:srgbClr val="FF0066"/>
                </a:solidFill>
                <a:latin typeface="Arial" charset="0"/>
              </a:rPr>
              <a:t>tạo</a:t>
            </a:r>
            <a:r>
              <a:rPr lang="en-US" sz="3600" dirty="0">
                <a:solidFill>
                  <a:srgbClr val="FF0066"/>
                </a:solidFill>
                <a:latin typeface="Arial" charset="0"/>
              </a:rPr>
              <a:t> </a:t>
            </a:r>
            <a:r>
              <a:rPr lang="en-US" sz="3600" dirty="0" err="1">
                <a:solidFill>
                  <a:srgbClr val="FF0066"/>
                </a:solidFill>
                <a:latin typeface="Arial" charset="0"/>
              </a:rPr>
              <a:t>lực</a:t>
            </a:r>
            <a:r>
              <a:rPr lang="en-US" sz="3600" dirty="0">
                <a:solidFill>
                  <a:srgbClr val="FF0066"/>
                </a:solidFill>
                <a:latin typeface="Arial" charset="0"/>
              </a:rPr>
              <a:t> </a:t>
            </a:r>
          </a:p>
        </p:txBody>
      </p:sp>
      <p:pic>
        <p:nvPicPr>
          <p:cNvPr id="277538" name="Picture 34" descr="Cu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365625"/>
            <a:ext cx="266382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39" name="Rectangle 35"/>
          <p:cNvSpPr>
            <a:spLocks noChangeArrowheads="1"/>
          </p:cNvSpPr>
          <p:nvPr/>
        </p:nvSpPr>
        <p:spPr bwMode="auto">
          <a:xfrm>
            <a:off x="755650" y="5084763"/>
            <a:ext cx="2133600" cy="13112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r>
              <a:rPr lang="en-US" sz="4000">
                <a:solidFill>
                  <a:srgbClr val="0000CC"/>
                </a:solidFill>
                <a:latin typeface="Arial" charset="0"/>
              </a:rPr>
              <a:t>Cưa sắt </a:t>
            </a:r>
          </a:p>
          <a:p>
            <a:pPr eaLnBrk="1" hangingPunct="1">
              <a:defRPr/>
            </a:pPr>
            <a:endParaRPr lang="en-US" sz="4000">
              <a:solidFill>
                <a:srgbClr val="0000CC"/>
              </a:solidFill>
              <a:latin typeface="Arial" charset="0"/>
            </a:endParaRPr>
          </a:p>
        </p:txBody>
      </p:sp>
      <p:sp>
        <p:nvSpPr>
          <p:cNvPr id="277541" name="Text Box 37"/>
          <p:cNvSpPr txBox="1">
            <a:spLocks noChangeArrowheads="1"/>
          </p:cNvSpPr>
          <p:nvPr/>
        </p:nvSpPr>
        <p:spPr bwMode="auto">
          <a:xfrm>
            <a:off x="6011863" y="4437063"/>
            <a:ext cx="2808287" cy="1920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eaLnBrk="1" hangingPunct="1">
              <a:defRPr/>
            </a:pPr>
            <a:r>
              <a:rPr lang="en-US" sz="4000" dirty="0" err="1">
                <a:solidFill>
                  <a:srgbClr val="FF0066"/>
                </a:solidFill>
                <a:latin typeface="Arial" charset="0"/>
              </a:rPr>
              <a:t>Cắt</a:t>
            </a:r>
            <a:r>
              <a:rPr lang="en-US" sz="4000" dirty="0">
                <a:solidFill>
                  <a:srgbClr val="FF0066"/>
                </a:solidFill>
                <a:latin typeface="Arial" charset="0"/>
              </a:rPr>
              <a:t> </a:t>
            </a:r>
            <a:r>
              <a:rPr lang="en-US" sz="4000" dirty="0" err="1">
                <a:solidFill>
                  <a:srgbClr val="FF0066"/>
                </a:solidFill>
                <a:latin typeface="Arial" charset="0"/>
              </a:rPr>
              <a:t>ống</a:t>
            </a:r>
            <a:r>
              <a:rPr lang="en-US" sz="4000" dirty="0">
                <a:solidFill>
                  <a:srgbClr val="FF0066"/>
                </a:solidFill>
                <a:latin typeface="Arial" charset="0"/>
              </a:rPr>
              <a:t> </a:t>
            </a:r>
            <a:r>
              <a:rPr lang="en-US" sz="4000" dirty="0" err="1">
                <a:solidFill>
                  <a:srgbClr val="FF0066"/>
                </a:solidFill>
                <a:latin typeface="Arial" charset="0"/>
              </a:rPr>
              <a:t>nhựa</a:t>
            </a:r>
            <a:r>
              <a:rPr lang="en-US" sz="4000" dirty="0">
                <a:solidFill>
                  <a:srgbClr val="FF0066"/>
                </a:solidFill>
                <a:latin typeface="Arial" charset="0"/>
              </a:rPr>
              <a:t> </a:t>
            </a:r>
            <a:r>
              <a:rPr lang="en-US" sz="4000" dirty="0" err="1">
                <a:solidFill>
                  <a:srgbClr val="FF0066"/>
                </a:solidFill>
                <a:latin typeface="Arial" charset="0"/>
              </a:rPr>
              <a:t>và</a:t>
            </a:r>
            <a:r>
              <a:rPr lang="en-US" sz="4000" dirty="0">
                <a:solidFill>
                  <a:srgbClr val="FF0066"/>
                </a:solidFill>
                <a:latin typeface="Arial" charset="0"/>
              </a:rPr>
              <a:t> </a:t>
            </a:r>
            <a:r>
              <a:rPr lang="en-US" sz="4000" dirty="0" err="1">
                <a:solidFill>
                  <a:srgbClr val="FF0066"/>
                </a:solidFill>
                <a:latin typeface="Arial" charset="0"/>
              </a:rPr>
              <a:t>kim</a:t>
            </a:r>
            <a:r>
              <a:rPr lang="en-US" sz="4000" dirty="0">
                <a:solidFill>
                  <a:srgbClr val="FF0066"/>
                </a:solidFill>
                <a:latin typeface="Arial" charset="0"/>
              </a:rPr>
              <a:t> </a:t>
            </a:r>
            <a:r>
              <a:rPr lang="en-US" sz="4000" dirty="0" err="1">
                <a:solidFill>
                  <a:srgbClr val="FF0066"/>
                </a:solidFill>
                <a:latin typeface="Arial" charset="0"/>
              </a:rPr>
              <a:t>loại</a:t>
            </a:r>
            <a:r>
              <a:rPr lang="en-US" sz="4000" dirty="0">
                <a:solidFill>
                  <a:srgbClr val="FF0066"/>
                </a:solidFill>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277529"/>
                                        </p:tgtEl>
                                        <p:attrNameLst>
                                          <p:attrName>style.visibility</p:attrName>
                                        </p:attrNameLst>
                                      </p:cBhvr>
                                      <p:to>
                                        <p:strVal val="visible"/>
                                      </p:to>
                                    </p:set>
                                    <p:anim to="" calcmode="lin" valueType="num">
                                      <p:cBhvr>
                                        <p:cTn id="7" dur="1" fill="hold"/>
                                        <p:tgtEl>
                                          <p:spTgt spid="27752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77538"/>
                                        </p:tgtEl>
                                        <p:attrNameLst>
                                          <p:attrName>style.visibility</p:attrName>
                                        </p:attrNameLst>
                                      </p:cBhvr>
                                      <p:to>
                                        <p:strVal val="visible"/>
                                      </p:to>
                                    </p:set>
                                    <p:anim to="" calcmode="lin" valueType="num">
                                      <p:cBhvr>
                                        <p:cTn id="10" dur="1" fill="hold"/>
                                        <p:tgtEl>
                                          <p:spTgt spid="277538"/>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277530"/>
                                        </p:tgtEl>
                                        <p:attrNameLst>
                                          <p:attrName>style.visibility</p:attrName>
                                        </p:attrNameLst>
                                      </p:cBhvr>
                                      <p:to>
                                        <p:strVal val="visible"/>
                                      </p:to>
                                    </p:set>
                                    <p:animEffect transition="in" filter="strips(downRight)">
                                      <p:cBhvr>
                                        <p:cTn id="15" dur="500"/>
                                        <p:tgtEl>
                                          <p:spTgt spid="27753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277531"/>
                                        </p:tgtEl>
                                        <p:attrNameLst>
                                          <p:attrName>style.visibility</p:attrName>
                                        </p:attrNameLst>
                                      </p:cBhvr>
                                      <p:to>
                                        <p:strVal val="visible"/>
                                      </p:to>
                                    </p:set>
                                    <p:animEffect transition="in" filter="strips(downRight)">
                                      <p:cBhvr>
                                        <p:cTn id="20" dur="500"/>
                                        <p:tgtEl>
                                          <p:spTgt spid="27753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277539"/>
                                        </p:tgtEl>
                                        <p:attrNameLst>
                                          <p:attrName>style.visibility</p:attrName>
                                        </p:attrNameLst>
                                      </p:cBhvr>
                                      <p:to>
                                        <p:strVal val="visible"/>
                                      </p:to>
                                    </p:set>
                                    <p:animEffect transition="in" filter="barn(inHorizontal)">
                                      <p:cBhvr>
                                        <p:cTn id="25" dur="500"/>
                                        <p:tgtEl>
                                          <p:spTgt spid="2775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277541"/>
                                        </p:tgtEl>
                                        <p:attrNameLst>
                                          <p:attrName>style.visibility</p:attrName>
                                        </p:attrNameLst>
                                      </p:cBhvr>
                                      <p:to>
                                        <p:strVal val="visible"/>
                                      </p:to>
                                    </p:set>
                                    <p:animEffect transition="in" filter="strips(downRight)">
                                      <p:cBhvr>
                                        <p:cTn id="30" dur="500"/>
                                        <p:tgtEl>
                                          <p:spTgt spid="277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30" grpId="0"/>
      <p:bldP spid="277531" grpId="0"/>
      <p:bldP spid="277539" grpId="0"/>
      <p:bldP spid="2775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vi-VN" sz="4000" smtClean="0"/>
              <a:t/>
            </a:r>
            <a:br>
              <a:rPr lang="en-US" altLang="vi-VN" sz="4000" smtClean="0"/>
            </a:br>
            <a:endParaRPr lang="en-US" altLang="vi-VN" sz="4000" smtClean="0"/>
          </a:p>
        </p:txBody>
      </p:sp>
      <p:sp>
        <p:nvSpPr>
          <p:cNvPr id="55299" name="Rectangle 3"/>
          <p:cNvSpPr>
            <a:spLocks noGrp="1" noChangeArrowheads="1"/>
          </p:cNvSpPr>
          <p:nvPr>
            <p:ph type="body" sz="half" idx="1"/>
          </p:nvPr>
        </p:nvSpPr>
        <p:spPr/>
        <p:txBody>
          <a:bodyPr/>
          <a:lstStyle/>
          <a:p>
            <a:pPr eaLnBrk="1" hangingPunct="1"/>
            <a:endParaRPr lang="en-US" altLang="vi-VN" sz="2800" smtClean="0"/>
          </a:p>
          <a:p>
            <a:pPr eaLnBrk="1" hangingPunct="1"/>
            <a:endParaRPr lang="en-US" altLang="vi-VN" sz="2800" smtClean="0"/>
          </a:p>
        </p:txBody>
      </p:sp>
      <p:graphicFrame>
        <p:nvGraphicFramePr>
          <p:cNvPr id="300073" name="Group 41"/>
          <p:cNvGraphicFramePr>
            <a:graphicFrameLocks noGrp="1"/>
          </p:cNvGraphicFramePr>
          <p:nvPr>
            <p:ph sz="half" idx="2"/>
          </p:nvPr>
        </p:nvGraphicFramePr>
        <p:xfrm>
          <a:off x="179388" y="333375"/>
          <a:ext cx="8713787" cy="6196014"/>
        </p:xfrm>
        <a:graphic>
          <a:graphicData uri="http://schemas.openxmlformats.org/drawingml/2006/table">
            <a:tbl>
              <a:tblPr/>
              <a:tblGrid>
                <a:gridCol w="2679700">
                  <a:extLst>
                    <a:ext uri="{9D8B030D-6E8A-4147-A177-3AD203B41FA5}">
                      <a16:colId xmlns:a16="http://schemas.microsoft.com/office/drawing/2014/main" val="20000"/>
                    </a:ext>
                  </a:extLst>
                </a:gridCol>
                <a:gridCol w="2649537">
                  <a:extLst>
                    <a:ext uri="{9D8B030D-6E8A-4147-A177-3AD203B41FA5}">
                      <a16:colId xmlns:a16="http://schemas.microsoft.com/office/drawing/2014/main" val="20001"/>
                    </a:ext>
                  </a:extLst>
                </a:gridCol>
                <a:gridCol w="3384550">
                  <a:extLst>
                    <a:ext uri="{9D8B030D-6E8A-4147-A177-3AD203B41FA5}">
                      <a16:colId xmlns:a16="http://schemas.microsoft.com/office/drawing/2014/main" val="20002"/>
                    </a:ext>
                  </a:extLst>
                </a:gridCol>
              </a:tblGrid>
              <a:tr h="1427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660033"/>
                          </a:solidFill>
                          <a:effectLst/>
                          <a:latin typeface="Arial" charset="0"/>
                        </a:rPr>
                        <a:t>Tên dụng cụ</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660033"/>
                          </a:solidFill>
                          <a:effectLst/>
                          <a:latin typeface="Arial" charset="0"/>
                        </a:rPr>
                        <a:t>Hình vẽ</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660033"/>
                          </a:solidFill>
                          <a:effectLst/>
                          <a:latin typeface="Arial" charset="0"/>
                        </a:rPr>
                        <a:t>Công dụng</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extLst>
                  <a:ext uri="{0D108BD9-81ED-4DB2-BD59-A6C34878D82A}">
                    <a16:rowId xmlns:a16="http://schemas.microsoft.com/office/drawing/2014/main" val="10000"/>
                  </a:ext>
                </a:extLst>
              </a:tr>
              <a:tr h="2316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660033"/>
                        </a:solidFill>
                        <a:effectLst/>
                        <a:latin typeface="Arial" charset="0"/>
                      </a:endParaRP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660033"/>
                        </a:solidFill>
                        <a:effectLst/>
                        <a:latin typeface="Arial" charset="0"/>
                      </a:endParaRP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smtClean="0">
                          <a:ln>
                            <a:noFill/>
                          </a:ln>
                          <a:solidFill>
                            <a:srgbClr val="FF0066"/>
                          </a:solidFill>
                          <a:effectLst/>
                          <a:latin typeface="Arial" charset="0"/>
                        </a:rPr>
                        <a:t> </a:t>
                      </a:r>
                      <a:endParaRPr kumimoji="0" lang="en-US" sz="4000" b="0" i="0" u="none" strike="noStrike" cap="none" normalizeH="0" baseline="0" smtClean="0">
                        <a:ln>
                          <a:noFill/>
                        </a:ln>
                        <a:solidFill>
                          <a:srgbClr val="660033"/>
                        </a:solidFill>
                        <a:effectLst/>
                        <a:latin typeface="Arial" charset="0"/>
                      </a:endParaRP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extLst>
                  <a:ext uri="{0D108BD9-81ED-4DB2-BD59-A6C34878D82A}">
                    <a16:rowId xmlns:a16="http://schemas.microsoft.com/office/drawing/2014/main" val="10001"/>
                  </a:ext>
                </a:extLst>
              </a:tr>
              <a:tr h="2452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660033"/>
                        </a:solidFill>
                        <a:effectLst/>
                        <a:latin typeface="Arial" charset="0"/>
                      </a:endParaRP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660033"/>
                        </a:solidFill>
                        <a:effectLst/>
                        <a:latin typeface="Arial" charset="0"/>
                      </a:endParaRP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660033"/>
                        </a:solidFill>
                        <a:effectLst/>
                        <a:latin typeface="Arial" charset="0"/>
                      </a:endParaRP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extLst>
                  <a:ext uri="{0D108BD9-81ED-4DB2-BD59-A6C34878D82A}">
                    <a16:rowId xmlns:a16="http://schemas.microsoft.com/office/drawing/2014/main" val="10002"/>
                  </a:ext>
                </a:extLst>
              </a:tr>
            </a:tbl>
          </a:graphicData>
        </a:graphic>
      </p:graphicFrame>
      <p:pic>
        <p:nvPicPr>
          <p:cNvPr id="300060" name="Picture 28" descr="K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844675"/>
            <a:ext cx="25908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0061" name="Rectangle 29"/>
          <p:cNvSpPr>
            <a:spLocks noChangeArrowheads="1"/>
          </p:cNvSpPr>
          <p:nvPr/>
        </p:nvSpPr>
        <p:spPr bwMode="auto">
          <a:xfrm>
            <a:off x="6011863" y="1844675"/>
            <a:ext cx="3132137" cy="22891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en-US" sz="3600">
                <a:solidFill>
                  <a:srgbClr val="FF0066"/>
                </a:solidFill>
                <a:latin typeface="Arial" charset="0"/>
              </a:rPr>
              <a:t>Cắt dây dẫn, tuốt dây và giữ dây dẫn khi nối</a:t>
            </a:r>
          </a:p>
        </p:txBody>
      </p:sp>
      <p:sp>
        <p:nvSpPr>
          <p:cNvPr id="300063" name="Text Box 31"/>
          <p:cNvSpPr txBox="1">
            <a:spLocks noChangeArrowheads="1"/>
          </p:cNvSpPr>
          <p:nvPr/>
        </p:nvSpPr>
        <p:spPr bwMode="auto">
          <a:xfrm>
            <a:off x="755650" y="2565400"/>
            <a:ext cx="2016125" cy="7620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4400" dirty="0" err="1">
                <a:solidFill>
                  <a:srgbClr val="0000CC"/>
                </a:solidFill>
                <a:latin typeface="Arial" charset="0"/>
              </a:rPr>
              <a:t>Kìm</a:t>
            </a:r>
            <a:endParaRPr lang="en-US" sz="4400" dirty="0">
              <a:solidFill>
                <a:srgbClr val="0000CC"/>
              </a:solidFill>
              <a:latin typeface="Arial" charset="0"/>
            </a:endParaRPr>
          </a:p>
        </p:txBody>
      </p:sp>
      <p:pic>
        <p:nvPicPr>
          <p:cNvPr id="300064" name="Picture 32" descr="May kho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4221163"/>
            <a:ext cx="2590800"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0065" name="Text Box 33"/>
          <p:cNvSpPr txBox="1">
            <a:spLocks noChangeArrowheads="1"/>
          </p:cNvSpPr>
          <p:nvPr/>
        </p:nvSpPr>
        <p:spPr bwMode="auto">
          <a:xfrm>
            <a:off x="179388" y="4868863"/>
            <a:ext cx="2895600" cy="13112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eaLnBrk="1" hangingPunct="1">
              <a:defRPr/>
            </a:pPr>
            <a:r>
              <a:rPr lang="en-US" sz="4000">
                <a:solidFill>
                  <a:srgbClr val="0000CC"/>
                </a:solidFill>
                <a:latin typeface="Arial" charset="0"/>
              </a:rPr>
              <a:t>Khoan cầm </a:t>
            </a:r>
          </a:p>
          <a:p>
            <a:pPr algn="ctr" eaLnBrk="1" hangingPunct="1">
              <a:defRPr/>
            </a:pPr>
            <a:r>
              <a:rPr lang="en-US" sz="4000">
                <a:solidFill>
                  <a:srgbClr val="0000CC"/>
                </a:solidFill>
                <a:latin typeface="Arial" charset="0"/>
              </a:rPr>
              <a:t>tay</a:t>
            </a:r>
          </a:p>
        </p:txBody>
      </p:sp>
      <p:sp>
        <p:nvSpPr>
          <p:cNvPr id="300066" name="Text Box 34"/>
          <p:cNvSpPr txBox="1">
            <a:spLocks noChangeArrowheads="1"/>
          </p:cNvSpPr>
          <p:nvPr/>
        </p:nvSpPr>
        <p:spPr bwMode="auto">
          <a:xfrm>
            <a:off x="5364163" y="4076700"/>
            <a:ext cx="3563937" cy="22891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eaLnBrk="1" hangingPunct="1">
              <a:defRPr/>
            </a:pPr>
            <a:r>
              <a:rPr lang="en-US" sz="3600">
                <a:solidFill>
                  <a:srgbClr val="FF0066"/>
                </a:solidFill>
                <a:latin typeface="Arial" charset="0"/>
              </a:rPr>
              <a:t>Khoan lỗ trên gỗ, bê tông,…để lắp đặt dây dẫn, thiết bị điện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300060"/>
                                        </p:tgtEl>
                                        <p:attrNameLst>
                                          <p:attrName>style.visibility</p:attrName>
                                        </p:attrNameLst>
                                      </p:cBhvr>
                                      <p:to>
                                        <p:strVal val="visible"/>
                                      </p:to>
                                    </p:set>
                                    <p:animEffect transition="in" filter="diamond(in)">
                                      <p:cBhvr>
                                        <p:cTn id="7" dur="2000"/>
                                        <p:tgtEl>
                                          <p:spTgt spid="300060"/>
                                        </p:tgtEl>
                                      </p:cBhvr>
                                    </p:animEffect>
                                  </p:childTnLst>
                                </p:cTn>
                              </p:par>
                              <p:par>
                                <p:cTn id="8" presetID="8" presetClass="entr" presetSubtype="16" fill="hold" nodeType="withEffect">
                                  <p:stCondLst>
                                    <p:cond delay="0"/>
                                  </p:stCondLst>
                                  <p:childTnLst>
                                    <p:set>
                                      <p:cBhvr>
                                        <p:cTn id="9" dur="1" fill="hold">
                                          <p:stCondLst>
                                            <p:cond delay="0"/>
                                          </p:stCondLst>
                                        </p:cTn>
                                        <p:tgtEl>
                                          <p:spTgt spid="300064"/>
                                        </p:tgtEl>
                                        <p:attrNameLst>
                                          <p:attrName>style.visibility</p:attrName>
                                        </p:attrNameLst>
                                      </p:cBhvr>
                                      <p:to>
                                        <p:strVal val="visible"/>
                                      </p:to>
                                    </p:set>
                                    <p:animEffect transition="in" filter="diamond(in)">
                                      <p:cBhvr>
                                        <p:cTn id="10" dur="2000"/>
                                        <p:tgtEl>
                                          <p:spTgt spid="3000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300063"/>
                                        </p:tgtEl>
                                        <p:attrNameLst>
                                          <p:attrName>style.visibility</p:attrName>
                                        </p:attrNameLst>
                                      </p:cBhvr>
                                      <p:to>
                                        <p:strVal val="visible"/>
                                      </p:to>
                                    </p:set>
                                    <p:anim to="" calcmode="lin" valueType="num">
                                      <p:cBhvr>
                                        <p:cTn id="15" dur="1" fill="hold"/>
                                        <p:tgtEl>
                                          <p:spTgt spid="300063"/>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300061"/>
                                        </p:tgtEl>
                                        <p:attrNameLst>
                                          <p:attrName>style.visibility</p:attrName>
                                        </p:attrNameLst>
                                      </p:cBhvr>
                                      <p:to>
                                        <p:strVal val="visible"/>
                                      </p:to>
                                    </p:set>
                                    <p:animEffect transition="in" filter="strips(downLeft)">
                                      <p:cBhvr>
                                        <p:cTn id="20" dur="500"/>
                                        <p:tgtEl>
                                          <p:spTgt spid="30006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300065"/>
                                        </p:tgtEl>
                                        <p:attrNameLst>
                                          <p:attrName>style.visibility</p:attrName>
                                        </p:attrNameLst>
                                      </p:cBhvr>
                                      <p:to>
                                        <p:strVal val="visible"/>
                                      </p:to>
                                    </p:set>
                                    <p:animEffect transition="in" filter="strips(downLeft)">
                                      <p:cBhvr>
                                        <p:cTn id="25" dur="500"/>
                                        <p:tgtEl>
                                          <p:spTgt spid="30006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300066"/>
                                        </p:tgtEl>
                                        <p:attrNameLst>
                                          <p:attrName>style.visibility</p:attrName>
                                        </p:attrNameLst>
                                      </p:cBhvr>
                                      <p:to>
                                        <p:strVal val="visible"/>
                                      </p:to>
                                    </p:set>
                                    <p:animEffect transition="in" filter="strips(downLeft)">
                                      <p:cBhvr>
                                        <p:cTn id="30" dur="500"/>
                                        <p:tgtEl>
                                          <p:spTgt spid="300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61" grpId="0"/>
      <p:bldP spid="300063" grpId="0"/>
      <p:bldP spid="300065" grpId="0"/>
      <p:bldP spid="3000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vi-VN" sz="4000" smtClean="0"/>
              <a:t/>
            </a:r>
            <a:br>
              <a:rPr lang="en-US" altLang="vi-VN" sz="4000" smtClean="0"/>
            </a:br>
            <a:r>
              <a:rPr lang="en-US" altLang="vi-VN" sz="4000" smtClean="0"/>
              <a:t/>
            </a:r>
            <a:br>
              <a:rPr lang="en-US" altLang="vi-VN" sz="4000" smtClean="0"/>
            </a:br>
            <a:endParaRPr lang="en-US" altLang="vi-VN" sz="4000" smtClean="0"/>
          </a:p>
        </p:txBody>
      </p:sp>
      <p:sp>
        <p:nvSpPr>
          <p:cNvPr id="58371" name="Rectangle 3"/>
          <p:cNvSpPr>
            <a:spLocks noGrp="1" noChangeArrowheads="1"/>
          </p:cNvSpPr>
          <p:nvPr>
            <p:ph type="body" idx="1"/>
          </p:nvPr>
        </p:nvSpPr>
        <p:spPr/>
        <p:txBody>
          <a:bodyPr/>
          <a:lstStyle/>
          <a:p>
            <a:endParaRPr lang="en-US" altLang="vi-VN" smtClean="0"/>
          </a:p>
          <a:p>
            <a:endParaRPr lang="en-US" altLang="vi-VN" smtClean="0"/>
          </a:p>
        </p:txBody>
      </p:sp>
      <p:sp>
        <p:nvSpPr>
          <p:cNvPr id="106500" name="Text Box 4"/>
          <p:cNvSpPr txBox="1">
            <a:spLocks noChangeArrowheads="1"/>
          </p:cNvSpPr>
          <p:nvPr/>
        </p:nvSpPr>
        <p:spPr bwMode="auto">
          <a:xfrm>
            <a:off x="1979613" y="692150"/>
            <a:ext cx="5184775" cy="5794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eaLnBrk="1" hangingPunct="1">
              <a:spcBef>
                <a:spcPct val="50000"/>
              </a:spcBef>
              <a:defRPr/>
            </a:pPr>
            <a:r>
              <a:rPr lang="en-US" sz="3200" dirty="0" err="1">
                <a:solidFill>
                  <a:srgbClr val="D60093"/>
                </a:solidFill>
                <a:latin typeface="Arial" charset="0"/>
              </a:rPr>
              <a:t>HƯỚNG</a:t>
            </a:r>
            <a:r>
              <a:rPr lang="en-US" sz="3200" dirty="0">
                <a:solidFill>
                  <a:srgbClr val="D60093"/>
                </a:solidFill>
                <a:latin typeface="Arial" charset="0"/>
              </a:rPr>
              <a:t> </a:t>
            </a:r>
            <a:r>
              <a:rPr lang="en-US" sz="3200" dirty="0" err="1">
                <a:solidFill>
                  <a:srgbClr val="D60093"/>
                </a:solidFill>
                <a:latin typeface="Arial" charset="0"/>
              </a:rPr>
              <a:t>DẪN</a:t>
            </a:r>
            <a:r>
              <a:rPr lang="en-US" sz="3200" dirty="0">
                <a:solidFill>
                  <a:srgbClr val="D60093"/>
                </a:solidFill>
                <a:latin typeface="Arial" charset="0"/>
              </a:rPr>
              <a:t> </a:t>
            </a:r>
            <a:r>
              <a:rPr lang="en-US" sz="3200" dirty="0" err="1">
                <a:solidFill>
                  <a:srgbClr val="D60093"/>
                </a:solidFill>
                <a:latin typeface="Arial" charset="0"/>
              </a:rPr>
              <a:t>TỰ</a:t>
            </a:r>
            <a:r>
              <a:rPr lang="en-US" sz="3200" dirty="0">
                <a:solidFill>
                  <a:srgbClr val="D60093"/>
                </a:solidFill>
                <a:latin typeface="Arial" charset="0"/>
              </a:rPr>
              <a:t> </a:t>
            </a:r>
            <a:r>
              <a:rPr lang="en-US" sz="3200" dirty="0" err="1">
                <a:solidFill>
                  <a:srgbClr val="D60093"/>
                </a:solidFill>
                <a:latin typeface="Arial" charset="0"/>
              </a:rPr>
              <a:t>HỌC</a:t>
            </a:r>
            <a:endParaRPr lang="en-US" sz="3200" dirty="0">
              <a:solidFill>
                <a:srgbClr val="D60093"/>
              </a:solidFill>
              <a:latin typeface="Arial" charset="0"/>
            </a:endParaRPr>
          </a:p>
        </p:txBody>
      </p:sp>
      <p:sp>
        <p:nvSpPr>
          <p:cNvPr id="106502" name="Text Box 6"/>
          <p:cNvSpPr txBox="1">
            <a:spLocks noChangeArrowheads="1"/>
          </p:cNvSpPr>
          <p:nvPr/>
        </p:nvSpPr>
        <p:spPr bwMode="auto">
          <a:xfrm>
            <a:off x="755650" y="1628775"/>
            <a:ext cx="7200900" cy="17986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buFont typeface="Wingdings" pitchFamily="2" charset="2"/>
              <a:buChar char="Ø"/>
              <a:defRPr/>
            </a:pPr>
            <a:r>
              <a:rPr lang="en-US" sz="3200" dirty="0">
                <a:solidFill>
                  <a:srgbClr val="0000CC"/>
                </a:solidFill>
                <a:latin typeface="Arial" charset="0"/>
              </a:rPr>
              <a:t> </a:t>
            </a:r>
            <a:r>
              <a:rPr lang="en-US" sz="3200" dirty="0" err="1">
                <a:solidFill>
                  <a:srgbClr val="0000CC"/>
                </a:solidFill>
                <a:latin typeface="Arial" charset="0"/>
              </a:rPr>
              <a:t>Học</a:t>
            </a:r>
            <a:r>
              <a:rPr lang="en-US" sz="3200" dirty="0">
                <a:solidFill>
                  <a:srgbClr val="0000CC"/>
                </a:solidFill>
                <a:latin typeface="Arial" charset="0"/>
              </a:rPr>
              <a:t> </a:t>
            </a:r>
            <a:r>
              <a:rPr lang="en-US" sz="3200" dirty="0" err="1">
                <a:solidFill>
                  <a:srgbClr val="0000CC"/>
                </a:solidFill>
                <a:latin typeface="Arial" charset="0"/>
              </a:rPr>
              <a:t>thuộc</a:t>
            </a:r>
            <a:r>
              <a:rPr lang="en-US" sz="3200" dirty="0">
                <a:solidFill>
                  <a:srgbClr val="0000CC"/>
                </a:solidFill>
                <a:latin typeface="Arial" charset="0"/>
              </a:rPr>
              <a:t> </a:t>
            </a:r>
            <a:r>
              <a:rPr lang="en-US" sz="3200" dirty="0" err="1">
                <a:solidFill>
                  <a:srgbClr val="0000CC"/>
                </a:solidFill>
                <a:latin typeface="Arial" charset="0"/>
              </a:rPr>
              <a:t>bài</a:t>
            </a:r>
            <a:r>
              <a:rPr lang="en-US" sz="3200" dirty="0">
                <a:solidFill>
                  <a:srgbClr val="0000CC"/>
                </a:solidFill>
                <a:latin typeface="Arial" charset="0"/>
              </a:rPr>
              <a:t>.</a:t>
            </a:r>
          </a:p>
          <a:p>
            <a:pPr eaLnBrk="1" hangingPunct="1">
              <a:spcBef>
                <a:spcPct val="50000"/>
              </a:spcBef>
              <a:buFont typeface="Wingdings" pitchFamily="2" charset="2"/>
              <a:buChar char="Ø"/>
              <a:defRPr/>
            </a:pPr>
            <a:r>
              <a:rPr lang="en-US" sz="3200" dirty="0">
                <a:solidFill>
                  <a:srgbClr val="0000CC"/>
                </a:solidFill>
                <a:latin typeface="Arial" charset="0"/>
              </a:rPr>
              <a:t> </a:t>
            </a:r>
            <a:r>
              <a:rPr lang="en-US" sz="3200" dirty="0" err="1">
                <a:solidFill>
                  <a:srgbClr val="0000CC"/>
                </a:solidFill>
                <a:latin typeface="Arial" charset="0"/>
              </a:rPr>
              <a:t>Chuẩn</a:t>
            </a:r>
            <a:r>
              <a:rPr lang="en-US" sz="3200" dirty="0">
                <a:solidFill>
                  <a:srgbClr val="0000CC"/>
                </a:solidFill>
                <a:latin typeface="Arial" charset="0"/>
              </a:rPr>
              <a:t> </a:t>
            </a:r>
            <a:r>
              <a:rPr lang="en-US" sz="3200" dirty="0" err="1">
                <a:solidFill>
                  <a:srgbClr val="0000CC"/>
                </a:solidFill>
                <a:latin typeface="Arial" charset="0"/>
              </a:rPr>
              <a:t>bị</a:t>
            </a:r>
            <a:r>
              <a:rPr lang="en-US" sz="3200" dirty="0">
                <a:solidFill>
                  <a:srgbClr val="0000CC"/>
                </a:solidFill>
                <a:latin typeface="Arial" charset="0"/>
              </a:rPr>
              <a:t> </a:t>
            </a:r>
            <a:r>
              <a:rPr lang="en-US" sz="3200" dirty="0" err="1">
                <a:solidFill>
                  <a:srgbClr val="0000CC"/>
                </a:solidFill>
                <a:latin typeface="Arial" charset="0"/>
              </a:rPr>
              <a:t>trước</a:t>
            </a:r>
            <a:r>
              <a:rPr lang="en-US" sz="3200" dirty="0">
                <a:solidFill>
                  <a:srgbClr val="0000CC"/>
                </a:solidFill>
                <a:latin typeface="Arial" charset="0"/>
              </a:rPr>
              <a:t> </a:t>
            </a:r>
            <a:r>
              <a:rPr lang="en-US" sz="3200" dirty="0" err="1">
                <a:solidFill>
                  <a:srgbClr val="0000CC"/>
                </a:solidFill>
                <a:latin typeface="Arial" charset="0"/>
              </a:rPr>
              <a:t>bài</a:t>
            </a:r>
            <a:r>
              <a:rPr lang="en-US" sz="3200" dirty="0">
                <a:solidFill>
                  <a:srgbClr val="0000CC"/>
                </a:solidFill>
                <a:latin typeface="Arial" charset="0"/>
              </a:rPr>
              <a:t> 4 </a:t>
            </a:r>
            <a:r>
              <a:rPr lang="en-US" sz="3200" dirty="0" err="1">
                <a:solidFill>
                  <a:srgbClr val="0000CC"/>
                </a:solidFill>
                <a:latin typeface="Arial" charset="0"/>
              </a:rPr>
              <a:t>thực</a:t>
            </a:r>
            <a:r>
              <a:rPr lang="en-US" sz="3200" dirty="0">
                <a:solidFill>
                  <a:srgbClr val="0000CC"/>
                </a:solidFill>
                <a:latin typeface="Arial" charset="0"/>
              </a:rPr>
              <a:t> </a:t>
            </a:r>
            <a:r>
              <a:rPr lang="en-US" sz="3200" dirty="0" err="1">
                <a:solidFill>
                  <a:srgbClr val="0000CC"/>
                </a:solidFill>
                <a:latin typeface="Arial" charset="0"/>
              </a:rPr>
              <a:t>hành</a:t>
            </a:r>
            <a:r>
              <a:rPr lang="en-US" sz="3200" dirty="0">
                <a:solidFill>
                  <a:srgbClr val="0000CC"/>
                </a:solidFill>
                <a:latin typeface="Arial" charset="0"/>
              </a:rPr>
              <a:t> </a:t>
            </a:r>
            <a:r>
              <a:rPr lang="en-US" sz="3200" dirty="0" err="1">
                <a:solidFill>
                  <a:srgbClr val="0000CC"/>
                </a:solidFill>
                <a:latin typeface="Arial" charset="0"/>
              </a:rPr>
              <a:t>sử</a:t>
            </a:r>
            <a:r>
              <a:rPr lang="en-US" sz="3200" dirty="0">
                <a:solidFill>
                  <a:srgbClr val="0000CC"/>
                </a:solidFill>
                <a:latin typeface="Arial" charset="0"/>
              </a:rPr>
              <a:t> </a:t>
            </a:r>
            <a:r>
              <a:rPr lang="en-US" sz="3200" dirty="0" err="1">
                <a:solidFill>
                  <a:srgbClr val="0000CC"/>
                </a:solidFill>
                <a:latin typeface="Arial" charset="0"/>
              </a:rPr>
              <a:t>dụng</a:t>
            </a:r>
            <a:r>
              <a:rPr lang="en-US" sz="3200" dirty="0">
                <a:solidFill>
                  <a:srgbClr val="0000CC"/>
                </a:solidFill>
                <a:latin typeface="Arial" charset="0"/>
              </a:rPr>
              <a:t> </a:t>
            </a:r>
            <a:r>
              <a:rPr lang="en-US" sz="3200" dirty="0" err="1">
                <a:solidFill>
                  <a:srgbClr val="0000CC"/>
                </a:solidFill>
                <a:latin typeface="Arial" charset="0"/>
              </a:rPr>
              <a:t>đồng</a:t>
            </a:r>
            <a:r>
              <a:rPr lang="en-US" sz="3200" dirty="0">
                <a:solidFill>
                  <a:srgbClr val="0000CC"/>
                </a:solidFill>
                <a:latin typeface="Arial" charset="0"/>
              </a:rPr>
              <a:t> </a:t>
            </a:r>
            <a:r>
              <a:rPr lang="en-US" sz="3200" dirty="0" err="1">
                <a:solidFill>
                  <a:srgbClr val="0000CC"/>
                </a:solidFill>
                <a:latin typeface="Arial" charset="0"/>
              </a:rPr>
              <a:t>hồ</a:t>
            </a:r>
            <a:r>
              <a:rPr lang="en-US" sz="3200" dirty="0">
                <a:solidFill>
                  <a:srgbClr val="0000CC"/>
                </a:solidFill>
                <a:latin typeface="Arial" charset="0"/>
              </a:rPr>
              <a:t> </a:t>
            </a:r>
            <a:r>
              <a:rPr lang="en-US" sz="3200" dirty="0" err="1">
                <a:solidFill>
                  <a:srgbClr val="0000CC"/>
                </a:solidFill>
                <a:latin typeface="Arial" charset="0"/>
              </a:rPr>
              <a:t>đo</a:t>
            </a:r>
            <a:r>
              <a:rPr lang="en-US" sz="3200" dirty="0">
                <a:solidFill>
                  <a:srgbClr val="0000CC"/>
                </a:solidFill>
                <a:latin typeface="Arial" charset="0"/>
              </a:rPr>
              <a:t> </a:t>
            </a:r>
            <a:r>
              <a:rPr lang="en-US" sz="3200" dirty="0" err="1">
                <a:solidFill>
                  <a:srgbClr val="0000CC"/>
                </a:solidFill>
                <a:latin typeface="Arial" charset="0"/>
              </a:rPr>
              <a:t>điện</a:t>
            </a:r>
            <a:r>
              <a:rPr lang="en-US" sz="3200" dirty="0">
                <a:solidFill>
                  <a:srgbClr val="0000CC"/>
                </a:solidFill>
                <a:latin typeface="Arial" charset="0"/>
              </a:rPr>
              <a:t>.</a:t>
            </a:r>
          </a:p>
        </p:txBody>
      </p:sp>
      <p:pic>
        <p:nvPicPr>
          <p:cNvPr id="106503" name="Picture 7" descr="8858-001-05-107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4076700"/>
            <a:ext cx="23193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4" name="Picture 8" descr="8858-001-02-105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933825"/>
            <a:ext cx="21590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box(in)">
                                      <p:cBhvr>
                                        <p:cTn id="7" dur="500"/>
                                        <p:tgtEl>
                                          <p:spTgt spid="106500"/>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6502"/>
                                        </p:tgtEl>
                                        <p:attrNameLst>
                                          <p:attrName>style.visibility</p:attrName>
                                        </p:attrNameLst>
                                      </p:cBhvr>
                                      <p:to>
                                        <p:strVal val="visible"/>
                                      </p:to>
                                    </p:set>
                                    <p:animEffect transition="in" filter="checkerboard(across)">
                                      <p:cBhvr>
                                        <p:cTn id="11" dur="500"/>
                                        <p:tgtEl>
                                          <p:spTgt spid="106502"/>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106503"/>
                                        </p:tgtEl>
                                        <p:attrNameLst>
                                          <p:attrName>style.visibility</p:attrName>
                                        </p:attrNameLst>
                                      </p:cBhvr>
                                      <p:to>
                                        <p:strVal val="visible"/>
                                      </p:to>
                                    </p:set>
                                    <p:animEffect transition="in" filter="checkerboard(across)">
                                      <p:cBhvr>
                                        <p:cTn id="15" dur="500"/>
                                        <p:tgtEl>
                                          <p:spTgt spid="106503"/>
                                        </p:tgtEl>
                                      </p:cBhvr>
                                    </p:animEffect>
                                  </p:child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106504"/>
                                        </p:tgtEl>
                                        <p:attrNameLst>
                                          <p:attrName>style.visibility</p:attrName>
                                        </p:attrNameLst>
                                      </p:cBhvr>
                                      <p:to>
                                        <p:strVal val="visible"/>
                                      </p:to>
                                    </p:set>
                                    <p:animEffect transition="in" filter="checkerboard(across)">
                                      <p:cBhvr>
                                        <p:cTn id="19" dur="500"/>
                                        <p:tgtEl>
                                          <p:spTgt spid="106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p:bldP spid="1065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p:cNvSpPr>
          <p:nvPr>
            <p:ph type="title" idx="4294967295"/>
          </p:nvPr>
        </p:nvSpPr>
        <p:spPr bwMode="auto"/>
        <p:txBody>
          <a:bodyPr wrap="square" lIns="91440" tIns="45720" rIns="91440" bIns="45720" numCol="1" anchorCtr="0" compatLnSpc="1">
            <a:prstTxWarp prst="textNoShape">
              <a:avLst/>
            </a:prstTxWarp>
            <a:normAutofit fontScale="90000"/>
          </a:bodyPr>
          <a:lstStyle/>
          <a:p>
            <a:pPr eaLnBrk="1" hangingPunct="1">
              <a:defRPr/>
            </a:pPr>
            <a:r>
              <a:rPr lang="en-US" sz="3200" cap="none" smtClean="0">
                <a:effectLst/>
              </a:rPr>
              <a:t/>
            </a:r>
            <a:br>
              <a:rPr lang="en-US" sz="3200" cap="none" smtClean="0">
                <a:effectLst/>
              </a:rPr>
            </a:br>
            <a:endParaRPr lang="en-US" sz="3200" cap="none" smtClean="0">
              <a:effectLst/>
            </a:endParaRPr>
          </a:p>
        </p:txBody>
      </p:sp>
      <p:sp>
        <p:nvSpPr>
          <p:cNvPr id="22531" name="Rectangle 3"/>
          <p:cNvSpPr>
            <a:spLocks noGrp="1"/>
          </p:cNvSpPr>
          <p:nvPr>
            <p:ph type="body" idx="4294967295"/>
          </p:nvPr>
        </p:nvSpPr>
        <p:spPr/>
        <p:txBody>
          <a:bodyPr/>
          <a:lstStyle/>
          <a:p>
            <a:pPr eaLnBrk="1" hangingPunct="1"/>
            <a:endParaRPr lang="en-US" altLang="vi-VN" smtClean="0"/>
          </a:p>
          <a:p>
            <a:pPr eaLnBrk="1" hangingPunct="1"/>
            <a:endParaRPr lang="en-US" altLang="vi-VN" smtClean="0"/>
          </a:p>
        </p:txBody>
      </p:sp>
      <p:sp>
        <p:nvSpPr>
          <p:cNvPr id="206852" name="Text Box 4"/>
          <p:cNvSpPr txBox="1">
            <a:spLocks noChangeArrowheads="1"/>
          </p:cNvSpPr>
          <p:nvPr/>
        </p:nvSpPr>
        <p:spPr bwMode="auto">
          <a:xfrm>
            <a:off x="250825" y="549275"/>
            <a:ext cx="8569325" cy="3477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eaLnBrk="1" hangingPunct="1">
              <a:spcBef>
                <a:spcPct val="50000"/>
              </a:spcBef>
              <a:defRPr/>
            </a:pPr>
            <a:r>
              <a:rPr lang="en-US" sz="4000" dirty="0" err="1" smtClean="0">
                <a:solidFill>
                  <a:srgbClr val="FF0066"/>
                </a:solidFill>
                <a:latin typeface="Times New Roman" panose="02020603050405020304" pitchFamily="18" charset="0"/>
                <a:cs typeface="Times New Roman" panose="02020603050405020304" pitchFamily="18" charset="0"/>
              </a:rPr>
              <a:t>Tiết</a:t>
            </a:r>
            <a:r>
              <a:rPr lang="en-US" sz="4000" dirty="0" smtClean="0">
                <a:solidFill>
                  <a:srgbClr val="FF0066"/>
                </a:solidFill>
                <a:latin typeface="Times New Roman" panose="02020603050405020304" pitchFamily="18" charset="0"/>
                <a:cs typeface="Times New Roman" panose="02020603050405020304" pitchFamily="18" charset="0"/>
              </a:rPr>
              <a:t> 3 </a:t>
            </a:r>
          </a:p>
          <a:p>
            <a:pPr algn="ctr" eaLnBrk="1" hangingPunct="1">
              <a:spcBef>
                <a:spcPct val="50000"/>
              </a:spcBef>
              <a:defRPr/>
            </a:pPr>
            <a:r>
              <a:rPr lang="en-US" sz="4000" dirty="0" err="1" smtClean="0">
                <a:solidFill>
                  <a:srgbClr val="FF0066"/>
                </a:solidFill>
                <a:latin typeface="Times New Roman" panose="02020603050405020304" pitchFamily="18" charset="0"/>
                <a:cs typeface="Times New Roman" panose="02020603050405020304" pitchFamily="18" charset="0"/>
              </a:rPr>
              <a:t>Bài</a:t>
            </a:r>
            <a:r>
              <a:rPr lang="en-US" sz="4000" dirty="0" smtClean="0">
                <a:solidFill>
                  <a:srgbClr val="FF0066"/>
                </a:solidFill>
                <a:latin typeface="Times New Roman" panose="02020603050405020304" pitchFamily="18" charset="0"/>
                <a:cs typeface="Times New Roman" panose="02020603050405020304" pitchFamily="18" charset="0"/>
              </a:rPr>
              <a:t> </a:t>
            </a:r>
            <a:r>
              <a:rPr lang="en-US" sz="4000" dirty="0">
                <a:solidFill>
                  <a:srgbClr val="FF0066"/>
                </a:solidFill>
                <a:latin typeface="Times New Roman" pitchFamily="18" charset="0"/>
                <a:cs typeface="Times New Roman" panose="02020603050405020304" pitchFamily="18" charset="0"/>
              </a:rPr>
              <a:t>3: DỤNG CỤ DÙNG</a:t>
            </a:r>
          </a:p>
          <a:p>
            <a:pPr algn="ctr" eaLnBrk="1" hangingPunct="1">
              <a:spcBef>
                <a:spcPct val="50000"/>
              </a:spcBef>
              <a:defRPr/>
            </a:pPr>
            <a:r>
              <a:rPr lang="en-US" sz="4000" dirty="0" err="1">
                <a:solidFill>
                  <a:srgbClr val="FF0066"/>
                </a:solidFill>
                <a:latin typeface="Times New Roman" pitchFamily="18" charset="0"/>
                <a:cs typeface="Times New Roman" panose="02020603050405020304" pitchFamily="18" charset="0"/>
              </a:rPr>
              <a:t>TRONG</a:t>
            </a:r>
            <a:r>
              <a:rPr lang="en-US" sz="4000" dirty="0">
                <a:solidFill>
                  <a:srgbClr val="FF0066"/>
                </a:solidFill>
                <a:latin typeface="Times New Roman" pitchFamily="18" charset="0"/>
                <a:cs typeface="Times New Roman" panose="02020603050405020304" pitchFamily="18" charset="0"/>
              </a:rPr>
              <a:t> </a:t>
            </a:r>
            <a:r>
              <a:rPr lang="en-US" sz="4000" dirty="0" err="1">
                <a:solidFill>
                  <a:srgbClr val="FF0066"/>
                </a:solidFill>
                <a:latin typeface="Times New Roman" pitchFamily="18" charset="0"/>
                <a:cs typeface="Times New Roman" panose="02020603050405020304" pitchFamily="18" charset="0"/>
              </a:rPr>
              <a:t>LẮP</a:t>
            </a:r>
            <a:r>
              <a:rPr lang="en-US" sz="4000" dirty="0">
                <a:solidFill>
                  <a:srgbClr val="FF0066"/>
                </a:solidFill>
                <a:latin typeface="Times New Roman" pitchFamily="18" charset="0"/>
                <a:cs typeface="Times New Roman" panose="02020603050405020304" pitchFamily="18" charset="0"/>
              </a:rPr>
              <a:t> </a:t>
            </a:r>
            <a:r>
              <a:rPr lang="en-US" sz="4000" dirty="0" err="1">
                <a:solidFill>
                  <a:srgbClr val="FF0066"/>
                </a:solidFill>
                <a:latin typeface="Times New Roman" pitchFamily="18" charset="0"/>
                <a:cs typeface="Times New Roman" panose="02020603050405020304" pitchFamily="18" charset="0"/>
              </a:rPr>
              <a:t>ĐẶT</a:t>
            </a:r>
            <a:endParaRPr lang="en-US" sz="4000" dirty="0">
              <a:solidFill>
                <a:srgbClr val="FF0066"/>
              </a:solidFill>
              <a:latin typeface="Times New Roman" pitchFamily="18" charset="0"/>
              <a:cs typeface="Times New Roman" panose="02020603050405020304" pitchFamily="18" charset="0"/>
            </a:endParaRPr>
          </a:p>
          <a:p>
            <a:pPr algn="ctr" eaLnBrk="1" hangingPunct="1">
              <a:spcBef>
                <a:spcPct val="50000"/>
              </a:spcBef>
              <a:defRPr/>
            </a:pPr>
            <a:r>
              <a:rPr lang="en-US" sz="4000" dirty="0">
                <a:solidFill>
                  <a:srgbClr val="FF0066"/>
                </a:solidFill>
                <a:latin typeface="Times New Roman" pitchFamily="18" charset="0"/>
                <a:cs typeface="Times New Roman" panose="02020603050405020304" pitchFamily="18" charset="0"/>
              </a:rPr>
              <a:t> </a:t>
            </a:r>
            <a:r>
              <a:rPr lang="en-US" sz="4000" dirty="0" err="1">
                <a:solidFill>
                  <a:srgbClr val="FF0066"/>
                </a:solidFill>
                <a:latin typeface="Times New Roman" pitchFamily="18" charset="0"/>
                <a:cs typeface="Times New Roman" panose="02020603050405020304" pitchFamily="18" charset="0"/>
              </a:rPr>
              <a:t>MẠNG</a:t>
            </a:r>
            <a:r>
              <a:rPr lang="en-US" sz="4000" dirty="0">
                <a:solidFill>
                  <a:srgbClr val="FF0066"/>
                </a:solidFill>
                <a:latin typeface="Times New Roman" pitchFamily="18" charset="0"/>
                <a:cs typeface="Times New Roman" panose="02020603050405020304" pitchFamily="18" charset="0"/>
              </a:rPr>
              <a:t> </a:t>
            </a:r>
            <a:r>
              <a:rPr lang="en-US" sz="4000" dirty="0" err="1">
                <a:solidFill>
                  <a:srgbClr val="FF0066"/>
                </a:solidFill>
                <a:latin typeface="Times New Roman" pitchFamily="18" charset="0"/>
                <a:cs typeface="Times New Roman" panose="02020603050405020304" pitchFamily="18" charset="0"/>
              </a:rPr>
              <a:t>ĐIỆN</a:t>
            </a:r>
            <a:endParaRPr lang="en-US" sz="4000" dirty="0">
              <a:solidFill>
                <a:srgbClr val="FF0066"/>
              </a:solidFill>
              <a:latin typeface="Times New Roman" pitchFamily="18" charset="0"/>
              <a:cs typeface="Times New Roman" panose="02020603050405020304" pitchFamily="18" charset="0"/>
            </a:endParaRPr>
          </a:p>
        </p:txBody>
      </p:sp>
      <p:sp>
        <p:nvSpPr>
          <p:cNvPr id="206853" name="Text Box 5"/>
          <p:cNvSpPr txBox="1">
            <a:spLocks noChangeArrowheads="1"/>
          </p:cNvSpPr>
          <p:nvPr/>
        </p:nvSpPr>
        <p:spPr bwMode="auto">
          <a:xfrm>
            <a:off x="468313" y="4508500"/>
            <a:ext cx="7488237" cy="7620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4400" dirty="0">
                <a:solidFill>
                  <a:srgbClr val="3366FF"/>
                </a:solidFill>
                <a:latin typeface="Arial" charset="0"/>
              </a:rPr>
              <a:t>I. ĐỒNG HỒ ĐO ĐIỆN:</a:t>
            </a:r>
          </a:p>
        </p:txBody>
      </p:sp>
      <p:sp>
        <p:nvSpPr>
          <p:cNvPr id="206854" name="Text Box 6"/>
          <p:cNvSpPr txBox="1">
            <a:spLocks noChangeArrowheads="1"/>
          </p:cNvSpPr>
          <p:nvPr/>
        </p:nvSpPr>
        <p:spPr bwMode="auto">
          <a:xfrm>
            <a:off x="468313" y="5426075"/>
            <a:ext cx="8135937" cy="7620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4400" dirty="0">
                <a:solidFill>
                  <a:srgbClr val="0000CC"/>
                </a:solidFill>
                <a:latin typeface="Arial" charset="0"/>
              </a:rPr>
              <a:t>II. </a:t>
            </a:r>
            <a:r>
              <a:rPr lang="en-US" sz="4400" dirty="0" err="1">
                <a:solidFill>
                  <a:srgbClr val="0000CC"/>
                </a:solidFill>
                <a:latin typeface="Arial" charset="0"/>
              </a:rPr>
              <a:t>DỤNG</a:t>
            </a:r>
            <a:r>
              <a:rPr lang="en-US" sz="4400" dirty="0">
                <a:solidFill>
                  <a:srgbClr val="0000CC"/>
                </a:solidFill>
                <a:latin typeface="Arial" charset="0"/>
              </a:rPr>
              <a:t> </a:t>
            </a:r>
            <a:r>
              <a:rPr lang="en-US" sz="4400" dirty="0" err="1">
                <a:solidFill>
                  <a:srgbClr val="0000CC"/>
                </a:solidFill>
                <a:latin typeface="Arial" charset="0"/>
              </a:rPr>
              <a:t>CỤ</a:t>
            </a:r>
            <a:r>
              <a:rPr lang="en-US" sz="4400" dirty="0">
                <a:solidFill>
                  <a:srgbClr val="0000CC"/>
                </a:solidFill>
                <a:latin typeface="Arial" charset="0"/>
              </a:rPr>
              <a:t> </a:t>
            </a:r>
            <a:r>
              <a:rPr lang="en-US" sz="4400" dirty="0" err="1">
                <a:solidFill>
                  <a:srgbClr val="0000CC"/>
                </a:solidFill>
                <a:latin typeface="Arial" charset="0"/>
              </a:rPr>
              <a:t>CƠ</a:t>
            </a:r>
            <a:r>
              <a:rPr lang="en-US" sz="4400" dirty="0">
                <a:solidFill>
                  <a:srgbClr val="0000CC"/>
                </a:solidFill>
                <a:latin typeface="Arial" charset="0"/>
              </a:rPr>
              <a:t> </a:t>
            </a:r>
            <a:r>
              <a:rPr lang="en-US" sz="4400" dirty="0" err="1">
                <a:solidFill>
                  <a:srgbClr val="0000CC"/>
                </a:solidFill>
                <a:latin typeface="Arial" charset="0"/>
              </a:rPr>
              <a:t>KHÍ</a:t>
            </a:r>
            <a:r>
              <a:rPr lang="en-US" sz="4400" dirty="0">
                <a:solidFill>
                  <a:srgbClr val="0000CC"/>
                </a:solidFill>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06852"/>
                                        </p:tgtEl>
                                        <p:attrNameLst>
                                          <p:attrName>style.visibility</p:attrName>
                                        </p:attrNameLst>
                                      </p:cBhvr>
                                      <p:to>
                                        <p:strVal val="visible"/>
                                      </p:to>
                                    </p:set>
                                    <p:anim to="" calcmode="lin" valueType="num">
                                      <p:cBhvr>
                                        <p:cTn id="7" dur="1" fill="hold"/>
                                        <p:tgtEl>
                                          <p:spTgt spid="206852"/>
                                        </p:tgtEl>
                                        <p:attrNameLst>
                                          <p:attrName/>
                                        </p:attrNameLst>
                                      </p:cBhvr>
                                    </p:anim>
                                  </p:childTnLst>
                                </p:cTn>
                              </p:par>
                              <p:par>
                                <p:cTn id="8" presetID="5" presetClass="entr" presetSubtype="10" fill="hold" grpId="0" nodeType="withEffect">
                                  <p:stCondLst>
                                    <p:cond delay="0"/>
                                  </p:stCondLst>
                                  <p:childTnLst>
                                    <p:set>
                                      <p:cBhvr>
                                        <p:cTn id="9" dur="1" fill="hold">
                                          <p:stCondLst>
                                            <p:cond delay="0"/>
                                          </p:stCondLst>
                                        </p:cTn>
                                        <p:tgtEl>
                                          <p:spTgt spid="206853"/>
                                        </p:tgtEl>
                                        <p:attrNameLst>
                                          <p:attrName>style.visibility</p:attrName>
                                        </p:attrNameLst>
                                      </p:cBhvr>
                                      <p:to>
                                        <p:strVal val="visible"/>
                                      </p:to>
                                    </p:set>
                                    <p:animEffect transition="in" filter="checkerboard(across)">
                                      <p:cBhvr>
                                        <p:cTn id="10" dur="500"/>
                                        <p:tgtEl>
                                          <p:spTgt spid="2068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06854"/>
                                        </p:tgtEl>
                                        <p:attrNameLst>
                                          <p:attrName>style.visibility</p:attrName>
                                        </p:attrNameLst>
                                      </p:cBhvr>
                                      <p:to>
                                        <p:strVal val="visible"/>
                                      </p:to>
                                    </p:set>
                                    <p:animEffect transition="in" filter="checkerboard(across)">
                                      <p:cBhvr>
                                        <p:cTn id="15" dur="500"/>
                                        <p:tgtEl>
                                          <p:spTgt spid="206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p:bldP spid="206853" grpId="0"/>
      <p:bldP spid="20685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AutoShape 3"/>
          <p:cNvSpPr>
            <a:spLocks noChangeArrowheads="1"/>
          </p:cNvSpPr>
          <p:nvPr/>
        </p:nvSpPr>
        <p:spPr bwMode="auto">
          <a:xfrm>
            <a:off x="323528" y="548482"/>
            <a:ext cx="8569325" cy="2736850"/>
          </a:xfrm>
          <a:prstGeom prst="cloudCallout">
            <a:avLst>
              <a:gd name="adj1" fmla="val -50537"/>
              <a:gd name="adj2" fmla="val 36773"/>
            </a:avLst>
          </a:prstGeom>
          <a:gradFill rotWithShape="1">
            <a:gsLst>
              <a:gs pos="0">
                <a:srgbClr val="6B8EB2"/>
              </a:gs>
              <a:gs pos="50000">
                <a:srgbClr val="99CCFF"/>
              </a:gs>
              <a:gs pos="100000">
                <a:srgbClr val="6B8EB2"/>
              </a:gs>
            </a:gsLst>
            <a:lin ang="2700000" scaled="1"/>
          </a:gradFill>
          <a:ln w="9525">
            <a:solidFill>
              <a:schemeClr val="tx1"/>
            </a:solidFill>
            <a:round/>
            <a:headEnd/>
            <a:tailEnd/>
          </a:ln>
        </p:spPr>
        <p:txBody>
          <a:bodyPr/>
          <a:lstStyle>
            <a:lvl1pPr>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a:spcBef>
                <a:spcPct val="0"/>
              </a:spcBef>
              <a:buClrTx/>
              <a:buSzTx/>
              <a:buFontTx/>
              <a:buNone/>
            </a:pPr>
            <a:r>
              <a:rPr lang="en-US" altLang="vi-VN" sz="4400" i="1" dirty="0" err="1">
                <a:solidFill>
                  <a:schemeClr val="bg1"/>
                </a:solidFill>
                <a:latin typeface="Arial" panose="020B0604020202020204" pitchFamily="34" charset="0"/>
              </a:rPr>
              <a:t>Hãy</a:t>
            </a:r>
            <a:r>
              <a:rPr lang="en-US" altLang="vi-VN" sz="4400" i="1" dirty="0">
                <a:solidFill>
                  <a:schemeClr val="bg1"/>
                </a:solidFill>
                <a:latin typeface="Arial" panose="020B0604020202020204" pitchFamily="34" charset="0"/>
              </a:rPr>
              <a:t> </a:t>
            </a:r>
            <a:r>
              <a:rPr lang="en-US" altLang="vi-VN" sz="4400" i="1" dirty="0" err="1">
                <a:solidFill>
                  <a:schemeClr val="bg1"/>
                </a:solidFill>
                <a:latin typeface="Arial" panose="020B0604020202020204" pitchFamily="34" charset="0"/>
              </a:rPr>
              <a:t>kể</a:t>
            </a:r>
            <a:r>
              <a:rPr lang="en-US" altLang="vi-VN" sz="4400" i="1" dirty="0">
                <a:solidFill>
                  <a:schemeClr val="bg1"/>
                </a:solidFill>
                <a:latin typeface="Arial" panose="020B0604020202020204" pitchFamily="34" charset="0"/>
              </a:rPr>
              <a:t> </a:t>
            </a:r>
            <a:r>
              <a:rPr lang="en-US" altLang="vi-VN" sz="4400" i="1" dirty="0" err="1">
                <a:solidFill>
                  <a:schemeClr val="bg1"/>
                </a:solidFill>
                <a:latin typeface="Arial" panose="020B0604020202020204" pitchFamily="34" charset="0"/>
              </a:rPr>
              <a:t>tên</a:t>
            </a:r>
            <a:r>
              <a:rPr lang="en-US" altLang="vi-VN" sz="4400" i="1" dirty="0">
                <a:solidFill>
                  <a:schemeClr val="bg1"/>
                </a:solidFill>
                <a:latin typeface="Arial" panose="020B0604020202020204" pitchFamily="34" charset="0"/>
              </a:rPr>
              <a:t> </a:t>
            </a:r>
            <a:r>
              <a:rPr lang="en-US" altLang="vi-VN" sz="4400" i="1" dirty="0" err="1">
                <a:solidFill>
                  <a:schemeClr val="bg1"/>
                </a:solidFill>
                <a:latin typeface="Arial" panose="020B0604020202020204" pitchFamily="34" charset="0"/>
              </a:rPr>
              <a:t>một</a:t>
            </a:r>
            <a:r>
              <a:rPr lang="en-US" altLang="vi-VN" sz="4400" i="1" dirty="0">
                <a:solidFill>
                  <a:schemeClr val="bg1"/>
                </a:solidFill>
                <a:latin typeface="Arial" panose="020B0604020202020204" pitchFamily="34" charset="0"/>
              </a:rPr>
              <a:t> </a:t>
            </a:r>
            <a:r>
              <a:rPr lang="en-US" altLang="vi-VN" sz="4400" i="1" dirty="0" err="1">
                <a:solidFill>
                  <a:schemeClr val="bg1"/>
                </a:solidFill>
                <a:latin typeface="Arial" panose="020B0604020202020204" pitchFamily="34" charset="0"/>
              </a:rPr>
              <a:t>số</a:t>
            </a:r>
            <a:r>
              <a:rPr lang="en-US" altLang="vi-VN" sz="4400" i="1" dirty="0">
                <a:solidFill>
                  <a:schemeClr val="bg1"/>
                </a:solidFill>
                <a:latin typeface="Arial" panose="020B0604020202020204" pitchFamily="34" charset="0"/>
              </a:rPr>
              <a:t> </a:t>
            </a:r>
            <a:r>
              <a:rPr lang="en-US" altLang="vi-VN" sz="4400" i="1" dirty="0" err="1">
                <a:solidFill>
                  <a:schemeClr val="bg1"/>
                </a:solidFill>
                <a:latin typeface="Arial" panose="020B0604020202020204" pitchFamily="34" charset="0"/>
              </a:rPr>
              <a:t>đồng</a:t>
            </a:r>
            <a:r>
              <a:rPr lang="en-US" altLang="vi-VN" sz="4400" i="1" dirty="0">
                <a:solidFill>
                  <a:schemeClr val="bg1"/>
                </a:solidFill>
                <a:latin typeface="Arial" panose="020B0604020202020204" pitchFamily="34" charset="0"/>
              </a:rPr>
              <a:t> </a:t>
            </a:r>
            <a:r>
              <a:rPr lang="en-US" altLang="vi-VN" sz="4400" i="1" dirty="0" err="1">
                <a:solidFill>
                  <a:schemeClr val="bg1"/>
                </a:solidFill>
                <a:latin typeface="Arial" panose="020B0604020202020204" pitchFamily="34" charset="0"/>
              </a:rPr>
              <a:t>hồ</a:t>
            </a:r>
            <a:r>
              <a:rPr lang="en-US" altLang="vi-VN" sz="4400" i="1" dirty="0">
                <a:solidFill>
                  <a:schemeClr val="bg1"/>
                </a:solidFill>
                <a:latin typeface="Arial" panose="020B0604020202020204" pitchFamily="34" charset="0"/>
              </a:rPr>
              <a:t> </a:t>
            </a:r>
            <a:r>
              <a:rPr lang="en-US" altLang="vi-VN" sz="4400" i="1" dirty="0" err="1">
                <a:solidFill>
                  <a:schemeClr val="bg1"/>
                </a:solidFill>
                <a:latin typeface="Arial" panose="020B0604020202020204" pitchFamily="34" charset="0"/>
              </a:rPr>
              <a:t>đo</a:t>
            </a:r>
            <a:r>
              <a:rPr lang="en-US" altLang="vi-VN" sz="4400" i="1" dirty="0">
                <a:solidFill>
                  <a:schemeClr val="bg1"/>
                </a:solidFill>
                <a:latin typeface="Arial" panose="020B0604020202020204" pitchFamily="34" charset="0"/>
              </a:rPr>
              <a:t> </a:t>
            </a:r>
            <a:r>
              <a:rPr lang="en-US" altLang="vi-VN" sz="4400" i="1" dirty="0" err="1">
                <a:solidFill>
                  <a:schemeClr val="bg1"/>
                </a:solidFill>
                <a:latin typeface="Arial" panose="020B0604020202020204" pitchFamily="34" charset="0"/>
              </a:rPr>
              <a:t>điện</a:t>
            </a:r>
            <a:r>
              <a:rPr lang="en-US" altLang="vi-VN" sz="4400" i="1" dirty="0">
                <a:solidFill>
                  <a:schemeClr val="bg1"/>
                </a:solidFill>
                <a:latin typeface="Arial" panose="020B0604020202020204" pitchFamily="34" charset="0"/>
              </a:rPr>
              <a:t> </a:t>
            </a:r>
            <a:r>
              <a:rPr lang="en-US" altLang="vi-VN" sz="4400" i="1" dirty="0" err="1">
                <a:solidFill>
                  <a:schemeClr val="bg1"/>
                </a:solidFill>
                <a:latin typeface="Arial" panose="020B0604020202020204" pitchFamily="34" charset="0"/>
              </a:rPr>
              <a:t>mà</a:t>
            </a:r>
            <a:r>
              <a:rPr lang="en-US" altLang="vi-VN" sz="4400" i="1" dirty="0">
                <a:solidFill>
                  <a:schemeClr val="bg1"/>
                </a:solidFill>
                <a:latin typeface="Arial" panose="020B0604020202020204" pitchFamily="34" charset="0"/>
              </a:rPr>
              <a:t> </a:t>
            </a:r>
            <a:r>
              <a:rPr lang="en-US" altLang="vi-VN" sz="4400" i="1" dirty="0" err="1">
                <a:solidFill>
                  <a:schemeClr val="bg1"/>
                </a:solidFill>
                <a:latin typeface="Arial" panose="020B0604020202020204" pitchFamily="34" charset="0"/>
              </a:rPr>
              <a:t>em</a:t>
            </a:r>
            <a:r>
              <a:rPr lang="en-US" altLang="vi-VN" sz="4400" i="1" dirty="0">
                <a:solidFill>
                  <a:schemeClr val="bg1"/>
                </a:solidFill>
                <a:latin typeface="Arial" panose="020B0604020202020204" pitchFamily="34" charset="0"/>
              </a:rPr>
              <a:t> </a:t>
            </a:r>
            <a:r>
              <a:rPr lang="en-US" altLang="vi-VN" sz="4400" i="1" dirty="0" err="1">
                <a:solidFill>
                  <a:schemeClr val="bg1"/>
                </a:solidFill>
                <a:latin typeface="Arial" panose="020B0604020202020204" pitchFamily="34" charset="0"/>
              </a:rPr>
              <a:t>biết</a:t>
            </a:r>
            <a:r>
              <a:rPr lang="en-US" altLang="vi-VN" sz="4400" i="1" dirty="0">
                <a:solidFill>
                  <a:schemeClr val="bg1"/>
                </a:solidFill>
                <a:latin typeface="Arial" panose="020B0604020202020204" pitchFamily="34" charset="0"/>
              </a:rPr>
              <a:t>?</a:t>
            </a:r>
          </a:p>
        </p:txBody>
      </p:sp>
      <p:sp>
        <p:nvSpPr>
          <p:cNvPr id="77833" name="Text Box 9"/>
          <p:cNvSpPr txBox="1">
            <a:spLocks noChangeArrowheads="1"/>
          </p:cNvSpPr>
          <p:nvPr/>
        </p:nvSpPr>
        <p:spPr bwMode="auto">
          <a:xfrm>
            <a:off x="395288" y="3141663"/>
            <a:ext cx="2520950" cy="7016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4000">
                <a:solidFill>
                  <a:srgbClr val="3366FF"/>
                </a:solidFill>
                <a:latin typeface="Arial" charset="0"/>
              </a:rPr>
              <a:t>Đáp án:</a:t>
            </a:r>
          </a:p>
        </p:txBody>
      </p:sp>
      <p:sp>
        <p:nvSpPr>
          <p:cNvPr id="77834" name="Text Box 10"/>
          <p:cNvSpPr txBox="1">
            <a:spLocks noChangeArrowheads="1"/>
          </p:cNvSpPr>
          <p:nvPr/>
        </p:nvSpPr>
        <p:spPr bwMode="auto">
          <a:xfrm>
            <a:off x="2339975" y="3429000"/>
            <a:ext cx="6408738" cy="22875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4800" dirty="0" err="1">
                <a:solidFill>
                  <a:srgbClr val="FF6600"/>
                </a:solidFill>
                <a:latin typeface="Arial" charset="0"/>
              </a:rPr>
              <a:t>Ampe</a:t>
            </a:r>
            <a:r>
              <a:rPr lang="en-US" sz="4800" dirty="0">
                <a:solidFill>
                  <a:srgbClr val="FF6600"/>
                </a:solidFill>
                <a:latin typeface="Arial" charset="0"/>
              </a:rPr>
              <a:t> </a:t>
            </a:r>
            <a:r>
              <a:rPr lang="en-US" sz="4800" dirty="0" err="1">
                <a:solidFill>
                  <a:srgbClr val="FF6600"/>
                </a:solidFill>
                <a:latin typeface="Arial" charset="0"/>
              </a:rPr>
              <a:t>kế</a:t>
            </a:r>
            <a:r>
              <a:rPr lang="en-US" sz="4800" dirty="0">
                <a:solidFill>
                  <a:srgbClr val="FF6600"/>
                </a:solidFill>
                <a:latin typeface="Arial" charset="0"/>
              </a:rPr>
              <a:t>, </a:t>
            </a:r>
            <a:r>
              <a:rPr lang="en-US" sz="4800" dirty="0" err="1">
                <a:solidFill>
                  <a:srgbClr val="FF6600"/>
                </a:solidFill>
                <a:latin typeface="Arial" charset="0"/>
              </a:rPr>
              <a:t>oát</a:t>
            </a:r>
            <a:r>
              <a:rPr lang="en-US" sz="4800" dirty="0">
                <a:solidFill>
                  <a:srgbClr val="FF6600"/>
                </a:solidFill>
                <a:latin typeface="Arial" charset="0"/>
              </a:rPr>
              <a:t> </a:t>
            </a:r>
            <a:r>
              <a:rPr lang="en-US" sz="4800" dirty="0" err="1">
                <a:solidFill>
                  <a:srgbClr val="FF6600"/>
                </a:solidFill>
                <a:latin typeface="Arial" charset="0"/>
              </a:rPr>
              <a:t>kế</a:t>
            </a:r>
            <a:r>
              <a:rPr lang="en-US" sz="4800" dirty="0">
                <a:solidFill>
                  <a:srgbClr val="FF6600"/>
                </a:solidFill>
                <a:latin typeface="Arial" charset="0"/>
              </a:rPr>
              <a:t>, </a:t>
            </a:r>
            <a:r>
              <a:rPr lang="en-US" sz="4800" dirty="0" err="1">
                <a:solidFill>
                  <a:srgbClr val="FF6600"/>
                </a:solidFill>
                <a:latin typeface="Arial" charset="0"/>
              </a:rPr>
              <a:t>vôn</a:t>
            </a:r>
            <a:r>
              <a:rPr lang="en-US" sz="4800" dirty="0">
                <a:solidFill>
                  <a:srgbClr val="FF6600"/>
                </a:solidFill>
                <a:latin typeface="Arial" charset="0"/>
              </a:rPr>
              <a:t> </a:t>
            </a:r>
            <a:r>
              <a:rPr lang="en-US" sz="4800" dirty="0" err="1">
                <a:solidFill>
                  <a:srgbClr val="FF6600"/>
                </a:solidFill>
                <a:latin typeface="Arial" charset="0"/>
              </a:rPr>
              <a:t>kế</a:t>
            </a:r>
            <a:r>
              <a:rPr lang="en-US" sz="4800" dirty="0">
                <a:solidFill>
                  <a:srgbClr val="FF6600"/>
                </a:solidFill>
                <a:latin typeface="Arial" charset="0"/>
              </a:rPr>
              <a:t>, </a:t>
            </a:r>
            <a:r>
              <a:rPr lang="en-US" sz="4800" dirty="0" err="1">
                <a:solidFill>
                  <a:srgbClr val="FF6600"/>
                </a:solidFill>
                <a:latin typeface="Arial" charset="0"/>
              </a:rPr>
              <a:t>công</a:t>
            </a:r>
            <a:r>
              <a:rPr lang="en-US" sz="4800" dirty="0">
                <a:solidFill>
                  <a:srgbClr val="FF6600"/>
                </a:solidFill>
                <a:latin typeface="Arial" charset="0"/>
              </a:rPr>
              <a:t> </a:t>
            </a:r>
            <a:r>
              <a:rPr lang="en-US" sz="4800" dirty="0" err="1">
                <a:solidFill>
                  <a:srgbClr val="FF6600"/>
                </a:solidFill>
                <a:latin typeface="Arial" charset="0"/>
              </a:rPr>
              <a:t>tơ</a:t>
            </a:r>
            <a:r>
              <a:rPr lang="en-US" sz="4800" dirty="0">
                <a:solidFill>
                  <a:srgbClr val="FF6600"/>
                </a:solidFill>
                <a:latin typeface="Arial" charset="0"/>
              </a:rPr>
              <a:t> </a:t>
            </a:r>
            <a:r>
              <a:rPr lang="en-US" sz="4800" dirty="0" err="1">
                <a:solidFill>
                  <a:srgbClr val="FF6600"/>
                </a:solidFill>
                <a:latin typeface="Arial" charset="0"/>
              </a:rPr>
              <a:t>điện</a:t>
            </a:r>
            <a:r>
              <a:rPr lang="en-US" sz="4800" dirty="0">
                <a:solidFill>
                  <a:srgbClr val="FF6600"/>
                </a:solidFill>
                <a:latin typeface="Arial" charset="0"/>
              </a:rPr>
              <a:t>, </a:t>
            </a:r>
            <a:r>
              <a:rPr lang="en-US" sz="4800" dirty="0" err="1">
                <a:solidFill>
                  <a:srgbClr val="FF6600"/>
                </a:solidFill>
                <a:latin typeface="Arial" charset="0"/>
              </a:rPr>
              <a:t>ôm</a:t>
            </a:r>
            <a:r>
              <a:rPr lang="en-US" sz="4800" dirty="0">
                <a:solidFill>
                  <a:srgbClr val="FF6600"/>
                </a:solidFill>
                <a:latin typeface="Arial" charset="0"/>
              </a:rPr>
              <a:t> </a:t>
            </a:r>
            <a:r>
              <a:rPr lang="en-US" sz="4800" dirty="0" err="1">
                <a:solidFill>
                  <a:srgbClr val="FF6600"/>
                </a:solidFill>
                <a:latin typeface="Arial" charset="0"/>
              </a:rPr>
              <a:t>kế</a:t>
            </a:r>
            <a:r>
              <a:rPr lang="en-US" sz="4800" dirty="0">
                <a:solidFill>
                  <a:srgbClr val="FF6600"/>
                </a:solidFill>
                <a:latin typeface="Arial" charset="0"/>
              </a:rPr>
              <a:t>, </a:t>
            </a:r>
            <a:r>
              <a:rPr lang="en-US" sz="4800" dirty="0" err="1">
                <a:solidFill>
                  <a:srgbClr val="FF6600"/>
                </a:solidFill>
                <a:latin typeface="Arial" charset="0"/>
              </a:rPr>
              <a:t>đồng</a:t>
            </a:r>
            <a:r>
              <a:rPr lang="en-US" sz="4800" dirty="0">
                <a:solidFill>
                  <a:srgbClr val="FF6600"/>
                </a:solidFill>
                <a:latin typeface="Arial" charset="0"/>
              </a:rPr>
              <a:t> </a:t>
            </a:r>
            <a:r>
              <a:rPr lang="en-US" sz="4800" dirty="0" err="1">
                <a:solidFill>
                  <a:srgbClr val="FF6600"/>
                </a:solidFill>
                <a:latin typeface="Arial" charset="0"/>
              </a:rPr>
              <a:t>hồ</a:t>
            </a:r>
            <a:r>
              <a:rPr lang="en-US" sz="4800" dirty="0">
                <a:solidFill>
                  <a:srgbClr val="FF6600"/>
                </a:solidFill>
                <a:latin typeface="Arial" charset="0"/>
              </a:rPr>
              <a:t> </a:t>
            </a:r>
            <a:r>
              <a:rPr lang="en-US" sz="4800" dirty="0" err="1">
                <a:solidFill>
                  <a:srgbClr val="FF6600"/>
                </a:solidFill>
                <a:latin typeface="Arial" charset="0"/>
              </a:rPr>
              <a:t>vạn</a:t>
            </a:r>
            <a:r>
              <a:rPr lang="en-US" sz="4800" dirty="0">
                <a:solidFill>
                  <a:srgbClr val="FF6600"/>
                </a:solidFill>
                <a:latin typeface="Arial" charset="0"/>
              </a:rPr>
              <a:t> </a:t>
            </a:r>
            <a:r>
              <a:rPr lang="en-US" sz="4800" dirty="0" err="1">
                <a:solidFill>
                  <a:srgbClr val="FF6600"/>
                </a:solidFill>
                <a:latin typeface="Arial" charset="0"/>
              </a:rPr>
              <a:t>năng</a:t>
            </a:r>
            <a:r>
              <a:rPr lang="en-US" sz="4800" dirty="0">
                <a:solidFill>
                  <a:srgbClr val="FF6600"/>
                </a:solidFill>
                <a:latin typeface="Arial" charset="0"/>
              </a:rPr>
              <a:t>.</a:t>
            </a:r>
          </a:p>
        </p:txBody>
      </p:sp>
      <p:sp>
        <p:nvSpPr>
          <p:cNvPr id="5" name="Text Box 5"/>
          <p:cNvSpPr txBox="1">
            <a:spLocks noChangeArrowheads="1"/>
          </p:cNvSpPr>
          <p:nvPr/>
        </p:nvSpPr>
        <p:spPr bwMode="auto">
          <a:xfrm>
            <a:off x="0" y="-99392"/>
            <a:ext cx="7488237" cy="646331"/>
          </a:xfrm>
          <a:prstGeom prst="rect">
            <a:avLst/>
          </a:prstGeom>
          <a:noFill/>
          <a:ln w="9525">
            <a:noFill/>
            <a:miter lim="800000"/>
            <a:headEnd/>
            <a:tailEnd/>
          </a:ln>
          <a:effectLst>
            <a:prstShdw prst="shdw17" dist="17961" dir="2700000">
              <a:srgbClr val="F0A22E">
                <a:gamma/>
                <a:shade val="60000"/>
                <a:invGamma/>
              </a:srgbClr>
            </a:prstShdw>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n-US" sz="3600" kern="0" dirty="0">
                <a:solidFill>
                  <a:srgbClr val="FF0000"/>
                </a:solidFill>
                <a:latin typeface="Arial" charset="0"/>
              </a:rPr>
              <a:t>1</a:t>
            </a:r>
            <a:r>
              <a:rPr kumimoji="0" lang="en-US" sz="3600" b="0" i="0" u="none" strike="noStrike" kern="0" cap="none" spc="0" normalizeH="0" baseline="0" noProof="0" dirty="0" smtClean="0">
                <a:ln>
                  <a:noFill/>
                </a:ln>
                <a:solidFill>
                  <a:srgbClr val="FF0000"/>
                </a:solidFill>
                <a:effectLst/>
                <a:uLnTx/>
                <a:uFillTx/>
                <a:latin typeface="Arial" charset="0"/>
              </a:rPr>
              <a:t>. </a:t>
            </a:r>
            <a:r>
              <a:rPr kumimoji="0" lang="en-US" sz="3600" b="0" i="0" u="none" strike="noStrike" kern="0" cap="none" spc="0" normalizeH="0" baseline="0" noProof="0" dirty="0" err="1" smtClean="0">
                <a:ln>
                  <a:noFill/>
                </a:ln>
                <a:solidFill>
                  <a:srgbClr val="FF0000"/>
                </a:solidFill>
                <a:effectLst/>
                <a:uLnTx/>
                <a:uFillTx/>
                <a:latin typeface="Arial" charset="0"/>
              </a:rPr>
              <a:t>Tìm</a:t>
            </a:r>
            <a:r>
              <a:rPr kumimoji="0" lang="en-US" sz="3600" b="0" i="0" u="none" strike="noStrike" kern="0" cap="none" spc="0" normalizeH="0" noProof="0" dirty="0" smtClean="0">
                <a:ln>
                  <a:noFill/>
                </a:ln>
                <a:solidFill>
                  <a:srgbClr val="FF0000"/>
                </a:solidFill>
                <a:effectLst/>
                <a:uLnTx/>
                <a:uFillTx/>
                <a:latin typeface="Arial" charset="0"/>
              </a:rPr>
              <a:t> </a:t>
            </a:r>
            <a:r>
              <a:rPr kumimoji="0" lang="en-US" sz="3600" b="0" i="0" u="none" strike="noStrike" kern="0" cap="none" spc="0" normalizeH="0" noProof="0" dirty="0" err="1" smtClean="0">
                <a:ln>
                  <a:noFill/>
                </a:ln>
                <a:solidFill>
                  <a:srgbClr val="FF0000"/>
                </a:solidFill>
                <a:effectLst/>
                <a:uLnTx/>
                <a:uFillTx/>
                <a:latin typeface="Arial" charset="0"/>
              </a:rPr>
              <a:t>hiểu</a:t>
            </a:r>
            <a:r>
              <a:rPr kumimoji="0" lang="en-US" sz="3600" b="0" i="0" u="none" strike="noStrike" kern="0" cap="none" spc="0" normalizeH="0" noProof="0" dirty="0" smtClean="0">
                <a:ln>
                  <a:noFill/>
                </a:ln>
                <a:solidFill>
                  <a:srgbClr val="FF0000"/>
                </a:solidFill>
                <a:effectLst/>
                <a:uLnTx/>
                <a:uFillTx/>
                <a:latin typeface="Arial" charset="0"/>
              </a:rPr>
              <a:t> </a:t>
            </a:r>
            <a:r>
              <a:rPr kumimoji="0" lang="en-US" sz="3600" b="0" i="0" u="none" strike="noStrike" kern="0" cap="none" spc="0" normalizeH="0" noProof="0" dirty="0" err="1" smtClean="0">
                <a:ln>
                  <a:noFill/>
                </a:ln>
                <a:solidFill>
                  <a:srgbClr val="FF0000"/>
                </a:solidFill>
                <a:effectLst/>
                <a:uLnTx/>
                <a:uFillTx/>
                <a:latin typeface="Arial" charset="0"/>
              </a:rPr>
              <a:t>dụng</a:t>
            </a:r>
            <a:r>
              <a:rPr kumimoji="0" lang="en-US" sz="3600" b="0" i="0" u="none" strike="noStrike" kern="0" cap="none" spc="0" normalizeH="0" noProof="0" dirty="0" smtClean="0">
                <a:ln>
                  <a:noFill/>
                </a:ln>
                <a:solidFill>
                  <a:srgbClr val="FF0000"/>
                </a:solidFill>
                <a:effectLst/>
                <a:uLnTx/>
                <a:uFillTx/>
                <a:latin typeface="Arial" charset="0"/>
              </a:rPr>
              <a:t> </a:t>
            </a:r>
            <a:r>
              <a:rPr kumimoji="0" lang="en-US" sz="3600" b="0" i="0" u="none" strike="noStrike" kern="0" cap="none" spc="0" normalizeH="0" noProof="0" dirty="0" err="1" smtClean="0">
                <a:ln>
                  <a:noFill/>
                </a:ln>
                <a:solidFill>
                  <a:srgbClr val="FF0000"/>
                </a:solidFill>
                <a:effectLst/>
                <a:uLnTx/>
                <a:uFillTx/>
                <a:latin typeface="Arial" charset="0"/>
              </a:rPr>
              <a:t>cụ</a:t>
            </a:r>
            <a:r>
              <a:rPr kumimoji="0" lang="en-US" sz="3600" b="0" i="0" u="none" strike="noStrike" kern="0" cap="none" spc="0" normalizeH="0" noProof="0" dirty="0" smtClean="0">
                <a:ln>
                  <a:noFill/>
                </a:ln>
                <a:solidFill>
                  <a:srgbClr val="FF0000"/>
                </a:solidFill>
                <a:effectLst/>
                <a:uLnTx/>
                <a:uFillTx/>
                <a:latin typeface="Arial" charset="0"/>
              </a:rPr>
              <a:t> </a:t>
            </a:r>
            <a:r>
              <a:rPr kumimoji="0" lang="en-US" sz="3600" b="0" i="0" u="none" strike="noStrike" kern="0" cap="none" spc="0" normalizeH="0" noProof="0" dirty="0" err="1" smtClean="0">
                <a:ln>
                  <a:noFill/>
                </a:ln>
                <a:solidFill>
                  <a:srgbClr val="FF0000"/>
                </a:solidFill>
                <a:effectLst/>
                <a:uLnTx/>
                <a:uFillTx/>
                <a:latin typeface="Arial" charset="0"/>
              </a:rPr>
              <a:t>đo</a:t>
            </a:r>
            <a:r>
              <a:rPr kumimoji="0" lang="en-US" sz="3600" b="0" i="0" u="none" strike="noStrike" kern="0" cap="none" spc="0" normalizeH="0" noProof="0" dirty="0" smtClean="0">
                <a:ln>
                  <a:noFill/>
                </a:ln>
                <a:solidFill>
                  <a:srgbClr val="FF0000"/>
                </a:solidFill>
                <a:effectLst/>
                <a:uLnTx/>
                <a:uFillTx/>
                <a:latin typeface="Arial" charset="0"/>
              </a:rPr>
              <a:t> </a:t>
            </a:r>
            <a:r>
              <a:rPr kumimoji="0" lang="en-US" sz="3600" b="0" i="0" u="none" strike="noStrike" kern="0" cap="none" spc="0" normalizeH="0" noProof="0" dirty="0" err="1" smtClean="0">
                <a:ln>
                  <a:noFill/>
                </a:ln>
                <a:solidFill>
                  <a:srgbClr val="FF0000"/>
                </a:solidFill>
                <a:effectLst/>
                <a:uLnTx/>
                <a:uFillTx/>
                <a:latin typeface="Arial" charset="0"/>
              </a:rPr>
              <a:t>điện</a:t>
            </a:r>
            <a:endParaRPr kumimoji="0" lang="en-US" sz="3600" b="0" i="0" u="none" strike="noStrike" kern="0" cap="none" spc="0" normalizeH="0" baseline="0" noProof="0" dirty="0">
              <a:ln>
                <a:noFill/>
              </a:ln>
              <a:solidFill>
                <a:srgbClr val="FF0000"/>
              </a:solidFill>
              <a:effectLst/>
              <a:uLnTx/>
              <a:uFillTx/>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4" presetClass="entr" presetSubtype="16" fill="hold" grpId="0" nodeType="withEffect">
                                  <p:stCondLst>
                                    <p:cond delay="0"/>
                                  </p:stCondLst>
                                  <p:childTnLst>
                                    <p:set>
                                      <p:cBhvr>
                                        <p:cTn id="10" dur="1" fill="hold">
                                          <p:stCondLst>
                                            <p:cond delay="0"/>
                                          </p:stCondLst>
                                        </p:cTn>
                                        <p:tgtEl>
                                          <p:spTgt spid="77833"/>
                                        </p:tgtEl>
                                        <p:attrNameLst>
                                          <p:attrName>style.visibility</p:attrName>
                                        </p:attrNameLst>
                                      </p:cBhvr>
                                      <p:to>
                                        <p:strVal val="visible"/>
                                      </p:to>
                                    </p:set>
                                    <p:animEffect transition="in" filter="box(in)">
                                      <p:cBhvr>
                                        <p:cTn id="11" dur="500"/>
                                        <p:tgtEl>
                                          <p:spTgt spid="7783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6" fill="hold" grpId="0" nodeType="clickEffect">
                                  <p:stCondLst>
                                    <p:cond delay="0"/>
                                  </p:stCondLst>
                                  <p:childTnLst>
                                    <p:set>
                                      <p:cBhvr>
                                        <p:cTn id="15" dur="1" fill="hold">
                                          <p:stCondLst>
                                            <p:cond delay="0"/>
                                          </p:stCondLst>
                                        </p:cTn>
                                        <p:tgtEl>
                                          <p:spTgt spid="77834"/>
                                        </p:tgtEl>
                                        <p:attrNameLst>
                                          <p:attrName>style.visibility</p:attrName>
                                        </p:attrNameLst>
                                      </p:cBhvr>
                                      <p:to>
                                        <p:strVal val="visible"/>
                                      </p:to>
                                    </p:set>
                                    <p:animEffect transition="in" filter="barn(inHorizontal)">
                                      <p:cBhvr>
                                        <p:cTn id="16" dur="500"/>
                                        <p:tgtEl>
                                          <p:spTgt spid="77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7833" grpId="0"/>
      <p:bldP spid="7783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6280150" y="857250"/>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endParaRPr lang="en-US" sz="1800">
              <a:latin typeface="Arial" charset="0"/>
            </a:endParaRPr>
          </a:p>
        </p:txBody>
      </p:sp>
      <p:pic>
        <p:nvPicPr>
          <p:cNvPr id="34829" name="Picture 13" descr="400px-Tongte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404813"/>
            <a:ext cx="5040313"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Picture 16" descr="voltmeter_lg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144" y="260648"/>
            <a:ext cx="282098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17" descr="ist2_2874889_voltme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3429000"/>
            <a:ext cx="30607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18" descr="voltmete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8000" y="3509963"/>
            <a:ext cx="428625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1"/>
          <p:cNvSpPr txBox="1">
            <a:spLocks noChangeArrowheads="1"/>
          </p:cNvSpPr>
          <p:nvPr/>
        </p:nvSpPr>
        <p:spPr bwMode="auto">
          <a:xfrm>
            <a:off x="2916238" y="6489700"/>
            <a:ext cx="3116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a:solidFill>
                  <a:srgbClr val="0000CC"/>
                </a:solidFill>
                <a:latin typeface="Times New Roman" panose="02020603050405020304" pitchFamily="18" charset="0"/>
                <a:cs typeface="Times New Roman" panose="02020603050405020304" pitchFamily="18" charset="0"/>
              </a:rPr>
              <a:t>Một số loại đồng hồ đo điện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4832"/>
                                        </p:tgtEl>
                                        <p:attrNameLst>
                                          <p:attrName>style.visibility</p:attrName>
                                        </p:attrNameLst>
                                      </p:cBhvr>
                                      <p:to>
                                        <p:strVal val="visible"/>
                                      </p:to>
                                    </p:set>
                                    <p:animEffect transition="in" filter="checkerboard(across)">
                                      <p:cBhvr>
                                        <p:cTn id="7" dur="500"/>
                                        <p:tgtEl>
                                          <p:spTgt spid="34832"/>
                                        </p:tgtEl>
                                      </p:cBhvr>
                                    </p:animEffect>
                                  </p:childTnLst>
                                </p:cTn>
                              </p:par>
                              <p:par>
                                <p:cTn id="8" presetID="5" presetClass="entr" presetSubtype="10" fill="hold" nodeType="withEffect">
                                  <p:stCondLst>
                                    <p:cond delay="0"/>
                                  </p:stCondLst>
                                  <p:childTnLst>
                                    <p:set>
                                      <p:cBhvr>
                                        <p:cTn id="9" dur="1" fill="hold">
                                          <p:stCondLst>
                                            <p:cond delay="0"/>
                                          </p:stCondLst>
                                        </p:cTn>
                                        <p:tgtEl>
                                          <p:spTgt spid="34829"/>
                                        </p:tgtEl>
                                        <p:attrNameLst>
                                          <p:attrName>style.visibility</p:attrName>
                                        </p:attrNameLst>
                                      </p:cBhvr>
                                      <p:to>
                                        <p:strVal val="visible"/>
                                      </p:to>
                                    </p:set>
                                    <p:animEffect transition="in" filter="checkerboard(across)">
                                      <p:cBhvr>
                                        <p:cTn id="10" dur="500"/>
                                        <p:tgtEl>
                                          <p:spTgt spid="34829"/>
                                        </p:tgtEl>
                                      </p:cBhvr>
                                    </p:animEffect>
                                  </p:childTnLst>
                                </p:cTn>
                              </p:par>
                              <p:par>
                                <p:cTn id="11" presetID="5" presetClass="entr" presetSubtype="10" fill="hold" nodeType="withEffect">
                                  <p:stCondLst>
                                    <p:cond delay="0"/>
                                  </p:stCondLst>
                                  <p:childTnLst>
                                    <p:set>
                                      <p:cBhvr>
                                        <p:cTn id="12" dur="1" fill="hold">
                                          <p:stCondLst>
                                            <p:cond delay="0"/>
                                          </p:stCondLst>
                                        </p:cTn>
                                        <p:tgtEl>
                                          <p:spTgt spid="34833"/>
                                        </p:tgtEl>
                                        <p:attrNameLst>
                                          <p:attrName>style.visibility</p:attrName>
                                        </p:attrNameLst>
                                      </p:cBhvr>
                                      <p:to>
                                        <p:strVal val="visible"/>
                                      </p:to>
                                    </p:set>
                                    <p:animEffect transition="in" filter="checkerboard(across)">
                                      <p:cBhvr>
                                        <p:cTn id="13" dur="500"/>
                                        <p:tgtEl>
                                          <p:spTgt spid="34833"/>
                                        </p:tgtEl>
                                      </p:cBhvr>
                                    </p:animEffect>
                                  </p:childTnLst>
                                </p:cTn>
                              </p:par>
                              <p:par>
                                <p:cTn id="14" presetID="5" presetClass="entr" presetSubtype="10" fill="hold" nodeType="withEffect">
                                  <p:stCondLst>
                                    <p:cond delay="0"/>
                                  </p:stCondLst>
                                  <p:childTnLst>
                                    <p:set>
                                      <p:cBhvr>
                                        <p:cTn id="15" dur="1" fill="hold">
                                          <p:stCondLst>
                                            <p:cond delay="0"/>
                                          </p:stCondLst>
                                        </p:cTn>
                                        <p:tgtEl>
                                          <p:spTgt spid="34834"/>
                                        </p:tgtEl>
                                        <p:attrNameLst>
                                          <p:attrName>style.visibility</p:attrName>
                                        </p:attrNameLst>
                                      </p:cBhvr>
                                      <p:to>
                                        <p:strVal val="visible"/>
                                      </p:to>
                                    </p:set>
                                    <p:animEffect transition="in" filter="checkerboard(across)">
                                      <p:cBhvr>
                                        <p:cTn id="16" dur="500"/>
                                        <p:tgtEl>
                                          <p:spTgt spid="34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6280150" y="857250"/>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endParaRPr lang="en-US" sz="1800">
              <a:latin typeface="Arial" charset="0"/>
            </a:endParaRPr>
          </a:p>
        </p:txBody>
      </p:sp>
      <p:pic>
        <p:nvPicPr>
          <p:cNvPr id="151556" name="Picture 4" descr="amperem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3789363"/>
            <a:ext cx="4392613"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7" name="Picture 5" descr="amperemeter1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260350"/>
            <a:ext cx="338455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9" name="Picture 7" descr="ist2_1743779_ampereme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3644900"/>
            <a:ext cx="3240087"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0" name="Picture 8" descr="amperezan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5738" y="582613"/>
            <a:ext cx="4751387"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6"/>
          <p:cNvSpPr txBox="1">
            <a:spLocks noChangeArrowheads="1"/>
          </p:cNvSpPr>
          <p:nvPr/>
        </p:nvSpPr>
        <p:spPr bwMode="auto">
          <a:xfrm>
            <a:off x="2916238" y="6489700"/>
            <a:ext cx="3116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a:solidFill>
                  <a:srgbClr val="0000CC"/>
                </a:solidFill>
                <a:latin typeface="Times New Roman" panose="02020603050405020304" pitchFamily="18" charset="0"/>
                <a:cs typeface="Times New Roman" panose="02020603050405020304" pitchFamily="18" charset="0"/>
              </a:rPr>
              <a:t>Một số loại đồng hồ đo điện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51557"/>
                                        </p:tgtEl>
                                        <p:attrNameLst>
                                          <p:attrName>style.visibility</p:attrName>
                                        </p:attrNameLst>
                                      </p:cBhvr>
                                      <p:to>
                                        <p:strVal val="visible"/>
                                      </p:to>
                                    </p:set>
                                    <p:animEffect transition="in" filter="checkerboard(across)">
                                      <p:cBhvr>
                                        <p:cTn id="7" dur="500"/>
                                        <p:tgtEl>
                                          <p:spTgt spid="151557"/>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151560"/>
                                        </p:tgtEl>
                                        <p:attrNameLst>
                                          <p:attrName>style.visibility</p:attrName>
                                        </p:attrNameLst>
                                      </p:cBhvr>
                                      <p:to>
                                        <p:strVal val="visible"/>
                                      </p:to>
                                    </p:set>
                                    <p:animEffect transition="in" filter="checkerboard(across)">
                                      <p:cBhvr>
                                        <p:cTn id="11" dur="500"/>
                                        <p:tgtEl>
                                          <p:spTgt spid="151560"/>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151559"/>
                                        </p:tgtEl>
                                        <p:attrNameLst>
                                          <p:attrName>style.visibility</p:attrName>
                                        </p:attrNameLst>
                                      </p:cBhvr>
                                      <p:to>
                                        <p:strVal val="visible"/>
                                      </p:to>
                                    </p:set>
                                    <p:animEffect transition="in" filter="checkerboard(across)">
                                      <p:cBhvr>
                                        <p:cTn id="15" dur="500"/>
                                        <p:tgtEl>
                                          <p:spTgt spid="151559"/>
                                        </p:tgtEl>
                                      </p:cBhvr>
                                    </p:animEffect>
                                  </p:child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151556"/>
                                        </p:tgtEl>
                                        <p:attrNameLst>
                                          <p:attrName>style.visibility</p:attrName>
                                        </p:attrNameLst>
                                      </p:cBhvr>
                                      <p:to>
                                        <p:strVal val="visible"/>
                                      </p:to>
                                    </p:set>
                                    <p:animEffect transition="in" filter="checkerboard(across)">
                                      <p:cBhvr>
                                        <p:cTn id="19" dur="500"/>
                                        <p:tgtEl>
                                          <p:spTgt spid="151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6280150" y="857250"/>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endParaRPr lang="en-US" sz="1800">
              <a:latin typeface="Arial" charset="0"/>
            </a:endParaRPr>
          </a:p>
        </p:txBody>
      </p:sp>
      <p:pic>
        <p:nvPicPr>
          <p:cNvPr id="155655" name="Picture 7" descr="voltm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404813"/>
            <a:ext cx="24384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6" name="Picture 8" descr="voltmeter-battery-pack1-005-320x3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15888"/>
            <a:ext cx="3608388"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7" name="Picture 9" descr="tkmm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4043363"/>
            <a:ext cx="3529012"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5"/>
          <p:cNvSpPr txBox="1">
            <a:spLocks noChangeArrowheads="1"/>
          </p:cNvSpPr>
          <p:nvPr/>
        </p:nvSpPr>
        <p:spPr bwMode="auto">
          <a:xfrm>
            <a:off x="231775" y="6437313"/>
            <a:ext cx="3116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a:solidFill>
                  <a:srgbClr val="0000CC"/>
                </a:solidFill>
                <a:latin typeface="Times New Roman" panose="02020603050405020304" pitchFamily="18" charset="0"/>
                <a:cs typeface="Times New Roman" panose="02020603050405020304" pitchFamily="18" charset="0"/>
              </a:rPr>
              <a:t>Một số loại đồng hồ đo điện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55655"/>
                                        </p:tgtEl>
                                        <p:attrNameLst>
                                          <p:attrName>style.visibility</p:attrName>
                                        </p:attrNameLst>
                                      </p:cBhvr>
                                      <p:to>
                                        <p:strVal val="visible"/>
                                      </p:to>
                                    </p:set>
                                    <p:animEffect transition="in" filter="diamond(in)">
                                      <p:cBhvr>
                                        <p:cTn id="7" dur="2000"/>
                                        <p:tgtEl>
                                          <p:spTgt spid="155655"/>
                                        </p:tgtEl>
                                      </p:cBhvr>
                                    </p:animEffect>
                                  </p:childTnLst>
                                </p:cTn>
                              </p:par>
                            </p:childTnLst>
                          </p:cTn>
                        </p:par>
                        <p:par>
                          <p:cTn id="8" fill="hold" nodeType="afterGroup">
                            <p:stCondLst>
                              <p:cond delay="2000"/>
                            </p:stCondLst>
                            <p:childTnLst>
                              <p:par>
                                <p:cTn id="9" presetID="8" presetClass="entr" presetSubtype="16" fill="hold" nodeType="afterEffect">
                                  <p:stCondLst>
                                    <p:cond delay="0"/>
                                  </p:stCondLst>
                                  <p:childTnLst>
                                    <p:set>
                                      <p:cBhvr>
                                        <p:cTn id="10" dur="1" fill="hold">
                                          <p:stCondLst>
                                            <p:cond delay="0"/>
                                          </p:stCondLst>
                                        </p:cTn>
                                        <p:tgtEl>
                                          <p:spTgt spid="155656"/>
                                        </p:tgtEl>
                                        <p:attrNameLst>
                                          <p:attrName>style.visibility</p:attrName>
                                        </p:attrNameLst>
                                      </p:cBhvr>
                                      <p:to>
                                        <p:strVal val="visible"/>
                                      </p:to>
                                    </p:set>
                                    <p:animEffect transition="in" filter="diamond(in)">
                                      <p:cBhvr>
                                        <p:cTn id="11" dur="2000"/>
                                        <p:tgtEl>
                                          <p:spTgt spid="155656"/>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155657"/>
                                        </p:tgtEl>
                                        <p:attrNameLst>
                                          <p:attrName>style.visibility</p:attrName>
                                        </p:attrNameLst>
                                      </p:cBhvr>
                                      <p:to>
                                        <p:strVal val="visible"/>
                                      </p:to>
                                    </p:set>
                                    <p:animEffect transition="in" filter="diamond(in)">
                                      <p:cBhvr>
                                        <p:cTn id="15" dur="2000"/>
                                        <p:tgtEl>
                                          <p:spTgt spid="155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6280150" y="857250"/>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endParaRPr lang="en-US" sz="1800">
              <a:latin typeface="Arial" charset="0"/>
            </a:endParaRPr>
          </a:p>
        </p:txBody>
      </p:sp>
      <p:pic>
        <p:nvPicPr>
          <p:cNvPr id="159751" name="Picture 7" descr="wattm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338" y="241300"/>
            <a:ext cx="241617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2" name="Picture 8" descr="wattmete_th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8675" y="3860800"/>
            <a:ext cx="234632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3" name="Picture 9" descr="W4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 y="331788"/>
            <a:ext cx="24225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5" name="Picture 11" descr="86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0075" y="333375"/>
            <a:ext cx="2871788"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Box 7"/>
          <p:cNvSpPr txBox="1">
            <a:spLocks noChangeArrowheads="1"/>
          </p:cNvSpPr>
          <p:nvPr/>
        </p:nvSpPr>
        <p:spPr bwMode="auto">
          <a:xfrm>
            <a:off x="2916238" y="6489700"/>
            <a:ext cx="3116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a:solidFill>
                  <a:srgbClr val="0000CC"/>
                </a:solidFill>
                <a:latin typeface="Times New Roman" panose="02020603050405020304" pitchFamily="18" charset="0"/>
                <a:cs typeface="Times New Roman" panose="02020603050405020304" pitchFamily="18" charset="0"/>
              </a:rPr>
              <a:t>Một số loại đồng hồ đo điện</a:t>
            </a:r>
          </a:p>
        </p:txBody>
      </p:sp>
      <p:pic>
        <p:nvPicPr>
          <p:cNvPr id="31753" name="Picture 9" descr="Káº¿t quáº£ hÃ¬nh áº£nh cho dong ho van na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988" y="3321050"/>
            <a:ext cx="410527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159746"/>
                                        </p:tgtEl>
                                        <p:attrNameLst>
                                          <p:attrName>style.visibility</p:attrName>
                                        </p:attrNameLst>
                                      </p:cBhvr>
                                      <p:to>
                                        <p:strVal val="visible"/>
                                      </p:to>
                                    </p:set>
                                    <p:animEffect transition="in" filter="wipe(down)">
                                      <p:cBhvr>
                                        <p:cTn id="7" dur="500"/>
                                        <p:tgtEl>
                                          <p:spTgt spid="159746"/>
                                        </p:tgtEl>
                                      </p:cBhvr>
                                    </p:animEffect>
                                  </p:childTnLst>
                                </p:cTn>
                              </p:par>
                              <p:par>
                                <p:cTn id="8" presetID="22" presetClass="entr" presetSubtype="4" fill="hold" nodeType="withEffect">
                                  <p:stCondLst>
                                    <p:cond delay="0"/>
                                  </p:stCondLst>
                                  <p:childTnLst>
                                    <p:set>
                                      <p:cBhvr>
                                        <p:cTn id="9" dur="1" fill="hold">
                                          <p:stCondLst>
                                            <p:cond delay="0"/>
                                          </p:stCondLst>
                                        </p:cTn>
                                        <p:tgtEl>
                                          <p:spTgt spid="159751"/>
                                        </p:tgtEl>
                                        <p:attrNameLst>
                                          <p:attrName>style.visibility</p:attrName>
                                        </p:attrNameLst>
                                      </p:cBhvr>
                                      <p:to>
                                        <p:strVal val="visible"/>
                                      </p:to>
                                    </p:set>
                                    <p:animEffect transition="in" filter="wipe(down)">
                                      <p:cBhvr>
                                        <p:cTn id="10" dur="500"/>
                                        <p:tgtEl>
                                          <p:spTgt spid="159751"/>
                                        </p:tgtEl>
                                      </p:cBhvr>
                                    </p:animEffect>
                                  </p:childTnLst>
                                </p:cTn>
                              </p:par>
                              <p:par>
                                <p:cTn id="11" presetID="22" presetClass="entr" presetSubtype="4" fill="hold" nodeType="withEffect">
                                  <p:stCondLst>
                                    <p:cond delay="0"/>
                                  </p:stCondLst>
                                  <p:childTnLst>
                                    <p:set>
                                      <p:cBhvr>
                                        <p:cTn id="12" dur="1" fill="hold">
                                          <p:stCondLst>
                                            <p:cond delay="0"/>
                                          </p:stCondLst>
                                        </p:cTn>
                                        <p:tgtEl>
                                          <p:spTgt spid="159752"/>
                                        </p:tgtEl>
                                        <p:attrNameLst>
                                          <p:attrName>style.visibility</p:attrName>
                                        </p:attrNameLst>
                                      </p:cBhvr>
                                      <p:to>
                                        <p:strVal val="visible"/>
                                      </p:to>
                                    </p:set>
                                    <p:animEffect transition="in" filter="wipe(down)">
                                      <p:cBhvr>
                                        <p:cTn id="13" dur="500"/>
                                        <p:tgtEl>
                                          <p:spTgt spid="159752"/>
                                        </p:tgtEl>
                                      </p:cBhvr>
                                    </p:animEffect>
                                  </p:childTnLst>
                                </p:cTn>
                              </p:par>
                              <p:par>
                                <p:cTn id="14" presetID="22" presetClass="entr" presetSubtype="4" fill="hold" nodeType="withEffect">
                                  <p:stCondLst>
                                    <p:cond delay="0"/>
                                  </p:stCondLst>
                                  <p:childTnLst>
                                    <p:set>
                                      <p:cBhvr>
                                        <p:cTn id="15" dur="1" fill="hold">
                                          <p:stCondLst>
                                            <p:cond delay="0"/>
                                          </p:stCondLst>
                                        </p:cTn>
                                        <p:tgtEl>
                                          <p:spTgt spid="159753"/>
                                        </p:tgtEl>
                                        <p:attrNameLst>
                                          <p:attrName>style.visibility</p:attrName>
                                        </p:attrNameLst>
                                      </p:cBhvr>
                                      <p:to>
                                        <p:strVal val="visible"/>
                                      </p:to>
                                    </p:set>
                                    <p:animEffect transition="in" filter="wipe(down)">
                                      <p:cBhvr>
                                        <p:cTn id="16" dur="500"/>
                                        <p:tgtEl>
                                          <p:spTgt spid="159753"/>
                                        </p:tgtEl>
                                      </p:cBhvr>
                                    </p:animEffect>
                                  </p:childTnLst>
                                </p:cTn>
                              </p:par>
                              <p:par>
                                <p:cTn id="17" presetID="22" presetClass="entr" presetSubtype="4" fill="hold" nodeType="withEffect">
                                  <p:stCondLst>
                                    <p:cond delay="0"/>
                                  </p:stCondLst>
                                  <p:childTnLst>
                                    <p:set>
                                      <p:cBhvr>
                                        <p:cTn id="18" dur="1" fill="hold">
                                          <p:stCondLst>
                                            <p:cond delay="0"/>
                                          </p:stCondLst>
                                        </p:cTn>
                                        <p:tgtEl>
                                          <p:spTgt spid="159755"/>
                                        </p:tgtEl>
                                        <p:attrNameLst>
                                          <p:attrName>style.visibility</p:attrName>
                                        </p:attrNameLst>
                                      </p:cBhvr>
                                      <p:to>
                                        <p:strVal val="visible"/>
                                      </p:to>
                                    </p:set>
                                    <p:animEffect transition="in" filter="wipe(down)">
                                      <p:cBhvr>
                                        <p:cTn id="19" dur="500"/>
                                        <p:tgtEl>
                                          <p:spTgt spid="159755"/>
                                        </p:tgtEl>
                                      </p:cBhvr>
                                    </p:animEffect>
                                  </p:childTnLst>
                                </p:cTn>
                              </p:par>
                              <p:par>
                                <p:cTn id="20" presetID="22" presetClass="entr" presetSubtype="4" fill="hold" nodeType="withEffect">
                                  <p:stCondLst>
                                    <p:cond delay="0"/>
                                  </p:stCondLst>
                                  <p:childTnLst>
                                    <p:set>
                                      <p:cBhvr>
                                        <p:cTn id="21" dur="1" fill="hold">
                                          <p:stCondLst>
                                            <p:cond delay="0"/>
                                          </p:stCondLst>
                                        </p:cTn>
                                        <p:tgtEl>
                                          <p:spTgt spid="31753"/>
                                        </p:tgtEl>
                                        <p:attrNameLst>
                                          <p:attrName>style.visibility</p:attrName>
                                        </p:attrNameLst>
                                      </p:cBhvr>
                                      <p:to>
                                        <p:strVal val="visible"/>
                                      </p:to>
                                    </p:set>
                                    <p:animEffect transition="in" filter="wipe(down)">
                                      <p:cBhvr>
                                        <p:cTn id="22" dur="5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p:cNvSpPr>
          <p:nvPr>
            <p:ph type="title" idx="4294967295"/>
          </p:nvPr>
        </p:nvSpPr>
        <p:spPr bwMode="auto"/>
        <p:txBody>
          <a:bodyPr wrap="square" lIns="91440" tIns="45720" rIns="91440" bIns="45720" numCol="1" anchorCtr="0" compatLnSpc="1">
            <a:prstTxWarp prst="textNoShape">
              <a:avLst/>
            </a:prstTxWarp>
            <a:normAutofit fontScale="90000"/>
          </a:bodyPr>
          <a:lstStyle/>
          <a:p>
            <a:pPr eaLnBrk="1" hangingPunct="1">
              <a:defRPr/>
            </a:pPr>
            <a:r>
              <a:rPr lang="en-US" sz="3200" cap="none" smtClean="0">
                <a:effectLst/>
              </a:rPr>
              <a:t/>
            </a:r>
            <a:br>
              <a:rPr lang="en-US" sz="3200" cap="none" smtClean="0">
                <a:effectLst/>
              </a:rPr>
            </a:br>
            <a:endParaRPr lang="en-US" sz="3200" cap="none" smtClean="0">
              <a:effectLst/>
            </a:endParaRPr>
          </a:p>
        </p:txBody>
      </p:sp>
      <p:sp>
        <p:nvSpPr>
          <p:cNvPr id="33795" name="Rectangle 3"/>
          <p:cNvSpPr>
            <a:spLocks noGrp="1"/>
          </p:cNvSpPr>
          <p:nvPr>
            <p:ph type="body" sz="half" idx="4294967295"/>
          </p:nvPr>
        </p:nvSpPr>
        <p:spPr>
          <a:xfrm>
            <a:off x="304800" y="1554163"/>
            <a:ext cx="4267200" cy="4525962"/>
          </a:xfrm>
        </p:spPr>
        <p:txBody>
          <a:bodyPr/>
          <a:lstStyle/>
          <a:p>
            <a:pPr eaLnBrk="1" hangingPunct="1"/>
            <a:endParaRPr lang="en-US" altLang="vi-VN" sz="2800" smtClean="0"/>
          </a:p>
          <a:p>
            <a:pPr eaLnBrk="1" hangingPunct="1"/>
            <a:endParaRPr lang="en-US" altLang="vi-VN" sz="2800" smtClean="0"/>
          </a:p>
        </p:txBody>
      </p:sp>
      <p:graphicFrame>
        <p:nvGraphicFramePr>
          <p:cNvPr id="225397" name="Group 117"/>
          <p:cNvGraphicFramePr>
            <a:graphicFrameLocks noGrp="1"/>
          </p:cNvGraphicFramePr>
          <p:nvPr>
            <p:ph sz="half" idx="4294967295"/>
          </p:nvPr>
        </p:nvGraphicFramePr>
        <p:xfrm>
          <a:off x="179388" y="1700213"/>
          <a:ext cx="8604250" cy="4941888"/>
        </p:xfrm>
        <a:graphic>
          <a:graphicData uri="http://schemas.openxmlformats.org/drawingml/2006/table">
            <a:tbl>
              <a:tblPr/>
              <a:tblGrid>
                <a:gridCol w="4105275">
                  <a:extLst>
                    <a:ext uri="{9D8B030D-6E8A-4147-A177-3AD203B41FA5}">
                      <a16:colId xmlns:a16="http://schemas.microsoft.com/office/drawing/2014/main" val="20000"/>
                    </a:ext>
                  </a:extLst>
                </a:gridCol>
                <a:gridCol w="4498975">
                  <a:extLst>
                    <a:ext uri="{9D8B030D-6E8A-4147-A177-3AD203B41FA5}">
                      <a16:colId xmlns:a16="http://schemas.microsoft.com/office/drawing/2014/main" val="20001"/>
                    </a:ext>
                  </a:extLst>
                </a:gridCol>
              </a:tblGrid>
              <a:tr h="12207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en-US" sz="3600" b="0" i="0" u="none" strike="noStrike" cap="none" normalizeH="0" baseline="0" dirty="0" err="1" smtClean="0">
                          <a:ln>
                            <a:noFill/>
                          </a:ln>
                          <a:solidFill>
                            <a:schemeClr val="tx2"/>
                          </a:solidFill>
                          <a:effectLst/>
                          <a:latin typeface="Times New Roman" pitchFamily="18" charset="0"/>
                        </a:rPr>
                        <a:t>Cường</a:t>
                      </a:r>
                      <a:r>
                        <a:rPr kumimoji="0" lang="en-US" sz="3600" b="0" i="0" u="none" strike="noStrike" cap="none" normalizeH="0" baseline="0" dirty="0" smtClean="0">
                          <a:ln>
                            <a:noFill/>
                          </a:ln>
                          <a:solidFill>
                            <a:schemeClr val="tx2"/>
                          </a:solidFill>
                          <a:effectLst/>
                          <a:latin typeface="Times New Roman" pitchFamily="18" charset="0"/>
                        </a:rPr>
                        <a:t> </a:t>
                      </a:r>
                      <a:r>
                        <a:rPr kumimoji="0" lang="en-US" sz="3600" b="0" i="0" u="none" strike="noStrike" cap="none" normalizeH="0" baseline="0" dirty="0" err="1" smtClean="0">
                          <a:ln>
                            <a:noFill/>
                          </a:ln>
                          <a:solidFill>
                            <a:schemeClr val="tx2"/>
                          </a:solidFill>
                          <a:effectLst/>
                          <a:latin typeface="Times New Roman" pitchFamily="18" charset="0"/>
                        </a:rPr>
                        <a:t>độ</a:t>
                      </a:r>
                      <a:r>
                        <a:rPr kumimoji="0" lang="en-US" sz="3600" b="0" i="0" u="none" strike="noStrike" cap="none" normalizeH="0" baseline="0" dirty="0" smtClean="0">
                          <a:ln>
                            <a:noFill/>
                          </a:ln>
                          <a:solidFill>
                            <a:schemeClr val="tx2"/>
                          </a:solidFill>
                          <a:effectLst/>
                          <a:latin typeface="Times New Roman" pitchFamily="18" charset="0"/>
                        </a:rPr>
                        <a:t> </a:t>
                      </a:r>
                      <a:r>
                        <a:rPr kumimoji="0" lang="en-US" sz="3600" b="0" i="0" u="none" strike="noStrike" cap="none" normalizeH="0" baseline="0" dirty="0" err="1" smtClean="0">
                          <a:ln>
                            <a:noFill/>
                          </a:ln>
                          <a:solidFill>
                            <a:schemeClr val="tx2"/>
                          </a:solidFill>
                          <a:effectLst/>
                          <a:latin typeface="Times New Roman" pitchFamily="18" charset="0"/>
                        </a:rPr>
                        <a:t>dòng</a:t>
                      </a:r>
                      <a:r>
                        <a:rPr kumimoji="0" lang="en-US" sz="3600" b="0" i="0" u="none" strike="noStrike" cap="none" normalizeH="0" baseline="0" dirty="0" smtClean="0">
                          <a:ln>
                            <a:noFill/>
                          </a:ln>
                          <a:solidFill>
                            <a:schemeClr val="tx2"/>
                          </a:solidFill>
                          <a:effectLst/>
                          <a:latin typeface="Times New Roman" pitchFamily="18" charset="0"/>
                        </a:rPr>
                        <a:t> </a:t>
                      </a:r>
                      <a:r>
                        <a:rPr kumimoji="0" lang="en-US" sz="3600" b="0" i="0" u="none" strike="noStrike" cap="none" normalizeH="0" baseline="0" dirty="0" err="1" smtClean="0">
                          <a:ln>
                            <a:noFill/>
                          </a:ln>
                          <a:solidFill>
                            <a:schemeClr val="tx2"/>
                          </a:solidFill>
                          <a:effectLst/>
                          <a:latin typeface="Times New Roman" pitchFamily="18" charset="0"/>
                        </a:rPr>
                        <a:t>điện</a:t>
                      </a:r>
                      <a:endParaRPr kumimoji="0" lang="en-US" sz="3600" b="0" i="0" u="none" strike="noStrike" cap="none" normalizeH="0" baseline="0" dirty="0" smtClean="0">
                        <a:ln>
                          <a:noFill/>
                        </a:ln>
                        <a:solidFill>
                          <a:schemeClr val="tx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en-US" sz="3600" b="0" i="0" u="none" strike="noStrike" cap="none" normalizeH="0" baseline="0" dirty="0" err="1" smtClean="0">
                          <a:ln>
                            <a:noFill/>
                          </a:ln>
                          <a:solidFill>
                            <a:schemeClr val="tx2"/>
                          </a:solidFill>
                          <a:effectLst/>
                          <a:latin typeface="Times New Roman" pitchFamily="18" charset="0"/>
                          <a:cs typeface="Times New Roman" panose="02020603050405020304" pitchFamily="18" charset="0"/>
                        </a:rPr>
                        <a:t>Cường</a:t>
                      </a:r>
                      <a:r>
                        <a:rPr kumimoji="0" lang="en-US" sz="3600" b="0" i="0" u="none" strike="noStrike" cap="none" normalizeH="0" baseline="0" dirty="0" smtClean="0">
                          <a:ln>
                            <a:noFill/>
                          </a:ln>
                          <a:solidFill>
                            <a:schemeClr val="tx2"/>
                          </a:solidFill>
                          <a:effectLst/>
                          <a:latin typeface="Times New Roman" pitchFamily="18" charset="0"/>
                          <a:cs typeface="Times New Roman" panose="02020603050405020304" pitchFamily="18" charset="0"/>
                        </a:rPr>
                        <a:t> </a:t>
                      </a:r>
                      <a:r>
                        <a:rPr kumimoji="0" lang="en-US" sz="3600" b="0" i="0" u="none" strike="noStrike" cap="none" normalizeH="0" baseline="0" dirty="0" err="1" smtClean="0">
                          <a:ln>
                            <a:noFill/>
                          </a:ln>
                          <a:solidFill>
                            <a:schemeClr val="tx2"/>
                          </a:solidFill>
                          <a:effectLst/>
                          <a:latin typeface="Times New Roman" pitchFamily="18" charset="0"/>
                          <a:cs typeface="Times New Roman" panose="02020603050405020304" pitchFamily="18" charset="0"/>
                        </a:rPr>
                        <a:t>độ</a:t>
                      </a:r>
                      <a:r>
                        <a:rPr kumimoji="0" lang="en-US" sz="3600" b="0" i="0" u="none" strike="noStrike" cap="none" normalizeH="0" baseline="0" dirty="0" smtClean="0">
                          <a:ln>
                            <a:noFill/>
                          </a:ln>
                          <a:solidFill>
                            <a:schemeClr val="tx2"/>
                          </a:solidFill>
                          <a:effectLst/>
                          <a:latin typeface="Times New Roman" pitchFamily="18" charset="0"/>
                          <a:cs typeface="Times New Roman" panose="02020603050405020304" pitchFamily="18" charset="0"/>
                        </a:rPr>
                        <a:t> </a:t>
                      </a:r>
                      <a:r>
                        <a:rPr kumimoji="0" lang="en-US" sz="3600" b="0" i="0" u="none" strike="noStrike" cap="none" normalizeH="0" baseline="0" dirty="0" err="1" smtClean="0">
                          <a:ln>
                            <a:noFill/>
                          </a:ln>
                          <a:solidFill>
                            <a:schemeClr val="tx2"/>
                          </a:solidFill>
                          <a:effectLst/>
                          <a:latin typeface="Times New Roman" pitchFamily="18" charset="0"/>
                          <a:cs typeface="Times New Roman" panose="02020603050405020304" pitchFamily="18" charset="0"/>
                        </a:rPr>
                        <a:t>sáng</a:t>
                      </a:r>
                      <a:endParaRPr kumimoji="0" lang="en-US" sz="3600" b="0" i="0" u="none" strike="noStrike" cap="none" normalizeH="0" baseline="0" dirty="0" smtClean="0">
                        <a:ln>
                          <a:noFill/>
                        </a:ln>
                        <a:solidFill>
                          <a:schemeClr val="tx2"/>
                        </a:solidFill>
                        <a:effectLst/>
                        <a:latin typeface="Times New Roman"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9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en-US" sz="3600" b="0" i="0" u="none" strike="noStrike" cap="none" normalizeH="0" baseline="0" smtClean="0">
                          <a:ln>
                            <a:noFill/>
                          </a:ln>
                          <a:solidFill>
                            <a:schemeClr val="tx2"/>
                          </a:solidFill>
                          <a:effectLst/>
                          <a:latin typeface="Times New Roman" pitchFamily="18" charset="0"/>
                        </a:rPr>
                        <a:t>Điện trở mạch điện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en-US" sz="3600" b="0" i="0" u="none" strike="noStrike" cap="none" normalizeH="0" baseline="0" smtClean="0">
                          <a:ln>
                            <a:noFill/>
                          </a:ln>
                          <a:solidFill>
                            <a:schemeClr val="tx2"/>
                          </a:solidFill>
                          <a:effectLst/>
                          <a:latin typeface="Times New Roman" pitchFamily="18" charset="0"/>
                        </a:rPr>
                        <a:t>Điện năng tiêu thụ của đồ dùng điên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827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en-US" sz="3600" b="0" i="0" u="none" strike="noStrike" cap="none" normalizeH="0" baseline="0" smtClean="0">
                          <a:ln>
                            <a:noFill/>
                          </a:ln>
                          <a:solidFill>
                            <a:schemeClr val="tx2"/>
                          </a:solidFill>
                          <a:effectLst/>
                          <a:latin typeface="Times New Roman" pitchFamily="18" charset="0"/>
                        </a:rPr>
                        <a:t>Đường kính dây dẫn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en-US" sz="3600" b="0" i="0" u="none" strike="noStrike" cap="none" normalizeH="0" baseline="0" smtClean="0">
                          <a:ln>
                            <a:noFill/>
                          </a:ln>
                          <a:solidFill>
                            <a:schemeClr val="tx2"/>
                          </a:solidFill>
                          <a:effectLst/>
                          <a:latin typeface="Times New Roman" pitchFamily="18" charset="0"/>
                        </a:rPr>
                        <a:t>Điện áp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92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en-US" sz="3600" b="0" i="0" u="none" strike="noStrike" cap="none" normalizeH="0" baseline="0" smtClean="0">
                          <a:ln>
                            <a:noFill/>
                          </a:ln>
                          <a:solidFill>
                            <a:schemeClr val="tx2"/>
                          </a:solidFill>
                          <a:effectLst/>
                          <a:latin typeface="Times New Roman" pitchFamily="18" charset="0"/>
                        </a:rPr>
                        <a:t>Công suất tiêu thụ của mạch điện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en-US" sz="3600" b="0" i="0" u="none" strike="noStrike" cap="none" normalizeH="0" baseline="0" smtClean="0">
                        <a:ln>
                          <a:noFill/>
                        </a:ln>
                        <a:solidFill>
                          <a:schemeClr val="tx2"/>
                        </a:solidFill>
                        <a:effectLst/>
                        <a:latin typeface="Franklin Gothic Boo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25391" name="Rectangle 111"/>
          <p:cNvSpPr>
            <a:spLocks noChangeArrowheads="1"/>
          </p:cNvSpPr>
          <p:nvPr/>
        </p:nvSpPr>
        <p:spPr bwMode="auto">
          <a:xfrm>
            <a:off x="7524750" y="1844675"/>
            <a:ext cx="1008063" cy="576263"/>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vi-VN" sz="2000">
              <a:solidFill>
                <a:schemeClr val="tx1"/>
              </a:solidFill>
              <a:latin typeface="Arial" panose="020B0604020202020204" pitchFamily="34" charset="0"/>
            </a:endParaRPr>
          </a:p>
        </p:txBody>
      </p:sp>
      <p:sp>
        <p:nvSpPr>
          <p:cNvPr id="225392" name="Rectangle 112"/>
          <p:cNvSpPr>
            <a:spLocks noChangeArrowheads="1"/>
          </p:cNvSpPr>
          <p:nvPr/>
        </p:nvSpPr>
        <p:spPr bwMode="auto">
          <a:xfrm>
            <a:off x="3203575" y="3500438"/>
            <a:ext cx="1008063" cy="576262"/>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vi-VN" sz="2000">
              <a:solidFill>
                <a:schemeClr val="tx1"/>
              </a:solidFill>
              <a:latin typeface="Arial" panose="020B0604020202020204" pitchFamily="34" charset="0"/>
            </a:endParaRPr>
          </a:p>
        </p:txBody>
      </p:sp>
      <p:sp>
        <p:nvSpPr>
          <p:cNvPr id="225393" name="Rectangle 113"/>
          <p:cNvSpPr>
            <a:spLocks noChangeArrowheads="1"/>
          </p:cNvSpPr>
          <p:nvPr/>
        </p:nvSpPr>
        <p:spPr bwMode="auto">
          <a:xfrm>
            <a:off x="3203575" y="4724400"/>
            <a:ext cx="1008063" cy="576263"/>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vi-VN" sz="2000">
              <a:solidFill>
                <a:schemeClr val="tx1"/>
              </a:solidFill>
              <a:latin typeface="Arial" panose="020B0604020202020204" pitchFamily="34" charset="0"/>
            </a:endParaRPr>
          </a:p>
        </p:txBody>
      </p:sp>
      <p:sp>
        <p:nvSpPr>
          <p:cNvPr id="225394" name="Rectangle 114"/>
          <p:cNvSpPr>
            <a:spLocks noChangeArrowheads="1"/>
          </p:cNvSpPr>
          <p:nvPr/>
        </p:nvSpPr>
        <p:spPr bwMode="auto">
          <a:xfrm>
            <a:off x="6084888" y="4365625"/>
            <a:ext cx="1008062" cy="576263"/>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vi-VN" sz="2000">
              <a:solidFill>
                <a:schemeClr val="tx1"/>
              </a:solidFill>
              <a:latin typeface="Arial" panose="020B0604020202020204" pitchFamily="34" charset="0"/>
            </a:endParaRPr>
          </a:p>
        </p:txBody>
      </p:sp>
      <p:sp>
        <p:nvSpPr>
          <p:cNvPr id="225395" name="Rectangle 115"/>
          <p:cNvSpPr>
            <a:spLocks noChangeArrowheads="1"/>
          </p:cNvSpPr>
          <p:nvPr/>
        </p:nvSpPr>
        <p:spPr bwMode="auto">
          <a:xfrm>
            <a:off x="3203575" y="5949950"/>
            <a:ext cx="1008063" cy="576263"/>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vi-VN" sz="2000">
              <a:solidFill>
                <a:schemeClr val="tx1"/>
              </a:solidFill>
              <a:latin typeface="Arial" panose="020B0604020202020204" pitchFamily="34" charset="0"/>
            </a:endParaRPr>
          </a:p>
        </p:txBody>
      </p:sp>
      <p:sp>
        <p:nvSpPr>
          <p:cNvPr id="225396" name="Rectangle 116"/>
          <p:cNvSpPr>
            <a:spLocks noChangeArrowheads="1"/>
          </p:cNvSpPr>
          <p:nvPr/>
        </p:nvSpPr>
        <p:spPr bwMode="auto">
          <a:xfrm>
            <a:off x="7524750" y="3500438"/>
            <a:ext cx="1008063" cy="576262"/>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vi-VN" sz="2000">
              <a:solidFill>
                <a:schemeClr val="tx1"/>
              </a:solidFill>
              <a:latin typeface="Arial" panose="020B0604020202020204" pitchFamily="34" charset="0"/>
            </a:endParaRPr>
          </a:p>
        </p:txBody>
      </p:sp>
      <p:sp>
        <p:nvSpPr>
          <p:cNvPr id="33819" name="Rectangle 110"/>
          <p:cNvSpPr>
            <a:spLocks noChangeArrowheads="1"/>
          </p:cNvSpPr>
          <p:nvPr/>
        </p:nvSpPr>
        <p:spPr bwMode="auto">
          <a:xfrm>
            <a:off x="3203575" y="2276475"/>
            <a:ext cx="1008063" cy="576263"/>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vi-VN" sz="2000">
              <a:solidFill>
                <a:schemeClr val="tx1"/>
              </a:solidFill>
              <a:latin typeface="Arial" panose="020B0604020202020204" pitchFamily="34" charset="0"/>
            </a:endParaRPr>
          </a:p>
        </p:txBody>
      </p:sp>
      <p:sp>
        <p:nvSpPr>
          <p:cNvPr id="225398" name="Line 118"/>
          <p:cNvSpPr>
            <a:spLocks noChangeShapeType="1"/>
          </p:cNvSpPr>
          <p:nvPr/>
        </p:nvSpPr>
        <p:spPr bwMode="auto">
          <a:xfrm>
            <a:off x="3203575" y="2276475"/>
            <a:ext cx="1008063" cy="576263"/>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225399" name="Line 119"/>
          <p:cNvSpPr>
            <a:spLocks noChangeShapeType="1"/>
          </p:cNvSpPr>
          <p:nvPr/>
        </p:nvSpPr>
        <p:spPr bwMode="auto">
          <a:xfrm flipH="1">
            <a:off x="3203575" y="2276475"/>
            <a:ext cx="1008063" cy="576263"/>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225400" name="Line 120"/>
          <p:cNvSpPr>
            <a:spLocks noChangeShapeType="1"/>
          </p:cNvSpPr>
          <p:nvPr/>
        </p:nvSpPr>
        <p:spPr bwMode="auto">
          <a:xfrm flipH="1">
            <a:off x="3203575" y="3500438"/>
            <a:ext cx="1008063" cy="576262"/>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225401" name="Line 121"/>
          <p:cNvSpPr>
            <a:spLocks noChangeShapeType="1"/>
          </p:cNvSpPr>
          <p:nvPr/>
        </p:nvSpPr>
        <p:spPr bwMode="auto">
          <a:xfrm flipH="1">
            <a:off x="7524750" y="3500438"/>
            <a:ext cx="1008063" cy="576262"/>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225402" name="Line 122"/>
          <p:cNvSpPr>
            <a:spLocks noChangeShapeType="1"/>
          </p:cNvSpPr>
          <p:nvPr/>
        </p:nvSpPr>
        <p:spPr bwMode="auto">
          <a:xfrm flipH="1">
            <a:off x="3203575" y="6021388"/>
            <a:ext cx="1008063" cy="503237"/>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225403" name="Line 123"/>
          <p:cNvSpPr>
            <a:spLocks noChangeShapeType="1"/>
          </p:cNvSpPr>
          <p:nvPr/>
        </p:nvSpPr>
        <p:spPr bwMode="auto">
          <a:xfrm flipH="1">
            <a:off x="6084888" y="4365625"/>
            <a:ext cx="1008062" cy="576263"/>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225404" name="Line 124"/>
          <p:cNvSpPr>
            <a:spLocks noChangeShapeType="1"/>
          </p:cNvSpPr>
          <p:nvPr/>
        </p:nvSpPr>
        <p:spPr bwMode="auto">
          <a:xfrm flipH="1" flipV="1">
            <a:off x="6084888" y="4365625"/>
            <a:ext cx="1008062" cy="576263"/>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225405" name="Line 125"/>
          <p:cNvSpPr>
            <a:spLocks noChangeShapeType="1"/>
          </p:cNvSpPr>
          <p:nvPr/>
        </p:nvSpPr>
        <p:spPr bwMode="auto">
          <a:xfrm flipH="1" flipV="1">
            <a:off x="3276600" y="5949950"/>
            <a:ext cx="863600" cy="503238"/>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225406" name="Line 126"/>
          <p:cNvSpPr>
            <a:spLocks noChangeShapeType="1"/>
          </p:cNvSpPr>
          <p:nvPr/>
        </p:nvSpPr>
        <p:spPr bwMode="auto">
          <a:xfrm flipH="1" flipV="1">
            <a:off x="3203575" y="3500438"/>
            <a:ext cx="1008063" cy="574675"/>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225407" name="Line 127"/>
          <p:cNvSpPr>
            <a:spLocks noChangeShapeType="1"/>
          </p:cNvSpPr>
          <p:nvPr/>
        </p:nvSpPr>
        <p:spPr bwMode="auto">
          <a:xfrm flipH="1" flipV="1">
            <a:off x="7524750" y="3500438"/>
            <a:ext cx="1008063" cy="576262"/>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225408" name="Text Box 128"/>
          <p:cNvSpPr txBox="1">
            <a:spLocks noChangeArrowheads="1"/>
          </p:cNvSpPr>
          <p:nvPr/>
        </p:nvSpPr>
        <p:spPr bwMode="auto">
          <a:xfrm>
            <a:off x="250825" y="0"/>
            <a:ext cx="8424863" cy="17399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3600" dirty="0" err="1">
                <a:latin typeface="Arial" charset="0"/>
              </a:rPr>
              <a:t>Hãy</a:t>
            </a:r>
            <a:r>
              <a:rPr lang="en-US" sz="3600" dirty="0">
                <a:latin typeface="Arial" charset="0"/>
              </a:rPr>
              <a:t> </a:t>
            </a:r>
            <a:r>
              <a:rPr lang="en-US" sz="3600" dirty="0" err="1">
                <a:latin typeface="Arial" charset="0"/>
              </a:rPr>
              <a:t>tìm</a:t>
            </a:r>
            <a:r>
              <a:rPr lang="en-US" sz="3600" dirty="0">
                <a:latin typeface="Arial" charset="0"/>
              </a:rPr>
              <a:t> </a:t>
            </a:r>
            <a:r>
              <a:rPr lang="en-US" sz="3600" dirty="0" err="1">
                <a:latin typeface="Arial" charset="0"/>
              </a:rPr>
              <a:t>trong</a:t>
            </a:r>
            <a:r>
              <a:rPr lang="en-US" sz="3600" dirty="0">
                <a:latin typeface="Arial" charset="0"/>
              </a:rPr>
              <a:t> </a:t>
            </a:r>
            <a:r>
              <a:rPr lang="en-US" sz="3600" dirty="0" err="1">
                <a:latin typeface="Arial" charset="0"/>
              </a:rPr>
              <a:t>bảng</a:t>
            </a:r>
            <a:r>
              <a:rPr lang="en-US" sz="3600" dirty="0">
                <a:latin typeface="Arial" charset="0"/>
              </a:rPr>
              <a:t> 3.1 </a:t>
            </a:r>
            <a:r>
              <a:rPr lang="en-US" sz="3600" dirty="0" err="1">
                <a:latin typeface="Arial" charset="0"/>
              </a:rPr>
              <a:t>những</a:t>
            </a:r>
            <a:r>
              <a:rPr lang="en-US" sz="3600" dirty="0">
                <a:latin typeface="Arial" charset="0"/>
              </a:rPr>
              <a:t> </a:t>
            </a:r>
            <a:r>
              <a:rPr lang="en-US" sz="3600" dirty="0" err="1">
                <a:latin typeface="Arial" charset="0"/>
              </a:rPr>
              <a:t>đại</a:t>
            </a:r>
            <a:r>
              <a:rPr lang="en-US" sz="3600" dirty="0">
                <a:latin typeface="Arial" charset="0"/>
              </a:rPr>
              <a:t> </a:t>
            </a:r>
            <a:r>
              <a:rPr lang="en-US" sz="3600" dirty="0" err="1">
                <a:latin typeface="Arial" charset="0"/>
              </a:rPr>
              <a:t>lượng</a:t>
            </a:r>
            <a:r>
              <a:rPr lang="en-US" sz="3600" dirty="0">
                <a:latin typeface="Arial" charset="0"/>
              </a:rPr>
              <a:t> </a:t>
            </a:r>
            <a:r>
              <a:rPr lang="en-US" sz="3600" dirty="0" err="1">
                <a:latin typeface="Arial" charset="0"/>
              </a:rPr>
              <a:t>đo</a:t>
            </a:r>
            <a:r>
              <a:rPr lang="en-US" sz="3600" dirty="0">
                <a:latin typeface="Arial" charset="0"/>
              </a:rPr>
              <a:t> </a:t>
            </a:r>
            <a:r>
              <a:rPr lang="en-US" sz="3600" dirty="0" err="1">
                <a:latin typeface="Arial" charset="0"/>
              </a:rPr>
              <a:t>của</a:t>
            </a:r>
            <a:r>
              <a:rPr lang="en-US" sz="3600" dirty="0">
                <a:latin typeface="Arial" charset="0"/>
              </a:rPr>
              <a:t> </a:t>
            </a:r>
            <a:r>
              <a:rPr lang="en-US" sz="3600" dirty="0" err="1">
                <a:latin typeface="Arial" charset="0"/>
              </a:rPr>
              <a:t>đồng</a:t>
            </a:r>
            <a:r>
              <a:rPr lang="en-US" sz="3600" dirty="0">
                <a:latin typeface="Arial" charset="0"/>
              </a:rPr>
              <a:t> </a:t>
            </a:r>
            <a:r>
              <a:rPr lang="en-US" sz="3600" dirty="0" err="1">
                <a:latin typeface="Arial" charset="0"/>
              </a:rPr>
              <a:t>hồ</a:t>
            </a:r>
            <a:r>
              <a:rPr lang="en-US" sz="3600" dirty="0">
                <a:latin typeface="Arial" charset="0"/>
              </a:rPr>
              <a:t> </a:t>
            </a:r>
            <a:r>
              <a:rPr lang="en-US" sz="3600" dirty="0" err="1">
                <a:latin typeface="Arial" charset="0"/>
              </a:rPr>
              <a:t>đo</a:t>
            </a:r>
            <a:r>
              <a:rPr lang="en-US" sz="3600" dirty="0">
                <a:latin typeface="Arial" charset="0"/>
              </a:rPr>
              <a:t> </a:t>
            </a:r>
            <a:r>
              <a:rPr lang="en-US" sz="3600" dirty="0" err="1">
                <a:latin typeface="Arial" charset="0"/>
              </a:rPr>
              <a:t>điện</a:t>
            </a:r>
            <a:r>
              <a:rPr lang="en-US" sz="3600" dirty="0">
                <a:latin typeface="Arial" charset="0"/>
              </a:rPr>
              <a:t> </a:t>
            </a:r>
            <a:r>
              <a:rPr lang="en-US" sz="3600" dirty="0" err="1">
                <a:latin typeface="Arial" charset="0"/>
              </a:rPr>
              <a:t>và</a:t>
            </a:r>
            <a:r>
              <a:rPr lang="en-US" sz="3600" dirty="0">
                <a:latin typeface="Arial" charset="0"/>
              </a:rPr>
              <a:t> </a:t>
            </a:r>
            <a:r>
              <a:rPr lang="en-US" sz="3600" dirty="0" err="1">
                <a:latin typeface="Arial" charset="0"/>
              </a:rPr>
              <a:t>đánh</a:t>
            </a:r>
            <a:r>
              <a:rPr lang="en-US" sz="3600" dirty="0">
                <a:latin typeface="Arial" charset="0"/>
              </a:rPr>
              <a:t> </a:t>
            </a:r>
            <a:r>
              <a:rPr lang="en-US" sz="3600" dirty="0" err="1">
                <a:latin typeface="Arial" charset="0"/>
              </a:rPr>
              <a:t>dấu</a:t>
            </a:r>
            <a:r>
              <a:rPr lang="en-US" sz="3600" dirty="0">
                <a:latin typeface="Arial" charset="0"/>
              </a:rPr>
              <a:t> (x) </a:t>
            </a:r>
            <a:r>
              <a:rPr lang="en-US" sz="3600" dirty="0" err="1">
                <a:latin typeface="Arial" charset="0"/>
              </a:rPr>
              <a:t>vào</a:t>
            </a:r>
            <a:r>
              <a:rPr lang="en-US" sz="3600" dirty="0">
                <a:latin typeface="Arial" charset="0"/>
              </a:rPr>
              <a:t> ô </a:t>
            </a:r>
            <a:r>
              <a:rPr lang="en-US" sz="3600" dirty="0" err="1">
                <a:latin typeface="Arial" charset="0"/>
              </a:rPr>
              <a:t>trống</a:t>
            </a:r>
            <a:endParaRPr lang="en-US" sz="3600" dirty="0">
              <a:latin typeface="Arial" charset="0"/>
            </a:endParaRPr>
          </a:p>
        </p:txBody>
      </p:sp>
      <p:sp>
        <p:nvSpPr>
          <p:cNvPr id="33831" name="Rectangle 130"/>
          <p:cNvSpPr>
            <a:spLocks noChangeArrowheads="1"/>
          </p:cNvSpPr>
          <p:nvPr/>
        </p:nvSpPr>
        <p:spPr bwMode="auto">
          <a:xfrm>
            <a:off x="2987675" y="1125538"/>
            <a:ext cx="504825" cy="503237"/>
          </a:xfrm>
          <a:prstGeom prst="rect">
            <a:avLst/>
          </a:prstGeom>
          <a:solidFill>
            <a:srgbClr val="FFFFFF"/>
          </a:solidFill>
          <a:ln w="9525">
            <a:solidFill>
              <a:srgbClr val="000000"/>
            </a:solidFill>
            <a:miter lim="800000"/>
            <a:headEnd/>
            <a:tailEnd/>
          </a:ln>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vi-VN" altLang="vi-VN" sz="200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5408"/>
                                        </p:tgtEl>
                                        <p:attrNameLst>
                                          <p:attrName>style.visibility</p:attrName>
                                        </p:attrNameLst>
                                      </p:cBhvr>
                                      <p:to>
                                        <p:strVal val="visible"/>
                                      </p:to>
                                    </p:set>
                                    <p:animEffect transition="in" filter="blinds(horizontal)">
                                      <p:cBhvr>
                                        <p:cTn id="7" dur="500"/>
                                        <p:tgtEl>
                                          <p:spTgt spid="225408"/>
                                        </p:tgtEl>
                                      </p:cBhvr>
                                    </p:animEffect>
                                  </p:childTnLst>
                                </p:cTn>
                              </p:par>
                              <p:par>
                                <p:cTn id="8" presetID="8" presetClass="entr" presetSubtype="16" fill="hold" nodeType="withEffect">
                                  <p:stCondLst>
                                    <p:cond delay="0"/>
                                  </p:stCondLst>
                                  <p:childTnLst>
                                    <p:set>
                                      <p:cBhvr>
                                        <p:cTn id="9" dur="1" fill="hold">
                                          <p:stCondLst>
                                            <p:cond delay="0"/>
                                          </p:stCondLst>
                                        </p:cTn>
                                        <p:tgtEl>
                                          <p:spTgt spid="225397"/>
                                        </p:tgtEl>
                                        <p:attrNameLst>
                                          <p:attrName>style.visibility</p:attrName>
                                        </p:attrNameLst>
                                      </p:cBhvr>
                                      <p:to>
                                        <p:strVal val="visible"/>
                                      </p:to>
                                    </p:set>
                                    <p:animEffect transition="in" filter="diamond(in)">
                                      <p:cBhvr>
                                        <p:cTn id="10" dur="2000"/>
                                        <p:tgtEl>
                                          <p:spTgt spid="22539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25392"/>
                                        </p:tgtEl>
                                        <p:attrNameLst>
                                          <p:attrName>style.visibility</p:attrName>
                                        </p:attrNameLst>
                                      </p:cBhvr>
                                      <p:to>
                                        <p:strVal val="visible"/>
                                      </p:to>
                                    </p:set>
                                    <p:animEffect transition="in" filter="box(in)">
                                      <p:cBhvr>
                                        <p:cTn id="13" dur="500"/>
                                        <p:tgtEl>
                                          <p:spTgt spid="22539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25393"/>
                                        </p:tgtEl>
                                        <p:attrNameLst>
                                          <p:attrName>style.visibility</p:attrName>
                                        </p:attrNameLst>
                                      </p:cBhvr>
                                      <p:to>
                                        <p:strVal val="visible"/>
                                      </p:to>
                                    </p:set>
                                    <p:animEffect transition="in" filter="box(in)">
                                      <p:cBhvr>
                                        <p:cTn id="16" dur="500"/>
                                        <p:tgtEl>
                                          <p:spTgt spid="22539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25395"/>
                                        </p:tgtEl>
                                        <p:attrNameLst>
                                          <p:attrName>style.visibility</p:attrName>
                                        </p:attrNameLst>
                                      </p:cBhvr>
                                      <p:to>
                                        <p:strVal val="visible"/>
                                      </p:to>
                                    </p:set>
                                    <p:animEffect transition="in" filter="box(in)">
                                      <p:cBhvr>
                                        <p:cTn id="19" dur="500"/>
                                        <p:tgtEl>
                                          <p:spTgt spid="22539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25394"/>
                                        </p:tgtEl>
                                        <p:attrNameLst>
                                          <p:attrName>style.visibility</p:attrName>
                                        </p:attrNameLst>
                                      </p:cBhvr>
                                      <p:to>
                                        <p:strVal val="visible"/>
                                      </p:to>
                                    </p:set>
                                    <p:animEffect transition="in" filter="box(in)">
                                      <p:cBhvr>
                                        <p:cTn id="22" dur="500"/>
                                        <p:tgtEl>
                                          <p:spTgt spid="22539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25396"/>
                                        </p:tgtEl>
                                        <p:attrNameLst>
                                          <p:attrName>style.visibility</p:attrName>
                                        </p:attrNameLst>
                                      </p:cBhvr>
                                      <p:to>
                                        <p:strVal val="visible"/>
                                      </p:to>
                                    </p:set>
                                    <p:animEffect transition="in" filter="box(in)">
                                      <p:cBhvr>
                                        <p:cTn id="25" dur="500"/>
                                        <p:tgtEl>
                                          <p:spTgt spid="22539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25391"/>
                                        </p:tgtEl>
                                        <p:attrNameLst>
                                          <p:attrName>style.visibility</p:attrName>
                                        </p:attrNameLst>
                                      </p:cBhvr>
                                      <p:to>
                                        <p:strVal val="visible"/>
                                      </p:to>
                                    </p:set>
                                    <p:animEffect transition="in" filter="box(in)">
                                      <p:cBhvr>
                                        <p:cTn id="28" dur="500"/>
                                        <p:tgtEl>
                                          <p:spTgt spid="22539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225406"/>
                                        </p:tgtEl>
                                        <p:attrNameLst>
                                          <p:attrName>style.visibility</p:attrName>
                                        </p:attrNameLst>
                                      </p:cBhvr>
                                      <p:to>
                                        <p:strVal val="visible"/>
                                      </p:to>
                                    </p:set>
                                    <p:animEffect transition="in" filter="blinds(horizontal)">
                                      <p:cBhvr>
                                        <p:cTn id="33" dur="500"/>
                                        <p:tgtEl>
                                          <p:spTgt spid="225406"/>
                                        </p:tgtEl>
                                      </p:cBhvr>
                                    </p:animEffect>
                                  </p:childTnLst>
                                </p:cTn>
                              </p:par>
                              <p:par>
                                <p:cTn id="34" presetID="3" presetClass="entr" presetSubtype="10" fill="hold" nodeType="withEffect">
                                  <p:stCondLst>
                                    <p:cond delay="0"/>
                                  </p:stCondLst>
                                  <p:childTnLst>
                                    <p:set>
                                      <p:cBhvr>
                                        <p:cTn id="35" dur="1" fill="hold">
                                          <p:stCondLst>
                                            <p:cond delay="0"/>
                                          </p:stCondLst>
                                        </p:cTn>
                                        <p:tgtEl>
                                          <p:spTgt spid="225400"/>
                                        </p:tgtEl>
                                        <p:attrNameLst>
                                          <p:attrName>style.visibility</p:attrName>
                                        </p:attrNameLst>
                                      </p:cBhvr>
                                      <p:to>
                                        <p:strVal val="visible"/>
                                      </p:to>
                                    </p:set>
                                    <p:animEffect transition="in" filter="blinds(horizontal)">
                                      <p:cBhvr>
                                        <p:cTn id="36" dur="500"/>
                                        <p:tgtEl>
                                          <p:spTgt spid="22540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ntr" presetSubtype="16" fill="hold" nodeType="clickEffect">
                                  <p:stCondLst>
                                    <p:cond delay="0"/>
                                  </p:stCondLst>
                                  <p:childTnLst>
                                    <p:set>
                                      <p:cBhvr>
                                        <p:cTn id="40" dur="1" fill="hold">
                                          <p:stCondLst>
                                            <p:cond delay="0"/>
                                          </p:stCondLst>
                                        </p:cTn>
                                        <p:tgtEl>
                                          <p:spTgt spid="225398"/>
                                        </p:tgtEl>
                                        <p:attrNameLst>
                                          <p:attrName>style.visibility</p:attrName>
                                        </p:attrNameLst>
                                      </p:cBhvr>
                                      <p:to>
                                        <p:strVal val="visible"/>
                                      </p:to>
                                    </p:set>
                                    <p:animEffect transition="in" filter="circle(in)">
                                      <p:cBhvr>
                                        <p:cTn id="41" dur="2000"/>
                                        <p:tgtEl>
                                          <p:spTgt spid="22539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ntr" presetSubtype="16" fill="hold" nodeType="clickEffect">
                                  <p:stCondLst>
                                    <p:cond delay="0"/>
                                  </p:stCondLst>
                                  <p:childTnLst>
                                    <p:set>
                                      <p:cBhvr>
                                        <p:cTn id="45" dur="1" fill="hold">
                                          <p:stCondLst>
                                            <p:cond delay="0"/>
                                          </p:stCondLst>
                                        </p:cTn>
                                        <p:tgtEl>
                                          <p:spTgt spid="225399"/>
                                        </p:tgtEl>
                                        <p:attrNameLst>
                                          <p:attrName>style.visibility</p:attrName>
                                        </p:attrNameLst>
                                      </p:cBhvr>
                                      <p:to>
                                        <p:strVal val="visible"/>
                                      </p:to>
                                    </p:set>
                                    <p:animEffect transition="in" filter="circle(in)">
                                      <p:cBhvr>
                                        <p:cTn id="46" dur="2000"/>
                                        <p:tgtEl>
                                          <p:spTgt spid="22539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225402"/>
                                        </p:tgtEl>
                                        <p:attrNameLst>
                                          <p:attrName>style.visibility</p:attrName>
                                        </p:attrNameLst>
                                      </p:cBhvr>
                                      <p:to>
                                        <p:strVal val="visible"/>
                                      </p:to>
                                    </p:set>
                                    <p:animEffect transition="in" filter="blinds(horizontal)">
                                      <p:cBhvr>
                                        <p:cTn id="51" dur="500"/>
                                        <p:tgtEl>
                                          <p:spTgt spid="225402"/>
                                        </p:tgtEl>
                                      </p:cBhvr>
                                    </p:animEffect>
                                  </p:childTnLst>
                                </p:cTn>
                              </p:par>
                              <p:par>
                                <p:cTn id="52" presetID="3" presetClass="entr" presetSubtype="10" fill="hold" nodeType="withEffect">
                                  <p:stCondLst>
                                    <p:cond delay="0"/>
                                  </p:stCondLst>
                                  <p:childTnLst>
                                    <p:set>
                                      <p:cBhvr>
                                        <p:cTn id="53" dur="1" fill="hold">
                                          <p:stCondLst>
                                            <p:cond delay="0"/>
                                          </p:stCondLst>
                                        </p:cTn>
                                        <p:tgtEl>
                                          <p:spTgt spid="225405"/>
                                        </p:tgtEl>
                                        <p:attrNameLst>
                                          <p:attrName>style.visibility</p:attrName>
                                        </p:attrNameLst>
                                      </p:cBhvr>
                                      <p:to>
                                        <p:strVal val="visible"/>
                                      </p:to>
                                    </p:set>
                                    <p:animEffect transition="in" filter="blinds(horizontal)">
                                      <p:cBhvr>
                                        <p:cTn id="54" dur="500"/>
                                        <p:tgtEl>
                                          <p:spTgt spid="22540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225407"/>
                                        </p:tgtEl>
                                        <p:attrNameLst>
                                          <p:attrName>style.visibility</p:attrName>
                                        </p:attrNameLst>
                                      </p:cBhvr>
                                      <p:to>
                                        <p:strVal val="visible"/>
                                      </p:to>
                                    </p:set>
                                    <p:animEffect transition="in" filter="blinds(horizontal)">
                                      <p:cBhvr>
                                        <p:cTn id="59" dur="500"/>
                                        <p:tgtEl>
                                          <p:spTgt spid="225407"/>
                                        </p:tgtEl>
                                      </p:cBhvr>
                                    </p:animEffect>
                                  </p:childTnLst>
                                </p:cTn>
                              </p:par>
                              <p:par>
                                <p:cTn id="60" presetID="4" presetClass="entr" presetSubtype="16" fill="hold" nodeType="withEffect">
                                  <p:stCondLst>
                                    <p:cond delay="0"/>
                                  </p:stCondLst>
                                  <p:childTnLst>
                                    <p:set>
                                      <p:cBhvr>
                                        <p:cTn id="61" dur="1" fill="hold">
                                          <p:stCondLst>
                                            <p:cond delay="0"/>
                                          </p:stCondLst>
                                        </p:cTn>
                                        <p:tgtEl>
                                          <p:spTgt spid="225401"/>
                                        </p:tgtEl>
                                        <p:attrNameLst>
                                          <p:attrName>style.visibility</p:attrName>
                                        </p:attrNameLst>
                                      </p:cBhvr>
                                      <p:to>
                                        <p:strVal val="visible"/>
                                      </p:to>
                                    </p:set>
                                    <p:animEffect transition="in" filter="box(in)">
                                      <p:cBhvr>
                                        <p:cTn id="62" dur="500"/>
                                        <p:tgtEl>
                                          <p:spTgt spid="22540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225404"/>
                                        </p:tgtEl>
                                        <p:attrNameLst>
                                          <p:attrName>style.visibility</p:attrName>
                                        </p:attrNameLst>
                                      </p:cBhvr>
                                      <p:to>
                                        <p:strVal val="visible"/>
                                      </p:to>
                                    </p:set>
                                    <p:animEffect transition="in" filter="blinds(horizontal)">
                                      <p:cBhvr>
                                        <p:cTn id="67" dur="500"/>
                                        <p:tgtEl>
                                          <p:spTgt spid="225404"/>
                                        </p:tgtEl>
                                      </p:cBhvr>
                                    </p:animEffect>
                                  </p:childTnLst>
                                </p:cTn>
                              </p:par>
                              <p:par>
                                <p:cTn id="68" presetID="3" presetClass="entr" presetSubtype="10" fill="hold" nodeType="withEffect">
                                  <p:stCondLst>
                                    <p:cond delay="0"/>
                                  </p:stCondLst>
                                  <p:childTnLst>
                                    <p:set>
                                      <p:cBhvr>
                                        <p:cTn id="69" dur="1" fill="hold">
                                          <p:stCondLst>
                                            <p:cond delay="0"/>
                                          </p:stCondLst>
                                        </p:cTn>
                                        <p:tgtEl>
                                          <p:spTgt spid="225403"/>
                                        </p:tgtEl>
                                        <p:attrNameLst>
                                          <p:attrName>style.visibility</p:attrName>
                                        </p:attrNameLst>
                                      </p:cBhvr>
                                      <p:to>
                                        <p:strVal val="visible"/>
                                      </p:to>
                                    </p:set>
                                    <p:animEffect transition="in" filter="blinds(horizontal)">
                                      <p:cBhvr>
                                        <p:cTn id="70" dur="500"/>
                                        <p:tgtEl>
                                          <p:spTgt spid="225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1" grpId="0" animBg="1"/>
      <p:bldP spid="225392" grpId="0" animBg="1"/>
      <p:bldP spid="225393" grpId="0" animBg="1"/>
      <p:bldP spid="225394" grpId="0" animBg="1"/>
      <p:bldP spid="225395" grpId="0" animBg="1"/>
      <p:bldP spid="225396" grpId="0" animBg="1"/>
      <p:bldP spid="225408"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1"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Network</Template>
  <TotalTime>987</TotalTime>
  <Words>774</Words>
  <Application>Microsoft Office PowerPoint</Application>
  <PresentationFormat>On-screen Show (4:3)</PresentationFormat>
  <Paragraphs>152</Paragraphs>
  <Slides>23</Slides>
  <Notes>14</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23</vt:i4>
      </vt:variant>
    </vt:vector>
  </HeadingPairs>
  <TitlesOfParts>
    <vt:vector size="38" baseType="lpstr">
      <vt:lpstr>Arial</vt:lpstr>
      <vt:lpstr>Calibri</vt:lpstr>
      <vt:lpstr>Constantia</vt:lpstr>
      <vt:lpstr>Franklin Gothic Book</vt:lpstr>
      <vt:lpstr>Franklin Gothic Medium</vt:lpstr>
      <vt:lpstr>Times New Roman</vt:lpstr>
      <vt:lpstr>VNI-Times</vt:lpstr>
      <vt:lpstr>Wide Latin</vt:lpstr>
      <vt:lpstr>Wingdings</vt:lpstr>
      <vt:lpstr>Wingdings 2</vt:lpstr>
      <vt:lpstr>Layers</vt:lpstr>
      <vt:lpstr>Paper</vt:lpstr>
      <vt:lpstr>Trek</vt:lpstr>
      <vt:lpstr>Default Design</vt:lpstr>
      <vt:lpstr>Microsoft Equation 3.0</vt:lpstr>
      <vt:lpstr>PowerPoint Presentation</vt:lpstr>
      <vt:lpstr> </vt:lpstr>
      <vt:lpstr>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 </vt:lpstr>
      <vt:lpstr> </vt:lpstr>
      <vt:lpstr>  </vt:lpstr>
    </vt:vector>
  </TitlesOfParts>
  <Company>Hoang Dung Co.,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Dung cu dung trong lap dat dien</dc:title>
  <dc:creator>Dang Huu Hoang</dc:creator>
  <dc:description>Cong nghe 9</dc:description>
  <cp:lastModifiedBy>Admin</cp:lastModifiedBy>
  <cp:revision>196</cp:revision>
  <dcterms:created xsi:type="dcterms:W3CDTF">2007-01-31T15:43:59Z</dcterms:created>
  <dcterms:modified xsi:type="dcterms:W3CDTF">2024-01-04T15:42:46Z</dcterms:modified>
</cp:coreProperties>
</file>