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73" d="100"/>
          <a:sy n="73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56-4177-A830-4F35492E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23/01/2024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B04EB4-ECCA-4618-A15F-654C3904E885}"/>
              </a:ext>
            </a:extLst>
          </p:cNvPr>
          <p:cNvSpPr txBox="1"/>
          <p:nvPr/>
        </p:nvSpPr>
        <p:spPr>
          <a:xfrm>
            <a:off x="2148164" y="1275592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vi-VN" b="1" dirty="0" smtClean="0"/>
              <a:t>MÔ TẢ VÀ BIỂU DIỄN DỮ LIỆU TRÊN BẢNG, BIỂU ĐỒ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3615756" y="2709000"/>
            <a:ext cx="8150244" cy="3995614"/>
            <a:chOff x="5747212" y="1061273"/>
            <a:chExt cx="8150244" cy="399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5747212" y="1061273"/>
              <a:ext cx="8150244" cy="3995614"/>
              <a:chOff x="4026000" y="2681273"/>
              <a:chExt cx="8150244" cy="399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5246244" y="268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FA495-F964-402E-89F8-C123DEDB2099}"/>
              </a:ext>
            </a:extLst>
          </p:cNvPr>
          <p:cNvSpPr/>
          <p:nvPr/>
        </p:nvSpPr>
        <p:spPr>
          <a:xfrm>
            <a:off x="4836000" y="3024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6575</TotalTime>
  <Words>4645</Words>
  <Application>Microsoft Office PowerPoint</Application>
  <PresentationFormat>Widescreen</PresentationFormat>
  <Paragraphs>887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DELL</cp:lastModifiedBy>
  <cp:revision>282</cp:revision>
  <dcterms:created xsi:type="dcterms:W3CDTF">2023-06-11T14:25:24Z</dcterms:created>
  <dcterms:modified xsi:type="dcterms:W3CDTF">2024-01-23T14:14:27Z</dcterms:modified>
</cp:coreProperties>
</file>