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media/audio3.wav" ContentType="audio/wav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  <p:sldMasterId id="2147483720" r:id="rId2"/>
    <p:sldMasterId id="2147483744" r:id="rId3"/>
  </p:sldMasterIdLst>
  <p:notesMasterIdLst>
    <p:notesMasterId r:id="rId31"/>
  </p:notesMasterIdLst>
  <p:sldIdLst>
    <p:sldId id="320" r:id="rId4"/>
    <p:sldId id="321" r:id="rId5"/>
    <p:sldId id="342" r:id="rId6"/>
    <p:sldId id="317" r:id="rId7"/>
    <p:sldId id="367" r:id="rId8"/>
    <p:sldId id="370" r:id="rId9"/>
    <p:sldId id="325" r:id="rId10"/>
    <p:sldId id="368" r:id="rId11"/>
    <p:sldId id="340" r:id="rId12"/>
    <p:sldId id="339" r:id="rId13"/>
    <p:sldId id="369" r:id="rId14"/>
    <p:sldId id="338" r:id="rId15"/>
    <p:sldId id="371" r:id="rId16"/>
    <p:sldId id="375" r:id="rId17"/>
    <p:sldId id="376" r:id="rId18"/>
    <p:sldId id="372" r:id="rId19"/>
    <p:sldId id="388" r:id="rId20"/>
    <p:sldId id="387" r:id="rId21"/>
    <p:sldId id="397" r:id="rId22"/>
    <p:sldId id="389" r:id="rId23"/>
    <p:sldId id="390" r:id="rId24"/>
    <p:sldId id="391" r:id="rId25"/>
    <p:sldId id="392" r:id="rId26"/>
    <p:sldId id="393" r:id="rId27"/>
    <p:sldId id="394" r:id="rId28"/>
    <p:sldId id="395" r:id="rId29"/>
    <p:sldId id="396" r:id="rId30"/>
  </p:sldIdLst>
  <p:sldSz cx="9144000" cy="5143500" type="screen16x9"/>
  <p:notesSz cx="6858000" cy="9144000"/>
  <p:embeddedFontLst>
    <p:embeddedFont>
      <p:font typeface="Merriweather Sans" pitchFamily="2" charset="0"/>
      <p:regular r:id="rId32"/>
      <p:bold r:id="rId33"/>
      <p:italic r:id="rId34"/>
      <p:boldItalic r:id="rId35"/>
    </p:embeddedFont>
    <p:embeddedFont>
      <p:font typeface="Paytone One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pos="1182">
          <p15:clr>
            <a:srgbClr val="9AA0A6"/>
          </p15:clr>
        </p15:guide>
        <p15:guide id="3" pos="4578">
          <p15:clr>
            <a:srgbClr val="9AA0A6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339933"/>
    <a:srgbClr val="995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FE93C05-894B-47AB-8BBD-4589FC8653E0}">
  <a:tblStyle styleId="{CFE93C05-894B-47AB-8BBD-4589FC8653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pos="2880"/>
        <p:guide pos="1182"/>
        <p:guide pos="457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4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49021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57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" name="Google Shape;10342;ge35b0c3294_0_1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3" name="Google Shape;10343;ge35b0c3294_0_1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0219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5" name="Google Shape;10975;ge35b0c3294_0_2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6" name="Google Shape;10976;ge35b0c3294_0_2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94654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2" name="Google Shape;9542;ge16f73f216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3" name="Google Shape;9543;ge16f73f216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3317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2" name="Google Shape;9542;ge16f73f216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3" name="Google Shape;9543;ge16f73f216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3293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4119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0254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2" name="Google Shape;9542;ge16f73f216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3" name="Google Shape;9543;ge16f73f216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8342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5" name="Google Shape;10975;ge35b0c3294_0_2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6" name="Google Shape;10976;ge35b0c3294_0_2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5446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5" name="Google Shape;11205;ge35b0c3294_0_4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6" name="Google Shape;11206;ge35b0c3294_0_4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34264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" name="Google Shape;10342;ge35b0c3294_0_17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3" name="Google Shape;10343;ge35b0c3294_0_17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514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14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9726E524-60E9-4914-B691-9E5B1477BEB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193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7389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584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9985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9186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87827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791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defTabSz="914400">
              <a:defRPr/>
            </a:pPr>
            <a:fld id="{4F2562AC-4C88-4A6C-B077-90ACA0393644}" type="slidenum">
              <a:rPr lang="en-US" smtClean="0">
                <a:solidFill>
                  <a:prstClr val="black"/>
                </a:solidFill>
                <a:latin typeface="Calibri"/>
              </a:rPr>
              <a:pPr defTabSz="914400">
                <a:defRPr/>
              </a:pPr>
              <a:t>27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2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0" name="Google Shape;9770;ge35b0c329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1" name="Google Shape;9771;ge35b0c329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8963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5" name="Google Shape;10975;ge35b0c3294_0_29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76" name="Google Shape;10976;ge35b0c3294_0_29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6938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2" name="Google Shape;9542;ge16f73f216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3" name="Google Shape;9543;ge16f73f216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357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2" name="Google Shape;9542;ge16f73f216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3" name="Google Shape;9543;ge16f73f216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7534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4" name="Google Shape;10924;ge35b0c3294_0_26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5" name="Google Shape;10925;ge35b0c3294_0_26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6418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2" name="Google Shape;9542;ge16f73f216_0_1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43" name="Google Shape;9543;ge16f73f216_0_1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2356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5" name="Google Shape;11205;ge35b0c3294_0_4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6" name="Google Shape;11206;ge35b0c3294_0_4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648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1" name="Google Shape;271;p3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272" name="Google Shape;272;p3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527;p3"/>
          <p:cNvSpPr/>
          <p:nvPr/>
        </p:nvSpPr>
        <p:spPr>
          <a:xfrm rot="10800000">
            <a:off x="-21839" y="-1"/>
            <a:ext cx="6531589" cy="5143576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title"/>
          </p:nvPr>
        </p:nvSpPr>
        <p:spPr>
          <a:xfrm>
            <a:off x="720001" y="1795438"/>
            <a:ext cx="38520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29" name="Google Shape;529;p3"/>
          <p:cNvSpPr txBox="1">
            <a:spLocks noGrp="1"/>
          </p:cNvSpPr>
          <p:nvPr>
            <p:ph type="subTitle" idx="1"/>
          </p:nvPr>
        </p:nvSpPr>
        <p:spPr>
          <a:xfrm>
            <a:off x="950562" y="3427550"/>
            <a:ext cx="33909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0" name="Google Shape;530;p3"/>
          <p:cNvSpPr txBox="1">
            <a:spLocks noGrp="1"/>
          </p:cNvSpPr>
          <p:nvPr>
            <p:ph type="title" idx="2" hasCustomPrompt="1"/>
          </p:nvPr>
        </p:nvSpPr>
        <p:spPr>
          <a:xfrm>
            <a:off x="1907701" y="1043050"/>
            <a:ext cx="1476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50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2">
    <p:spTree>
      <p:nvGrpSpPr>
        <p:cNvPr id="1" name="Shape 3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0" name="Google Shape;3170;p19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3171" name="Google Shape;3171;p19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9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9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9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9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9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9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9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9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9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9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9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9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9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9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9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9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9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9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9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9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9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9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9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9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9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9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9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9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9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9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9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9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9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9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9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9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9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9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9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9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9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9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9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9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9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9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9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9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9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9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9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9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9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9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9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9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9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9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9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9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9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9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9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9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9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9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9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9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9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9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9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9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9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9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9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9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9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9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9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9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9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9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9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9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9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9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9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9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9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9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9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9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9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9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9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9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9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9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9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9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9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9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9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9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9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9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9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9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9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9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9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9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9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9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9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9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9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9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9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9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9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9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9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9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9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9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9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9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9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9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9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9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9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9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9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9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9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9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9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9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9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9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9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9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9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9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9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9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9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9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9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9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9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9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9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9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9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9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9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9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9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9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9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9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9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9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9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9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9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9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9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9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9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9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9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9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9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9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9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9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9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9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9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6" name="Google Shape;3426;p19"/>
          <p:cNvSpPr txBox="1">
            <a:spLocks noGrp="1"/>
          </p:cNvSpPr>
          <p:nvPr>
            <p:ph type="title" hasCustomPrompt="1"/>
          </p:nvPr>
        </p:nvSpPr>
        <p:spPr>
          <a:xfrm>
            <a:off x="3833700" y="1040844"/>
            <a:ext cx="1476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50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3427" name="Google Shape;3427;p19"/>
          <p:cNvGrpSpPr/>
          <p:nvPr/>
        </p:nvGrpSpPr>
        <p:grpSpPr>
          <a:xfrm>
            <a:off x="684842" y="-50"/>
            <a:ext cx="7896546" cy="5143576"/>
            <a:chOff x="186505" y="119463"/>
            <a:chExt cx="7896546" cy="5143576"/>
          </a:xfrm>
        </p:grpSpPr>
        <p:sp>
          <p:nvSpPr>
            <p:cNvPr id="3428" name="Google Shape;3428;p19"/>
            <p:cNvSpPr/>
            <p:nvPr/>
          </p:nvSpPr>
          <p:spPr>
            <a:xfrm flipH="1">
              <a:off x="3697555" y="119463"/>
              <a:ext cx="4385496" cy="5143576"/>
            </a:xfrm>
            <a:custGeom>
              <a:avLst/>
              <a:gdLst/>
              <a:ahLst/>
              <a:cxnLst/>
              <a:rect l="l" t="t" r="r" b="b"/>
              <a:pathLst>
                <a:path w="107871" h="74688" extrusionOk="0">
                  <a:moveTo>
                    <a:pt x="30577" y="0"/>
                  </a:moveTo>
                  <a:cubicBezTo>
                    <a:pt x="32181" y="2431"/>
                    <a:pt x="33384" y="5314"/>
                    <a:pt x="33159" y="8446"/>
                  </a:cubicBezTo>
                  <a:cubicBezTo>
                    <a:pt x="32457" y="17369"/>
                    <a:pt x="20602" y="18747"/>
                    <a:pt x="18246" y="29148"/>
                  </a:cubicBezTo>
                  <a:cubicBezTo>
                    <a:pt x="16016" y="39073"/>
                    <a:pt x="25239" y="44236"/>
                    <a:pt x="21981" y="52006"/>
                  </a:cubicBezTo>
                  <a:cubicBezTo>
                    <a:pt x="19274" y="58447"/>
                    <a:pt x="11956" y="57219"/>
                    <a:pt x="4788" y="66316"/>
                  </a:cubicBezTo>
                  <a:cubicBezTo>
                    <a:pt x="2482" y="69249"/>
                    <a:pt x="978" y="72256"/>
                    <a:pt x="1" y="74687"/>
                  </a:cubicBezTo>
                  <a:lnTo>
                    <a:pt x="107871" y="74687"/>
                  </a:lnTo>
                  <a:lnTo>
                    <a:pt x="107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9"/>
            <p:cNvSpPr/>
            <p:nvPr/>
          </p:nvSpPr>
          <p:spPr>
            <a:xfrm>
              <a:off x="186505" y="119463"/>
              <a:ext cx="4385496" cy="5143576"/>
            </a:xfrm>
            <a:custGeom>
              <a:avLst/>
              <a:gdLst/>
              <a:ahLst/>
              <a:cxnLst/>
              <a:rect l="l" t="t" r="r" b="b"/>
              <a:pathLst>
                <a:path w="107871" h="74688" extrusionOk="0">
                  <a:moveTo>
                    <a:pt x="30577" y="0"/>
                  </a:moveTo>
                  <a:cubicBezTo>
                    <a:pt x="32181" y="2431"/>
                    <a:pt x="33384" y="5314"/>
                    <a:pt x="33159" y="8446"/>
                  </a:cubicBezTo>
                  <a:cubicBezTo>
                    <a:pt x="32457" y="17369"/>
                    <a:pt x="20602" y="18747"/>
                    <a:pt x="18246" y="29148"/>
                  </a:cubicBezTo>
                  <a:cubicBezTo>
                    <a:pt x="16016" y="39073"/>
                    <a:pt x="25239" y="44236"/>
                    <a:pt x="21981" y="52006"/>
                  </a:cubicBezTo>
                  <a:cubicBezTo>
                    <a:pt x="19274" y="58447"/>
                    <a:pt x="11956" y="57219"/>
                    <a:pt x="4788" y="66316"/>
                  </a:cubicBezTo>
                  <a:cubicBezTo>
                    <a:pt x="2482" y="69249"/>
                    <a:pt x="978" y="72256"/>
                    <a:pt x="1" y="74687"/>
                  </a:cubicBezTo>
                  <a:lnTo>
                    <a:pt x="107871" y="74687"/>
                  </a:lnTo>
                  <a:lnTo>
                    <a:pt x="107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30" name="Google Shape;3430;p19"/>
          <p:cNvSpPr txBox="1">
            <a:spLocks noGrp="1"/>
          </p:cNvSpPr>
          <p:nvPr>
            <p:ph type="title" idx="2"/>
          </p:nvPr>
        </p:nvSpPr>
        <p:spPr>
          <a:xfrm>
            <a:off x="2646000" y="1797644"/>
            <a:ext cx="38520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431" name="Google Shape;3431;p19"/>
          <p:cNvSpPr txBox="1">
            <a:spLocks noGrp="1"/>
          </p:cNvSpPr>
          <p:nvPr>
            <p:ph type="subTitle" idx="1"/>
          </p:nvPr>
        </p:nvSpPr>
        <p:spPr>
          <a:xfrm>
            <a:off x="2876550" y="3429756"/>
            <a:ext cx="33909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3">
    <p:spTree>
      <p:nvGrpSpPr>
        <p:cNvPr id="1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p20"/>
          <p:cNvSpPr txBox="1">
            <a:spLocks noGrp="1"/>
          </p:cNvSpPr>
          <p:nvPr>
            <p:ph type="title"/>
          </p:nvPr>
        </p:nvSpPr>
        <p:spPr>
          <a:xfrm>
            <a:off x="720000" y="578029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34" name="Google Shape;3434;p20"/>
          <p:cNvSpPr txBox="1">
            <a:spLocks noGrp="1"/>
          </p:cNvSpPr>
          <p:nvPr>
            <p:ph type="subTitle" idx="1"/>
          </p:nvPr>
        </p:nvSpPr>
        <p:spPr>
          <a:xfrm>
            <a:off x="2035844" y="35751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35" name="Google Shape;3435;p20"/>
          <p:cNvSpPr txBox="1">
            <a:spLocks noGrp="1"/>
          </p:cNvSpPr>
          <p:nvPr>
            <p:ph type="subTitle" idx="2"/>
          </p:nvPr>
        </p:nvSpPr>
        <p:spPr>
          <a:xfrm>
            <a:off x="4741156" y="35751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36" name="Google Shape;3436;p20"/>
          <p:cNvSpPr txBox="1">
            <a:spLocks noGrp="1"/>
          </p:cNvSpPr>
          <p:nvPr>
            <p:ph type="title" idx="3"/>
          </p:nvPr>
        </p:nvSpPr>
        <p:spPr>
          <a:xfrm>
            <a:off x="2036000" y="31771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37" name="Google Shape;3437;p20"/>
          <p:cNvSpPr txBox="1">
            <a:spLocks noGrp="1"/>
          </p:cNvSpPr>
          <p:nvPr>
            <p:ph type="title" idx="4"/>
          </p:nvPr>
        </p:nvSpPr>
        <p:spPr>
          <a:xfrm>
            <a:off x="4741150" y="31771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38" name="Google Shape;3438;p20"/>
          <p:cNvSpPr txBox="1">
            <a:spLocks noGrp="1"/>
          </p:cNvSpPr>
          <p:nvPr>
            <p:ph type="subTitle" idx="5"/>
          </p:nvPr>
        </p:nvSpPr>
        <p:spPr>
          <a:xfrm>
            <a:off x="2035844" y="2027975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39" name="Google Shape;3439;p20"/>
          <p:cNvSpPr txBox="1">
            <a:spLocks noGrp="1"/>
          </p:cNvSpPr>
          <p:nvPr>
            <p:ph type="subTitle" idx="6"/>
          </p:nvPr>
        </p:nvSpPr>
        <p:spPr>
          <a:xfrm>
            <a:off x="4741156" y="2027975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40" name="Google Shape;3440;p20"/>
          <p:cNvSpPr txBox="1">
            <a:spLocks noGrp="1"/>
          </p:cNvSpPr>
          <p:nvPr>
            <p:ph type="title" idx="7"/>
          </p:nvPr>
        </p:nvSpPr>
        <p:spPr>
          <a:xfrm>
            <a:off x="2035850" y="1629975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441" name="Google Shape;3441;p20"/>
          <p:cNvSpPr txBox="1">
            <a:spLocks noGrp="1"/>
          </p:cNvSpPr>
          <p:nvPr>
            <p:ph type="title" idx="8"/>
          </p:nvPr>
        </p:nvSpPr>
        <p:spPr>
          <a:xfrm>
            <a:off x="4741150" y="1629975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24">
    <p:spTree>
      <p:nvGrpSpPr>
        <p:cNvPr id="1" name="Shape 3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" name="Google Shape;3707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08" name="Google Shape;3708;p22"/>
          <p:cNvSpPr txBox="1">
            <a:spLocks noGrp="1"/>
          </p:cNvSpPr>
          <p:nvPr>
            <p:ph type="subTitle" idx="1"/>
          </p:nvPr>
        </p:nvSpPr>
        <p:spPr>
          <a:xfrm>
            <a:off x="2721463" y="2393326"/>
            <a:ext cx="1811700" cy="15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09" name="Google Shape;3709;p22"/>
          <p:cNvSpPr txBox="1">
            <a:spLocks noGrp="1"/>
          </p:cNvSpPr>
          <p:nvPr>
            <p:ph type="title" idx="2"/>
          </p:nvPr>
        </p:nvSpPr>
        <p:spPr>
          <a:xfrm>
            <a:off x="753496" y="1900036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10" name="Google Shape;3710;p22"/>
          <p:cNvSpPr txBox="1">
            <a:spLocks noGrp="1"/>
          </p:cNvSpPr>
          <p:nvPr>
            <p:ph type="subTitle" idx="3"/>
          </p:nvPr>
        </p:nvSpPr>
        <p:spPr>
          <a:xfrm>
            <a:off x="823775" y="2393326"/>
            <a:ext cx="1811700" cy="15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11" name="Google Shape;3711;p22"/>
          <p:cNvSpPr txBox="1">
            <a:spLocks noGrp="1"/>
          </p:cNvSpPr>
          <p:nvPr>
            <p:ph type="title" idx="4"/>
          </p:nvPr>
        </p:nvSpPr>
        <p:spPr>
          <a:xfrm>
            <a:off x="2704509" y="1900036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12" name="Google Shape;3712;p22"/>
          <p:cNvSpPr txBox="1">
            <a:spLocks noGrp="1"/>
          </p:cNvSpPr>
          <p:nvPr>
            <p:ph type="subTitle" idx="5"/>
          </p:nvPr>
        </p:nvSpPr>
        <p:spPr>
          <a:xfrm>
            <a:off x="4663375" y="2379076"/>
            <a:ext cx="1811700" cy="15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13" name="Google Shape;3713;p22"/>
          <p:cNvSpPr txBox="1">
            <a:spLocks noGrp="1"/>
          </p:cNvSpPr>
          <p:nvPr>
            <p:ph type="title" idx="6"/>
          </p:nvPr>
        </p:nvSpPr>
        <p:spPr>
          <a:xfrm>
            <a:off x="4637334" y="1900036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14" name="Google Shape;3714;p22"/>
          <p:cNvSpPr txBox="1">
            <a:spLocks noGrp="1"/>
          </p:cNvSpPr>
          <p:nvPr>
            <p:ph type="subTitle" idx="7"/>
          </p:nvPr>
        </p:nvSpPr>
        <p:spPr>
          <a:xfrm>
            <a:off x="6604850" y="2393326"/>
            <a:ext cx="1811700" cy="154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46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15" name="Google Shape;3715;p22"/>
          <p:cNvSpPr txBox="1">
            <a:spLocks noGrp="1"/>
          </p:cNvSpPr>
          <p:nvPr>
            <p:ph type="title" idx="8"/>
          </p:nvPr>
        </p:nvSpPr>
        <p:spPr>
          <a:xfrm>
            <a:off x="6578804" y="1900036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5">
    <p:spTree>
      <p:nvGrpSpPr>
        <p:cNvPr id="1" name="Shape 3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" name="Google Shape;3717;p23"/>
          <p:cNvSpPr/>
          <p:nvPr/>
        </p:nvSpPr>
        <p:spPr>
          <a:xfrm>
            <a:off x="-727375" y="-19100"/>
            <a:ext cx="7252281" cy="5250006"/>
          </a:xfrm>
          <a:custGeom>
            <a:avLst/>
            <a:gdLst/>
            <a:ahLst/>
            <a:cxnLst/>
            <a:rect l="l" t="t" r="r" b="b"/>
            <a:pathLst>
              <a:path w="126694" h="74688" extrusionOk="0">
                <a:moveTo>
                  <a:pt x="1" y="1"/>
                </a:moveTo>
                <a:lnTo>
                  <a:pt x="1" y="74688"/>
                </a:lnTo>
                <a:lnTo>
                  <a:pt x="58197" y="74688"/>
                </a:lnTo>
                <a:cubicBezTo>
                  <a:pt x="58974" y="69074"/>
                  <a:pt x="60979" y="62131"/>
                  <a:pt x="66543" y="58347"/>
                </a:cubicBezTo>
                <a:cubicBezTo>
                  <a:pt x="69687" y="56203"/>
                  <a:pt x="72960" y="55757"/>
                  <a:pt x="76083" y="55757"/>
                </a:cubicBezTo>
                <a:cubicBezTo>
                  <a:pt x="78313" y="55757"/>
                  <a:pt x="80466" y="55984"/>
                  <a:pt x="82442" y="55984"/>
                </a:cubicBezTo>
                <a:cubicBezTo>
                  <a:pt x="85045" y="55984"/>
                  <a:pt x="87341" y="55589"/>
                  <a:pt x="89099" y="53760"/>
                </a:cubicBezTo>
                <a:cubicBezTo>
                  <a:pt x="95465" y="47093"/>
                  <a:pt x="84262" y="32482"/>
                  <a:pt x="90778" y="25339"/>
                </a:cubicBezTo>
                <a:cubicBezTo>
                  <a:pt x="93009" y="22895"/>
                  <a:pt x="95960" y="22820"/>
                  <a:pt x="99488" y="22820"/>
                </a:cubicBezTo>
                <a:cubicBezTo>
                  <a:pt x="99719" y="22820"/>
                  <a:pt x="99953" y="22821"/>
                  <a:pt x="100189" y="22821"/>
                </a:cubicBezTo>
                <a:cubicBezTo>
                  <a:pt x="103555" y="22821"/>
                  <a:pt x="107417" y="22755"/>
                  <a:pt x="111656" y="20753"/>
                </a:cubicBezTo>
                <a:cubicBezTo>
                  <a:pt x="120327" y="16642"/>
                  <a:pt x="124513" y="7244"/>
                  <a:pt x="126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8" name="Google Shape;3718;p23"/>
          <p:cNvSpPr txBox="1">
            <a:spLocks noGrp="1"/>
          </p:cNvSpPr>
          <p:nvPr>
            <p:ph type="title"/>
          </p:nvPr>
        </p:nvSpPr>
        <p:spPr>
          <a:xfrm>
            <a:off x="727325" y="738600"/>
            <a:ext cx="3852000" cy="31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9">
    <p:spTree>
      <p:nvGrpSpPr>
        <p:cNvPr id="1" name="Shape 3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0" name="Google Shape;3720;p24"/>
          <p:cNvSpPr txBox="1">
            <a:spLocks noGrp="1"/>
          </p:cNvSpPr>
          <p:nvPr>
            <p:ph type="title"/>
          </p:nvPr>
        </p:nvSpPr>
        <p:spPr>
          <a:xfrm>
            <a:off x="4295250" y="878974"/>
            <a:ext cx="4177200" cy="21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21" name="Google Shape;3721;p24"/>
          <p:cNvSpPr txBox="1">
            <a:spLocks noGrp="1"/>
          </p:cNvSpPr>
          <p:nvPr>
            <p:ph type="subTitle" idx="1"/>
          </p:nvPr>
        </p:nvSpPr>
        <p:spPr>
          <a:xfrm>
            <a:off x="4295250" y="3243119"/>
            <a:ext cx="41772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22" name="Google Shape;3722;p24"/>
          <p:cNvSpPr/>
          <p:nvPr/>
        </p:nvSpPr>
        <p:spPr>
          <a:xfrm>
            <a:off x="-1253848" y="-19100"/>
            <a:ext cx="7252281" cy="5250006"/>
          </a:xfrm>
          <a:custGeom>
            <a:avLst/>
            <a:gdLst/>
            <a:ahLst/>
            <a:cxnLst/>
            <a:rect l="l" t="t" r="r" b="b"/>
            <a:pathLst>
              <a:path w="126694" h="74688" extrusionOk="0">
                <a:moveTo>
                  <a:pt x="1" y="1"/>
                </a:moveTo>
                <a:lnTo>
                  <a:pt x="1" y="74688"/>
                </a:lnTo>
                <a:lnTo>
                  <a:pt x="58197" y="74688"/>
                </a:lnTo>
                <a:cubicBezTo>
                  <a:pt x="58974" y="69074"/>
                  <a:pt x="60979" y="62131"/>
                  <a:pt x="66543" y="58347"/>
                </a:cubicBezTo>
                <a:cubicBezTo>
                  <a:pt x="69687" y="56203"/>
                  <a:pt x="72960" y="55757"/>
                  <a:pt x="76083" y="55757"/>
                </a:cubicBezTo>
                <a:cubicBezTo>
                  <a:pt x="78313" y="55757"/>
                  <a:pt x="80466" y="55984"/>
                  <a:pt x="82442" y="55984"/>
                </a:cubicBezTo>
                <a:cubicBezTo>
                  <a:pt x="85045" y="55984"/>
                  <a:pt x="87341" y="55589"/>
                  <a:pt x="89099" y="53760"/>
                </a:cubicBezTo>
                <a:cubicBezTo>
                  <a:pt x="95465" y="47093"/>
                  <a:pt x="84262" y="32482"/>
                  <a:pt x="90778" y="25339"/>
                </a:cubicBezTo>
                <a:cubicBezTo>
                  <a:pt x="93009" y="22895"/>
                  <a:pt x="95960" y="22820"/>
                  <a:pt x="99488" y="22820"/>
                </a:cubicBezTo>
                <a:cubicBezTo>
                  <a:pt x="99719" y="22820"/>
                  <a:pt x="99953" y="22821"/>
                  <a:pt x="100189" y="22821"/>
                </a:cubicBezTo>
                <a:cubicBezTo>
                  <a:pt x="103555" y="22821"/>
                  <a:pt x="107417" y="22755"/>
                  <a:pt x="111656" y="20753"/>
                </a:cubicBezTo>
                <a:cubicBezTo>
                  <a:pt x="120327" y="16642"/>
                  <a:pt x="124513" y="7244"/>
                  <a:pt x="126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1">
  <p:cSld name="CUSTOM_26">
    <p:spTree>
      <p:nvGrpSpPr>
        <p:cNvPr id="1" name="Shape 3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24" name="Google Shape;3724;p25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3725" name="Google Shape;3725;p25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5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5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5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5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5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5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5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5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5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5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5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5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5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5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5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5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5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5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5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5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5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5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5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5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5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5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5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5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5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5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5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5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5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5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5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5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5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5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5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5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5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5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5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5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5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5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5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25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2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5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5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5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5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5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5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5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5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5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5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5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5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5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5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5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5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5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5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5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5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5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5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5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5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5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5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5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5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5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5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5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5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5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5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5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5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5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5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5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5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5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5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5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5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5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5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5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5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5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5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5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5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5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5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5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5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5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5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5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5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5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5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5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25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5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5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5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5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5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5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5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5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5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5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5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5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5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5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5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5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5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5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5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5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5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5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5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5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5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5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5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5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5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5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5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5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5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5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5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5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5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5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5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5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5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5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5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5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5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5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5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5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5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5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5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5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5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5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5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5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5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5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5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5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5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5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5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5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5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5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5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5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5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5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5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5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5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5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5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5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5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5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5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5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5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5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5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5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5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5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5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5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5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5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5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5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5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5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5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5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5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5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5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5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5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5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5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5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5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5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5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5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5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5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0" name="Google Shape;3980;p25"/>
          <p:cNvSpPr/>
          <p:nvPr/>
        </p:nvSpPr>
        <p:spPr>
          <a:xfrm rot="10800000" flipH="1">
            <a:off x="-1253850" y="-639950"/>
            <a:ext cx="9802632" cy="5870850"/>
          </a:xfrm>
          <a:custGeom>
            <a:avLst/>
            <a:gdLst/>
            <a:ahLst/>
            <a:cxnLst/>
            <a:rect l="l" t="t" r="r" b="b"/>
            <a:pathLst>
              <a:path w="126694" h="74688" extrusionOk="0">
                <a:moveTo>
                  <a:pt x="1" y="1"/>
                </a:moveTo>
                <a:lnTo>
                  <a:pt x="1" y="74688"/>
                </a:lnTo>
                <a:lnTo>
                  <a:pt x="58197" y="74688"/>
                </a:lnTo>
                <a:cubicBezTo>
                  <a:pt x="58974" y="69074"/>
                  <a:pt x="60979" y="62131"/>
                  <a:pt x="66543" y="58347"/>
                </a:cubicBezTo>
                <a:cubicBezTo>
                  <a:pt x="69687" y="56203"/>
                  <a:pt x="72960" y="55757"/>
                  <a:pt x="76083" y="55757"/>
                </a:cubicBezTo>
                <a:cubicBezTo>
                  <a:pt x="78313" y="55757"/>
                  <a:pt x="80466" y="55984"/>
                  <a:pt x="82442" y="55984"/>
                </a:cubicBezTo>
                <a:cubicBezTo>
                  <a:pt x="85045" y="55984"/>
                  <a:pt x="87341" y="55589"/>
                  <a:pt x="89099" y="53760"/>
                </a:cubicBezTo>
                <a:cubicBezTo>
                  <a:pt x="95465" y="47093"/>
                  <a:pt x="84262" y="32482"/>
                  <a:pt x="90778" y="25339"/>
                </a:cubicBezTo>
                <a:cubicBezTo>
                  <a:pt x="93009" y="22895"/>
                  <a:pt x="95960" y="22820"/>
                  <a:pt x="99488" y="22820"/>
                </a:cubicBezTo>
                <a:cubicBezTo>
                  <a:pt x="99719" y="22820"/>
                  <a:pt x="99953" y="22821"/>
                  <a:pt x="100189" y="22821"/>
                </a:cubicBezTo>
                <a:cubicBezTo>
                  <a:pt x="103555" y="22821"/>
                  <a:pt x="107417" y="22755"/>
                  <a:pt x="111656" y="20753"/>
                </a:cubicBezTo>
                <a:cubicBezTo>
                  <a:pt x="120327" y="16642"/>
                  <a:pt x="124513" y="7244"/>
                  <a:pt x="126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1" name="Google Shape;3981;p25"/>
          <p:cNvSpPr txBox="1">
            <a:spLocks noGrp="1"/>
          </p:cNvSpPr>
          <p:nvPr>
            <p:ph type="title"/>
          </p:nvPr>
        </p:nvSpPr>
        <p:spPr>
          <a:xfrm>
            <a:off x="727325" y="1095825"/>
            <a:ext cx="4177200" cy="19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982" name="Google Shape;3982;p25"/>
          <p:cNvSpPr txBox="1">
            <a:spLocks noGrp="1"/>
          </p:cNvSpPr>
          <p:nvPr>
            <p:ph type="subTitle" idx="1"/>
          </p:nvPr>
        </p:nvSpPr>
        <p:spPr>
          <a:xfrm>
            <a:off x="727325" y="3214670"/>
            <a:ext cx="4177200" cy="87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27">
    <p:spTree>
      <p:nvGrpSpPr>
        <p:cNvPr id="1" name="Shape 4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54" name="Google Shape;4254;p27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4255" name="Google Shape;4255;p27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27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27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27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27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27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27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27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27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27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27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27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27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27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27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27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27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27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27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27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27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27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27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27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27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27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27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27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27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27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27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27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27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27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27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27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27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27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27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27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27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27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27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27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27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27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27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27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27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27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27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27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27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27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27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27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27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27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27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27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7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7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7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7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7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7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7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7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27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27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27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27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27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27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27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27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27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27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27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27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27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27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27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27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27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27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27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27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27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27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27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27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27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27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27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27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27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27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27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27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27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27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27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27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27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27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27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27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27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27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27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27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7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7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7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7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7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7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7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7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7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7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7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7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7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27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27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27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27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27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7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7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7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7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7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7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7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7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27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27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27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27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27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27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27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27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27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27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27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27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27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27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27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27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27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27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27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27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27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27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27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27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27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27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27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27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27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27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27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27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27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27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27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27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27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27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27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27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27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27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27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27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27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27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27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27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27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27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27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27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27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27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27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27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27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27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27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27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27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27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27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27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27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27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27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27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27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27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27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27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27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27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27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27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27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27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27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27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27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27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27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27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27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27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27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27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27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27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27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27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27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27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27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27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27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27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27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27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27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27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27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27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27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27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27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27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27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27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27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27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27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27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27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27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27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0" name="Google Shape;4510;p27"/>
          <p:cNvGrpSpPr/>
          <p:nvPr/>
        </p:nvGrpSpPr>
        <p:grpSpPr>
          <a:xfrm rot="10800000" flipH="1">
            <a:off x="-1450073" y="-331433"/>
            <a:ext cx="12044358" cy="5806583"/>
            <a:chOff x="-2748400" y="-38"/>
            <a:chExt cx="13516281" cy="5143576"/>
          </a:xfrm>
        </p:grpSpPr>
        <p:sp>
          <p:nvSpPr>
            <p:cNvPr id="4511" name="Google Shape;4511;p27"/>
            <p:cNvSpPr/>
            <p:nvPr/>
          </p:nvSpPr>
          <p:spPr>
            <a:xfrm rot="10800000" flipH="1">
              <a:off x="35156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27"/>
            <p:cNvSpPr/>
            <p:nvPr/>
          </p:nvSpPr>
          <p:spPr>
            <a:xfrm rot="10800000">
              <a:off x="-27484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13" name="Google Shape;4513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14" name="Google Shape;4514;p27"/>
          <p:cNvSpPr txBox="1">
            <a:spLocks noGrp="1"/>
          </p:cNvSpPr>
          <p:nvPr>
            <p:ph type="subTitle" idx="1"/>
          </p:nvPr>
        </p:nvSpPr>
        <p:spPr>
          <a:xfrm>
            <a:off x="829372" y="22797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15" name="Google Shape;4515;p27"/>
          <p:cNvSpPr txBox="1">
            <a:spLocks noGrp="1"/>
          </p:cNvSpPr>
          <p:nvPr>
            <p:ph type="subTitle" idx="2"/>
          </p:nvPr>
        </p:nvSpPr>
        <p:spPr>
          <a:xfrm>
            <a:off x="3382285" y="22797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16" name="Google Shape;4516;p27"/>
          <p:cNvSpPr txBox="1">
            <a:spLocks noGrp="1"/>
          </p:cNvSpPr>
          <p:nvPr>
            <p:ph type="subTitle" idx="3"/>
          </p:nvPr>
        </p:nvSpPr>
        <p:spPr>
          <a:xfrm>
            <a:off x="5947628" y="22797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17" name="Google Shape;4517;p27"/>
          <p:cNvSpPr txBox="1">
            <a:spLocks noGrp="1"/>
          </p:cNvSpPr>
          <p:nvPr>
            <p:ph type="subTitle" idx="4"/>
          </p:nvPr>
        </p:nvSpPr>
        <p:spPr>
          <a:xfrm>
            <a:off x="2052902" y="4006268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18" name="Google Shape;4518;p27"/>
          <p:cNvSpPr txBox="1">
            <a:spLocks noGrp="1"/>
          </p:cNvSpPr>
          <p:nvPr>
            <p:ph type="subTitle" idx="5"/>
          </p:nvPr>
        </p:nvSpPr>
        <p:spPr>
          <a:xfrm>
            <a:off x="4724098" y="3998427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19" name="Google Shape;4519;p27"/>
          <p:cNvSpPr txBox="1">
            <a:spLocks noGrp="1"/>
          </p:cNvSpPr>
          <p:nvPr>
            <p:ph type="title" idx="6"/>
          </p:nvPr>
        </p:nvSpPr>
        <p:spPr>
          <a:xfrm>
            <a:off x="1107022" y="1881750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20" name="Google Shape;4520;p27"/>
          <p:cNvSpPr txBox="1">
            <a:spLocks noGrp="1"/>
          </p:cNvSpPr>
          <p:nvPr>
            <p:ph type="title" idx="7"/>
          </p:nvPr>
        </p:nvSpPr>
        <p:spPr>
          <a:xfrm>
            <a:off x="3659935" y="1881750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21" name="Google Shape;4521;p27"/>
          <p:cNvSpPr txBox="1">
            <a:spLocks noGrp="1"/>
          </p:cNvSpPr>
          <p:nvPr>
            <p:ph type="title" idx="8"/>
          </p:nvPr>
        </p:nvSpPr>
        <p:spPr>
          <a:xfrm>
            <a:off x="6225278" y="1881750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22" name="Google Shape;4522;p27"/>
          <p:cNvSpPr txBox="1">
            <a:spLocks noGrp="1"/>
          </p:cNvSpPr>
          <p:nvPr>
            <p:ph type="title" idx="9"/>
          </p:nvPr>
        </p:nvSpPr>
        <p:spPr>
          <a:xfrm>
            <a:off x="2330552" y="3594339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23" name="Google Shape;4523;p27"/>
          <p:cNvSpPr txBox="1">
            <a:spLocks noGrp="1"/>
          </p:cNvSpPr>
          <p:nvPr>
            <p:ph type="title" idx="13"/>
          </p:nvPr>
        </p:nvSpPr>
        <p:spPr>
          <a:xfrm>
            <a:off x="5001748" y="3594339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8">
    <p:spTree>
      <p:nvGrpSpPr>
        <p:cNvPr id="1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5" name="Google Shape;4535;p29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4536" name="Google Shape;4536;p29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9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9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9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29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29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9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2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2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2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29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9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9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9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9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9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9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9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9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9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9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9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9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9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9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9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9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29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29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2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2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29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2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9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9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9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9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9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9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9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9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9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9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9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9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9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9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9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9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9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29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29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29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29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2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2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29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29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2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2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29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29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29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29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29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29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29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29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29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29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29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29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2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2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29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29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29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29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29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29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29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29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29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29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2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2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1" name="Google Shape;4791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92" name="Google Shape;4792;p29"/>
          <p:cNvSpPr txBox="1">
            <a:spLocks noGrp="1"/>
          </p:cNvSpPr>
          <p:nvPr>
            <p:ph type="subTitle" idx="1"/>
          </p:nvPr>
        </p:nvSpPr>
        <p:spPr>
          <a:xfrm>
            <a:off x="814050" y="3109538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93" name="Google Shape;4793;p29"/>
          <p:cNvSpPr txBox="1">
            <a:spLocks noGrp="1"/>
          </p:cNvSpPr>
          <p:nvPr>
            <p:ph type="subTitle" idx="2"/>
          </p:nvPr>
        </p:nvSpPr>
        <p:spPr>
          <a:xfrm>
            <a:off x="3433575" y="3103375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94" name="Google Shape;4794;p29"/>
          <p:cNvSpPr txBox="1">
            <a:spLocks noGrp="1"/>
          </p:cNvSpPr>
          <p:nvPr>
            <p:ph type="subTitle" idx="3"/>
          </p:nvPr>
        </p:nvSpPr>
        <p:spPr>
          <a:xfrm>
            <a:off x="6053100" y="3109538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795" name="Google Shape;4795;p29"/>
          <p:cNvSpPr txBox="1">
            <a:spLocks noGrp="1"/>
          </p:cNvSpPr>
          <p:nvPr>
            <p:ph type="title" idx="4"/>
          </p:nvPr>
        </p:nvSpPr>
        <p:spPr>
          <a:xfrm>
            <a:off x="814050" y="2694714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BB0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96" name="Google Shape;4796;p29"/>
          <p:cNvSpPr txBox="1">
            <a:spLocks noGrp="1"/>
          </p:cNvSpPr>
          <p:nvPr>
            <p:ph type="title" idx="5"/>
          </p:nvPr>
        </p:nvSpPr>
        <p:spPr>
          <a:xfrm>
            <a:off x="3433575" y="2696963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3D88B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97" name="Google Shape;4797;p29"/>
          <p:cNvSpPr txBox="1">
            <a:spLocks noGrp="1"/>
          </p:cNvSpPr>
          <p:nvPr>
            <p:ph type="title" idx="6"/>
          </p:nvPr>
        </p:nvSpPr>
        <p:spPr>
          <a:xfrm>
            <a:off x="6053100" y="2694714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E9504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798" name="Google Shape;4798;p29"/>
          <p:cNvSpPr txBox="1">
            <a:spLocks noGrp="1"/>
          </p:cNvSpPr>
          <p:nvPr>
            <p:ph type="title" idx="7" hasCustomPrompt="1"/>
          </p:nvPr>
        </p:nvSpPr>
        <p:spPr>
          <a:xfrm>
            <a:off x="814050" y="1584175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FBB0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99" name="Google Shape;4799;p29"/>
          <p:cNvSpPr txBox="1">
            <a:spLocks noGrp="1"/>
          </p:cNvSpPr>
          <p:nvPr>
            <p:ph type="title" idx="8" hasCustomPrompt="1"/>
          </p:nvPr>
        </p:nvSpPr>
        <p:spPr>
          <a:xfrm>
            <a:off x="3433575" y="1569600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3D88B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00" name="Google Shape;4800;p29"/>
          <p:cNvSpPr txBox="1">
            <a:spLocks noGrp="1"/>
          </p:cNvSpPr>
          <p:nvPr>
            <p:ph type="title" idx="9" hasCustomPrompt="1"/>
          </p:nvPr>
        </p:nvSpPr>
        <p:spPr>
          <a:xfrm>
            <a:off x="6053100" y="1584175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E9504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8">
    <p:spTree>
      <p:nvGrpSpPr>
        <p:cNvPr id="1" name="Shape 4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6" name="Google Shape;4806;p32"/>
          <p:cNvSpPr/>
          <p:nvPr/>
        </p:nvSpPr>
        <p:spPr>
          <a:xfrm flipH="1">
            <a:off x="105" y="25"/>
            <a:ext cx="4385496" cy="5143576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7" name="Google Shape;4807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5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0">
    <p:spTree>
      <p:nvGrpSpPr>
        <p:cNvPr id="1" name="Shape 4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9" name="Google Shape;4809;p33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4810" name="Google Shape;4810;p33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3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3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3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3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3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3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3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3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3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3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3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33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33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3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3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3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3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33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3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3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3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3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3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3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3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3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3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3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3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3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3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3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3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3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3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3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3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3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3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3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3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33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3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3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3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3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3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3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3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3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3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3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3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33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3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3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3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3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3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33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33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33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33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3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3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3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33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3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33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33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33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33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3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3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3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3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3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3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3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3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3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3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3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3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3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3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33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33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3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3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3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3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3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3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3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3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3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3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3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3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3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3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3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3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3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3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3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3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3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3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3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3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3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3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3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3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3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3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3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3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3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3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3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3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3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3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3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3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3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3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3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3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3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3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3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3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3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3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3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3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3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3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3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3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3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3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3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3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3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3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3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3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3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3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3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3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3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3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3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3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33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33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33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33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33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33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3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3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3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33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3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33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33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33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33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3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3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33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3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3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33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33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33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3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3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3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33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3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3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3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3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33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33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3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3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3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3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3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3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3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3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5" name="Google Shape;5065;p33"/>
          <p:cNvGrpSpPr/>
          <p:nvPr/>
        </p:nvGrpSpPr>
        <p:grpSpPr>
          <a:xfrm rot="10800000" flipH="1">
            <a:off x="-931830" y="-81821"/>
            <a:ext cx="11007659" cy="5307142"/>
            <a:chOff x="-2748400" y="-38"/>
            <a:chExt cx="13516281" cy="5143576"/>
          </a:xfrm>
        </p:grpSpPr>
        <p:sp>
          <p:nvSpPr>
            <p:cNvPr id="5066" name="Google Shape;5066;p33"/>
            <p:cNvSpPr/>
            <p:nvPr/>
          </p:nvSpPr>
          <p:spPr>
            <a:xfrm rot="10800000" flipH="1">
              <a:off x="35156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3"/>
            <p:cNvSpPr/>
            <p:nvPr/>
          </p:nvSpPr>
          <p:spPr>
            <a:xfrm rot="10800000">
              <a:off x="-27484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8" name="Google Shape;5068;p33"/>
          <p:cNvSpPr txBox="1">
            <a:spLocks noGrp="1"/>
          </p:cNvSpPr>
          <p:nvPr>
            <p:ph type="title" hasCustomPrompt="1"/>
          </p:nvPr>
        </p:nvSpPr>
        <p:spPr>
          <a:xfrm>
            <a:off x="1716150" y="1618600"/>
            <a:ext cx="57117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69" name="Google Shape;5069;p33"/>
          <p:cNvSpPr txBox="1">
            <a:spLocks noGrp="1"/>
          </p:cNvSpPr>
          <p:nvPr>
            <p:ph type="body" idx="1"/>
          </p:nvPr>
        </p:nvSpPr>
        <p:spPr>
          <a:xfrm>
            <a:off x="2109300" y="2870600"/>
            <a:ext cx="4925400" cy="6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2"/>
                </a:solidFill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33" name="Google Shape;533;p4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534" name="Google Shape;534;p4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4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4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4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9" name="Google Shape;789;p4"/>
          <p:cNvSpPr/>
          <p:nvPr/>
        </p:nvSpPr>
        <p:spPr>
          <a:xfrm>
            <a:off x="446400" y="279225"/>
            <a:ext cx="8251200" cy="4591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4"/>
          <p:cNvSpPr txBox="1">
            <a:spLocks noGrp="1"/>
          </p:cNvSpPr>
          <p:nvPr>
            <p:ph type="subTitle" idx="1"/>
          </p:nvPr>
        </p:nvSpPr>
        <p:spPr>
          <a:xfrm>
            <a:off x="726675" y="1205275"/>
            <a:ext cx="7704000" cy="35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35">
    <p:spTree>
      <p:nvGrpSpPr>
        <p:cNvPr id="1" name="Shape 5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1" name="Google Shape;5071;p34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5072" name="Google Shape;5072;p34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4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34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34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3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34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4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4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4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4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34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34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4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4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34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4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34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34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4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34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34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4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34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3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4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3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34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4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34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34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4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4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4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4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4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4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4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4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4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4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4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4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4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4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4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4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4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4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4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4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34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34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4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4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4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4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4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4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4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4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4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4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4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4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4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4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4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4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4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34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34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34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4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4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4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34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34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4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4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4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4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4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4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4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4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4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4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4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4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4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4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4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4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4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4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4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4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4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4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4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34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34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4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4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4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4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4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4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3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34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34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4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4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34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34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34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34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34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34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34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34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34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34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34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34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3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3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3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34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3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34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34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34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34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3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3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3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34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34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3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34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3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3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3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34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34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3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34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34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34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34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34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34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34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4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4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4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4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4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4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4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4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4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4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4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4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4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4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4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4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4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4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4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4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4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4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4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4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4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4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4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4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4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4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4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4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4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4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4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4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4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4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4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4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4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4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4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4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4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4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4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4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4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4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4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4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4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7" name="Google Shape;5327;p34"/>
          <p:cNvSpPr/>
          <p:nvPr/>
        </p:nvSpPr>
        <p:spPr>
          <a:xfrm rot="10800000" flipH="1">
            <a:off x="2612411" y="-38"/>
            <a:ext cx="6531589" cy="5143576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8" name="Google Shape;5328;p34"/>
          <p:cNvSpPr txBox="1">
            <a:spLocks noGrp="1"/>
          </p:cNvSpPr>
          <p:nvPr>
            <p:ph type="title"/>
          </p:nvPr>
        </p:nvSpPr>
        <p:spPr>
          <a:xfrm>
            <a:off x="4620450" y="1734450"/>
            <a:ext cx="3852000" cy="15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329" name="Google Shape;5329;p34"/>
          <p:cNvSpPr txBox="1">
            <a:spLocks noGrp="1"/>
          </p:cNvSpPr>
          <p:nvPr>
            <p:ph type="subTitle" idx="1"/>
          </p:nvPr>
        </p:nvSpPr>
        <p:spPr>
          <a:xfrm>
            <a:off x="4851012" y="3366563"/>
            <a:ext cx="3390900" cy="6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30" name="Google Shape;5330;p34"/>
          <p:cNvSpPr txBox="1">
            <a:spLocks noGrp="1"/>
          </p:cNvSpPr>
          <p:nvPr>
            <p:ph type="title" idx="2" hasCustomPrompt="1"/>
          </p:nvPr>
        </p:nvSpPr>
        <p:spPr>
          <a:xfrm>
            <a:off x="5808151" y="982063"/>
            <a:ext cx="1476600" cy="7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50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3">
  <p:cSld name="CUSTOM_40">
    <p:spTree>
      <p:nvGrpSpPr>
        <p:cNvPr id="1" name="Shape 5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2" name="Google Shape;5332;p35"/>
          <p:cNvSpPr txBox="1">
            <a:spLocks noGrp="1"/>
          </p:cNvSpPr>
          <p:nvPr>
            <p:ph type="title"/>
          </p:nvPr>
        </p:nvSpPr>
        <p:spPr>
          <a:xfrm>
            <a:off x="600750" y="540000"/>
            <a:ext cx="79425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33" name="Google Shape;5333;p35"/>
          <p:cNvSpPr txBox="1">
            <a:spLocks noGrp="1"/>
          </p:cNvSpPr>
          <p:nvPr>
            <p:ph type="subTitle" idx="1"/>
          </p:nvPr>
        </p:nvSpPr>
        <p:spPr>
          <a:xfrm>
            <a:off x="3207666" y="2032100"/>
            <a:ext cx="23670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34" name="Google Shape;5334;p35"/>
          <p:cNvSpPr txBox="1">
            <a:spLocks noGrp="1"/>
          </p:cNvSpPr>
          <p:nvPr>
            <p:ph type="subTitle" idx="2"/>
          </p:nvPr>
        </p:nvSpPr>
        <p:spPr>
          <a:xfrm>
            <a:off x="6045666" y="2032100"/>
            <a:ext cx="23670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35" name="Google Shape;5335;p35"/>
          <p:cNvSpPr txBox="1">
            <a:spLocks noGrp="1"/>
          </p:cNvSpPr>
          <p:nvPr>
            <p:ph type="subTitle" idx="3"/>
          </p:nvPr>
        </p:nvSpPr>
        <p:spPr>
          <a:xfrm>
            <a:off x="3207666" y="3367623"/>
            <a:ext cx="23670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36" name="Google Shape;5336;p35"/>
          <p:cNvSpPr txBox="1">
            <a:spLocks noGrp="1"/>
          </p:cNvSpPr>
          <p:nvPr>
            <p:ph type="subTitle" idx="4"/>
          </p:nvPr>
        </p:nvSpPr>
        <p:spPr>
          <a:xfrm>
            <a:off x="6045666" y="3367628"/>
            <a:ext cx="2367000" cy="6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337" name="Google Shape;5337;p35"/>
          <p:cNvSpPr txBox="1">
            <a:spLocks noGrp="1"/>
          </p:cNvSpPr>
          <p:nvPr>
            <p:ph type="title" idx="5"/>
          </p:nvPr>
        </p:nvSpPr>
        <p:spPr>
          <a:xfrm>
            <a:off x="3207666" y="16150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929A"/>
              </a:buClr>
              <a:buSzPts val="2000"/>
              <a:buNone/>
              <a:defRPr sz="2000">
                <a:solidFill>
                  <a:srgbClr val="00929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38" name="Google Shape;5338;p35"/>
          <p:cNvSpPr txBox="1">
            <a:spLocks noGrp="1"/>
          </p:cNvSpPr>
          <p:nvPr>
            <p:ph type="title" idx="6"/>
          </p:nvPr>
        </p:nvSpPr>
        <p:spPr>
          <a:xfrm>
            <a:off x="6045666" y="16150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2000"/>
              <a:buNone/>
              <a:defRPr sz="2000">
                <a:solidFill>
                  <a:srgbClr val="E9504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39" name="Google Shape;5339;p35"/>
          <p:cNvSpPr txBox="1">
            <a:spLocks noGrp="1"/>
          </p:cNvSpPr>
          <p:nvPr>
            <p:ph type="title" idx="7"/>
          </p:nvPr>
        </p:nvSpPr>
        <p:spPr>
          <a:xfrm>
            <a:off x="3207666" y="2957463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DA8D6"/>
              </a:buClr>
              <a:buSzPts val="2000"/>
              <a:buNone/>
              <a:defRPr sz="2000">
                <a:solidFill>
                  <a:srgbClr val="3D88B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340" name="Google Shape;5340;p35"/>
          <p:cNvSpPr txBox="1">
            <a:spLocks noGrp="1"/>
          </p:cNvSpPr>
          <p:nvPr>
            <p:ph type="title" idx="8"/>
          </p:nvPr>
        </p:nvSpPr>
        <p:spPr>
          <a:xfrm>
            <a:off x="6045666" y="2957463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BB0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CBF60"/>
              </a:buClr>
              <a:buSzPts val="2000"/>
              <a:buNone/>
              <a:defRPr sz="2000">
                <a:solidFill>
                  <a:srgbClr val="FCBF6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31">
    <p:spTree>
      <p:nvGrpSpPr>
        <p:cNvPr id="1" name="Shape 5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6" name="Google Shape;5606;p37"/>
          <p:cNvSpPr txBox="1">
            <a:spLocks noGrp="1"/>
          </p:cNvSpPr>
          <p:nvPr>
            <p:ph type="subTitle" idx="1"/>
          </p:nvPr>
        </p:nvSpPr>
        <p:spPr>
          <a:xfrm>
            <a:off x="1976831" y="1869602"/>
            <a:ext cx="2319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07" name="Google Shape;5607;p37"/>
          <p:cNvSpPr txBox="1">
            <a:spLocks noGrp="1"/>
          </p:cNvSpPr>
          <p:nvPr>
            <p:ph type="title" hasCustomPrompt="1"/>
          </p:nvPr>
        </p:nvSpPr>
        <p:spPr>
          <a:xfrm>
            <a:off x="1976819" y="658586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FBB04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08" name="Google Shape;5608;p37"/>
          <p:cNvSpPr txBox="1">
            <a:spLocks noGrp="1"/>
          </p:cNvSpPr>
          <p:nvPr>
            <p:ph type="subTitle" idx="2"/>
          </p:nvPr>
        </p:nvSpPr>
        <p:spPr>
          <a:xfrm>
            <a:off x="4848181" y="1869593"/>
            <a:ext cx="2319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09" name="Google Shape;5609;p37"/>
          <p:cNvSpPr txBox="1">
            <a:spLocks noGrp="1"/>
          </p:cNvSpPr>
          <p:nvPr>
            <p:ph type="title" idx="3" hasCustomPrompt="1"/>
          </p:nvPr>
        </p:nvSpPr>
        <p:spPr>
          <a:xfrm>
            <a:off x="4848169" y="658573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DF3C4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10" name="Google Shape;5610;p37"/>
          <p:cNvSpPr txBox="1">
            <a:spLocks noGrp="1"/>
          </p:cNvSpPr>
          <p:nvPr>
            <p:ph type="subTitle" idx="4"/>
          </p:nvPr>
        </p:nvSpPr>
        <p:spPr>
          <a:xfrm>
            <a:off x="1976831" y="3830027"/>
            <a:ext cx="2319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11" name="Google Shape;5611;p37"/>
          <p:cNvSpPr txBox="1">
            <a:spLocks noGrp="1"/>
          </p:cNvSpPr>
          <p:nvPr>
            <p:ph type="title" idx="5" hasCustomPrompt="1"/>
          </p:nvPr>
        </p:nvSpPr>
        <p:spPr>
          <a:xfrm>
            <a:off x="1976819" y="2619011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008A8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12" name="Google Shape;5612;p37"/>
          <p:cNvSpPr txBox="1">
            <a:spLocks noGrp="1"/>
          </p:cNvSpPr>
          <p:nvPr>
            <p:ph type="subTitle" idx="6"/>
          </p:nvPr>
        </p:nvSpPr>
        <p:spPr>
          <a:xfrm>
            <a:off x="4848181" y="3830018"/>
            <a:ext cx="2319000" cy="65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13" name="Google Shape;5613;p37"/>
          <p:cNvSpPr txBox="1">
            <a:spLocks noGrp="1"/>
          </p:cNvSpPr>
          <p:nvPr>
            <p:ph type="title" idx="7" hasCustomPrompt="1"/>
          </p:nvPr>
        </p:nvSpPr>
        <p:spPr>
          <a:xfrm>
            <a:off x="4848169" y="2618998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rgbClr val="3D88B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2">
    <p:spTree>
      <p:nvGrpSpPr>
        <p:cNvPr id="1" name="Shape 5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81" name="Google Shape;5881;p39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5882" name="Google Shape;5882;p39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39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3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39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39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3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39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39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3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39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39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3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39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39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39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39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39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39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39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39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39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39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39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39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39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39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3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39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3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39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39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39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39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39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39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39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39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39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39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39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39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39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39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39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39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3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39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3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39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39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39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39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3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39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3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39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39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3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39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3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39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3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39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39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3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39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39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39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39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39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39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3" name="Google Shape;5953;p39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4" name="Google Shape;5954;p39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5" name="Google Shape;5955;p39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6" name="Google Shape;5956;p39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39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8" name="Google Shape;5958;p39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9" name="Google Shape;5959;p39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39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39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39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3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39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3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39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39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39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39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39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39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39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39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39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39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39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39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39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39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39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39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39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39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3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39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3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39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39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39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39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3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39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3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39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39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3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39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3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39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3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39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39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3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39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39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39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39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39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9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9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9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9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39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39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39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39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39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39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39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3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39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3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39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39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39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39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39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39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39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39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39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39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39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39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39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39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39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39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39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39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3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39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3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39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39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39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39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3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39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3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39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39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3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39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3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39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3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39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39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3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39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39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39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39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39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39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39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39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39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39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39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39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39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39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39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39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3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39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3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39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39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39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39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39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9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39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39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39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39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39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39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39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39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39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39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39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39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3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9" name="Google Shape;6099;p39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0" name="Google Shape;6100;p3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39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39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39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39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3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39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39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39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3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39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39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39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39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39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39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6" name="Google Shape;6116;p39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7" name="Google Shape;6117;p39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8" name="Google Shape;6118;p39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9" name="Google Shape;6119;p39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0" name="Google Shape;6120;p39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1" name="Google Shape;6121;p39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2" name="Google Shape;6122;p39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3" name="Google Shape;6123;p39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4" name="Google Shape;6124;p39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5" name="Google Shape;6125;p39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39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39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39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39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39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39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39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39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39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39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39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7" name="Google Shape;6137;p39"/>
          <p:cNvSpPr/>
          <p:nvPr/>
        </p:nvSpPr>
        <p:spPr>
          <a:xfrm rot="5400000">
            <a:off x="1416310" y="-1578855"/>
            <a:ext cx="6112780" cy="11193491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8" name="Google Shape;6138;p3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39" name="Google Shape;6139;p39"/>
          <p:cNvSpPr txBox="1">
            <a:spLocks noGrp="1"/>
          </p:cNvSpPr>
          <p:nvPr>
            <p:ph type="subTitle" idx="1"/>
          </p:nvPr>
        </p:nvSpPr>
        <p:spPr>
          <a:xfrm>
            <a:off x="1883375" y="32062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40" name="Google Shape;6140;p39"/>
          <p:cNvSpPr txBox="1">
            <a:spLocks noGrp="1"/>
          </p:cNvSpPr>
          <p:nvPr>
            <p:ph type="subTitle" idx="2"/>
          </p:nvPr>
        </p:nvSpPr>
        <p:spPr>
          <a:xfrm>
            <a:off x="4893556" y="3206250"/>
            <a:ext cx="2367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41" name="Google Shape;6141;p39"/>
          <p:cNvSpPr txBox="1">
            <a:spLocks noGrp="1"/>
          </p:cNvSpPr>
          <p:nvPr>
            <p:ph type="title" idx="3"/>
          </p:nvPr>
        </p:nvSpPr>
        <p:spPr>
          <a:xfrm>
            <a:off x="1883375" y="28082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142" name="Google Shape;6142;p39"/>
          <p:cNvSpPr txBox="1">
            <a:spLocks noGrp="1"/>
          </p:cNvSpPr>
          <p:nvPr>
            <p:ph type="title" idx="4"/>
          </p:nvPr>
        </p:nvSpPr>
        <p:spPr>
          <a:xfrm>
            <a:off x="4893556" y="2808250"/>
            <a:ext cx="2367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3">
    <p:spTree>
      <p:nvGrpSpPr>
        <p:cNvPr id="1" name="Shape 6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" name="Google Shape;6410;p41"/>
          <p:cNvSpPr/>
          <p:nvPr/>
        </p:nvSpPr>
        <p:spPr>
          <a:xfrm rot="5400172" flipH="1">
            <a:off x="1869564" y="-5155223"/>
            <a:ext cx="5404876" cy="10097444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1" name="Google Shape;6411;p4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12" name="Google Shape;6412;p41"/>
          <p:cNvSpPr txBox="1">
            <a:spLocks noGrp="1"/>
          </p:cNvSpPr>
          <p:nvPr>
            <p:ph type="subTitle" idx="1"/>
          </p:nvPr>
        </p:nvSpPr>
        <p:spPr>
          <a:xfrm>
            <a:off x="3513898" y="2377532"/>
            <a:ext cx="21162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13" name="Google Shape;6413;p41"/>
          <p:cNvSpPr txBox="1">
            <a:spLocks noGrp="1"/>
          </p:cNvSpPr>
          <p:nvPr>
            <p:ph type="title" idx="2"/>
          </p:nvPr>
        </p:nvSpPr>
        <p:spPr>
          <a:xfrm>
            <a:off x="4148964" y="1832163"/>
            <a:ext cx="8463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414" name="Google Shape;6414;p41"/>
          <p:cNvSpPr txBox="1">
            <a:spLocks noGrp="1"/>
          </p:cNvSpPr>
          <p:nvPr>
            <p:ph type="subTitle" idx="3"/>
          </p:nvPr>
        </p:nvSpPr>
        <p:spPr>
          <a:xfrm>
            <a:off x="1024850" y="2377532"/>
            <a:ext cx="21162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15" name="Google Shape;6415;p41"/>
          <p:cNvSpPr txBox="1">
            <a:spLocks noGrp="1"/>
          </p:cNvSpPr>
          <p:nvPr>
            <p:ph type="title" idx="4"/>
          </p:nvPr>
        </p:nvSpPr>
        <p:spPr>
          <a:xfrm>
            <a:off x="1659922" y="1832163"/>
            <a:ext cx="8463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416" name="Google Shape;6416;p41"/>
          <p:cNvSpPr txBox="1">
            <a:spLocks noGrp="1"/>
          </p:cNvSpPr>
          <p:nvPr>
            <p:ph type="subTitle" idx="5"/>
          </p:nvPr>
        </p:nvSpPr>
        <p:spPr>
          <a:xfrm>
            <a:off x="6002945" y="2377523"/>
            <a:ext cx="2116200" cy="9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17" name="Google Shape;6417;p41"/>
          <p:cNvSpPr txBox="1">
            <a:spLocks noGrp="1"/>
          </p:cNvSpPr>
          <p:nvPr>
            <p:ph type="title" idx="6"/>
          </p:nvPr>
        </p:nvSpPr>
        <p:spPr>
          <a:xfrm>
            <a:off x="6638006" y="1832150"/>
            <a:ext cx="846300" cy="4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4">
    <p:spTree>
      <p:nvGrpSpPr>
        <p:cNvPr id="1" name="Shape 6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78" name="Google Shape;6678;p43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6679" name="Google Shape;6679;p43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43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4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43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43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4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43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43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4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43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43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4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43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43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43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43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43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43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43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43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43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43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43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43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43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43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4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43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4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43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43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43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43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43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43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43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43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43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43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43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43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43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43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43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43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4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43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4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43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43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43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43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4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4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4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43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43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4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43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4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4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4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43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43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4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43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43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43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43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43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43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43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43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43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43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43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43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43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43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4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4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4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43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4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43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43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43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43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43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43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43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43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43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43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43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43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43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43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43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43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4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4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4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43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4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43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43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43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43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4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4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4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43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43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4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43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4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4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4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43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43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4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43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43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43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43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43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43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43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43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43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43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43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43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43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43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4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4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4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43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4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43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43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43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43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43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43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43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43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43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43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43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43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43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43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43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43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4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4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4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43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4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43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43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43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43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4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4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4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43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43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4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43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4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4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4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43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43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4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43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43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43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43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43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43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43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43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43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43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43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43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43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43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4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4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4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43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4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43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43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43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43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43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43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43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43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43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43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43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43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43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43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43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43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4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4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4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43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4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43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43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43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43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4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4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43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43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4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4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43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43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43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43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43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43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43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43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43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43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43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43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4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4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43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43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43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43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43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43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43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43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43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43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4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4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34" name="Google Shape;6934;p43"/>
          <p:cNvSpPr txBox="1">
            <a:spLocks noGrp="1"/>
          </p:cNvSpPr>
          <p:nvPr>
            <p:ph type="subTitle" idx="1"/>
          </p:nvPr>
        </p:nvSpPr>
        <p:spPr>
          <a:xfrm flipH="1">
            <a:off x="888699" y="1666625"/>
            <a:ext cx="3355200" cy="25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6935" name="Google Shape;6935;p43"/>
          <p:cNvSpPr txBox="1">
            <a:spLocks noGrp="1"/>
          </p:cNvSpPr>
          <p:nvPr>
            <p:ph type="subTitle" idx="2"/>
          </p:nvPr>
        </p:nvSpPr>
        <p:spPr>
          <a:xfrm flipH="1">
            <a:off x="4960425" y="1666625"/>
            <a:ext cx="3355200" cy="25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6936" name="Google Shape;6936;p4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37" name="Google Shape;6937;p43"/>
          <p:cNvSpPr/>
          <p:nvPr/>
        </p:nvSpPr>
        <p:spPr>
          <a:xfrm rot="3216869">
            <a:off x="7457795" y="3755106"/>
            <a:ext cx="1690669" cy="3157844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8" name="Google Shape;6938;p43"/>
          <p:cNvSpPr/>
          <p:nvPr/>
        </p:nvSpPr>
        <p:spPr>
          <a:xfrm rot="4116253" flipH="1">
            <a:off x="-143077" y="-1430578"/>
            <a:ext cx="1690621" cy="3157857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37">
    <p:spTree>
      <p:nvGrpSpPr>
        <p:cNvPr id="1" name="Shape 8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90" name="Google Shape;8590;p50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8591" name="Google Shape;8591;p50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50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50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50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50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50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50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50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50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50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50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50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50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50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50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50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50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50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50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50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50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50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50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50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50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50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50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50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50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50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50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50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50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50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50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50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50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50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50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50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50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50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50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50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50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50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50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50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50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50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50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50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50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50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50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50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50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50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50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50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50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50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50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50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50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50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50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50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50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50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50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50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50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50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50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50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50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50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50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50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50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50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50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50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50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50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50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50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50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50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50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50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50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50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50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50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50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50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50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50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50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50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50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50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50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50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50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50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50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50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50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50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50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50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50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50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50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50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50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50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50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50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50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50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50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50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50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50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50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50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50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50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50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50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50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50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50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50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50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50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50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50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50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50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50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50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50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50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50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50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50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50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50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50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50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50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50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50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50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50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50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50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50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50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50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50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50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50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50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50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50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50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50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50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50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50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50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50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50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50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50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50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50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50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50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50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50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50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50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50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50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50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50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50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50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50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50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50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50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50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50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50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50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50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50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50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50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50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50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50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50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50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50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50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50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50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50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50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50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50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50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50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50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50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50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50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50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50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50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50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50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50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50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50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50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50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50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50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50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50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50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50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50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50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50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50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50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50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50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50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50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50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50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50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50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46" name="Google Shape;8846;p50"/>
          <p:cNvSpPr/>
          <p:nvPr/>
        </p:nvSpPr>
        <p:spPr>
          <a:xfrm rot="10800000" flipH="1">
            <a:off x="2612411" y="-38"/>
            <a:ext cx="6531589" cy="5143576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8">
    <p:spTree>
      <p:nvGrpSpPr>
        <p:cNvPr id="1" name="Shape 8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48" name="Google Shape;8848;p51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8849" name="Google Shape;8849;p51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51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5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51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51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51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51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51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5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51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51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51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51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51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51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51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51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51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51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51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51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51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51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51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51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51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5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51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51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51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51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51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51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51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51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51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51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51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51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51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51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51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51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51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51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5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51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51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51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51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51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51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5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51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5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51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51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51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51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5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51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5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51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51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51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51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51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51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51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51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51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51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51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51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51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51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51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51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51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5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51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5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51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51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51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51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51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51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51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51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51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51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51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51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51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51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51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51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51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51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5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51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5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51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51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51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51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51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51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5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51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5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51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51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51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51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5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51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5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51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51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51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51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51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51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51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51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51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51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51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51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51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51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51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51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51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5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51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5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51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51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51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51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51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51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51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51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51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51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51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51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51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51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51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51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51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51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5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51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5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51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51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51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51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51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51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5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51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5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51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51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51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51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5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51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5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51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51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51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51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51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51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51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51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51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51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51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51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51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51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51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51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51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5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51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5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51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51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51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51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51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51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51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51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51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51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51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51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51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51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51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51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51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51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5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51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5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51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51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51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51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51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51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5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51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51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51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5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51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51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51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51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51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51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51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51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51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51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51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51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51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5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51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51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51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51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51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51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51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51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51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51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51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5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51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4" name="Google Shape;9104;p51"/>
          <p:cNvSpPr/>
          <p:nvPr/>
        </p:nvSpPr>
        <p:spPr>
          <a:xfrm>
            <a:off x="720000" y="1200400"/>
            <a:ext cx="7704000" cy="3628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9">
    <p:spTree>
      <p:nvGrpSpPr>
        <p:cNvPr id="1" name="Shape 9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6" name="Google Shape;9106;p52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9107" name="Google Shape;9107;p52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8" name="Google Shape;9108;p52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9" name="Google Shape;9109;p5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0" name="Google Shape;9110;p52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1" name="Google Shape;9111;p52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2" name="Google Shape;9112;p52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3" name="Google Shape;9113;p52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4" name="Google Shape;9114;p52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5" name="Google Shape;9115;p5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6" name="Google Shape;9116;p52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7" name="Google Shape;9117;p52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8" name="Google Shape;9118;p52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9" name="Google Shape;9119;p52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0" name="Google Shape;9120;p52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1" name="Google Shape;9121;p52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2" name="Google Shape;9122;p52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3" name="Google Shape;9123;p52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4" name="Google Shape;9124;p52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5" name="Google Shape;9125;p52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6" name="Google Shape;9126;p52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7" name="Google Shape;9127;p52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8" name="Google Shape;9128;p52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9" name="Google Shape;9129;p52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0" name="Google Shape;9130;p52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1" name="Google Shape;9131;p52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2" name="Google Shape;9132;p52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3" name="Google Shape;9133;p5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4" name="Google Shape;9134;p52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5" name="Google Shape;9135;p52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6" name="Google Shape;9136;p52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7" name="Google Shape;9137;p52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8" name="Google Shape;9138;p52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9" name="Google Shape;9139;p52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0" name="Google Shape;9140;p52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1" name="Google Shape;9141;p52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2" name="Google Shape;9142;p52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3" name="Google Shape;9143;p52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4" name="Google Shape;9144;p52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5" name="Google Shape;9145;p52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6" name="Google Shape;9146;p52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7" name="Google Shape;9147;p52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8" name="Google Shape;9148;p52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9" name="Google Shape;9149;p52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0" name="Google Shape;9150;p52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1" name="Google Shape;9151;p52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2" name="Google Shape;9152;p5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3" name="Google Shape;9153;p52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4" name="Google Shape;9154;p52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5" name="Google Shape;9155;p52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6" name="Google Shape;9156;p52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7" name="Google Shape;9157;p52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8" name="Google Shape;9158;p52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9" name="Google Shape;9159;p5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0" name="Google Shape;9160;p52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1" name="Google Shape;9161;p5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2" name="Google Shape;9162;p52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3" name="Google Shape;9163;p52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4" name="Google Shape;9164;p52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5" name="Google Shape;9165;p52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6" name="Google Shape;9166;p5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7" name="Google Shape;9167;p52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8" name="Google Shape;9168;p5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9" name="Google Shape;9169;p52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0" name="Google Shape;9170;p52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1" name="Google Shape;9171;p52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2" name="Google Shape;9172;p52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3" name="Google Shape;9173;p52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4" name="Google Shape;9174;p52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5" name="Google Shape;9175;p52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6" name="Google Shape;9176;p52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7" name="Google Shape;9177;p52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8" name="Google Shape;9178;p52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9" name="Google Shape;9179;p52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0" name="Google Shape;9180;p52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1" name="Google Shape;9181;p52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2" name="Google Shape;9182;p52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3" name="Google Shape;9183;p52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4" name="Google Shape;9184;p52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5" name="Google Shape;9185;p52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6" name="Google Shape;9186;p52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7" name="Google Shape;9187;p52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8" name="Google Shape;9188;p5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9" name="Google Shape;9189;p52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0" name="Google Shape;9190;p52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1" name="Google Shape;9191;p52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2" name="Google Shape;9192;p52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3" name="Google Shape;9193;p52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4" name="Google Shape;9194;p52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5" name="Google Shape;9195;p52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6" name="Google Shape;9196;p52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7" name="Google Shape;9197;p52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8" name="Google Shape;9198;p52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9" name="Google Shape;9199;p52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0" name="Google Shape;9200;p52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1" name="Google Shape;9201;p52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2" name="Google Shape;9202;p52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3" name="Google Shape;9203;p52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4" name="Google Shape;9204;p52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5" name="Google Shape;9205;p52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6" name="Google Shape;9206;p52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7" name="Google Shape;9207;p52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8" name="Google Shape;9208;p52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9" name="Google Shape;9209;p5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0" name="Google Shape;9210;p52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1" name="Google Shape;9211;p52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2" name="Google Shape;9212;p52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3" name="Google Shape;9213;p52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4" name="Google Shape;9214;p52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5" name="Google Shape;9215;p52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6" name="Google Shape;9216;p5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7" name="Google Shape;9217;p52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8" name="Google Shape;9218;p5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9" name="Google Shape;9219;p52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0" name="Google Shape;9220;p52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1" name="Google Shape;9221;p52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2" name="Google Shape;9222;p52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3" name="Google Shape;9223;p5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4" name="Google Shape;9224;p52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5" name="Google Shape;9225;p5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6" name="Google Shape;9226;p52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7" name="Google Shape;9227;p52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8" name="Google Shape;9228;p52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9" name="Google Shape;9229;p52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0" name="Google Shape;9230;p52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1" name="Google Shape;9231;p52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2" name="Google Shape;9232;p52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3" name="Google Shape;9233;p52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4" name="Google Shape;9234;p52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5" name="Google Shape;9235;p52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6" name="Google Shape;9236;p52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7" name="Google Shape;9237;p52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8" name="Google Shape;9238;p52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9" name="Google Shape;9239;p52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0" name="Google Shape;9240;p52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1" name="Google Shape;9241;p52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2" name="Google Shape;9242;p52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3" name="Google Shape;9243;p52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4" name="Google Shape;9244;p52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5" name="Google Shape;9245;p5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6" name="Google Shape;9246;p52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7" name="Google Shape;9247;p52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8" name="Google Shape;9248;p52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9" name="Google Shape;9249;p52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0" name="Google Shape;9250;p52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1" name="Google Shape;9251;p52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2" name="Google Shape;9252;p52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3" name="Google Shape;9253;p52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4" name="Google Shape;9254;p52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5" name="Google Shape;9255;p52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6" name="Google Shape;9256;p52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7" name="Google Shape;9257;p52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8" name="Google Shape;9258;p52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9" name="Google Shape;9259;p52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0" name="Google Shape;9260;p52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1" name="Google Shape;9261;p52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2" name="Google Shape;9262;p52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3" name="Google Shape;9263;p52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4" name="Google Shape;9264;p52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5" name="Google Shape;9265;p52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6" name="Google Shape;9266;p5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7" name="Google Shape;9267;p52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8" name="Google Shape;9268;p52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9" name="Google Shape;9269;p52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0" name="Google Shape;9270;p52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1" name="Google Shape;9271;p52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2" name="Google Shape;9272;p52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3" name="Google Shape;9273;p5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4" name="Google Shape;9274;p52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5" name="Google Shape;9275;p5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6" name="Google Shape;9276;p52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7" name="Google Shape;9277;p52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8" name="Google Shape;9278;p52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9" name="Google Shape;9279;p52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0" name="Google Shape;9280;p5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1" name="Google Shape;9281;p52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2" name="Google Shape;9282;p5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3" name="Google Shape;9283;p52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4" name="Google Shape;9284;p52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5" name="Google Shape;9285;p52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6" name="Google Shape;9286;p52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7" name="Google Shape;9287;p52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8" name="Google Shape;9288;p52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9" name="Google Shape;9289;p52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0" name="Google Shape;9290;p52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1" name="Google Shape;9291;p52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2" name="Google Shape;9292;p52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3" name="Google Shape;9293;p52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4" name="Google Shape;9294;p52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5" name="Google Shape;9295;p52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6" name="Google Shape;9296;p52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7" name="Google Shape;9297;p52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8" name="Google Shape;9298;p52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9" name="Google Shape;9299;p52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0" name="Google Shape;9300;p52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1" name="Google Shape;9301;p52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2" name="Google Shape;9302;p5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3" name="Google Shape;9303;p52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4" name="Google Shape;9304;p52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5" name="Google Shape;9305;p52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6" name="Google Shape;9306;p52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7" name="Google Shape;9307;p52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8" name="Google Shape;9308;p52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9" name="Google Shape;9309;p52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0" name="Google Shape;9310;p52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1" name="Google Shape;9311;p52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2" name="Google Shape;9312;p52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3" name="Google Shape;9313;p52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4" name="Google Shape;9314;p52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5" name="Google Shape;9315;p52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6" name="Google Shape;9316;p52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7" name="Google Shape;9317;p52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8" name="Google Shape;9318;p52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9" name="Google Shape;9319;p52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0" name="Google Shape;9320;p52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1" name="Google Shape;9321;p52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2" name="Google Shape;9322;p52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3" name="Google Shape;9323;p5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4" name="Google Shape;9324;p52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5" name="Google Shape;9325;p52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6" name="Google Shape;9326;p52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7" name="Google Shape;9327;p52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8" name="Google Shape;9328;p52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9" name="Google Shape;9329;p52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0" name="Google Shape;9330;p5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1" name="Google Shape;9331;p52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2" name="Google Shape;9332;p52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3" name="Google Shape;9333;p52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4" name="Google Shape;9334;p5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5" name="Google Shape;9335;p52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6" name="Google Shape;9336;p52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7" name="Google Shape;9337;p52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8" name="Google Shape;9338;p52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9" name="Google Shape;9339;p52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0" name="Google Shape;9340;p52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1" name="Google Shape;9341;p52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2" name="Google Shape;9342;p52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3" name="Google Shape;9343;p52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4" name="Google Shape;9344;p52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5" name="Google Shape;9345;p52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6" name="Google Shape;9346;p52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7" name="Google Shape;9347;p52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8" name="Google Shape;9348;p52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9" name="Google Shape;9349;p52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0" name="Google Shape;9350;p52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1" name="Google Shape;9351;p52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2" name="Google Shape;9352;p52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3" name="Google Shape;9353;p52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4" name="Google Shape;9354;p52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5" name="Google Shape;9355;p52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6" name="Google Shape;9356;p52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7" name="Google Shape;9357;p52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8" name="Google Shape;9358;p52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9" name="Google Shape;9359;p52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0" name="Google Shape;9360;p52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1" name="Google Shape;9361;p52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2" name="Google Shape;9362;p52"/>
          <p:cNvGrpSpPr/>
          <p:nvPr/>
        </p:nvGrpSpPr>
        <p:grpSpPr>
          <a:xfrm rot="10800000" flipH="1">
            <a:off x="-931830" y="-81821"/>
            <a:ext cx="11007659" cy="5307142"/>
            <a:chOff x="-2748400" y="-38"/>
            <a:chExt cx="13516281" cy="5143576"/>
          </a:xfrm>
        </p:grpSpPr>
        <p:sp>
          <p:nvSpPr>
            <p:cNvPr id="9363" name="Google Shape;9363;p52"/>
            <p:cNvSpPr/>
            <p:nvPr/>
          </p:nvSpPr>
          <p:spPr>
            <a:xfrm rot="10800000" flipH="1">
              <a:off x="35156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4" name="Google Shape;9364;p52"/>
            <p:cNvSpPr/>
            <p:nvPr/>
          </p:nvSpPr>
          <p:spPr>
            <a:xfrm rot="10800000">
              <a:off x="-27484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5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2" name="Google Shape;5342;p36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5343" name="Google Shape;5343;p36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6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6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6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6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36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36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6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6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6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6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6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6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6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6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6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6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6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6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6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6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36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36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6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6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6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6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6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6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6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6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6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6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6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6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36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36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36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36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6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6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6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6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6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6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6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6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6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3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36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6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6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6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6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6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6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6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6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6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6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6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6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6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6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6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6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6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6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6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6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6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6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6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6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6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6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6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6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6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36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36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36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36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36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36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36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36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36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36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36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36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3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6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3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36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36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36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36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36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36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3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36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3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36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36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36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36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3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36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3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36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36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36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36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36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36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36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36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36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36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36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36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36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36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36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36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36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3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36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3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36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36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36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36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36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36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36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36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36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36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36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36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36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36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36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36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36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36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3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6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36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36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6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36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36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36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3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6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6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6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6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6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6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6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6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6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6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36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36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36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36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36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36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36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36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36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36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36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36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36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3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36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3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36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36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6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6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6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6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36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36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36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36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36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36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36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36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36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36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36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36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3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36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6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36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36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6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6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6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3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36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6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36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3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36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36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36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36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36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36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36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36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36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36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36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36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3" name="Google Shape;5583;p36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4" name="Google Shape;5584;p3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5" name="Google Shape;5585;p36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6" name="Google Shape;5586;p36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7" name="Google Shape;5587;p36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8" name="Google Shape;5588;p36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9" name="Google Shape;5589;p36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0" name="Google Shape;5590;p36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1" name="Google Shape;5591;p36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2" name="Google Shape;5592;p36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3" name="Google Shape;5593;p36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4" name="Google Shape;5594;p36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5" name="Google Shape;5595;p36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6" name="Google Shape;5596;p3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7" name="Google Shape;5597;p36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8" name="Google Shape;5598;p36"/>
          <p:cNvSpPr/>
          <p:nvPr/>
        </p:nvSpPr>
        <p:spPr>
          <a:xfrm>
            <a:off x="3031576" y="-75"/>
            <a:ext cx="6112780" cy="5143576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9" name="Google Shape;5599;p36"/>
          <p:cNvSpPr txBox="1">
            <a:spLocks noGrp="1"/>
          </p:cNvSpPr>
          <p:nvPr>
            <p:ph type="title" hasCustomPrompt="1"/>
          </p:nvPr>
        </p:nvSpPr>
        <p:spPr>
          <a:xfrm>
            <a:off x="4572000" y="1876613"/>
            <a:ext cx="3852000" cy="9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00" name="Google Shape;5600;p36"/>
          <p:cNvSpPr txBox="1">
            <a:spLocks noGrp="1"/>
          </p:cNvSpPr>
          <p:nvPr>
            <p:ph type="title" idx="2" hasCustomPrompt="1"/>
          </p:nvPr>
        </p:nvSpPr>
        <p:spPr>
          <a:xfrm>
            <a:off x="4572000" y="467550"/>
            <a:ext cx="38520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01" name="Google Shape;5601;p36"/>
          <p:cNvSpPr txBox="1">
            <a:spLocks noGrp="1"/>
          </p:cNvSpPr>
          <p:nvPr>
            <p:ph type="title" idx="3" hasCustomPrompt="1"/>
          </p:nvPr>
        </p:nvSpPr>
        <p:spPr>
          <a:xfrm>
            <a:off x="4572000" y="3229800"/>
            <a:ext cx="38520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02" name="Google Shape;5602;p36"/>
          <p:cNvSpPr txBox="1">
            <a:spLocks noGrp="1"/>
          </p:cNvSpPr>
          <p:nvPr>
            <p:ph type="subTitle" idx="1"/>
          </p:nvPr>
        </p:nvSpPr>
        <p:spPr>
          <a:xfrm>
            <a:off x="4572000" y="2777825"/>
            <a:ext cx="3852000" cy="4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03" name="Google Shape;5603;p36"/>
          <p:cNvSpPr txBox="1">
            <a:spLocks noGrp="1"/>
          </p:cNvSpPr>
          <p:nvPr>
            <p:ph type="subTitle" idx="4"/>
          </p:nvPr>
        </p:nvSpPr>
        <p:spPr>
          <a:xfrm>
            <a:off x="4572000" y="1368750"/>
            <a:ext cx="3852000" cy="4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04" name="Google Shape;5604;p36"/>
          <p:cNvSpPr txBox="1">
            <a:spLocks noGrp="1"/>
          </p:cNvSpPr>
          <p:nvPr>
            <p:ph type="subTitle" idx="5"/>
          </p:nvPr>
        </p:nvSpPr>
        <p:spPr>
          <a:xfrm>
            <a:off x="4572000" y="4131003"/>
            <a:ext cx="3852000" cy="4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372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0" name="Google Shape;800;p6"/>
          <p:cNvSpPr txBox="1">
            <a:spLocks noGrp="1"/>
          </p:cNvSpPr>
          <p:nvPr>
            <p:ph type="title"/>
          </p:nvPr>
        </p:nvSpPr>
        <p:spPr>
          <a:xfrm>
            <a:off x="600750" y="540000"/>
            <a:ext cx="7942500" cy="4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36" name="Google Shape;1336;p11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1337" name="Google Shape;1337;p11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1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1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1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1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1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1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1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1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1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1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1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1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1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1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1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1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1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1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1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1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1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1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1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1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1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1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1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1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1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1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1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1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1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1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1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1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1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1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1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1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1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1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1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1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1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1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1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1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1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1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1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1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1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1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1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1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1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1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1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1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1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1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1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1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1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1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1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1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1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1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1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1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1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1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1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1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1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1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1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1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1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1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1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1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1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1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1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1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1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1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1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1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1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1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1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1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1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1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1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1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1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1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1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1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1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1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1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1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1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1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1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1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1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1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1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1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1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1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1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1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1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1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1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1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1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1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1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1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1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1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1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11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11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11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1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1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1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1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11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11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11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11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11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1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1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1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1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1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1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1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1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1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1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1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1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1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1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1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1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1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1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1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1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1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1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1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1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1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1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1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1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1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1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1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1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1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1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1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1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1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1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1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1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1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1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1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1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1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1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1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1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1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1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1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1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1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1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1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1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1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1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1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1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1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1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1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1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1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1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1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1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1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1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1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1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1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1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1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1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1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1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1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1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1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1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1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1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1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1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1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2" name="Google Shape;1592;p11"/>
          <p:cNvSpPr/>
          <p:nvPr/>
        </p:nvSpPr>
        <p:spPr>
          <a:xfrm>
            <a:off x="0" y="-75"/>
            <a:ext cx="9571415" cy="5143576"/>
          </a:xfrm>
          <a:custGeom>
            <a:avLst/>
            <a:gdLst/>
            <a:ahLst/>
            <a:cxnLst/>
            <a:rect l="l" t="t" r="r" b="b"/>
            <a:pathLst>
              <a:path w="126694" h="74688" extrusionOk="0">
                <a:moveTo>
                  <a:pt x="1" y="1"/>
                </a:moveTo>
                <a:lnTo>
                  <a:pt x="1" y="74688"/>
                </a:lnTo>
                <a:lnTo>
                  <a:pt x="58197" y="74688"/>
                </a:lnTo>
                <a:cubicBezTo>
                  <a:pt x="58974" y="69074"/>
                  <a:pt x="60979" y="62131"/>
                  <a:pt x="66543" y="58347"/>
                </a:cubicBezTo>
                <a:cubicBezTo>
                  <a:pt x="69687" y="56203"/>
                  <a:pt x="72960" y="55757"/>
                  <a:pt x="76083" y="55757"/>
                </a:cubicBezTo>
                <a:cubicBezTo>
                  <a:pt x="78313" y="55757"/>
                  <a:pt x="80466" y="55984"/>
                  <a:pt x="82442" y="55984"/>
                </a:cubicBezTo>
                <a:cubicBezTo>
                  <a:pt x="85045" y="55984"/>
                  <a:pt x="87341" y="55589"/>
                  <a:pt x="89099" y="53760"/>
                </a:cubicBezTo>
                <a:cubicBezTo>
                  <a:pt x="95465" y="47093"/>
                  <a:pt x="84262" y="32482"/>
                  <a:pt x="90778" y="25339"/>
                </a:cubicBezTo>
                <a:cubicBezTo>
                  <a:pt x="93009" y="22895"/>
                  <a:pt x="95960" y="22820"/>
                  <a:pt x="99488" y="22820"/>
                </a:cubicBezTo>
                <a:cubicBezTo>
                  <a:pt x="99719" y="22820"/>
                  <a:pt x="99953" y="22821"/>
                  <a:pt x="100189" y="22821"/>
                </a:cubicBezTo>
                <a:cubicBezTo>
                  <a:pt x="103555" y="22821"/>
                  <a:pt x="107417" y="22755"/>
                  <a:pt x="111656" y="20753"/>
                </a:cubicBezTo>
                <a:cubicBezTo>
                  <a:pt x="120327" y="16642"/>
                  <a:pt x="124513" y="7244"/>
                  <a:pt x="126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618600"/>
            <a:ext cx="57117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94" name="Google Shape;1594;p11"/>
          <p:cNvSpPr txBox="1">
            <a:spLocks noGrp="1"/>
          </p:cNvSpPr>
          <p:nvPr>
            <p:ph type="body" idx="1"/>
          </p:nvPr>
        </p:nvSpPr>
        <p:spPr>
          <a:xfrm>
            <a:off x="720000" y="2870600"/>
            <a:ext cx="4925400" cy="6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>
                <a:solidFill>
                  <a:schemeClr val="dk2"/>
                </a:solidFill>
              </a:defRPr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3782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0" name="Google Shape;7200;p45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7201" name="Google Shape;7201;p45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45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4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45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45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45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45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45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4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45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45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45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45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45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45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45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45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45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45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45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45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45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45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45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45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45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4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45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45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45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45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45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45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45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45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45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45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45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45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45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45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45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45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45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45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4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45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45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45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45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45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45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4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45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4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45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45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45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45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4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45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4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45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45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45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45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45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45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45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45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45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45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45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45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45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45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45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45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45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45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45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4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45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45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45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45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45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45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45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0" name="Google Shape;7290;p45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1" name="Google Shape;7291;p45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2" name="Google Shape;7292;p45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3" name="Google Shape;7293;p45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4" name="Google Shape;7294;p45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5" name="Google Shape;7295;p45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6" name="Google Shape;7296;p45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7" name="Google Shape;7297;p45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45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45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45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45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45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4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45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45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45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45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45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45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4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45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4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45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45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45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45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4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45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4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45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45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45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45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45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45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45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45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45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45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45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45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45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45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45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45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45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45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45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4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45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45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45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45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45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45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45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45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45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45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45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45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45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45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45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45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45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45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45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45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4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45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45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45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45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45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45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4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45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4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45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45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5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45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4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5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5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45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5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5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45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5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5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5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45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45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5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5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45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45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5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5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5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45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45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45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45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5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45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45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45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5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5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5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45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45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45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45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45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45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45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45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45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45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45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4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45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45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45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45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45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45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4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45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45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45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4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45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45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45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45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45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45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45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45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45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45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45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45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45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45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45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45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45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45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45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45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45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45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45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45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45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45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5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6" name="Google Shape;7456;p45"/>
          <p:cNvSpPr/>
          <p:nvPr/>
        </p:nvSpPr>
        <p:spPr>
          <a:xfrm>
            <a:off x="3739123" y="0"/>
            <a:ext cx="5404876" cy="5143576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7" name="Google Shape;7457;p45"/>
          <p:cNvSpPr txBox="1">
            <a:spLocks noGrp="1"/>
          </p:cNvSpPr>
          <p:nvPr>
            <p:ph type="subTitle" idx="1"/>
          </p:nvPr>
        </p:nvSpPr>
        <p:spPr>
          <a:xfrm>
            <a:off x="5109511" y="2571750"/>
            <a:ext cx="3106200" cy="16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458" name="Google Shape;7458;p45"/>
          <p:cNvSpPr txBox="1">
            <a:spLocks noGrp="1"/>
          </p:cNvSpPr>
          <p:nvPr>
            <p:ph type="title"/>
          </p:nvPr>
        </p:nvSpPr>
        <p:spPr>
          <a:xfrm>
            <a:off x="6162186" y="1416150"/>
            <a:ext cx="20535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4431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8507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>
              <a:buClrTx/>
            </a:pPr>
            <a:fld id="{7FE5A9CD-1CA5-4BB6-ABF6-C3DB2F9C09D1}" type="datetimeFigureOut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</a:pPr>
              <a:t>2/28/2024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>
              <a:buClrTx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7"/>
            <a:ext cx="2133600" cy="273844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814974">
              <a:buClrTx/>
            </a:pPr>
            <a:fld id="{E9E3A461-C528-4C33-83FA-271D1850C3B5}" type="slidenum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</a:pPr>
              <a:t>‹#›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809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19077"/>
            <a:ext cx="8229600" cy="1038225"/>
          </a:xfrm>
          <a:prstGeom prst="rect">
            <a:avLst/>
          </a:prstGeom>
        </p:spPr>
        <p:txBody>
          <a:bodyPr lIns="81520" tIns="40760" rIns="81520" bIns="40760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57200" y="1428750"/>
            <a:ext cx="8229600" cy="3086100"/>
          </a:xfrm>
          <a:prstGeom prst="rect">
            <a:avLst/>
          </a:prstGeom>
        </p:spPr>
        <p:txBody>
          <a:bodyPr lIns="81520" tIns="40760" rIns="81520" bIns="40760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buClrTx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buClrTx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81520" tIns="40760" rIns="81520" bIns="40760"/>
          <a:lstStyle>
            <a:lvl1pPr>
              <a:defRPr/>
            </a:lvl1pPr>
          </a:lstStyle>
          <a:p>
            <a:pPr defTabSz="814974">
              <a:buClrTx/>
              <a:defRPr/>
            </a:pPr>
            <a:fld id="{E979D15E-7C97-46BA-A533-0FCFA23F6052}" type="slidenum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  <a:defRPr/>
              </a:pPr>
              <a:t>‹#›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376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141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defRPr/>
            </a:pPr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</a:pPr>
            <a:fld id="{475E0F57-EEA1-4A8B-9311-4AD2064A14C0}" type="slidenum">
              <a:rPr lang="en-US" sz="1600" kern="1200" smtClean="0">
                <a:solidFill>
                  <a:prstClr val="black"/>
                </a:solidFill>
                <a:latin typeface="Calibri"/>
              </a:rPr>
              <a:pPr defTabSz="814974">
                <a:buClrTx/>
              </a:pPr>
              <a:t>‹#›</a:t>
            </a:fld>
            <a:endParaRPr lang="en-US" sz="1600" kern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6954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9196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654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61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4" name="Google Shape;1324;p9"/>
          <p:cNvSpPr txBox="1">
            <a:spLocks noGrp="1"/>
          </p:cNvSpPr>
          <p:nvPr>
            <p:ph type="subTitle" idx="1"/>
          </p:nvPr>
        </p:nvSpPr>
        <p:spPr>
          <a:xfrm>
            <a:off x="833809" y="3905186"/>
            <a:ext cx="23670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25" name="Google Shape;1325;p9"/>
          <p:cNvSpPr txBox="1">
            <a:spLocks noGrp="1"/>
          </p:cNvSpPr>
          <p:nvPr>
            <p:ph type="subTitle" idx="2"/>
          </p:nvPr>
        </p:nvSpPr>
        <p:spPr>
          <a:xfrm>
            <a:off x="3392934" y="3905186"/>
            <a:ext cx="23670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26" name="Google Shape;1326;p9"/>
          <p:cNvSpPr txBox="1">
            <a:spLocks noGrp="1"/>
          </p:cNvSpPr>
          <p:nvPr>
            <p:ph type="subTitle" idx="3"/>
          </p:nvPr>
        </p:nvSpPr>
        <p:spPr>
          <a:xfrm>
            <a:off x="5943191" y="3905186"/>
            <a:ext cx="2367000" cy="6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27" name="Google Shape;1327;p9"/>
          <p:cNvSpPr txBox="1">
            <a:spLocks noGrp="1"/>
          </p:cNvSpPr>
          <p:nvPr>
            <p:ph type="title" idx="4"/>
          </p:nvPr>
        </p:nvSpPr>
        <p:spPr>
          <a:xfrm>
            <a:off x="1111459" y="3498774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28" name="Google Shape;1328;p9"/>
          <p:cNvSpPr txBox="1">
            <a:spLocks noGrp="1"/>
          </p:cNvSpPr>
          <p:nvPr>
            <p:ph type="title" idx="5"/>
          </p:nvPr>
        </p:nvSpPr>
        <p:spPr>
          <a:xfrm>
            <a:off x="3670584" y="3498774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29" name="Google Shape;1329;p9"/>
          <p:cNvSpPr txBox="1">
            <a:spLocks noGrp="1"/>
          </p:cNvSpPr>
          <p:nvPr>
            <p:ph type="title" idx="6"/>
          </p:nvPr>
        </p:nvSpPr>
        <p:spPr>
          <a:xfrm>
            <a:off x="6220841" y="3498774"/>
            <a:ext cx="18117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140" y="4683919"/>
            <a:ext cx="2133918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defRPr/>
            </a:pPr>
            <a:endParaRPr lang="en-US" sz="1600" kern="1200">
              <a:latin typeface="Calibri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407" y="4683919"/>
            <a:ext cx="2895223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defRPr/>
            </a:pPr>
            <a:endParaRPr lang="en-US" sz="1600" kern="1200">
              <a:latin typeface="Calibri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961" y="4683919"/>
            <a:ext cx="2133917" cy="357188"/>
          </a:xfrm>
          <a:prstGeom prst="rect">
            <a:avLst/>
          </a:prstGeom>
        </p:spPr>
        <p:txBody>
          <a:bodyPr lIns="34247" tIns="17120" rIns="34247" bIns="17120"/>
          <a:lstStyle>
            <a:lvl1pPr>
              <a:defRPr/>
            </a:lvl1pPr>
          </a:lstStyle>
          <a:p>
            <a:pPr defTabSz="814974">
              <a:buClrTx/>
              <a:defRPr/>
            </a:pPr>
            <a:fld id="{BEF8FD80-C95D-4220-BF8B-01906B7B67AD}" type="slidenum">
              <a:rPr lang="en-US" sz="1600" kern="1200" smtClean="0">
                <a:latin typeface="Calibri"/>
              </a:rPr>
              <a:pPr defTabSz="814974">
                <a:buClrTx/>
                <a:defRPr/>
              </a:pPr>
              <a:t>‹#›</a:t>
            </a:fld>
            <a:endParaRPr lang="en-US" sz="1600" kern="120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6845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B3F771B-E283-4029-930B-07B53AE623D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01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2B4D151E-D75A-4CF6-8B12-9796D0D546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47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2F39893-9E64-48C2-A875-FDEE4D2A41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09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DF80CB4-E50E-48BB-A2FB-0A98F2BAA08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6960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A80BE48F-6429-480F-A30F-30CE9292E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06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0BF869F0-4894-45AB-A104-1405D257AE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43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367FBE9-36C3-4483-9766-2DC1EBC901F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679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DCD9857B-8EC4-4F1A-AA19-76D9430279B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611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5CBF4C47-502E-4397-9C12-F2AD6A3FBE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27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Google Shape;1596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979BCA9-C19A-44D3-A822-93FECCA725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037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A3164C-FEB9-4B30-A3DC-116AD0E32C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8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6"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8" name="Google Shape;1598;p13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1599" name="Google Shape;1599;p13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13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1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13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13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1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13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13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1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13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13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1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13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13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13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13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13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13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13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13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13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13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13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13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13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13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1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13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1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13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13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13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13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3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3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3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3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3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3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3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3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3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3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3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3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3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3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3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3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3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3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3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3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3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3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3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3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3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3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3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3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3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3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3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3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3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3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3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3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3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3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3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3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3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3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3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3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3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3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3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3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3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3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3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3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13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13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13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13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13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13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13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1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13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1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13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13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13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13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1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3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3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3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3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3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3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3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3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3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3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3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3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3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3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3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3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3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3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3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3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3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3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3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3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3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3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3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3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3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3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3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3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3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3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3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3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3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3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3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3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3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3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3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3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3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3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3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3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3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3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3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3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3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3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4" name="Google Shape;1854;p13"/>
          <p:cNvSpPr/>
          <p:nvPr/>
        </p:nvSpPr>
        <p:spPr>
          <a:xfrm>
            <a:off x="446400" y="279225"/>
            <a:ext cx="8251200" cy="4591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5" name="Google Shape;1855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56" name="Google Shape;1856;p13"/>
          <p:cNvSpPr txBox="1">
            <a:spLocks noGrp="1"/>
          </p:cNvSpPr>
          <p:nvPr>
            <p:ph type="subTitle" idx="1"/>
          </p:nvPr>
        </p:nvSpPr>
        <p:spPr>
          <a:xfrm>
            <a:off x="792975" y="3109538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57" name="Google Shape;1857;p13"/>
          <p:cNvSpPr txBox="1">
            <a:spLocks noGrp="1"/>
          </p:cNvSpPr>
          <p:nvPr>
            <p:ph type="subTitle" idx="2"/>
          </p:nvPr>
        </p:nvSpPr>
        <p:spPr>
          <a:xfrm>
            <a:off x="3412500" y="3103375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58" name="Google Shape;1858;p13"/>
          <p:cNvSpPr txBox="1">
            <a:spLocks noGrp="1"/>
          </p:cNvSpPr>
          <p:nvPr>
            <p:ph type="subTitle" idx="3"/>
          </p:nvPr>
        </p:nvSpPr>
        <p:spPr>
          <a:xfrm>
            <a:off x="6032025" y="3109538"/>
            <a:ext cx="23190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59" name="Google Shape;1859;p13"/>
          <p:cNvSpPr txBox="1">
            <a:spLocks noGrp="1"/>
          </p:cNvSpPr>
          <p:nvPr>
            <p:ph type="title" idx="4"/>
          </p:nvPr>
        </p:nvSpPr>
        <p:spPr>
          <a:xfrm>
            <a:off x="792975" y="2694714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60" name="Google Shape;1860;p13"/>
          <p:cNvSpPr txBox="1">
            <a:spLocks noGrp="1"/>
          </p:cNvSpPr>
          <p:nvPr>
            <p:ph type="title" idx="5"/>
          </p:nvPr>
        </p:nvSpPr>
        <p:spPr>
          <a:xfrm>
            <a:off x="3412500" y="2696963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61" name="Google Shape;1861;p13"/>
          <p:cNvSpPr txBox="1">
            <a:spLocks noGrp="1"/>
          </p:cNvSpPr>
          <p:nvPr>
            <p:ph type="title" idx="6"/>
          </p:nvPr>
        </p:nvSpPr>
        <p:spPr>
          <a:xfrm>
            <a:off x="6032025" y="2694714"/>
            <a:ext cx="2319000" cy="3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62" name="Google Shape;1862;p13"/>
          <p:cNvSpPr txBox="1">
            <a:spLocks noGrp="1"/>
          </p:cNvSpPr>
          <p:nvPr>
            <p:ph type="title" idx="7" hasCustomPrompt="1"/>
          </p:nvPr>
        </p:nvSpPr>
        <p:spPr>
          <a:xfrm>
            <a:off x="792975" y="1584175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63" name="Google Shape;1863;p13"/>
          <p:cNvSpPr txBox="1">
            <a:spLocks noGrp="1"/>
          </p:cNvSpPr>
          <p:nvPr>
            <p:ph type="title" idx="8" hasCustomPrompt="1"/>
          </p:nvPr>
        </p:nvSpPr>
        <p:spPr>
          <a:xfrm>
            <a:off x="3412500" y="1569600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64" name="Google Shape;1864;p13"/>
          <p:cNvSpPr txBox="1">
            <a:spLocks noGrp="1"/>
          </p:cNvSpPr>
          <p:nvPr>
            <p:ph type="title" idx="9" hasCustomPrompt="1"/>
          </p:nvPr>
        </p:nvSpPr>
        <p:spPr>
          <a:xfrm>
            <a:off x="6032025" y="1584175"/>
            <a:ext cx="2319000" cy="12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9"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6" name="Google Shape;1866;p14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1867" name="Google Shape;1867;p14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4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4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4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4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4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4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4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4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4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4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4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4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4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4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4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4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4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4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4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4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4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4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4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4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4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4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4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4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4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4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4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4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4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4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4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4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4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4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4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4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4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4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4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4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4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4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4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4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4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4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4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4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4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4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4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4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4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4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4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4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4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4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4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4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4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4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4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4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4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4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4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4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4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4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4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4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4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14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4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4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4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4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4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4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4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4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4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4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4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4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4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4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4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4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4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4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4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4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4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4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4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4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4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4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4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4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4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4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4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4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4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4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4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4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4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4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4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4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4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14"/>
          <p:cNvSpPr/>
          <p:nvPr/>
        </p:nvSpPr>
        <p:spPr>
          <a:xfrm rot="-3987061">
            <a:off x="1383885" y="-4115247"/>
            <a:ext cx="6757243" cy="11692340"/>
          </a:xfrm>
          <a:custGeom>
            <a:avLst/>
            <a:gdLst/>
            <a:ahLst/>
            <a:cxnLst/>
            <a:rect l="l" t="t" r="r" b="b"/>
            <a:pathLst>
              <a:path w="107871" h="74688" extrusionOk="0">
                <a:moveTo>
                  <a:pt x="30577" y="0"/>
                </a:moveTo>
                <a:cubicBezTo>
                  <a:pt x="32181" y="2431"/>
                  <a:pt x="33384" y="5314"/>
                  <a:pt x="33159" y="8446"/>
                </a:cubicBezTo>
                <a:cubicBezTo>
                  <a:pt x="32457" y="17369"/>
                  <a:pt x="20602" y="18747"/>
                  <a:pt x="18246" y="29148"/>
                </a:cubicBezTo>
                <a:cubicBezTo>
                  <a:pt x="16016" y="39073"/>
                  <a:pt x="25239" y="44236"/>
                  <a:pt x="21981" y="52006"/>
                </a:cubicBezTo>
                <a:cubicBezTo>
                  <a:pt x="19274" y="58447"/>
                  <a:pt x="11956" y="57219"/>
                  <a:pt x="4788" y="66316"/>
                </a:cubicBezTo>
                <a:cubicBezTo>
                  <a:pt x="2482" y="69249"/>
                  <a:pt x="978" y="72256"/>
                  <a:pt x="1" y="74687"/>
                </a:cubicBezTo>
                <a:lnTo>
                  <a:pt x="107871" y="74687"/>
                </a:lnTo>
                <a:lnTo>
                  <a:pt x="10787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3" name="Google Shape;2123;p14"/>
          <p:cNvSpPr txBox="1">
            <a:spLocks noGrp="1"/>
          </p:cNvSpPr>
          <p:nvPr>
            <p:ph type="title"/>
          </p:nvPr>
        </p:nvSpPr>
        <p:spPr>
          <a:xfrm>
            <a:off x="5263500" y="1448325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55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24" name="Google Shape;2124;p14"/>
          <p:cNvSpPr txBox="1">
            <a:spLocks noGrp="1"/>
          </p:cNvSpPr>
          <p:nvPr>
            <p:ph type="body" idx="1"/>
          </p:nvPr>
        </p:nvSpPr>
        <p:spPr>
          <a:xfrm>
            <a:off x="5263500" y="2431275"/>
            <a:ext cx="2808000" cy="12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20">
    <p:bg>
      <p:bgPr>
        <a:solidFill>
          <a:schemeClr val="lt1"/>
        </a:solidFill>
        <a:effectLst/>
      </p:bgPr>
    </p:bg>
    <p:spTree>
      <p:nvGrpSpPr>
        <p:cNvPr id="1" name="Shape 2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6" name="Google Shape;2386;p16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2387" name="Google Shape;2387;p16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6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6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6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6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6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6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6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6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6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6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6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6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6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6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6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6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6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6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6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6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6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6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6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6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6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6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6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6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16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16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16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16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16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16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16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16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16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16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16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16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16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1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16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16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16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16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16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16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1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16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1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16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16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16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16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1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16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16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16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16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16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16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16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16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16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16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16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16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16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16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16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16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16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16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16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16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1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16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16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16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16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16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16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1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16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1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16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16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16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16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16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16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16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16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16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16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16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16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16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16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16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16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16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16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16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1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16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6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6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6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6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6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6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6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6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6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6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6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6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6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6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6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6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6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6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6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6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6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6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6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6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6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6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6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6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6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6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6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6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6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6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6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6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6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6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6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6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6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6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6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6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6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6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6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6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6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6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6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6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6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6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6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6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6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6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6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6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6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6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6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6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6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6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6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6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6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6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6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6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6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6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6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6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6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6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6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6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6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6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6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6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6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6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42" name="Google Shape;2642;p16"/>
          <p:cNvGrpSpPr/>
          <p:nvPr/>
        </p:nvGrpSpPr>
        <p:grpSpPr>
          <a:xfrm>
            <a:off x="1225803" y="-50"/>
            <a:ext cx="6814719" cy="5143576"/>
            <a:chOff x="186505" y="119463"/>
            <a:chExt cx="7896546" cy="5143576"/>
          </a:xfrm>
        </p:grpSpPr>
        <p:sp>
          <p:nvSpPr>
            <p:cNvPr id="2643" name="Google Shape;2643;p16"/>
            <p:cNvSpPr/>
            <p:nvPr/>
          </p:nvSpPr>
          <p:spPr>
            <a:xfrm flipH="1">
              <a:off x="3697555" y="119463"/>
              <a:ext cx="4385496" cy="5143576"/>
            </a:xfrm>
            <a:custGeom>
              <a:avLst/>
              <a:gdLst/>
              <a:ahLst/>
              <a:cxnLst/>
              <a:rect l="l" t="t" r="r" b="b"/>
              <a:pathLst>
                <a:path w="107871" h="74688" extrusionOk="0">
                  <a:moveTo>
                    <a:pt x="30577" y="0"/>
                  </a:moveTo>
                  <a:cubicBezTo>
                    <a:pt x="32181" y="2431"/>
                    <a:pt x="33384" y="5314"/>
                    <a:pt x="33159" y="8446"/>
                  </a:cubicBezTo>
                  <a:cubicBezTo>
                    <a:pt x="32457" y="17369"/>
                    <a:pt x="20602" y="18747"/>
                    <a:pt x="18246" y="29148"/>
                  </a:cubicBezTo>
                  <a:cubicBezTo>
                    <a:pt x="16016" y="39073"/>
                    <a:pt x="25239" y="44236"/>
                    <a:pt x="21981" y="52006"/>
                  </a:cubicBezTo>
                  <a:cubicBezTo>
                    <a:pt x="19274" y="58447"/>
                    <a:pt x="11956" y="57219"/>
                    <a:pt x="4788" y="66316"/>
                  </a:cubicBezTo>
                  <a:cubicBezTo>
                    <a:pt x="2482" y="69249"/>
                    <a:pt x="978" y="72256"/>
                    <a:pt x="1" y="74687"/>
                  </a:cubicBezTo>
                  <a:lnTo>
                    <a:pt x="107871" y="74687"/>
                  </a:lnTo>
                  <a:lnTo>
                    <a:pt x="107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6"/>
            <p:cNvSpPr/>
            <p:nvPr/>
          </p:nvSpPr>
          <p:spPr>
            <a:xfrm>
              <a:off x="186505" y="119463"/>
              <a:ext cx="4385496" cy="5143576"/>
            </a:xfrm>
            <a:custGeom>
              <a:avLst/>
              <a:gdLst/>
              <a:ahLst/>
              <a:cxnLst/>
              <a:rect l="l" t="t" r="r" b="b"/>
              <a:pathLst>
                <a:path w="107871" h="74688" extrusionOk="0">
                  <a:moveTo>
                    <a:pt x="30577" y="0"/>
                  </a:moveTo>
                  <a:cubicBezTo>
                    <a:pt x="32181" y="2431"/>
                    <a:pt x="33384" y="5314"/>
                    <a:pt x="33159" y="8446"/>
                  </a:cubicBezTo>
                  <a:cubicBezTo>
                    <a:pt x="32457" y="17369"/>
                    <a:pt x="20602" y="18747"/>
                    <a:pt x="18246" y="29148"/>
                  </a:cubicBezTo>
                  <a:cubicBezTo>
                    <a:pt x="16016" y="39073"/>
                    <a:pt x="25239" y="44236"/>
                    <a:pt x="21981" y="52006"/>
                  </a:cubicBezTo>
                  <a:cubicBezTo>
                    <a:pt x="19274" y="58447"/>
                    <a:pt x="11956" y="57219"/>
                    <a:pt x="4788" y="66316"/>
                  </a:cubicBezTo>
                  <a:cubicBezTo>
                    <a:pt x="2482" y="69249"/>
                    <a:pt x="978" y="72256"/>
                    <a:pt x="1" y="74687"/>
                  </a:cubicBezTo>
                  <a:lnTo>
                    <a:pt x="107871" y="74687"/>
                  </a:lnTo>
                  <a:lnTo>
                    <a:pt x="1078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5" name="Google Shape;2645;p16"/>
          <p:cNvSpPr txBox="1">
            <a:spLocks noGrp="1"/>
          </p:cNvSpPr>
          <p:nvPr>
            <p:ph type="title"/>
          </p:nvPr>
        </p:nvSpPr>
        <p:spPr>
          <a:xfrm>
            <a:off x="2962050" y="2102625"/>
            <a:ext cx="3219900" cy="4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2646" name="Google Shape;2646;p16"/>
          <p:cNvSpPr txBox="1">
            <a:spLocks noGrp="1"/>
          </p:cNvSpPr>
          <p:nvPr>
            <p:ph type="subTitle" idx="1"/>
          </p:nvPr>
        </p:nvSpPr>
        <p:spPr>
          <a:xfrm>
            <a:off x="2646000" y="1099313"/>
            <a:ext cx="38520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1">
    <p:spTree>
      <p:nvGrpSpPr>
        <p:cNvPr id="1" name="Shape 2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8" name="Google Shape;2908;p18"/>
          <p:cNvGrpSpPr/>
          <p:nvPr/>
        </p:nvGrpSpPr>
        <p:grpSpPr>
          <a:xfrm>
            <a:off x="-135456" y="-487"/>
            <a:ext cx="9537125" cy="5143678"/>
            <a:chOff x="-135450" y="773125"/>
            <a:chExt cx="7704900" cy="4155500"/>
          </a:xfrm>
        </p:grpSpPr>
        <p:sp>
          <p:nvSpPr>
            <p:cNvPr id="2909" name="Google Shape;2909;p18"/>
            <p:cNvSpPr/>
            <p:nvPr/>
          </p:nvSpPr>
          <p:spPr>
            <a:xfrm>
              <a:off x="6803550" y="11912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921" y="3098"/>
                    <a:pt x="1169" y="3097"/>
                    <a:pt x="1436" y="3097"/>
                  </a:cubicBezTo>
                  <a:cubicBezTo>
                    <a:pt x="2006" y="3097"/>
                    <a:pt x="2660" y="3100"/>
                    <a:pt x="3350" y="3100"/>
                  </a:cubicBezTo>
                  <a:cubicBezTo>
                    <a:pt x="5524" y="3100"/>
                    <a:pt x="8050" y="3072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8"/>
            <p:cNvSpPr/>
            <p:nvPr/>
          </p:nvSpPr>
          <p:spPr>
            <a:xfrm>
              <a:off x="71282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48"/>
                    <a:pt x="8074" y="7357"/>
                    <a:pt x="7432" y="11621"/>
                  </a:cubicBezTo>
                  <a:cubicBezTo>
                    <a:pt x="7408" y="11796"/>
                    <a:pt x="7264" y="11888"/>
                    <a:pt x="7119" y="11888"/>
                  </a:cubicBezTo>
                  <a:cubicBezTo>
                    <a:pt x="6991" y="11888"/>
                    <a:pt x="6863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2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72"/>
                    <a:pt x="17647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8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8"/>
            <p:cNvSpPr/>
            <p:nvPr/>
          </p:nvSpPr>
          <p:spPr>
            <a:xfrm>
              <a:off x="59215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8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8"/>
            <p:cNvSpPr/>
            <p:nvPr/>
          </p:nvSpPr>
          <p:spPr>
            <a:xfrm>
              <a:off x="63989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6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03"/>
                  </a:cubicBezTo>
                  <a:cubicBezTo>
                    <a:pt x="4506" y="6551"/>
                    <a:pt x="1634" y="10147"/>
                    <a:pt x="1848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8" y="11378"/>
                  </a:cubicBezTo>
                  <a:cubicBezTo>
                    <a:pt x="5443" y="10316"/>
                    <a:pt x="6032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5" y="10173"/>
                    <a:pt x="10662" y="10726"/>
                  </a:cubicBezTo>
                  <a:cubicBezTo>
                    <a:pt x="10779" y="10788"/>
                    <a:pt x="10907" y="10818"/>
                    <a:pt x="11034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8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8"/>
            <p:cNvSpPr/>
            <p:nvPr/>
          </p:nvSpPr>
          <p:spPr>
            <a:xfrm>
              <a:off x="6803550" y="3319800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2" y="5"/>
                  </a:cubicBezTo>
                  <a:cubicBezTo>
                    <a:pt x="8327" y="106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5" y="118"/>
                  </a:cubicBezTo>
                  <a:cubicBezTo>
                    <a:pt x="2106" y="118"/>
                    <a:pt x="1251" y="127"/>
                    <a:pt x="723" y="166"/>
                  </a:cubicBezTo>
                  <a:cubicBezTo>
                    <a:pt x="456" y="184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1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90"/>
                    <a:pt x="1346" y="3090"/>
                  </a:cubicBezTo>
                  <a:cubicBezTo>
                    <a:pt x="2013" y="3090"/>
                    <a:pt x="2804" y="3095"/>
                    <a:pt x="3636" y="3095"/>
                  </a:cubicBezTo>
                  <a:cubicBezTo>
                    <a:pt x="5742" y="3095"/>
                    <a:pt x="8108" y="3063"/>
                    <a:pt x="9377" y="2842"/>
                  </a:cubicBezTo>
                  <a:cubicBezTo>
                    <a:pt x="10309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8"/>
            <p:cNvSpPr/>
            <p:nvPr/>
          </p:nvSpPr>
          <p:spPr>
            <a:xfrm>
              <a:off x="71282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5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2" y="3753"/>
                  </a:cubicBezTo>
                  <a:cubicBezTo>
                    <a:pt x="16255" y="3735"/>
                    <a:pt x="16594" y="3717"/>
                    <a:pt x="16888" y="3708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8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8"/>
            <p:cNvSpPr/>
            <p:nvPr/>
          </p:nvSpPr>
          <p:spPr>
            <a:xfrm>
              <a:off x="5921550" y="3227375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8"/>
            <p:cNvSpPr/>
            <p:nvPr/>
          </p:nvSpPr>
          <p:spPr>
            <a:xfrm>
              <a:off x="63989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6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9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1" y="5745"/>
                    <a:pt x="4247" y="6208"/>
                  </a:cubicBezTo>
                  <a:cubicBezTo>
                    <a:pt x="4506" y="6556"/>
                    <a:pt x="1634" y="10143"/>
                    <a:pt x="1848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8" y="11383"/>
                  </a:cubicBezTo>
                  <a:cubicBezTo>
                    <a:pt x="5443" y="10321"/>
                    <a:pt x="6032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5" y="10178"/>
                    <a:pt x="10662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8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8"/>
            <p:cNvSpPr/>
            <p:nvPr/>
          </p:nvSpPr>
          <p:spPr>
            <a:xfrm>
              <a:off x="60646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7" y="3092"/>
                    <a:pt x="891" y="3092"/>
                  </a:cubicBezTo>
                  <a:cubicBezTo>
                    <a:pt x="898" y="3092"/>
                    <a:pt x="904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8"/>
            <p:cNvSpPr/>
            <p:nvPr/>
          </p:nvSpPr>
          <p:spPr>
            <a:xfrm>
              <a:off x="59966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1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5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8"/>
            <p:cNvSpPr/>
            <p:nvPr/>
          </p:nvSpPr>
          <p:spPr>
            <a:xfrm>
              <a:off x="59966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1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4" y="129"/>
                    <a:pt x="723" y="165"/>
                  </a:cubicBezTo>
                  <a:cubicBezTo>
                    <a:pt x="446" y="183"/>
                    <a:pt x="215" y="432"/>
                    <a:pt x="143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5" y="3091"/>
                    <a:pt x="673" y="3091"/>
                  </a:cubicBezTo>
                  <a:cubicBezTo>
                    <a:pt x="678" y="3091"/>
                    <a:pt x="683" y="3091"/>
                    <a:pt x="687" y="3091"/>
                  </a:cubicBezTo>
                  <a:cubicBezTo>
                    <a:pt x="793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8"/>
            <p:cNvSpPr/>
            <p:nvPr/>
          </p:nvSpPr>
          <p:spPr>
            <a:xfrm>
              <a:off x="6697200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23" y="1"/>
                  </a:moveTo>
                  <a:cubicBezTo>
                    <a:pt x="10272" y="1"/>
                    <a:pt x="10020" y="101"/>
                    <a:pt x="9830" y="285"/>
                  </a:cubicBezTo>
                  <a:cubicBezTo>
                    <a:pt x="7457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1" y="9831"/>
                    <a:pt x="10473" y="4594"/>
                    <a:pt x="12177" y="2694"/>
                  </a:cubicBezTo>
                  <a:cubicBezTo>
                    <a:pt x="12453" y="2391"/>
                    <a:pt x="12498" y="1936"/>
                    <a:pt x="12293" y="1579"/>
                  </a:cubicBezTo>
                  <a:cubicBezTo>
                    <a:pt x="11954" y="1017"/>
                    <a:pt x="11499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8"/>
            <p:cNvSpPr/>
            <p:nvPr/>
          </p:nvSpPr>
          <p:spPr>
            <a:xfrm>
              <a:off x="67286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8"/>
            <p:cNvSpPr/>
            <p:nvPr/>
          </p:nvSpPr>
          <p:spPr>
            <a:xfrm>
              <a:off x="6905850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4" y="0"/>
                  </a:moveTo>
                  <a:cubicBezTo>
                    <a:pt x="677" y="0"/>
                    <a:pt x="0" y="809"/>
                    <a:pt x="351" y="2329"/>
                  </a:cubicBezTo>
                  <a:cubicBezTo>
                    <a:pt x="463" y="2828"/>
                    <a:pt x="915" y="3048"/>
                    <a:pt x="1419" y="3048"/>
                  </a:cubicBezTo>
                  <a:cubicBezTo>
                    <a:pt x="2331" y="3048"/>
                    <a:pt x="3413" y="2328"/>
                    <a:pt x="2965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8"/>
            <p:cNvSpPr/>
            <p:nvPr/>
          </p:nvSpPr>
          <p:spPr>
            <a:xfrm>
              <a:off x="6693375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8"/>
            <p:cNvSpPr/>
            <p:nvPr/>
          </p:nvSpPr>
          <p:spPr>
            <a:xfrm>
              <a:off x="6822725" y="263452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6822725" y="282650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8"/>
            <p:cNvSpPr/>
            <p:nvPr/>
          </p:nvSpPr>
          <p:spPr>
            <a:xfrm>
              <a:off x="71010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3" y="9158"/>
                    <a:pt x="1512" y="9153"/>
                    <a:pt x="1562" y="9144"/>
                  </a:cubicBezTo>
                  <a:cubicBezTo>
                    <a:pt x="2739" y="8912"/>
                    <a:pt x="3828" y="8832"/>
                    <a:pt x="4746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6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4" y="4550"/>
                  </a:cubicBezTo>
                  <a:cubicBezTo>
                    <a:pt x="8859" y="3488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8"/>
            <p:cNvSpPr/>
            <p:nvPr/>
          </p:nvSpPr>
          <p:spPr>
            <a:xfrm>
              <a:off x="72061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1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37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48" y="8667"/>
                  </a:cubicBezTo>
                  <a:cubicBezTo>
                    <a:pt x="6708" y="8440"/>
                    <a:pt x="6961" y="8320"/>
                    <a:pt x="7216" y="8320"/>
                  </a:cubicBezTo>
                  <a:cubicBezTo>
                    <a:pt x="7402" y="8320"/>
                    <a:pt x="7590" y="8383"/>
                    <a:pt x="7744" y="8515"/>
                  </a:cubicBezTo>
                  <a:cubicBezTo>
                    <a:pt x="8671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88" y="9398"/>
                    <a:pt x="13016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15" y="3546"/>
                    <a:pt x="10946" y="2823"/>
                    <a:pt x="11526" y="2128"/>
                  </a:cubicBezTo>
                  <a:cubicBezTo>
                    <a:pt x="11830" y="1771"/>
                    <a:pt x="11758" y="1227"/>
                    <a:pt x="11375" y="950"/>
                  </a:cubicBezTo>
                  <a:cubicBezTo>
                    <a:pt x="10920" y="620"/>
                    <a:pt x="10456" y="379"/>
                    <a:pt x="9956" y="102"/>
                  </a:cubicBezTo>
                  <a:cubicBezTo>
                    <a:pt x="9833" y="34"/>
                    <a:pt x="9698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8"/>
            <p:cNvSpPr/>
            <p:nvPr/>
          </p:nvSpPr>
          <p:spPr>
            <a:xfrm>
              <a:off x="63211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55" y="3744"/>
                    <a:pt x="16603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3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8"/>
            <p:cNvSpPr/>
            <p:nvPr/>
          </p:nvSpPr>
          <p:spPr>
            <a:xfrm>
              <a:off x="687157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1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8"/>
            <p:cNvSpPr/>
            <p:nvPr/>
          </p:nvSpPr>
          <p:spPr>
            <a:xfrm>
              <a:off x="6803550" y="1302100"/>
              <a:ext cx="257775" cy="77550"/>
            </a:xfrm>
            <a:custGeom>
              <a:avLst/>
              <a:gdLst/>
              <a:ahLst/>
              <a:cxnLst/>
              <a:rect l="l" t="t" r="r" b="b"/>
              <a:pathLst>
                <a:path w="10311" h="3102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277" y="112"/>
                    <a:pt x="6705" y="127"/>
                    <a:pt x="5102" y="127"/>
                  </a:cubicBezTo>
                  <a:cubicBezTo>
                    <a:pt x="4505" y="127"/>
                    <a:pt x="3903" y="125"/>
                    <a:pt x="3335" y="125"/>
                  </a:cubicBezTo>
                  <a:cubicBezTo>
                    <a:pt x="2253" y="125"/>
                    <a:pt x="1295" y="132"/>
                    <a:pt x="723" y="174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19" y="3099"/>
                    <a:pt x="1166" y="3098"/>
                    <a:pt x="1430" y="3098"/>
                  </a:cubicBezTo>
                  <a:cubicBezTo>
                    <a:pt x="2021" y="3098"/>
                    <a:pt x="2704" y="3101"/>
                    <a:pt x="3423" y="3101"/>
                  </a:cubicBezTo>
                  <a:cubicBezTo>
                    <a:pt x="5580" y="3101"/>
                    <a:pt x="8065" y="3073"/>
                    <a:pt x="9377" y="2851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8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8"/>
            <p:cNvSpPr/>
            <p:nvPr/>
          </p:nvSpPr>
          <p:spPr>
            <a:xfrm>
              <a:off x="6098850" y="1340800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1" y="2828"/>
                    <a:pt x="914" y="3048"/>
                    <a:pt x="1418" y="3048"/>
                  </a:cubicBezTo>
                  <a:cubicBezTo>
                    <a:pt x="2329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8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8"/>
            <p:cNvSpPr/>
            <p:nvPr/>
          </p:nvSpPr>
          <p:spPr>
            <a:xfrm>
              <a:off x="60157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8"/>
            <p:cNvSpPr/>
            <p:nvPr/>
          </p:nvSpPr>
          <p:spPr>
            <a:xfrm>
              <a:off x="60157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8"/>
            <p:cNvSpPr/>
            <p:nvPr/>
          </p:nvSpPr>
          <p:spPr>
            <a:xfrm>
              <a:off x="62939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39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1" y="13721"/>
                    <a:pt x="6031" y="14006"/>
                    <a:pt x="6423" y="14024"/>
                  </a:cubicBezTo>
                  <a:cubicBezTo>
                    <a:pt x="6813" y="14039"/>
                    <a:pt x="7225" y="14051"/>
                    <a:pt x="7647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27"/>
                  </a:cubicBezTo>
                  <a:cubicBezTo>
                    <a:pt x="13640" y="5852"/>
                    <a:pt x="13337" y="5576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21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8"/>
            <p:cNvSpPr/>
            <p:nvPr/>
          </p:nvSpPr>
          <p:spPr>
            <a:xfrm>
              <a:off x="60646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1" y="126"/>
                    <a:pt x="6748" y="126"/>
                  </a:cubicBezTo>
                  <a:cubicBezTo>
                    <a:pt x="5956" y="126"/>
                    <a:pt x="5159" y="124"/>
                    <a:pt x="4408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7" y="3098"/>
                    <a:pt x="3571" y="3101"/>
                    <a:pt x="4523" y="3101"/>
                  </a:cubicBezTo>
                  <a:cubicBezTo>
                    <a:pt x="7381" y="3101"/>
                    <a:pt x="10671" y="3073"/>
                    <a:pt x="12409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8"/>
            <p:cNvSpPr/>
            <p:nvPr/>
          </p:nvSpPr>
          <p:spPr>
            <a:xfrm>
              <a:off x="59966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7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5" y="433"/>
                    <a:pt x="143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1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8"/>
            <p:cNvSpPr/>
            <p:nvPr/>
          </p:nvSpPr>
          <p:spPr>
            <a:xfrm>
              <a:off x="59966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3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5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1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8"/>
            <p:cNvSpPr/>
            <p:nvPr/>
          </p:nvSpPr>
          <p:spPr>
            <a:xfrm>
              <a:off x="6697225" y="4305650"/>
              <a:ext cx="312425" cy="304025"/>
            </a:xfrm>
            <a:custGeom>
              <a:avLst/>
              <a:gdLst/>
              <a:ahLst/>
              <a:cxnLst/>
              <a:rect l="l" t="t" r="r" b="b"/>
              <a:pathLst>
                <a:path w="12497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56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50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92" y="1581"/>
                  </a:cubicBezTo>
                  <a:cubicBezTo>
                    <a:pt x="11953" y="1019"/>
                    <a:pt x="11498" y="466"/>
                    <a:pt x="11025" y="154"/>
                  </a:cubicBezTo>
                  <a:cubicBezTo>
                    <a:pt x="10869" y="50"/>
                    <a:pt x="10693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8"/>
            <p:cNvSpPr/>
            <p:nvPr/>
          </p:nvSpPr>
          <p:spPr>
            <a:xfrm>
              <a:off x="67286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8"/>
            <p:cNvSpPr/>
            <p:nvPr/>
          </p:nvSpPr>
          <p:spPr>
            <a:xfrm>
              <a:off x="6905850" y="4533525"/>
              <a:ext cx="85350" cy="76150"/>
            </a:xfrm>
            <a:custGeom>
              <a:avLst/>
              <a:gdLst/>
              <a:ahLst/>
              <a:cxnLst/>
              <a:rect l="l" t="t" r="r" b="b"/>
              <a:pathLst>
                <a:path w="3414" h="3046" extrusionOk="0">
                  <a:moveTo>
                    <a:pt x="1465" y="1"/>
                  </a:moveTo>
                  <a:cubicBezTo>
                    <a:pt x="678" y="1"/>
                    <a:pt x="0" y="812"/>
                    <a:pt x="351" y="2333"/>
                  </a:cubicBezTo>
                  <a:cubicBezTo>
                    <a:pt x="462" y="2827"/>
                    <a:pt x="913" y="3046"/>
                    <a:pt x="1416" y="3046"/>
                  </a:cubicBezTo>
                  <a:cubicBezTo>
                    <a:pt x="2328" y="3046"/>
                    <a:pt x="3414" y="2328"/>
                    <a:pt x="2965" y="1235"/>
                  </a:cubicBezTo>
                  <a:cubicBezTo>
                    <a:pt x="2623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8"/>
            <p:cNvSpPr/>
            <p:nvPr/>
          </p:nvSpPr>
          <p:spPr>
            <a:xfrm>
              <a:off x="6693375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8"/>
            <p:cNvSpPr/>
            <p:nvPr/>
          </p:nvSpPr>
          <p:spPr>
            <a:xfrm>
              <a:off x="6822725" y="476292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8"/>
            <p:cNvSpPr/>
            <p:nvPr/>
          </p:nvSpPr>
          <p:spPr>
            <a:xfrm>
              <a:off x="71010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1" y="5418"/>
                  </a:cubicBezTo>
                  <a:cubicBezTo>
                    <a:pt x="5175" y="5846"/>
                    <a:pt x="536" y="5766"/>
                    <a:pt x="259" y="6248"/>
                  </a:cubicBezTo>
                  <a:cubicBezTo>
                    <a:pt x="0" y="6703"/>
                    <a:pt x="322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2" y="9138"/>
                  </a:cubicBezTo>
                  <a:cubicBezTo>
                    <a:pt x="2739" y="8915"/>
                    <a:pt x="3828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9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8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3" y="9424"/>
                  </a:cubicBezTo>
                  <a:cubicBezTo>
                    <a:pt x="9175" y="8921"/>
                    <a:pt x="9562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2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4" y="4544"/>
                  </a:cubicBezTo>
                  <a:cubicBezTo>
                    <a:pt x="8859" y="3482"/>
                    <a:pt x="8752" y="2001"/>
                    <a:pt x="8636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8"/>
            <p:cNvSpPr/>
            <p:nvPr/>
          </p:nvSpPr>
          <p:spPr>
            <a:xfrm>
              <a:off x="72061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8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48" y="8675"/>
                  </a:cubicBezTo>
                  <a:cubicBezTo>
                    <a:pt x="6709" y="8446"/>
                    <a:pt x="6965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71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88" y="9406"/>
                    <a:pt x="13016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15" y="3554"/>
                    <a:pt x="10946" y="2831"/>
                    <a:pt x="11526" y="2136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8"/>
            <p:cNvSpPr/>
            <p:nvPr/>
          </p:nvSpPr>
          <p:spPr>
            <a:xfrm>
              <a:off x="63211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14"/>
                    <a:pt x="884" y="5233"/>
                    <a:pt x="224" y="6536"/>
                  </a:cubicBezTo>
                  <a:cubicBezTo>
                    <a:pt x="1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8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2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8"/>
            <p:cNvSpPr/>
            <p:nvPr/>
          </p:nvSpPr>
          <p:spPr>
            <a:xfrm>
              <a:off x="687157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40" y="119"/>
                    <a:pt x="7002" y="119"/>
                  </a:cubicBezTo>
                  <a:cubicBezTo>
                    <a:pt x="6097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8"/>
            <p:cNvSpPr/>
            <p:nvPr/>
          </p:nvSpPr>
          <p:spPr>
            <a:xfrm>
              <a:off x="6803550" y="3430650"/>
              <a:ext cx="257775" cy="77475"/>
            </a:xfrm>
            <a:custGeom>
              <a:avLst/>
              <a:gdLst/>
              <a:ahLst/>
              <a:cxnLst/>
              <a:rect l="l" t="t" r="r" b="b"/>
              <a:pathLst>
                <a:path w="10311" h="3099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33"/>
                    <a:pt x="152" y="790"/>
                  </a:cubicBezTo>
                  <a:cubicBezTo>
                    <a:pt x="45" y="1334"/>
                    <a:pt x="1" y="1959"/>
                    <a:pt x="81" y="2449"/>
                  </a:cubicBezTo>
                  <a:cubicBezTo>
                    <a:pt x="134" y="2827"/>
                    <a:pt x="394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1" y="3091"/>
                    <a:pt x="911" y="3091"/>
                    <a:pt x="1026" y="3091"/>
                  </a:cubicBezTo>
                  <a:cubicBezTo>
                    <a:pt x="1749" y="3091"/>
                    <a:pt x="2657" y="3098"/>
                    <a:pt x="3621" y="3098"/>
                  </a:cubicBezTo>
                  <a:cubicBezTo>
                    <a:pt x="5731" y="3098"/>
                    <a:pt x="8105" y="306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8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8"/>
            <p:cNvSpPr/>
            <p:nvPr/>
          </p:nvSpPr>
          <p:spPr>
            <a:xfrm>
              <a:off x="6098850" y="3469250"/>
              <a:ext cx="85225" cy="76250"/>
            </a:xfrm>
            <a:custGeom>
              <a:avLst/>
              <a:gdLst/>
              <a:ahLst/>
              <a:cxnLst/>
              <a:rect l="l" t="t" r="r" b="b"/>
              <a:pathLst>
                <a:path w="3409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1" y="3050"/>
                    <a:pt x="1414" y="3050"/>
                  </a:cubicBezTo>
                  <a:cubicBezTo>
                    <a:pt x="2326" y="3050"/>
                    <a:pt x="3409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8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8"/>
            <p:cNvSpPr/>
            <p:nvPr/>
          </p:nvSpPr>
          <p:spPr>
            <a:xfrm>
              <a:off x="60157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8"/>
            <p:cNvSpPr/>
            <p:nvPr/>
          </p:nvSpPr>
          <p:spPr>
            <a:xfrm>
              <a:off x="60157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5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8"/>
            <p:cNvSpPr/>
            <p:nvPr/>
          </p:nvSpPr>
          <p:spPr>
            <a:xfrm>
              <a:off x="62939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39" y="8912"/>
                    <a:pt x="3836" y="8823"/>
                    <a:pt x="4746" y="8787"/>
                  </a:cubicBezTo>
                  <a:cubicBezTo>
                    <a:pt x="4761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1" y="13721"/>
                    <a:pt x="6031" y="13997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5" y="8927"/>
                    <a:pt x="9562" y="8481"/>
                    <a:pt x="10063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24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81" y="7315"/>
                    <a:pt x="13783" y="6789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2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7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8"/>
            <p:cNvSpPr/>
            <p:nvPr/>
          </p:nvSpPr>
          <p:spPr>
            <a:xfrm>
              <a:off x="5189525" y="1191275"/>
              <a:ext cx="257525" cy="77525"/>
            </a:xfrm>
            <a:custGeom>
              <a:avLst/>
              <a:gdLst/>
              <a:ahLst/>
              <a:cxnLst/>
              <a:rect l="l" t="t" r="r" b="b"/>
              <a:pathLst>
                <a:path w="10301" h="3101" extrusionOk="0">
                  <a:moveTo>
                    <a:pt x="9144" y="0"/>
                  </a:moveTo>
                  <a:cubicBezTo>
                    <a:pt x="9123" y="0"/>
                    <a:pt x="9103" y="1"/>
                    <a:pt x="9082" y="4"/>
                  </a:cubicBezTo>
                  <a:cubicBezTo>
                    <a:pt x="8277" y="111"/>
                    <a:pt x="6702" y="126"/>
                    <a:pt x="5098" y="126"/>
                  </a:cubicBezTo>
                  <a:cubicBezTo>
                    <a:pt x="4500" y="126"/>
                    <a:pt x="3898" y="124"/>
                    <a:pt x="3330" y="124"/>
                  </a:cubicBezTo>
                  <a:cubicBezTo>
                    <a:pt x="2249" y="124"/>
                    <a:pt x="1291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912" y="3098"/>
                    <a:pt x="1162" y="3097"/>
                    <a:pt x="1429" y="3097"/>
                  </a:cubicBezTo>
                  <a:cubicBezTo>
                    <a:pt x="2000" y="3097"/>
                    <a:pt x="2654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8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8"/>
            <p:cNvSpPr/>
            <p:nvPr/>
          </p:nvSpPr>
          <p:spPr>
            <a:xfrm>
              <a:off x="55140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17" y="8261"/>
                    <a:pt x="990" y="8261"/>
                  </a:cubicBezTo>
                  <a:cubicBezTo>
                    <a:pt x="1115" y="8261"/>
                    <a:pt x="1242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8" y="6233"/>
                    <a:pt x="11107" y="2843"/>
                  </a:cubicBezTo>
                  <a:cubicBezTo>
                    <a:pt x="11214" y="2388"/>
                    <a:pt x="11598" y="2066"/>
                    <a:pt x="12062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3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43075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7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4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8"/>
            <p:cNvSpPr/>
            <p:nvPr/>
          </p:nvSpPr>
          <p:spPr>
            <a:xfrm>
              <a:off x="4784950" y="773125"/>
              <a:ext cx="331225" cy="295725"/>
            </a:xfrm>
            <a:custGeom>
              <a:avLst/>
              <a:gdLst/>
              <a:ahLst/>
              <a:cxnLst/>
              <a:rect l="l" t="t" r="r" b="b"/>
              <a:pathLst>
                <a:path w="13249" h="11829" extrusionOk="0">
                  <a:moveTo>
                    <a:pt x="9560" y="0"/>
                  </a:moveTo>
                  <a:cubicBezTo>
                    <a:pt x="9342" y="0"/>
                    <a:pt x="9130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24" y="2881"/>
                    <a:pt x="6471" y="3004"/>
                    <a:pt x="6214" y="3004"/>
                  </a:cubicBezTo>
                  <a:cubicBezTo>
                    <a:pt x="6049" y="3004"/>
                    <a:pt x="5883" y="2954"/>
                    <a:pt x="5737" y="2849"/>
                  </a:cubicBezTo>
                  <a:cubicBezTo>
                    <a:pt x="4880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34" y="3839"/>
                    <a:pt x="437" y="4036"/>
                  </a:cubicBezTo>
                  <a:cubicBezTo>
                    <a:pt x="1570" y="4776"/>
                    <a:pt x="3890" y="5740"/>
                    <a:pt x="4238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1" y="11574"/>
                    <a:pt x="3943" y="11797"/>
                  </a:cubicBezTo>
                  <a:cubicBezTo>
                    <a:pt x="4020" y="11818"/>
                    <a:pt x="4098" y="11829"/>
                    <a:pt x="4174" y="11829"/>
                  </a:cubicBezTo>
                  <a:cubicBezTo>
                    <a:pt x="4478" y="11829"/>
                    <a:pt x="4762" y="11663"/>
                    <a:pt x="4898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2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0" y="10818"/>
                    <a:pt x="11503" y="10713"/>
                    <a:pt x="11660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5" y="7979"/>
                    <a:pt x="12882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14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8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8"/>
            <p:cNvSpPr/>
            <p:nvPr/>
          </p:nvSpPr>
          <p:spPr>
            <a:xfrm>
              <a:off x="518952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1"/>
                  </a:moveTo>
                  <a:cubicBezTo>
                    <a:pt x="9126" y="1"/>
                    <a:pt x="9104" y="2"/>
                    <a:pt x="9082" y="5"/>
                  </a:cubicBezTo>
                  <a:cubicBezTo>
                    <a:pt x="8327" y="106"/>
                    <a:pt x="6896" y="123"/>
                    <a:pt x="5398" y="123"/>
                  </a:cubicBezTo>
                  <a:cubicBezTo>
                    <a:pt x="4615" y="123"/>
                    <a:pt x="3813" y="118"/>
                    <a:pt x="3080" y="118"/>
                  </a:cubicBezTo>
                  <a:cubicBezTo>
                    <a:pt x="2102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0" y="3095"/>
                  </a:cubicBezTo>
                  <a:cubicBezTo>
                    <a:pt x="5736" y="3095"/>
                    <a:pt x="8098" y="3063"/>
                    <a:pt x="9367" y="2842"/>
                  </a:cubicBezTo>
                  <a:cubicBezTo>
                    <a:pt x="10300" y="2685"/>
                    <a:pt x="10057" y="1"/>
                    <a:pt x="91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8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8"/>
            <p:cNvSpPr/>
            <p:nvPr/>
          </p:nvSpPr>
          <p:spPr>
            <a:xfrm>
              <a:off x="55140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8" y="6242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56"/>
                    <a:pt x="17280" y="1487"/>
                    <a:pt x="17048" y="978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8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8"/>
            <p:cNvSpPr/>
            <p:nvPr/>
          </p:nvSpPr>
          <p:spPr>
            <a:xfrm>
              <a:off x="43075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8"/>
            <p:cNvSpPr/>
            <p:nvPr/>
          </p:nvSpPr>
          <p:spPr>
            <a:xfrm>
              <a:off x="4784950" y="2901550"/>
              <a:ext cx="331225" cy="295825"/>
            </a:xfrm>
            <a:custGeom>
              <a:avLst/>
              <a:gdLst/>
              <a:ahLst/>
              <a:cxnLst/>
              <a:rect l="l" t="t" r="r" b="b"/>
              <a:pathLst>
                <a:path w="13249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26" y="2884"/>
                    <a:pt x="6477" y="3003"/>
                    <a:pt x="6222" y="3003"/>
                  </a:cubicBezTo>
                  <a:cubicBezTo>
                    <a:pt x="6055" y="3003"/>
                    <a:pt x="5885" y="2951"/>
                    <a:pt x="5737" y="2845"/>
                  </a:cubicBezTo>
                  <a:cubicBezTo>
                    <a:pt x="4880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34" y="3835"/>
                    <a:pt x="437" y="4032"/>
                  </a:cubicBezTo>
                  <a:cubicBezTo>
                    <a:pt x="1570" y="4772"/>
                    <a:pt x="3890" y="5745"/>
                    <a:pt x="4238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1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2" y="11663"/>
                    <a:pt x="4898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10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2" y="9286"/>
                    <a:pt x="9644" y="10178"/>
                    <a:pt x="10661" y="10722"/>
                  </a:cubicBezTo>
                  <a:cubicBezTo>
                    <a:pt x="10782" y="10786"/>
                    <a:pt x="10912" y="10817"/>
                    <a:pt x="11042" y="10817"/>
                  </a:cubicBezTo>
                  <a:cubicBezTo>
                    <a:pt x="11276" y="10817"/>
                    <a:pt x="11505" y="10716"/>
                    <a:pt x="11660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5" y="7984"/>
                    <a:pt x="12882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14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8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8"/>
            <p:cNvSpPr/>
            <p:nvPr/>
          </p:nvSpPr>
          <p:spPr>
            <a:xfrm>
              <a:off x="44504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1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8"/>
            <p:cNvSpPr/>
            <p:nvPr/>
          </p:nvSpPr>
          <p:spPr>
            <a:xfrm>
              <a:off x="43823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5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5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15" y="442"/>
                    <a:pt x="153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19" y="3101"/>
                    <a:pt x="8041" y="3073"/>
                    <a:pt x="9368" y="2842"/>
                  </a:cubicBezTo>
                  <a:cubicBezTo>
                    <a:pt x="10310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8"/>
            <p:cNvSpPr/>
            <p:nvPr/>
          </p:nvSpPr>
          <p:spPr>
            <a:xfrm>
              <a:off x="43823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5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5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15" y="432"/>
                    <a:pt x="153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2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1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8"/>
            <p:cNvSpPr/>
            <p:nvPr/>
          </p:nvSpPr>
          <p:spPr>
            <a:xfrm>
              <a:off x="5083000" y="2177150"/>
              <a:ext cx="312625" cy="304125"/>
            </a:xfrm>
            <a:custGeom>
              <a:avLst/>
              <a:gdLst/>
              <a:ahLst/>
              <a:cxnLst/>
              <a:rect l="l" t="t" r="r" b="b"/>
              <a:pathLst>
                <a:path w="12505" h="12165" extrusionOk="0">
                  <a:moveTo>
                    <a:pt x="10521" y="1"/>
                  </a:moveTo>
                  <a:cubicBezTo>
                    <a:pt x="10271" y="1"/>
                    <a:pt x="10021" y="101"/>
                    <a:pt x="9837" y="285"/>
                  </a:cubicBezTo>
                  <a:cubicBezTo>
                    <a:pt x="7464" y="2685"/>
                    <a:pt x="2530" y="7458"/>
                    <a:pt x="711" y="9822"/>
                  </a:cubicBezTo>
                  <a:cubicBezTo>
                    <a:pt x="0" y="10743"/>
                    <a:pt x="1453" y="12164"/>
                    <a:pt x="2558" y="12164"/>
                  </a:cubicBezTo>
                  <a:cubicBezTo>
                    <a:pt x="2855" y="12164"/>
                    <a:pt x="3126" y="12062"/>
                    <a:pt x="3324" y="11820"/>
                  </a:cubicBezTo>
                  <a:cubicBezTo>
                    <a:pt x="4948" y="9831"/>
                    <a:pt x="10479" y="4594"/>
                    <a:pt x="12183" y="2694"/>
                  </a:cubicBezTo>
                  <a:cubicBezTo>
                    <a:pt x="12460" y="2391"/>
                    <a:pt x="12504" y="1936"/>
                    <a:pt x="12290" y="1579"/>
                  </a:cubicBezTo>
                  <a:cubicBezTo>
                    <a:pt x="11960" y="1017"/>
                    <a:pt x="11505" y="473"/>
                    <a:pt x="11023" y="152"/>
                  </a:cubicBezTo>
                  <a:cubicBezTo>
                    <a:pt x="10870" y="49"/>
                    <a:pt x="10695" y="1"/>
                    <a:pt x="10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8"/>
            <p:cNvSpPr/>
            <p:nvPr/>
          </p:nvSpPr>
          <p:spPr>
            <a:xfrm>
              <a:off x="51146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1" y="812"/>
                    <a:pt x="347" y="2332"/>
                  </a:cubicBezTo>
                  <a:cubicBezTo>
                    <a:pt x="458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8"/>
            <p:cNvSpPr/>
            <p:nvPr/>
          </p:nvSpPr>
          <p:spPr>
            <a:xfrm>
              <a:off x="5291725" y="2405075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4" y="3048"/>
                    <a:pt x="1420" y="3048"/>
                  </a:cubicBezTo>
                  <a:cubicBezTo>
                    <a:pt x="2333" y="3048"/>
                    <a:pt x="3413" y="2328"/>
                    <a:pt x="2960" y="1231"/>
                  </a:cubicBezTo>
                  <a:cubicBezTo>
                    <a:pt x="2617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8"/>
            <p:cNvSpPr/>
            <p:nvPr/>
          </p:nvSpPr>
          <p:spPr>
            <a:xfrm>
              <a:off x="50793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4" y="3090"/>
                    <a:pt x="1462" y="3089"/>
                    <a:pt x="1771" y="3089"/>
                  </a:cubicBezTo>
                  <a:cubicBezTo>
                    <a:pt x="2655" y="3089"/>
                    <a:pt x="3704" y="3094"/>
                    <a:pt x="4805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8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8"/>
            <p:cNvSpPr/>
            <p:nvPr/>
          </p:nvSpPr>
          <p:spPr>
            <a:xfrm>
              <a:off x="52086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1" y="706"/>
                    <a:pt x="305" y="2027"/>
                  </a:cubicBezTo>
                  <a:cubicBezTo>
                    <a:pt x="403" y="2462"/>
                    <a:pt x="797" y="2654"/>
                    <a:pt x="1236" y="2654"/>
                  </a:cubicBezTo>
                  <a:cubicBezTo>
                    <a:pt x="2029" y="2654"/>
                    <a:pt x="2970" y="2026"/>
                    <a:pt x="2580" y="1072"/>
                  </a:cubicBezTo>
                  <a:cubicBezTo>
                    <a:pt x="2282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8"/>
            <p:cNvSpPr/>
            <p:nvPr/>
          </p:nvSpPr>
          <p:spPr>
            <a:xfrm>
              <a:off x="52086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6" y="2656"/>
                  </a:cubicBezTo>
                  <a:cubicBezTo>
                    <a:pt x="2029" y="2656"/>
                    <a:pt x="2970" y="2028"/>
                    <a:pt x="2580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8"/>
            <p:cNvSpPr/>
            <p:nvPr/>
          </p:nvSpPr>
          <p:spPr>
            <a:xfrm>
              <a:off x="54868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5" y="1"/>
                  </a:moveTo>
                  <a:cubicBezTo>
                    <a:pt x="6310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0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9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5" y="8787"/>
                    <a:pt x="5630" y="9173"/>
                    <a:pt x="5612" y="9644"/>
                  </a:cubicBezTo>
                  <a:cubicBezTo>
                    <a:pt x="5568" y="10866"/>
                    <a:pt x="5452" y="12186"/>
                    <a:pt x="5648" y="13337"/>
                  </a:cubicBezTo>
                  <a:cubicBezTo>
                    <a:pt x="5710" y="13721"/>
                    <a:pt x="6032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65" y="14006"/>
                    <a:pt x="9395" y="13667"/>
                    <a:pt x="9430" y="13257"/>
                  </a:cubicBezTo>
                  <a:cubicBezTo>
                    <a:pt x="9502" y="12177"/>
                    <a:pt x="9422" y="10616"/>
                    <a:pt x="9252" y="9430"/>
                  </a:cubicBezTo>
                  <a:cubicBezTo>
                    <a:pt x="9175" y="8923"/>
                    <a:pt x="9577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8" y="8564"/>
                    <a:pt x="12134" y="8698"/>
                    <a:pt x="13043" y="8734"/>
                  </a:cubicBezTo>
                  <a:cubicBezTo>
                    <a:pt x="13054" y="8734"/>
                    <a:pt x="13064" y="8734"/>
                    <a:pt x="13074" y="8734"/>
                  </a:cubicBezTo>
                  <a:cubicBezTo>
                    <a:pt x="13533" y="8734"/>
                    <a:pt x="13909" y="8349"/>
                    <a:pt x="13900" y="7886"/>
                  </a:cubicBezTo>
                  <a:cubicBezTo>
                    <a:pt x="13882" y="7315"/>
                    <a:pt x="13793" y="6798"/>
                    <a:pt x="13695" y="6218"/>
                  </a:cubicBezTo>
                  <a:cubicBezTo>
                    <a:pt x="13641" y="5852"/>
                    <a:pt x="13347" y="5567"/>
                    <a:pt x="12972" y="5531"/>
                  </a:cubicBezTo>
                  <a:cubicBezTo>
                    <a:pt x="12085" y="5433"/>
                    <a:pt x="11121" y="5334"/>
                    <a:pt x="10232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80" y="63"/>
                    <a:pt x="7878" y="36"/>
                  </a:cubicBezTo>
                  <a:cubicBezTo>
                    <a:pt x="7589" y="15"/>
                    <a:pt x="7269" y="1"/>
                    <a:pt x="6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8"/>
            <p:cNvSpPr/>
            <p:nvPr/>
          </p:nvSpPr>
          <p:spPr>
            <a:xfrm>
              <a:off x="55918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5" y="245"/>
                  </a:cubicBezTo>
                  <a:cubicBezTo>
                    <a:pt x="8253" y="995"/>
                    <a:pt x="7468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3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49" y="645"/>
                    <a:pt x="2198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27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3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3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6" y="8320"/>
                  </a:cubicBezTo>
                  <a:cubicBezTo>
                    <a:pt x="7412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2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47" y="2823"/>
                    <a:pt x="11536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8"/>
            <p:cNvSpPr/>
            <p:nvPr/>
          </p:nvSpPr>
          <p:spPr>
            <a:xfrm>
              <a:off x="47071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9" y="11801"/>
                    <a:pt x="7265" y="11895"/>
                    <a:pt x="7119" y="11895"/>
                  </a:cubicBezTo>
                  <a:cubicBezTo>
                    <a:pt x="6989" y="11895"/>
                    <a:pt x="6858" y="11821"/>
                    <a:pt x="6808" y="11666"/>
                  </a:cubicBezTo>
                  <a:cubicBezTo>
                    <a:pt x="5960" y="8873"/>
                    <a:pt x="5773" y="7767"/>
                    <a:pt x="4667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75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3" y="8268"/>
                  </a:cubicBezTo>
                  <a:cubicBezTo>
                    <a:pt x="1110" y="8268"/>
                    <a:pt x="1237" y="8223"/>
                    <a:pt x="1339" y="8133"/>
                  </a:cubicBezTo>
                  <a:cubicBezTo>
                    <a:pt x="2003" y="7561"/>
                    <a:pt x="2803" y="7173"/>
                    <a:pt x="3239" y="7173"/>
                  </a:cubicBezTo>
                  <a:cubicBezTo>
                    <a:pt x="3394" y="7173"/>
                    <a:pt x="3503" y="7222"/>
                    <a:pt x="3543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1" y="14960"/>
                    <a:pt x="6546" y="15134"/>
                    <a:pt x="7237" y="15134"/>
                  </a:cubicBezTo>
                  <a:cubicBezTo>
                    <a:pt x="7954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8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2" y="3535"/>
                    <a:pt x="15571" y="3762"/>
                    <a:pt x="15905" y="3762"/>
                  </a:cubicBezTo>
                  <a:cubicBezTo>
                    <a:pt x="15918" y="3762"/>
                    <a:pt x="15930" y="3762"/>
                    <a:pt x="15943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593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8"/>
            <p:cNvSpPr/>
            <p:nvPr/>
          </p:nvSpPr>
          <p:spPr>
            <a:xfrm>
              <a:off x="52575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39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98" y="192"/>
                    <a:pt x="286" y="442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8" y="2833"/>
                    <a:pt x="526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4" y="3098"/>
                    <a:pt x="3520" y="3101"/>
                    <a:pt x="4433" y="3101"/>
                  </a:cubicBezTo>
                  <a:cubicBezTo>
                    <a:pt x="7310" y="3101"/>
                    <a:pt x="10651" y="307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8"/>
            <p:cNvSpPr/>
            <p:nvPr/>
          </p:nvSpPr>
          <p:spPr>
            <a:xfrm>
              <a:off x="5189525" y="1302100"/>
              <a:ext cx="257525" cy="77550"/>
            </a:xfrm>
            <a:custGeom>
              <a:avLst/>
              <a:gdLst/>
              <a:ahLst/>
              <a:cxnLst/>
              <a:rect l="l" t="t" r="r" b="b"/>
              <a:pathLst>
                <a:path w="10301" h="3102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277" y="112"/>
                    <a:pt x="6702" y="127"/>
                    <a:pt x="5098" y="127"/>
                  </a:cubicBezTo>
                  <a:cubicBezTo>
                    <a:pt x="4500" y="127"/>
                    <a:pt x="3898" y="125"/>
                    <a:pt x="3330" y="125"/>
                  </a:cubicBezTo>
                  <a:cubicBezTo>
                    <a:pt x="2249" y="125"/>
                    <a:pt x="1291" y="132"/>
                    <a:pt x="723" y="174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8" y="3101"/>
                    <a:pt x="3417" y="3101"/>
                  </a:cubicBezTo>
                  <a:cubicBezTo>
                    <a:pt x="5575" y="3101"/>
                    <a:pt x="8055" y="3073"/>
                    <a:pt x="9367" y="2851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8"/>
            <p:cNvSpPr/>
            <p:nvPr/>
          </p:nvSpPr>
          <p:spPr>
            <a:xfrm>
              <a:off x="5890075" y="1112900"/>
              <a:ext cx="312675" cy="304100"/>
            </a:xfrm>
            <a:custGeom>
              <a:avLst/>
              <a:gdLst/>
              <a:ahLst/>
              <a:cxnLst/>
              <a:rect l="l" t="t" r="r" b="b"/>
              <a:pathLst>
                <a:path w="12507" h="12164" extrusionOk="0">
                  <a:moveTo>
                    <a:pt x="10527" y="0"/>
                  </a:moveTo>
                  <a:cubicBezTo>
                    <a:pt x="10275" y="0"/>
                    <a:pt x="10024" y="103"/>
                    <a:pt x="9839" y="293"/>
                  </a:cubicBezTo>
                  <a:cubicBezTo>
                    <a:pt x="7466" y="2684"/>
                    <a:pt x="2524" y="7457"/>
                    <a:pt x="704" y="9830"/>
                  </a:cubicBezTo>
                  <a:cubicBezTo>
                    <a:pt x="1" y="10744"/>
                    <a:pt x="1454" y="12163"/>
                    <a:pt x="2560" y="12163"/>
                  </a:cubicBezTo>
                  <a:cubicBezTo>
                    <a:pt x="2857" y="12163"/>
                    <a:pt x="3128" y="12061"/>
                    <a:pt x="3327" y="11819"/>
                  </a:cubicBezTo>
                  <a:cubicBezTo>
                    <a:pt x="4950" y="9830"/>
                    <a:pt x="10481" y="4593"/>
                    <a:pt x="12176" y="2702"/>
                  </a:cubicBezTo>
                  <a:cubicBezTo>
                    <a:pt x="12453" y="2390"/>
                    <a:pt x="12506" y="1935"/>
                    <a:pt x="12292" y="1578"/>
                  </a:cubicBezTo>
                  <a:cubicBezTo>
                    <a:pt x="11962" y="1025"/>
                    <a:pt x="11498" y="472"/>
                    <a:pt x="11026" y="151"/>
                  </a:cubicBezTo>
                  <a:cubicBezTo>
                    <a:pt x="10873" y="49"/>
                    <a:pt x="10700" y="0"/>
                    <a:pt x="10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8"/>
            <p:cNvSpPr/>
            <p:nvPr/>
          </p:nvSpPr>
          <p:spPr>
            <a:xfrm>
              <a:off x="588625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5" y="3101"/>
                  </a:cubicBezTo>
                  <a:cubicBezTo>
                    <a:pt x="7315" y="3101"/>
                    <a:pt x="10657" y="307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8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8"/>
            <p:cNvSpPr/>
            <p:nvPr/>
          </p:nvSpPr>
          <p:spPr>
            <a:xfrm>
              <a:off x="44845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4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8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8"/>
            <p:cNvSpPr/>
            <p:nvPr/>
          </p:nvSpPr>
          <p:spPr>
            <a:xfrm>
              <a:off x="44015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8"/>
            <p:cNvSpPr/>
            <p:nvPr/>
          </p:nvSpPr>
          <p:spPr>
            <a:xfrm>
              <a:off x="44015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8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8"/>
            <p:cNvSpPr/>
            <p:nvPr/>
          </p:nvSpPr>
          <p:spPr>
            <a:xfrm>
              <a:off x="4679900" y="1343925"/>
              <a:ext cx="347725" cy="351300"/>
            </a:xfrm>
            <a:custGeom>
              <a:avLst/>
              <a:gdLst/>
              <a:ahLst/>
              <a:cxnLst/>
              <a:rect l="l" t="t" r="r" b="b"/>
              <a:pathLst>
                <a:path w="13909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1" y="6700"/>
                    <a:pt x="322" y="7860"/>
                    <a:pt x="634" y="8636"/>
                  </a:cubicBezTo>
                  <a:cubicBezTo>
                    <a:pt x="766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7" y="8787"/>
                  </a:cubicBezTo>
                  <a:cubicBezTo>
                    <a:pt x="4757" y="8787"/>
                    <a:pt x="4768" y="8787"/>
                    <a:pt x="4778" y="8787"/>
                  </a:cubicBezTo>
                  <a:cubicBezTo>
                    <a:pt x="5245" y="8787"/>
                    <a:pt x="5620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5" y="14051"/>
                  </a:cubicBezTo>
                  <a:cubicBezTo>
                    <a:pt x="7976" y="14051"/>
                    <a:pt x="8311" y="14044"/>
                    <a:pt x="8645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9" y="8482"/>
                    <a:pt x="10068" y="8482"/>
                  </a:cubicBezTo>
                  <a:cubicBezTo>
                    <a:pt x="10087" y="8482"/>
                    <a:pt x="10106" y="8483"/>
                    <a:pt x="10126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1" y="7886"/>
                  </a:cubicBezTo>
                  <a:cubicBezTo>
                    <a:pt x="13873" y="7315"/>
                    <a:pt x="13784" y="6798"/>
                    <a:pt x="13694" y="6227"/>
                  </a:cubicBezTo>
                  <a:cubicBezTo>
                    <a:pt x="13632" y="5852"/>
                    <a:pt x="13338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2" y="5337"/>
                    <a:pt x="9760" y="5344"/>
                  </a:cubicBezTo>
                  <a:cubicBezTo>
                    <a:pt x="9744" y="5345"/>
                    <a:pt x="9727" y="5345"/>
                    <a:pt x="9711" y="5345"/>
                  </a:cubicBezTo>
                  <a:cubicBezTo>
                    <a:pt x="9270" y="5345"/>
                    <a:pt x="8912" y="4997"/>
                    <a:pt x="8895" y="4550"/>
                  </a:cubicBezTo>
                  <a:cubicBezTo>
                    <a:pt x="8859" y="3488"/>
                    <a:pt x="8743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8"/>
            <p:cNvSpPr/>
            <p:nvPr/>
          </p:nvSpPr>
          <p:spPr>
            <a:xfrm>
              <a:off x="44504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8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3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3" y="3098"/>
                  </a:cubicBezTo>
                  <a:cubicBezTo>
                    <a:pt x="2675" y="3098"/>
                    <a:pt x="3579" y="3101"/>
                    <a:pt x="4531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8"/>
            <p:cNvSpPr/>
            <p:nvPr/>
          </p:nvSpPr>
          <p:spPr>
            <a:xfrm>
              <a:off x="4382375" y="4494925"/>
              <a:ext cx="257725" cy="77375"/>
            </a:xfrm>
            <a:custGeom>
              <a:avLst/>
              <a:gdLst/>
              <a:ahLst/>
              <a:cxnLst/>
              <a:rect l="l" t="t" r="r" b="b"/>
              <a:pathLst>
                <a:path w="10309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8" y="105"/>
                    <a:pt x="6898" y="123"/>
                    <a:pt x="5402" y="123"/>
                  </a:cubicBezTo>
                  <a:cubicBezTo>
                    <a:pt x="4619" y="123"/>
                    <a:pt x="3818" y="118"/>
                    <a:pt x="3085" y="118"/>
                  </a:cubicBezTo>
                  <a:cubicBezTo>
                    <a:pt x="2107" y="118"/>
                    <a:pt x="1251" y="126"/>
                    <a:pt x="723" y="165"/>
                  </a:cubicBezTo>
                  <a:cubicBezTo>
                    <a:pt x="456" y="183"/>
                    <a:pt x="215" y="433"/>
                    <a:pt x="153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6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7" y="3094"/>
                    <a:pt x="8099" y="3063"/>
                    <a:pt x="9368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8"/>
            <p:cNvSpPr/>
            <p:nvPr/>
          </p:nvSpPr>
          <p:spPr>
            <a:xfrm>
              <a:off x="43823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5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4" y="124"/>
                    <a:pt x="1295" y="131"/>
                    <a:pt x="723" y="174"/>
                  </a:cubicBezTo>
                  <a:cubicBezTo>
                    <a:pt x="456" y="192"/>
                    <a:pt x="215" y="441"/>
                    <a:pt x="153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6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7" y="3103"/>
                    <a:pt x="8099" y="3071"/>
                    <a:pt x="9368" y="2850"/>
                  </a:cubicBezTo>
                  <a:cubicBezTo>
                    <a:pt x="10310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8"/>
            <p:cNvSpPr/>
            <p:nvPr/>
          </p:nvSpPr>
          <p:spPr>
            <a:xfrm>
              <a:off x="5083000" y="4305650"/>
              <a:ext cx="312625" cy="304025"/>
            </a:xfrm>
            <a:custGeom>
              <a:avLst/>
              <a:gdLst/>
              <a:ahLst/>
              <a:cxnLst/>
              <a:rect l="l" t="t" r="r" b="b"/>
              <a:pathLst>
                <a:path w="12505" h="12161" extrusionOk="0">
                  <a:moveTo>
                    <a:pt x="10515" y="0"/>
                  </a:moveTo>
                  <a:cubicBezTo>
                    <a:pt x="10266" y="0"/>
                    <a:pt x="10020" y="100"/>
                    <a:pt x="9837" y="287"/>
                  </a:cubicBezTo>
                  <a:cubicBezTo>
                    <a:pt x="7464" y="2687"/>
                    <a:pt x="2530" y="7460"/>
                    <a:pt x="711" y="9824"/>
                  </a:cubicBezTo>
                  <a:cubicBezTo>
                    <a:pt x="1" y="10738"/>
                    <a:pt x="1450" y="12161"/>
                    <a:pt x="2555" y="12161"/>
                  </a:cubicBezTo>
                  <a:cubicBezTo>
                    <a:pt x="2853" y="12161"/>
                    <a:pt x="3126" y="12058"/>
                    <a:pt x="3324" y="11813"/>
                  </a:cubicBezTo>
                  <a:cubicBezTo>
                    <a:pt x="4948" y="9833"/>
                    <a:pt x="10479" y="4596"/>
                    <a:pt x="12183" y="2696"/>
                  </a:cubicBezTo>
                  <a:cubicBezTo>
                    <a:pt x="12460" y="2384"/>
                    <a:pt x="12504" y="1938"/>
                    <a:pt x="12290" y="1581"/>
                  </a:cubicBezTo>
                  <a:cubicBezTo>
                    <a:pt x="11960" y="1019"/>
                    <a:pt x="11505" y="466"/>
                    <a:pt x="11023" y="154"/>
                  </a:cubicBezTo>
                  <a:cubicBezTo>
                    <a:pt x="10868" y="50"/>
                    <a:pt x="10691" y="0"/>
                    <a:pt x="10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8"/>
            <p:cNvSpPr/>
            <p:nvPr/>
          </p:nvSpPr>
          <p:spPr>
            <a:xfrm>
              <a:off x="51146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8"/>
            <p:cNvSpPr/>
            <p:nvPr/>
          </p:nvSpPr>
          <p:spPr>
            <a:xfrm>
              <a:off x="52917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8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8"/>
            <p:cNvSpPr/>
            <p:nvPr/>
          </p:nvSpPr>
          <p:spPr>
            <a:xfrm>
              <a:off x="50793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6" y="3099"/>
                    <a:pt x="1532" y="3098"/>
                    <a:pt x="1883" y="3098"/>
                  </a:cubicBezTo>
                  <a:cubicBezTo>
                    <a:pt x="2666" y="3098"/>
                    <a:pt x="3571" y="3101"/>
                    <a:pt x="4523" y="3101"/>
                  </a:cubicBezTo>
                  <a:cubicBezTo>
                    <a:pt x="7381" y="3101"/>
                    <a:pt x="10670" y="3073"/>
                    <a:pt x="12409" y="2851"/>
                  </a:cubicBezTo>
                  <a:cubicBezTo>
                    <a:pt x="13648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8"/>
            <p:cNvSpPr/>
            <p:nvPr/>
          </p:nvSpPr>
          <p:spPr>
            <a:xfrm>
              <a:off x="52086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7" y="2654"/>
                    <a:pt x="2971" y="2028"/>
                    <a:pt x="2580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8"/>
            <p:cNvSpPr/>
            <p:nvPr/>
          </p:nvSpPr>
          <p:spPr>
            <a:xfrm>
              <a:off x="54868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2" y="1"/>
                  </a:moveTo>
                  <a:cubicBezTo>
                    <a:pt x="6335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0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6" y="9150"/>
                    <a:pt x="1571" y="9138"/>
                  </a:cubicBezTo>
                  <a:cubicBezTo>
                    <a:pt x="2749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30" y="9180"/>
                    <a:pt x="5612" y="9647"/>
                  </a:cubicBezTo>
                  <a:cubicBezTo>
                    <a:pt x="5568" y="10869"/>
                    <a:pt x="5452" y="12189"/>
                    <a:pt x="5648" y="13331"/>
                  </a:cubicBezTo>
                  <a:cubicBezTo>
                    <a:pt x="5710" y="13715"/>
                    <a:pt x="6032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65" y="14000"/>
                    <a:pt x="9395" y="13670"/>
                    <a:pt x="9430" y="13260"/>
                  </a:cubicBezTo>
                  <a:cubicBezTo>
                    <a:pt x="9502" y="12180"/>
                    <a:pt x="9422" y="10610"/>
                    <a:pt x="9252" y="9424"/>
                  </a:cubicBezTo>
                  <a:cubicBezTo>
                    <a:pt x="9175" y="8921"/>
                    <a:pt x="9570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8" y="8558"/>
                    <a:pt x="12134" y="8692"/>
                    <a:pt x="13043" y="8728"/>
                  </a:cubicBezTo>
                  <a:cubicBezTo>
                    <a:pt x="13054" y="8728"/>
                    <a:pt x="13064" y="8728"/>
                    <a:pt x="13074" y="8728"/>
                  </a:cubicBezTo>
                  <a:cubicBezTo>
                    <a:pt x="13533" y="8728"/>
                    <a:pt x="13909" y="8343"/>
                    <a:pt x="13900" y="7880"/>
                  </a:cubicBezTo>
                  <a:cubicBezTo>
                    <a:pt x="13882" y="7318"/>
                    <a:pt x="13793" y="6792"/>
                    <a:pt x="13695" y="6221"/>
                  </a:cubicBezTo>
                  <a:cubicBezTo>
                    <a:pt x="13641" y="5855"/>
                    <a:pt x="13347" y="5570"/>
                    <a:pt x="12972" y="5525"/>
                  </a:cubicBezTo>
                  <a:cubicBezTo>
                    <a:pt x="12094" y="5428"/>
                    <a:pt x="11141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2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80" y="57"/>
                    <a:pt x="7878" y="30"/>
                  </a:cubicBezTo>
                  <a:cubicBezTo>
                    <a:pt x="7600" y="13"/>
                    <a:pt x="7293" y="1"/>
                    <a:pt x="69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8"/>
            <p:cNvSpPr/>
            <p:nvPr/>
          </p:nvSpPr>
          <p:spPr>
            <a:xfrm>
              <a:off x="55918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3" y="1003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49" y="649"/>
                    <a:pt x="2197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3" y="11137"/>
                    <a:pt x="3150" y="11574"/>
                    <a:pt x="3953" y="11806"/>
                  </a:cubicBezTo>
                  <a:cubicBezTo>
                    <a:pt x="4026" y="11827"/>
                    <a:pt x="4100" y="11837"/>
                    <a:pt x="4173" y="11837"/>
                  </a:cubicBezTo>
                  <a:cubicBezTo>
                    <a:pt x="4475" y="11837"/>
                    <a:pt x="4764" y="11665"/>
                    <a:pt x="4907" y="11378"/>
                  </a:cubicBezTo>
                  <a:cubicBezTo>
                    <a:pt x="5443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3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2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47" y="2831"/>
                    <a:pt x="11536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8"/>
            <p:cNvSpPr/>
            <p:nvPr/>
          </p:nvSpPr>
          <p:spPr>
            <a:xfrm>
              <a:off x="47071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68" y="0"/>
                  </a:moveTo>
                  <a:cubicBezTo>
                    <a:pt x="11887" y="0"/>
                    <a:pt x="9681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1" y="11891"/>
                  </a:cubicBezTo>
                  <a:cubicBezTo>
                    <a:pt x="6991" y="11891"/>
                    <a:pt x="6858" y="11817"/>
                    <a:pt x="6808" y="11666"/>
                  </a:cubicBezTo>
                  <a:cubicBezTo>
                    <a:pt x="5960" y="8864"/>
                    <a:pt x="5773" y="7758"/>
                    <a:pt x="4667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75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88" y="8265"/>
                  </a:cubicBezTo>
                  <a:cubicBezTo>
                    <a:pt x="1113" y="8265"/>
                    <a:pt x="1239" y="8222"/>
                    <a:pt x="1339" y="8133"/>
                  </a:cubicBezTo>
                  <a:cubicBezTo>
                    <a:pt x="2005" y="7559"/>
                    <a:pt x="2808" y="7165"/>
                    <a:pt x="3243" y="7165"/>
                  </a:cubicBezTo>
                  <a:cubicBezTo>
                    <a:pt x="3396" y="7165"/>
                    <a:pt x="3503" y="7214"/>
                    <a:pt x="3543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2" y="14953"/>
                    <a:pt x="6554" y="15129"/>
                    <a:pt x="7250" y="15129"/>
                  </a:cubicBezTo>
                  <a:cubicBezTo>
                    <a:pt x="7963" y="15129"/>
                    <a:pt x="8701" y="14945"/>
                    <a:pt x="8931" y="14529"/>
                  </a:cubicBezTo>
                  <a:cubicBezTo>
                    <a:pt x="10403" y="11853"/>
                    <a:pt x="10358" y="6233"/>
                    <a:pt x="11108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0" y="2736"/>
                    <a:pt x="15176" y="3199"/>
                  </a:cubicBezTo>
                  <a:cubicBezTo>
                    <a:pt x="15261" y="3534"/>
                    <a:pt x="15571" y="3754"/>
                    <a:pt x="15904" y="3754"/>
                  </a:cubicBezTo>
                  <a:cubicBezTo>
                    <a:pt x="15917" y="3754"/>
                    <a:pt x="15930" y="3753"/>
                    <a:pt x="15943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593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8"/>
            <p:cNvSpPr/>
            <p:nvPr/>
          </p:nvSpPr>
          <p:spPr>
            <a:xfrm>
              <a:off x="52575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1000" y="103"/>
                    <a:pt x="9034" y="119"/>
                    <a:pt x="6997" y="119"/>
                  </a:cubicBezTo>
                  <a:cubicBezTo>
                    <a:pt x="6092" y="119"/>
                    <a:pt x="5172" y="116"/>
                    <a:pt x="4315" y="116"/>
                  </a:cubicBezTo>
                  <a:cubicBezTo>
                    <a:pt x="2921" y="116"/>
                    <a:pt x="1692" y="124"/>
                    <a:pt x="955" y="165"/>
                  </a:cubicBezTo>
                  <a:cubicBezTo>
                    <a:pt x="598" y="183"/>
                    <a:pt x="286" y="433"/>
                    <a:pt x="196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8" y="2824"/>
                    <a:pt x="526" y="3091"/>
                    <a:pt x="919" y="3091"/>
                  </a:cubicBezTo>
                  <a:cubicBezTo>
                    <a:pt x="1183" y="3090"/>
                    <a:pt x="1471" y="3089"/>
                    <a:pt x="1780" y="3089"/>
                  </a:cubicBezTo>
                  <a:cubicBezTo>
                    <a:pt x="2663" y="3089"/>
                    <a:pt x="3711" y="3094"/>
                    <a:pt x="4812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6" y="2676"/>
                    <a:pt x="13326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8"/>
            <p:cNvSpPr/>
            <p:nvPr/>
          </p:nvSpPr>
          <p:spPr>
            <a:xfrm>
              <a:off x="5189525" y="3430650"/>
              <a:ext cx="257525" cy="77475"/>
            </a:xfrm>
            <a:custGeom>
              <a:avLst/>
              <a:gdLst/>
              <a:ahLst/>
              <a:cxnLst/>
              <a:rect l="l" t="t" r="r" b="b"/>
              <a:pathLst>
                <a:path w="10301" h="3099" extrusionOk="0">
                  <a:moveTo>
                    <a:pt x="9144" y="1"/>
                  </a:moveTo>
                  <a:cubicBezTo>
                    <a:pt x="9123" y="1"/>
                    <a:pt x="9103" y="2"/>
                    <a:pt x="9082" y="5"/>
                  </a:cubicBezTo>
                  <a:cubicBezTo>
                    <a:pt x="8300" y="109"/>
                    <a:pt x="6795" y="126"/>
                    <a:pt x="5241" y="126"/>
                  </a:cubicBezTo>
                  <a:cubicBezTo>
                    <a:pt x="4500" y="126"/>
                    <a:pt x="3748" y="122"/>
                    <a:pt x="3059" y="122"/>
                  </a:cubicBezTo>
                  <a:cubicBezTo>
                    <a:pt x="2090" y="122"/>
                    <a:pt x="1243" y="129"/>
                    <a:pt x="723" y="166"/>
                  </a:cubicBezTo>
                  <a:cubicBezTo>
                    <a:pt x="446" y="192"/>
                    <a:pt x="214" y="433"/>
                    <a:pt x="152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33" y="2827"/>
                    <a:pt x="384" y="3092"/>
                    <a:pt x="673" y="3092"/>
                  </a:cubicBezTo>
                  <a:cubicBezTo>
                    <a:pt x="678" y="3092"/>
                    <a:pt x="682" y="3092"/>
                    <a:pt x="687" y="3092"/>
                  </a:cubicBezTo>
                  <a:cubicBezTo>
                    <a:pt x="792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5" y="306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8"/>
            <p:cNvSpPr/>
            <p:nvPr/>
          </p:nvSpPr>
          <p:spPr>
            <a:xfrm>
              <a:off x="5890050" y="3241375"/>
              <a:ext cx="312700" cy="304150"/>
            </a:xfrm>
            <a:custGeom>
              <a:avLst/>
              <a:gdLst/>
              <a:ahLst/>
              <a:cxnLst/>
              <a:rect l="l" t="t" r="r" b="b"/>
              <a:pathLst>
                <a:path w="12508" h="12166" extrusionOk="0">
                  <a:moveTo>
                    <a:pt x="10518" y="0"/>
                  </a:moveTo>
                  <a:cubicBezTo>
                    <a:pt x="10270" y="0"/>
                    <a:pt x="10023" y="100"/>
                    <a:pt x="9840" y="287"/>
                  </a:cubicBezTo>
                  <a:cubicBezTo>
                    <a:pt x="7467" y="2687"/>
                    <a:pt x="2525" y="7460"/>
                    <a:pt x="705" y="9824"/>
                  </a:cubicBezTo>
                  <a:cubicBezTo>
                    <a:pt x="1" y="10739"/>
                    <a:pt x="1458" y="12165"/>
                    <a:pt x="2564" y="12165"/>
                  </a:cubicBezTo>
                  <a:cubicBezTo>
                    <a:pt x="2859" y="12165"/>
                    <a:pt x="3130" y="12063"/>
                    <a:pt x="3328" y="11822"/>
                  </a:cubicBezTo>
                  <a:cubicBezTo>
                    <a:pt x="4951" y="9833"/>
                    <a:pt x="10482" y="4596"/>
                    <a:pt x="12177" y="2696"/>
                  </a:cubicBezTo>
                  <a:cubicBezTo>
                    <a:pt x="12454" y="2393"/>
                    <a:pt x="12507" y="1938"/>
                    <a:pt x="12293" y="1581"/>
                  </a:cubicBezTo>
                  <a:cubicBezTo>
                    <a:pt x="11963" y="1019"/>
                    <a:pt x="11499" y="466"/>
                    <a:pt x="11027" y="154"/>
                  </a:cubicBezTo>
                  <a:cubicBezTo>
                    <a:pt x="10871" y="50"/>
                    <a:pt x="10694" y="0"/>
                    <a:pt x="105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8"/>
            <p:cNvSpPr/>
            <p:nvPr/>
          </p:nvSpPr>
          <p:spPr>
            <a:xfrm>
              <a:off x="588625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2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5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63" y="1334"/>
                    <a:pt x="0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3" y="3094"/>
                    <a:pt x="10733" y="3063"/>
                    <a:pt x="12410" y="2842"/>
                  </a:cubicBezTo>
                  <a:cubicBezTo>
                    <a:pt x="13647" y="2676"/>
                    <a:pt x="13327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8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8"/>
            <p:cNvSpPr/>
            <p:nvPr/>
          </p:nvSpPr>
          <p:spPr>
            <a:xfrm>
              <a:off x="44845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5" y="1"/>
                  </a:moveTo>
                  <a:cubicBezTo>
                    <a:pt x="677" y="1"/>
                    <a:pt x="1" y="812"/>
                    <a:pt x="347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4" y="400"/>
                    <a:pt x="2017" y="1"/>
                    <a:pt x="14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8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8"/>
            <p:cNvSpPr/>
            <p:nvPr/>
          </p:nvSpPr>
          <p:spPr>
            <a:xfrm>
              <a:off x="44015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8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8"/>
            <p:cNvSpPr/>
            <p:nvPr/>
          </p:nvSpPr>
          <p:spPr>
            <a:xfrm>
              <a:off x="44015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1" y="707"/>
                    <a:pt x="304" y="2033"/>
                  </a:cubicBezTo>
                  <a:cubicBezTo>
                    <a:pt x="403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8"/>
            <p:cNvSpPr/>
            <p:nvPr/>
          </p:nvSpPr>
          <p:spPr>
            <a:xfrm>
              <a:off x="4679900" y="3472475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63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1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7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7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0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0" y="14050"/>
                  </a:cubicBezTo>
                  <a:cubicBezTo>
                    <a:pt x="8006" y="14050"/>
                    <a:pt x="8326" y="14043"/>
                    <a:pt x="8645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5" y="8927"/>
                    <a:pt x="9562" y="8481"/>
                    <a:pt x="10056" y="8481"/>
                  </a:cubicBezTo>
                  <a:cubicBezTo>
                    <a:pt x="10079" y="8481"/>
                    <a:pt x="10102" y="8482"/>
                    <a:pt x="10126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1" y="7877"/>
                  </a:cubicBezTo>
                  <a:cubicBezTo>
                    <a:pt x="13873" y="7315"/>
                    <a:pt x="13784" y="6789"/>
                    <a:pt x="13694" y="6218"/>
                  </a:cubicBezTo>
                  <a:cubicBezTo>
                    <a:pt x="13632" y="5852"/>
                    <a:pt x="13338" y="5567"/>
                    <a:pt x="12972" y="5531"/>
                  </a:cubicBezTo>
                  <a:cubicBezTo>
                    <a:pt x="12093" y="5426"/>
                    <a:pt x="11132" y="5334"/>
                    <a:pt x="10249" y="5334"/>
                  </a:cubicBezTo>
                  <a:cubicBezTo>
                    <a:pt x="10083" y="5334"/>
                    <a:pt x="9920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78" y="5344"/>
                    <a:pt x="8912" y="4994"/>
                    <a:pt x="8895" y="4550"/>
                  </a:cubicBezTo>
                  <a:cubicBezTo>
                    <a:pt x="8859" y="3479"/>
                    <a:pt x="8743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4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8"/>
            <p:cNvSpPr/>
            <p:nvPr/>
          </p:nvSpPr>
          <p:spPr>
            <a:xfrm>
              <a:off x="35754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3" y="126"/>
                  </a:cubicBezTo>
                  <a:cubicBezTo>
                    <a:pt x="4495" y="126"/>
                    <a:pt x="3894" y="124"/>
                    <a:pt x="3326" y="124"/>
                  </a:cubicBezTo>
                  <a:cubicBezTo>
                    <a:pt x="2244" y="124"/>
                    <a:pt x="1286" y="131"/>
                    <a:pt x="714" y="174"/>
                  </a:cubicBezTo>
                  <a:cubicBezTo>
                    <a:pt x="447" y="192"/>
                    <a:pt x="215" y="441"/>
                    <a:pt x="143" y="789"/>
                  </a:cubicBezTo>
                  <a:cubicBezTo>
                    <a:pt x="36" y="1342"/>
                    <a:pt x="1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5" y="3100"/>
                  </a:cubicBezTo>
                  <a:cubicBezTo>
                    <a:pt x="5519" y="3100"/>
                    <a:pt x="8041" y="3072"/>
                    <a:pt x="9368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8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8"/>
            <p:cNvSpPr/>
            <p:nvPr/>
          </p:nvSpPr>
          <p:spPr>
            <a:xfrm>
              <a:off x="3899975" y="7918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74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8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3" y="7562"/>
                    <a:pt x="536" y="8026"/>
                  </a:cubicBezTo>
                  <a:cubicBezTo>
                    <a:pt x="645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53" y="2049"/>
                  </a:cubicBezTo>
                  <a:lnTo>
                    <a:pt x="14319" y="1986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26"/>
                    <a:pt x="15571" y="3753"/>
                    <a:pt x="15913" y="3753"/>
                  </a:cubicBezTo>
                  <a:cubicBezTo>
                    <a:pt x="15926" y="3753"/>
                    <a:pt x="15939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16" y="3672"/>
                    <a:pt x="17646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8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8"/>
            <p:cNvSpPr/>
            <p:nvPr/>
          </p:nvSpPr>
          <p:spPr>
            <a:xfrm>
              <a:off x="2693225" y="1098950"/>
              <a:ext cx="85475" cy="76250"/>
            </a:xfrm>
            <a:custGeom>
              <a:avLst/>
              <a:gdLst/>
              <a:ahLst/>
              <a:cxnLst/>
              <a:rect l="l" t="t" r="r" b="b"/>
              <a:pathLst>
                <a:path w="3419" h="3050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8"/>
            <p:cNvSpPr/>
            <p:nvPr/>
          </p:nvSpPr>
          <p:spPr>
            <a:xfrm>
              <a:off x="317067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6" y="87"/>
                    <a:pt x="8975" y="253"/>
                  </a:cubicBezTo>
                  <a:cubicBezTo>
                    <a:pt x="8253" y="994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8" y="1422"/>
                    <a:pt x="2633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18" y="1556"/>
                    <a:pt x="331" y="2448"/>
                    <a:pt x="117" y="3117"/>
                  </a:cubicBezTo>
                  <a:cubicBezTo>
                    <a:pt x="1" y="3456"/>
                    <a:pt x="144" y="3839"/>
                    <a:pt x="447" y="4036"/>
                  </a:cubicBezTo>
                  <a:cubicBezTo>
                    <a:pt x="1571" y="4776"/>
                    <a:pt x="3890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44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69" y="8325"/>
                    <a:pt x="7225" y="8325"/>
                  </a:cubicBezTo>
                  <a:cubicBezTo>
                    <a:pt x="7409" y="8325"/>
                    <a:pt x="7596" y="8387"/>
                    <a:pt x="7753" y="8514"/>
                  </a:cubicBezTo>
                  <a:cubicBezTo>
                    <a:pt x="8681" y="9290"/>
                    <a:pt x="9644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7" y="10713"/>
                    <a:pt x="11670" y="10521"/>
                  </a:cubicBezTo>
                  <a:cubicBezTo>
                    <a:pt x="12116" y="9995"/>
                    <a:pt x="12597" y="9397"/>
                    <a:pt x="13026" y="8782"/>
                  </a:cubicBezTo>
                  <a:cubicBezTo>
                    <a:pt x="13258" y="8443"/>
                    <a:pt x="13195" y="7979"/>
                    <a:pt x="12892" y="7711"/>
                  </a:cubicBezTo>
                  <a:cubicBezTo>
                    <a:pt x="12089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73" y="4268"/>
                  </a:cubicBezTo>
                  <a:cubicBezTo>
                    <a:pt x="10224" y="3545"/>
                    <a:pt x="10947" y="2831"/>
                    <a:pt x="11527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8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8"/>
            <p:cNvSpPr/>
            <p:nvPr/>
          </p:nvSpPr>
          <p:spPr>
            <a:xfrm>
              <a:off x="35754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0" y="123"/>
                    <a:pt x="3808" y="118"/>
                    <a:pt x="3075" y="118"/>
                  </a:cubicBezTo>
                  <a:cubicBezTo>
                    <a:pt x="2097" y="118"/>
                    <a:pt x="1241" y="127"/>
                    <a:pt x="714" y="166"/>
                  </a:cubicBezTo>
                  <a:cubicBezTo>
                    <a:pt x="447" y="184"/>
                    <a:pt x="215" y="433"/>
                    <a:pt x="143" y="781"/>
                  </a:cubicBezTo>
                  <a:cubicBezTo>
                    <a:pt x="36" y="1334"/>
                    <a:pt x="1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9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8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8"/>
            <p:cNvSpPr/>
            <p:nvPr/>
          </p:nvSpPr>
          <p:spPr>
            <a:xfrm>
              <a:off x="3899975" y="2920125"/>
              <a:ext cx="441175" cy="378275"/>
            </a:xfrm>
            <a:custGeom>
              <a:avLst/>
              <a:gdLst/>
              <a:ahLst/>
              <a:cxnLst/>
              <a:rect l="l" t="t" r="r" b="b"/>
              <a:pathLst>
                <a:path w="17647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74" y="7357"/>
                    <a:pt x="7441" y="11621"/>
                  </a:cubicBezTo>
                  <a:cubicBezTo>
                    <a:pt x="7412" y="11801"/>
                    <a:pt x="7266" y="11895"/>
                    <a:pt x="7121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700" y="14946"/>
                    <a:pt x="8931" y="14529"/>
                  </a:cubicBezTo>
                  <a:cubicBezTo>
                    <a:pt x="10403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0" y="3529"/>
                    <a:pt x="15561" y="3755"/>
                    <a:pt x="15896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16" y="3681"/>
                    <a:pt x="17646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5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8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8"/>
            <p:cNvSpPr/>
            <p:nvPr/>
          </p:nvSpPr>
          <p:spPr>
            <a:xfrm>
              <a:off x="2693225" y="3227375"/>
              <a:ext cx="85450" cy="76200"/>
            </a:xfrm>
            <a:custGeom>
              <a:avLst/>
              <a:gdLst/>
              <a:ahLst/>
              <a:cxnLst/>
              <a:rect l="l" t="t" r="r" b="b"/>
              <a:pathLst>
                <a:path w="3418" h="3048" extrusionOk="0">
                  <a:moveTo>
                    <a:pt x="1464" y="0"/>
                  </a:moveTo>
                  <a:cubicBezTo>
                    <a:pt x="677" y="0"/>
                    <a:pt x="1" y="809"/>
                    <a:pt x="347" y="2328"/>
                  </a:cubicBezTo>
                  <a:cubicBezTo>
                    <a:pt x="461" y="2827"/>
                    <a:pt x="915" y="3048"/>
                    <a:pt x="1421" y="3048"/>
                  </a:cubicBezTo>
                  <a:cubicBezTo>
                    <a:pt x="2335" y="3048"/>
                    <a:pt x="3418" y="2328"/>
                    <a:pt x="2970" y="1231"/>
                  </a:cubicBezTo>
                  <a:cubicBezTo>
                    <a:pt x="2624" y="399"/>
                    <a:pt x="2016" y="0"/>
                    <a:pt x="14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8"/>
            <p:cNvSpPr/>
            <p:nvPr/>
          </p:nvSpPr>
          <p:spPr>
            <a:xfrm>
              <a:off x="317067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88" y="2658"/>
                  </a:cubicBezTo>
                  <a:cubicBezTo>
                    <a:pt x="6732" y="2884"/>
                    <a:pt x="6482" y="3003"/>
                    <a:pt x="6227" y="3003"/>
                  </a:cubicBezTo>
                  <a:cubicBezTo>
                    <a:pt x="6060" y="3003"/>
                    <a:pt x="5891" y="2951"/>
                    <a:pt x="5746" y="2845"/>
                  </a:cubicBezTo>
                  <a:cubicBezTo>
                    <a:pt x="4890" y="2230"/>
                    <a:pt x="3658" y="1427"/>
                    <a:pt x="2633" y="776"/>
                  </a:cubicBezTo>
                  <a:cubicBezTo>
                    <a:pt x="2499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18" y="1552"/>
                    <a:pt x="331" y="2444"/>
                    <a:pt x="117" y="3113"/>
                  </a:cubicBezTo>
                  <a:cubicBezTo>
                    <a:pt x="1" y="3461"/>
                    <a:pt x="144" y="3835"/>
                    <a:pt x="447" y="4032"/>
                  </a:cubicBezTo>
                  <a:cubicBezTo>
                    <a:pt x="1571" y="4772"/>
                    <a:pt x="3890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44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4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1" y="8322"/>
                    <a:pt x="7228" y="8322"/>
                  </a:cubicBezTo>
                  <a:cubicBezTo>
                    <a:pt x="7411" y="8322"/>
                    <a:pt x="7597" y="8383"/>
                    <a:pt x="7753" y="8510"/>
                  </a:cubicBezTo>
                  <a:cubicBezTo>
                    <a:pt x="8681" y="9286"/>
                    <a:pt x="9644" y="10178"/>
                    <a:pt x="10661" y="10722"/>
                  </a:cubicBezTo>
                  <a:cubicBezTo>
                    <a:pt x="10782" y="10786"/>
                    <a:pt x="10913" y="10817"/>
                    <a:pt x="11043" y="10817"/>
                  </a:cubicBezTo>
                  <a:cubicBezTo>
                    <a:pt x="11277" y="10817"/>
                    <a:pt x="11509" y="10716"/>
                    <a:pt x="11670" y="10526"/>
                  </a:cubicBezTo>
                  <a:cubicBezTo>
                    <a:pt x="12116" y="9991"/>
                    <a:pt x="12597" y="9402"/>
                    <a:pt x="13026" y="8778"/>
                  </a:cubicBezTo>
                  <a:cubicBezTo>
                    <a:pt x="13258" y="8439"/>
                    <a:pt x="13195" y="7984"/>
                    <a:pt x="12892" y="7707"/>
                  </a:cubicBezTo>
                  <a:cubicBezTo>
                    <a:pt x="12089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73" y="4264"/>
                  </a:cubicBezTo>
                  <a:cubicBezTo>
                    <a:pt x="10224" y="3550"/>
                    <a:pt x="10947" y="2827"/>
                    <a:pt x="11527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8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8"/>
            <p:cNvSpPr/>
            <p:nvPr/>
          </p:nvSpPr>
          <p:spPr>
            <a:xfrm>
              <a:off x="28363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91" y="109"/>
                    <a:pt x="8997" y="125"/>
                    <a:pt x="6940" y="125"/>
                  </a:cubicBezTo>
                  <a:cubicBezTo>
                    <a:pt x="5959" y="125"/>
                    <a:pt x="4963" y="122"/>
                    <a:pt x="4050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83"/>
                    <a:pt x="286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9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8" y="3094"/>
                    <a:pt x="4809" y="3094"/>
                  </a:cubicBezTo>
                  <a:cubicBezTo>
                    <a:pt x="7599" y="3094"/>
                    <a:pt x="10727" y="3063"/>
                    <a:pt x="12409" y="2842"/>
                  </a:cubicBezTo>
                  <a:cubicBezTo>
                    <a:pt x="13649" y="2684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8"/>
            <p:cNvSpPr/>
            <p:nvPr/>
          </p:nvSpPr>
          <p:spPr>
            <a:xfrm>
              <a:off x="2768350" y="23663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4" y="1"/>
                  </a:moveTo>
                  <a:cubicBezTo>
                    <a:pt x="9124" y="1"/>
                    <a:pt x="9103" y="2"/>
                    <a:pt x="9082" y="5"/>
                  </a:cubicBezTo>
                  <a:cubicBezTo>
                    <a:pt x="8296" y="109"/>
                    <a:pt x="6790" y="126"/>
                    <a:pt x="5237" y="126"/>
                  </a:cubicBezTo>
                  <a:cubicBezTo>
                    <a:pt x="4497" y="126"/>
                    <a:pt x="3746" y="122"/>
                    <a:pt x="3057" y="122"/>
                  </a:cubicBezTo>
                  <a:cubicBezTo>
                    <a:pt x="2089" y="122"/>
                    <a:pt x="1243" y="129"/>
                    <a:pt x="723" y="166"/>
                  </a:cubicBezTo>
                  <a:cubicBezTo>
                    <a:pt x="446" y="192"/>
                    <a:pt x="214" y="442"/>
                    <a:pt x="152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34" y="2833"/>
                    <a:pt x="393" y="3101"/>
                    <a:pt x="687" y="3101"/>
                  </a:cubicBezTo>
                  <a:cubicBezTo>
                    <a:pt x="913" y="3099"/>
                    <a:pt x="1162" y="3098"/>
                    <a:pt x="1429" y="3098"/>
                  </a:cubicBezTo>
                  <a:cubicBezTo>
                    <a:pt x="2000" y="3098"/>
                    <a:pt x="2655" y="3101"/>
                    <a:pt x="3344" y="3101"/>
                  </a:cubicBezTo>
                  <a:cubicBezTo>
                    <a:pt x="5519" y="3101"/>
                    <a:pt x="8041" y="3073"/>
                    <a:pt x="9367" y="2842"/>
                  </a:cubicBezTo>
                  <a:cubicBezTo>
                    <a:pt x="10301" y="2685"/>
                    <a:pt x="10057" y="1"/>
                    <a:pt x="9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8"/>
            <p:cNvSpPr/>
            <p:nvPr/>
          </p:nvSpPr>
          <p:spPr>
            <a:xfrm>
              <a:off x="2768350" y="2255550"/>
              <a:ext cx="257550" cy="77450"/>
            </a:xfrm>
            <a:custGeom>
              <a:avLst/>
              <a:gdLst/>
              <a:ahLst/>
              <a:cxnLst/>
              <a:rect l="l" t="t" r="r" b="b"/>
              <a:pathLst>
                <a:path w="10302" h="3098" extrusionOk="0">
                  <a:moveTo>
                    <a:pt x="9144" y="0"/>
                  </a:moveTo>
                  <a:cubicBezTo>
                    <a:pt x="9124" y="0"/>
                    <a:pt x="9103" y="1"/>
                    <a:pt x="9082" y="4"/>
                  </a:cubicBezTo>
                  <a:cubicBezTo>
                    <a:pt x="8296" y="108"/>
                    <a:pt x="6790" y="125"/>
                    <a:pt x="5237" y="125"/>
                  </a:cubicBezTo>
                  <a:cubicBezTo>
                    <a:pt x="4497" y="125"/>
                    <a:pt x="3746" y="121"/>
                    <a:pt x="3057" y="121"/>
                  </a:cubicBezTo>
                  <a:cubicBezTo>
                    <a:pt x="2089" y="121"/>
                    <a:pt x="1243" y="129"/>
                    <a:pt x="723" y="165"/>
                  </a:cubicBezTo>
                  <a:cubicBezTo>
                    <a:pt x="446" y="183"/>
                    <a:pt x="214" y="432"/>
                    <a:pt x="152" y="789"/>
                  </a:cubicBezTo>
                  <a:cubicBezTo>
                    <a:pt x="45" y="1333"/>
                    <a:pt x="0" y="1958"/>
                    <a:pt x="72" y="2449"/>
                  </a:cubicBezTo>
                  <a:cubicBezTo>
                    <a:pt x="133" y="2826"/>
                    <a:pt x="384" y="3091"/>
                    <a:pt x="673" y="3091"/>
                  </a:cubicBezTo>
                  <a:cubicBezTo>
                    <a:pt x="678" y="3091"/>
                    <a:pt x="682" y="3091"/>
                    <a:pt x="687" y="3091"/>
                  </a:cubicBezTo>
                  <a:cubicBezTo>
                    <a:pt x="792" y="3090"/>
                    <a:pt x="903" y="3090"/>
                    <a:pt x="1018" y="3090"/>
                  </a:cubicBezTo>
                  <a:cubicBezTo>
                    <a:pt x="1743" y="3090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1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8"/>
            <p:cNvSpPr/>
            <p:nvPr/>
          </p:nvSpPr>
          <p:spPr>
            <a:xfrm>
              <a:off x="34689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1" y="10743"/>
                    <a:pt x="1449" y="12164"/>
                    <a:pt x="2553" y="12164"/>
                  </a:cubicBezTo>
                  <a:cubicBezTo>
                    <a:pt x="2849" y="12164"/>
                    <a:pt x="3120" y="12062"/>
                    <a:pt x="3318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7" y="1936"/>
                    <a:pt x="12292" y="1579"/>
                  </a:cubicBezTo>
                  <a:cubicBezTo>
                    <a:pt x="11953" y="1017"/>
                    <a:pt x="11498" y="473"/>
                    <a:pt x="11026" y="152"/>
                  </a:cubicBezTo>
                  <a:cubicBezTo>
                    <a:pt x="10872" y="49"/>
                    <a:pt x="10698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8"/>
            <p:cNvSpPr/>
            <p:nvPr/>
          </p:nvSpPr>
          <p:spPr>
            <a:xfrm>
              <a:off x="3500375" y="21632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27"/>
                    <a:pt x="913" y="3046"/>
                    <a:pt x="1417" y="3046"/>
                  </a:cubicBezTo>
                  <a:cubicBezTo>
                    <a:pt x="2331" y="3046"/>
                    <a:pt x="3414" y="2327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8"/>
            <p:cNvSpPr/>
            <p:nvPr/>
          </p:nvSpPr>
          <p:spPr>
            <a:xfrm>
              <a:off x="3677675" y="2405075"/>
              <a:ext cx="85225" cy="76225"/>
            </a:xfrm>
            <a:custGeom>
              <a:avLst/>
              <a:gdLst/>
              <a:ahLst/>
              <a:cxnLst/>
              <a:rect l="l" t="t" r="r" b="b"/>
              <a:pathLst>
                <a:path w="3409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8" y="2828"/>
                    <a:pt x="910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8"/>
            <p:cNvSpPr/>
            <p:nvPr/>
          </p:nvSpPr>
          <p:spPr>
            <a:xfrm>
              <a:off x="34650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8"/>
            <p:cNvSpPr/>
            <p:nvPr/>
          </p:nvSpPr>
          <p:spPr>
            <a:xfrm>
              <a:off x="35945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8" y="2462"/>
                    <a:pt x="792" y="2654"/>
                    <a:pt x="1233" y="2654"/>
                  </a:cubicBezTo>
                  <a:cubicBezTo>
                    <a:pt x="2029" y="2654"/>
                    <a:pt x="2974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35945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8" y="2464"/>
                    <a:pt x="792" y="2656"/>
                    <a:pt x="1233" y="2656"/>
                  </a:cubicBezTo>
                  <a:cubicBezTo>
                    <a:pt x="2029" y="2656"/>
                    <a:pt x="2974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8"/>
            <p:cNvSpPr/>
            <p:nvPr/>
          </p:nvSpPr>
          <p:spPr>
            <a:xfrm>
              <a:off x="38727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4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0" y="5424"/>
                  </a:cubicBezTo>
                  <a:cubicBezTo>
                    <a:pt x="5174" y="5852"/>
                    <a:pt x="536" y="5772"/>
                    <a:pt x="259" y="6245"/>
                  </a:cubicBezTo>
                  <a:cubicBezTo>
                    <a:pt x="0" y="6700"/>
                    <a:pt x="321" y="7851"/>
                    <a:pt x="634" y="8636"/>
                  </a:cubicBezTo>
                  <a:cubicBezTo>
                    <a:pt x="766" y="8954"/>
                    <a:pt x="1081" y="9158"/>
                    <a:pt x="1413" y="9158"/>
                  </a:cubicBezTo>
                  <a:cubicBezTo>
                    <a:pt x="1462" y="9158"/>
                    <a:pt x="1512" y="9153"/>
                    <a:pt x="1561" y="9144"/>
                  </a:cubicBezTo>
                  <a:cubicBezTo>
                    <a:pt x="2739" y="8912"/>
                    <a:pt x="3827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2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12" y="10616"/>
                    <a:pt x="9242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18"/>
                  </a:cubicBezTo>
                  <a:cubicBezTo>
                    <a:pt x="13632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9" y="5345"/>
                    <a:pt x="9713" y="5345"/>
                  </a:cubicBezTo>
                  <a:cubicBezTo>
                    <a:pt x="9278" y="5345"/>
                    <a:pt x="8912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8"/>
            <p:cNvSpPr/>
            <p:nvPr/>
          </p:nvSpPr>
          <p:spPr>
            <a:xfrm>
              <a:off x="3977825" y="1837375"/>
              <a:ext cx="331425" cy="295725"/>
            </a:xfrm>
            <a:custGeom>
              <a:avLst/>
              <a:gdLst/>
              <a:ahLst/>
              <a:cxnLst/>
              <a:rect l="l" t="t" r="r" b="b"/>
              <a:pathLst>
                <a:path w="13257" h="11829" extrusionOk="0">
                  <a:moveTo>
                    <a:pt x="9563" y="1"/>
                  </a:moveTo>
                  <a:cubicBezTo>
                    <a:pt x="9348" y="1"/>
                    <a:pt x="9134" y="86"/>
                    <a:pt x="8975" y="245"/>
                  </a:cubicBezTo>
                  <a:cubicBezTo>
                    <a:pt x="8252" y="995"/>
                    <a:pt x="7458" y="1833"/>
                    <a:pt x="6887" y="2654"/>
                  </a:cubicBezTo>
                  <a:cubicBezTo>
                    <a:pt x="6730" y="2882"/>
                    <a:pt x="6477" y="3001"/>
                    <a:pt x="6220" y="3001"/>
                  </a:cubicBezTo>
                  <a:cubicBezTo>
                    <a:pt x="6055" y="3001"/>
                    <a:pt x="5889" y="2951"/>
                    <a:pt x="5745" y="2850"/>
                  </a:cubicBezTo>
                  <a:cubicBezTo>
                    <a:pt x="4889" y="2235"/>
                    <a:pt x="3649" y="1423"/>
                    <a:pt x="2632" y="772"/>
                  </a:cubicBezTo>
                  <a:cubicBezTo>
                    <a:pt x="2497" y="686"/>
                    <a:pt x="2346" y="645"/>
                    <a:pt x="2195" y="645"/>
                  </a:cubicBezTo>
                  <a:cubicBezTo>
                    <a:pt x="1967" y="645"/>
                    <a:pt x="1740" y="740"/>
                    <a:pt x="1579" y="923"/>
                  </a:cubicBezTo>
                  <a:cubicBezTo>
                    <a:pt x="1017" y="1557"/>
                    <a:pt x="330" y="2449"/>
                    <a:pt x="107" y="3118"/>
                  </a:cubicBezTo>
                  <a:cubicBezTo>
                    <a:pt x="0" y="3457"/>
                    <a:pt x="143" y="3831"/>
                    <a:pt x="446" y="4037"/>
                  </a:cubicBezTo>
                  <a:cubicBezTo>
                    <a:pt x="1570" y="4777"/>
                    <a:pt x="3890" y="5741"/>
                    <a:pt x="4247" y="6204"/>
                  </a:cubicBezTo>
                  <a:cubicBezTo>
                    <a:pt x="4505" y="6552"/>
                    <a:pt x="1633" y="10148"/>
                    <a:pt x="1847" y="10647"/>
                  </a:cubicBezTo>
                  <a:cubicBezTo>
                    <a:pt x="2043" y="11129"/>
                    <a:pt x="3140" y="11575"/>
                    <a:pt x="3943" y="11798"/>
                  </a:cubicBezTo>
                  <a:cubicBezTo>
                    <a:pt x="4018" y="11819"/>
                    <a:pt x="4094" y="11829"/>
                    <a:pt x="4168" y="11829"/>
                  </a:cubicBezTo>
                  <a:cubicBezTo>
                    <a:pt x="4475" y="11829"/>
                    <a:pt x="4763" y="11659"/>
                    <a:pt x="4907" y="11379"/>
                  </a:cubicBezTo>
                  <a:cubicBezTo>
                    <a:pt x="5442" y="10317"/>
                    <a:pt x="6031" y="9407"/>
                    <a:pt x="6557" y="8667"/>
                  </a:cubicBezTo>
                  <a:cubicBezTo>
                    <a:pt x="6712" y="8440"/>
                    <a:pt x="6962" y="8320"/>
                    <a:pt x="7217" y="8320"/>
                  </a:cubicBezTo>
                  <a:cubicBezTo>
                    <a:pt x="7402" y="8320"/>
                    <a:pt x="7589" y="8383"/>
                    <a:pt x="7744" y="8515"/>
                  </a:cubicBezTo>
                  <a:cubicBezTo>
                    <a:pt x="8680" y="9291"/>
                    <a:pt x="9644" y="10174"/>
                    <a:pt x="10661" y="10718"/>
                  </a:cubicBezTo>
                  <a:cubicBezTo>
                    <a:pt x="10781" y="10785"/>
                    <a:pt x="10912" y="10817"/>
                    <a:pt x="11041" y="10817"/>
                  </a:cubicBezTo>
                  <a:cubicBezTo>
                    <a:pt x="11276" y="10817"/>
                    <a:pt x="11508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4" y="7980"/>
                    <a:pt x="12891" y="7712"/>
                  </a:cubicBezTo>
                  <a:cubicBezTo>
                    <a:pt x="12088" y="6998"/>
                    <a:pt x="10812" y="6115"/>
                    <a:pt x="9778" y="5526"/>
                  </a:cubicBezTo>
                  <a:cubicBezTo>
                    <a:pt x="9323" y="5268"/>
                    <a:pt x="9224" y="4652"/>
                    <a:pt x="9572" y="4260"/>
                  </a:cubicBezTo>
                  <a:cubicBezTo>
                    <a:pt x="10224" y="3546"/>
                    <a:pt x="10946" y="2823"/>
                    <a:pt x="11526" y="2128"/>
                  </a:cubicBezTo>
                  <a:cubicBezTo>
                    <a:pt x="11829" y="1771"/>
                    <a:pt x="11758" y="1227"/>
                    <a:pt x="11374" y="950"/>
                  </a:cubicBezTo>
                  <a:cubicBezTo>
                    <a:pt x="10919" y="620"/>
                    <a:pt x="10456" y="379"/>
                    <a:pt x="9956" y="102"/>
                  </a:cubicBezTo>
                  <a:cubicBezTo>
                    <a:pt x="9833" y="34"/>
                    <a:pt x="9697" y="1"/>
                    <a:pt x="95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8"/>
            <p:cNvSpPr/>
            <p:nvPr/>
          </p:nvSpPr>
          <p:spPr>
            <a:xfrm>
              <a:off x="3092850" y="1855850"/>
              <a:ext cx="441400" cy="378350"/>
            </a:xfrm>
            <a:custGeom>
              <a:avLst/>
              <a:gdLst/>
              <a:ahLst/>
              <a:cxnLst/>
              <a:rect l="l" t="t" r="r" b="b"/>
              <a:pathLst>
                <a:path w="17656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4" y="5233"/>
                    <a:pt x="232" y="6536"/>
                  </a:cubicBezTo>
                  <a:cubicBezTo>
                    <a:pt x="0" y="7178"/>
                    <a:pt x="232" y="7571"/>
                    <a:pt x="545" y="8026"/>
                  </a:cubicBezTo>
                  <a:cubicBezTo>
                    <a:pt x="648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2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28" y="14654"/>
                  </a:cubicBezTo>
                  <a:cubicBezTo>
                    <a:pt x="5885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05" y="2397"/>
                    <a:pt x="11598" y="2075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2" y="3762"/>
                    <a:pt x="15913" y="3762"/>
                  </a:cubicBezTo>
                  <a:cubicBezTo>
                    <a:pt x="15926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2" y="2887"/>
                  </a:cubicBezTo>
                  <a:cubicBezTo>
                    <a:pt x="17512" y="2156"/>
                    <a:pt x="17272" y="1487"/>
                    <a:pt x="17049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8"/>
            <p:cNvSpPr/>
            <p:nvPr/>
          </p:nvSpPr>
          <p:spPr>
            <a:xfrm>
              <a:off x="3643275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1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6" y="3101"/>
                    <a:pt x="10660" y="3073"/>
                    <a:pt x="12419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8"/>
            <p:cNvSpPr/>
            <p:nvPr/>
          </p:nvSpPr>
          <p:spPr>
            <a:xfrm>
              <a:off x="35754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3" y="127"/>
                  </a:cubicBezTo>
                  <a:cubicBezTo>
                    <a:pt x="4495" y="127"/>
                    <a:pt x="3894" y="125"/>
                    <a:pt x="3326" y="125"/>
                  </a:cubicBezTo>
                  <a:cubicBezTo>
                    <a:pt x="2244" y="125"/>
                    <a:pt x="1286" y="132"/>
                    <a:pt x="714" y="174"/>
                  </a:cubicBezTo>
                  <a:cubicBezTo>
                    <a:pt x="447" y="192"/>
                    <a:pt x="215" y="442"/>
                    <a:pt x="143" y="790"/>
                  </a:cubicBezTo>
                  <a:cubicBezTo>
                    <a:pt x="36" y="1343"/>
                    <a:pt x="1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4" y="3098"/>
                  </a:cubicBezTo>
                  <a:cubicBezTo>
                    <a:pt x="2016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8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8"/>
            <p:cNvSpPr/>
            <p:nvPr/>
          </p:nvSpPr>
          <p:spPr>
            <a:xfrm>
              <a:off x="42760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1" y="293"/>
                  </a:cubicBezTo>
                  <a:cubicBezTo>
                    <a:pt x="7458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9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8"/>
            <p:cNvSpPr/>
            <p:nvPr/>
          </p:nvSpPr>
          <p:spPr>
            <a:xfrm>
              <a:off x="42722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1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0" y="2833"/>
                    <a:pt x="527" y="3100"/>
                    <a:pt x="911" y="3100"/>
                  </a:cubicBezTo>
                  <a:cubicBezTo>
                    <a:pt x="1210" y="3098"/>
                    <a:pt x="1540" y="3098"/>
                    <a:pt x="1894" y="3098"/>
                  </a:cubicBezTo>
                  <a:cubicBezTo>
                    <a:pt x="2650" y="3098"/>
                    <a:pt x="3517" y="3101"/>
                    <a:pt x="4431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8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8"/>
            <p:cNvSpPr/>
            <p:nvPr/>
          </p:nvSpPr>
          <p:spPr>
            <a:xfrm>
              <a:off x="2870550" y="1340800"/>
              <a:ext cx="85350" cy="76225"/>
            </a:xfrm>
            <a:custGeom>
              <a:avLst/>
              <a:gdLst/>
              <a:ahLst/>
              <a:cxnLst/>
              <a:rect l="l" t="t" r="r" b="b"/>
              <a:pathLst>
                <a:path w="3414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60" y="2828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8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8"/>
            <p:cNvSpPr/>
            <p:nvPr/>
          </p:nvSpPr>
          <p:spPr>
            <a:xfrm>
              <a:off x="2787425" y="1570250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8"/>
            <p:cNvSpPr/>
            <p:nvPr/>
          </p:nvSpPr>
          <p:spPr>
            <a:xfrm>
              <a:off x="2787425" y="17622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7" y="1"/>
                  </a:moveTo>
                  <a:cubicBezTo>
                    <a:pt x="592" y="1"/>
                    <a:pt x="0" y="706"/>
                    <a:pt x="299" y="2027"/>
                  </a:cubicBezTo>
                  <a:cubicBezTo>
                    <a:pt x="401" y="2462"/>
                    <a:pt x="796" y="2654"/>
                    <a:pt x="1236" y="2654"/>
                  </a:cubicBezTo>
                  <a:cubicBezTo>
                    <a:pt x="2032" y="2654"/>
                    <a:pt x="2973" y="2026"/>
                    <a:pt x="2583" y="1072"/>
                  </a:cubicBezTo>
                  <a:cubicBezTo>
                    <a:pt x="2285" y="348"/>
                    <a:pt x="1758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8"/>
            <p:cNvSpPr/>
            <p:nvPr/>
          </p:nvSpPr>
          <p:spPr>
            <a:xfrm>
              <a:off x="306565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52"/>
                    <a:pt x="535" y="5772"/>
                    <a:pt x="259" y="6254"/>
                  </a:cubicBezTo>
                  <a:cubicBezTo>
                    <a:pt x="0" y="6700"/>
                    <a:pt x="321" y="7860"/>
                    <a:pt x="642" y="8636"/>
                  </a:cubicBezTo>
                  <a:cubicBezTo>
                    <a:pt x="766" y="8961"/>
                    <a:pt x="1078" y="9158"/>
                    <a:pt x="1415" y="9158"/>
                  </a:cubicBezTo>
                  <a:cubicBezTo>
                    <a:pt x="1466" y="9158"/>
                    <a:pt x="1518" y="9154"/>
                    <a:pt x="1570" y="9144"/>
                  </a:cubicBezTo>
                  <a:cubicBezTo>
                    <a:pt x="2748" y="8921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54" y="8787"/>
                    <a:pt x="5629" y="9173"/>
                    <a:pt x="5611" y="9644"/>
                  </a:cubicBezTo>
                  <a:cubicBezTo>
                    <a:pt x="5567" y="10866"/>
                    <a:pt x="5451" y="12195"/>
                    <a:pt x="5638" y="13337"/>
                  </a:cubicBezTo>
                  <a:cubicBezTo>
                    <a:pt x="5709" y="13721"/>
                    <a:pt x="6031" y="14006"/>
                    <a:pt x="6423" y="14024"/>
                  </a:cubicBezTo>
                  <a:cubicBezTo>
                    <a:pt x="6813" y="14039"/>
                    <a:pt x="7227" y="14051"/>
                    <a:pt x="7650" y="14051"/>
                  </a:cubicBezTo>
                  <a:cubicBezTo>
                    <a:pt x="7982" y="14051"/>
                    <a:pt x="8320" y="14044"/>
                    <a:pt x="8653" y="14024"/>
                  </a:cubicBezTo>
                  <a:cubicBezTo>
                    <a:pt x="9064" y="14006"/>
                    <a:pt x="9394" y="13676"/>
                    <a:pt x="9430" y="13257"/>
                  </a:cubicBezTo>
                  <a:cubicBezTo>
                    <a:pt x="9501" y="12186"/>
                    <a:pt x="9421" y="10616"/>
                    <a:pt x="9251" y="9430"/>
                  </a:cubicBezTo>
                  <a:cubicBezTo>
                    <a:pt x="9174" y="8923"/>
                    <a:pt x="9576" y="8482"/>
                    <a:pt x="10076" y="8482"/>
                  </a:cubicBezTo>
                  <a:cubicBezTo>
                    <a:pt x="10096" y="8482"/>
                    <a:pt x="10115" y="8483"/>
                    <a:pt x="10134" y="8484"/>
                  </a:cubicBezTo>
                  <a:cubicBezTo>
                    <a:pt x="11107" y="8564"/>
                    <a:pt x="12133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2" y="8734"/>
                    <a:pt x="13908" y="8349"/>
                    <a:pt x="13899" y="7886"/>
                  </a:cubicBezTo>
                  <a:cubicBezTo>
                    <a:pt x="13881" y="7315"/>
                    <a:pt x="13792" y="6798"/>
                    <a:pt x="13694" y="6227"/>
                  </a:cubicBezTo>
                  <a:cubicBezTo>
                    <a:pt x="13640" y="5852"/>
                    <a:pt x="13346" y="5576"/>
                    <a:pt x="12971" y="5531"/>
                  </a:cubicBezTo>
                  <a:cubicBezTo>
                    <a:pt x="12084" y="5433"/>
                    <a:pt x="11113" y="5334"/>
                    <a:pt x="10229" y="5334"/>
                  </a:cubicBezTo>
                  <a:cubicBezTo>
                    <a:pt x="10072" y="5334"/>
                    <a:pt x="9919" y="5337"/>
                    <a:pt x="9769" y="5344"/>
                  </a:cubicBezTo>
                  <a:cubicBezTo>
                    <a:pt x="9752" y="5345"/>
                    <a:pt x="9736" y="5345"/>
                    <a:pt x="9720" y="5345"/>
                  </a:cubicBezTo>
                  <a:cubicBezTo>
                    <a:pt x="9278" y="5345"/>
                    <a:pt x="8920" y="4997"/>
                    <a:pt x="8903" y="4550"/>
                  </a:cubicBezTo>
                  <a:cubicBezTo>
                    <a:pt x="8868" y="3488"/>
                    <a:pt x="8752" y="2007"/>
                    <a:pt x="8645" y="785"/>
                  </a:cubicBezTo>
                  <a:cubicBezTo>
                    <a:pt x="8609" y="384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8"/>
            <p:cNvSpPr/>
            <p:nvPr/>
          </p:nvSpPr>
          <p:spPr>
            <a:xfrm>
              <a:off x="28363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9" y="112"/>
                    <a:pt x="8875" y="126"/>
                    <a:pt x="6751" y="126"/>
                  </a:cubicBezTo>
                  <a:cubicBezTo>
                    <a:pt x="5959" y="126"/>
                    <a:pt x="5162" y="124"/>
                    <a:pt x="4409" y="124"/>
                  </a:cubicBezTo>
                  <a:cubicBezTo>
                    <a:pt x="2977" y="124"/>
                    <a:pt x="1709" y="132"/>
                    <a:pt x="955" y="174"/>
                  </a:cubicBezTo>
                  <a:cubicBezTo>
                    <a:pt x="589" y="192"/>
                    <a:pt x="286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7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9" y="2685"/>
                    <a:pt x="13326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8"/>
            <p:cNvSpPr/>
            <p:nvPr/>
          </p:nvSpPr>
          <p:spPr>
            <a:xfrm>
              <a:off x="2768350" y="4494925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8" y="0"/>
                  </a:moveTo>
                  <a:cubicBezTo>
                    <a:pt x="9126" y="0"/>
                    <a:pt x="9104" y="2"/>
                    <a:pt x="9082" y="5"/>
                  </a:cubicBezTo>
                  <a:cubicBezTo>
                    <a:pt x="8323" y="105"/>
                    <a:pt x="6892" y="123"/>
                    <a:pt x="5395" y="123"/>
                  </a:cubicBezTo>
                  <a:cubicBezTo>
                    <a:pt x="4612" y="123"/>
                    <a:pt x="3810" y="118"/>
                    <a:pt x="3078" y="118"/>
                  </a:cubicBezTo>
                  <a:cubicBezTo>
                    <a:pt x="2101" y="118"/>
                    <a:pt x="1247" y="126"/>
                    <a:pt x="723" y="165"/>
                  </a:cubicBezTo>
                  <a:cubicBezTo>
                    <a:pt x="446" y="183"/>
                    <a:pt x="214" y="433"/>
                    <a:pt x="152" y="781"/>
                  </a:cubicBezTo>
                  <a:cubicBezTo>
                    <a:pt x="45" y="1334"/>
                    <a:pt x="0" y="1959"/>
                    <a:pt x="72" y="2440"/>
                  </a:cubicBezTo>
                  <a:cubicBezTo>
                    <a:pt x="134" y="2824"/>
                    <a:pt x="393" y="3092"/>
                    <a:pt x="687" y="3092"/>
                  </a:cubicBezTo>
                  <a:cubicBezTo>
                    <a:pt x="887" y="3090"/>
                    <a:pt x="1105" y="3089"/>
                    <a:pt x="1338" y="3089"/>
                  </a:cubicBezTo>
                  <a:cubicBezTo>
                    <a:pt x="2007" y="3089"/>
                    <a:pt x="2799" y="3094"/>
                    <a:pt x="3630" y="3094"/>
                  </a:cubicBezTo>
                  <a:cubicBezTo>
                    <a:pt x="5736" y="3094"/>
                    <a:pt x="8099" y="3063"/>
                    <a:pt x="9367" y="2842"/>
                  </a:cubicBezTo>
                  <a:cubicBezTo>
                    <a:pt x="10300" y="2676"/>
                    <a:pt x="10058" y="0"/>
                    <a:pt x="91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8"/>
            <p:cNvSpPr/>
            <p:nvPr/>
          </p:nvSpPr>
          <p:spPr>
            <a:xfrm>
              <a:off x="2768350" y="4383875"/>
              <a:ext cx="257550" cy="77575"/>
            </a:xfrm>
            <a:custGeom>
              <a:avLst/>
              <a:gdLst/>
              <a:ahLst/>
              <a:cxnLst/>
              <a:rect l="l" t="t" r="r" b="b"/>
              <a:pathLst>
                <a:path w="10302" h="3103" extrusionOk="0">
                  <a:moveTo>
                    <a:pt x="9144" y="0"/>
                  </a:moveTo>
                  <a:cubicBezTo>
                    <a:pt x="9124" y="0"/>
                    <a:pt x="9103" y="2"/>
                    <a:pt x="9082" y="4"/>
                  </a:cubicBezTo>
                  <a:cubicBezTo>
                    <a:pt x="8272" y="111"/>
                    <a:pt x="6698" y="126"/>
                    <a:pt x="5095" y="126"/>
                  </a:cubicBezTo>
                  <a:cubicBezTo>
                    <a:pt x="4497" y="126"/>
                    <a:pt x="3896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52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34" y="2832"/>
                    <a:pt x="393" y="3100"/>
                    <a:pt x="687" y="3100"/>
                  </a:cubicBezTo>
                  <a:cubicBezTo>
                    <a:pt x="887" y="3098"/>
                    <a:pt x="1105" y="3098"/>
                    <a:pt x="1338" y="3098"/>
                  </a:cubicBezTo>
                  <a:cubicBezTo>
                    <a:pt x="2007" y="3098"/>
                    <a:pt x="2799" y="3103"/>
                    <a:pt x="3630" y="3103"/>
                  </a:cubicBezTo>
                  <a:cubicBezTo>
                    <a:pt x="5736" y="3103"/>
                    <a:pt x="8099" y="3071"/>
                    <a:pt x="9367" y="2850"/>
                  </a:cubicBezTo>
                  <a:cubicBezTo>
                    <a:pt x="10301" y="2684"/>
                    <a:pt x="10057" y="0"/>
                    <a:pt x="9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8"/>
            <p:cNvSpPr/>
            <p:nvPr/>
          </p:nvSpPr>
          <p:spPr>
            <a:xfrm>
              <a:off x="34689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49" y="12161"/>
                  </a:cubicBezTo>
                  <a:cubicBezTo>
                    <a:pt x="2846" y="12161"/>
                    <a:pt x="3118" y="12058"/>
                    <a:pt x="3317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6" y="1938"/>
                    <a:pt x="12291" y="1581"/>
                  </a:cubicBezTo>
                  <a:cubicBezTo>
                    <a:pt x="11952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8"/>
            <p:cNvSpPr/>
            <p:nvPr/>
          </p:nvSpPr>
          <p:spPr>
            <a:xfrm>
              <a:off x="3500375" y="4291650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2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8"/>
            <p:cNvSpPr/>
            <p:nvPr/>
          </p:nvSpPr>
          <p:spPr>
            <a:xfrm>
              <a:off x="36776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8"/>
                    <a:pt x="2960" y="1235"/>
                  </a:cubicBezTo>
                  <a:cubicBezTo>
                    <a:pt x="2618" y="400"/>
                    <a:pt x="2014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8"/>
            <p:cNvSpPr/>
            <p:nvPr/>
          </p:nvSpPr>
          <p:spPr>
            <a:xfrm>
              <a:off x="34650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5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8"/>
            <p:cNvSpPr/>
            <p:nvPr/>
          </p:nvSpPr>
          <p:spPr>
            <a:xfrm>
              <a:off x="3594550" y="4762925"/>
              <a:ext cx="74375" cy="66375"/>
            </a:xfrm>
            <a:custGeom>
              <a:avLst/>
              <a:gdLst/>
              <a:ahLst/>
              <a:cxnLst/>
              <a:rect l="l" t="t" r="r" b="b"/>
              <a:pathLst>
                <a:path w="2975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8"/>
            <p:cNvSpPr/>
            <p:nvPr/>
          </p:nvSpPr>
          <p:spPr>
            <a:xfrm>
              <a:off x="38727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82" y="2403"/>
                    <a:pt x="5442" y="4856"/>
                    <a:pt x="5290" y="5418"/>
                  </a:cubicBezTo>
                  <a:cubicBezTo>
                    <a:pt x="5174" y="5846"/>
                    <a:pt x="536" y="5766"/>
                    <a:pt x="259" y="6248"/>
                  </a:cubicBezTo>
                  <a:cubicBezTo>
                    <a:pt x="0" y="6703"/>
                    <a:pt x="321" y="7854"/>
                    <a:pt x="634" y="8639"/>
                  </a:cubicBezTo>
                  <a:cubicBezTo>
                    <a:pt x="764" y="8953"/>
                    <a:pt x="1072" y="9155"/>
                    <a:pt x="1399" y="9155"/>
                  </a:cubicBezTo>
                  <a:cubicBezTo>
                    <a:pt x="1453" y="9155"/>
                    <a:pt x="1507" y="9150"/>
                    <a:pt x="1561" y="9138"/>
                  </a:cubicBezTo>
                  <a:cubicBezTo>
                    <a:pt x="2739" y="8915"/>
                    <a:pt x="3827" y="8826"/>
                    <a:pt x="4746" y="8790"/>
                  </a:cubicBezTo>
                  <a:cubicBezTo>
                    <a:pt x="4762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2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15" y="14018"/>
                  </a:cubicBezTo>
                  <a:cubicBezTo>
                    <a:pt x="6837" y="14034"/>
                    <a:pt x="7283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12" y="10610"/>
                    <a:pt x="9242" y="9424"/>
                  </a:cubicBezTo>
                  <a:cubicBezTo>
                    <a:pt x="9174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5" y="8487"/>
                  </a:cubicBezTo>
                  <a:cubicBezTo>
                    <a:pt x="11098" y="8558"/>
                    <a:pt x="12124" y="8692"/>
                    <a:pt x="13043" y="8728"/>
                  </a:cubicBezTo>
                  <a:cubicBezTo>
                    <a:pt x="13053" y="8728"/>
                    <a:pt x="13064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73" y="7318"/>
                    <a:pt x="13783" y="6792"/>
                    <a:pt x="13694" y="6221"/>
                  </a:cubicBezTo>
                  <a:cubicBezTo>
                    <a:pt x="13632" y="5855"/>
                    <a:pt x="13337" y="5570"/>
                    <a:pt x="12971" y="5525"/>
                  </a:cubicBezTo>
                  <a:cubicBezTo>
                    <a:pt x="12094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6" y="5347"/>
                    <a:pt x="8912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0" y="378"/>
                    <a:pt x="8279" y="57"/>
                    <a:pt x="7869" y="30"/>
                  </a:cubicBezTo>
                  <a:cubicBezTo>
                    <a:pt x="7594" y="13"/>
                    <a:pt x="7288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8"/>
            <p:cNvSpPr/>
            <p:nvPr/>
          </p:nvSpPr>
          <p:spPr>
            <a:xfrm>
              <a:off x="3977825" y="3965725"/>
              <a:ext cx="331425" cy="295925"/>
            </a:xfrm>
            <a:custGeom>
              <a:avLst/>
              <a:gdLst/>
              <a:ahLst/>
              <a:cxnLst/>
              <a:rect l="l" t="t" r="r" b="b"/>
              <a:pathLst>
                <a:path w="13257" h="11837" extrusionOk="0">
                  <a:moveTo>
                    <a:pt x="9566" y="1"/>
                  </a:moveTo>
                  <a:cubicBezTo>
                    <a:pt x="9350" y="1"/>
                    <a:pt x="9135" y="88"/>
                    <a:pt x="8975" y="253"/>
                  </a:cubicBezTo>
                  <a:cubicBezTo>
                    <a:pt x="8252" y="1003"/>
                    <a:pt x="7458" y="1841"/>
                    <a:pt x="6887" y="2653"/>
                  </a:cubicBezTo>
                  <a:cubicBezTo>
                    <a:pt x="6729" y="2881"/>
                    <a:pt x="6475" y="3004"/>
                    <a:pt x="6218" y="3004"/>
                  </a:cubicBezTo>
                  <a:cubicBezTo>
                    <a:pt x="6054" y="3004"/>
                    <a:pt x="5888" y="2954"/>
                    <a:pt x="5745" y="2849"/>
                  </a:cubicBezTo>
                  <a:cubicBezTo>
                    <a:pt x="4889" y="2234"/>
                    <a:pt x="3649" y="1431"/>
                    <a:pt x="2632" y="780"/>
                  </a:cubicBezTo>
                  <a:cubicBezTo>
                    <a:pt x="2497" y="691"/>
                    <a:pt x="2345" y="649"/>
                    <a:pt x="2194" y="649"/>
                  </a:cubicBezTo>
                  <a:cubicBezTo>
                    <a:pt x="1966" y="649"/>
                    <a:pt x="1740" y="745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65"/>
                    <a:pt x="143" y="3839"/>
                    <a:pt x="446" y="4036"/>
                  </a:cubicBezTo>
                  <a:cubicBezTo>
                    <a:pt x="1570" y="4776"/>
                    <a:pt x="3890" y="5740"/>
                    <a:pt x="4247" y="6212"/>
                  </a:cubicBezTo>
                  <a:cubicBezTo>
                    <a:pt x="4505" y="6560"/>
                    <a:pt x="1633" y="10147"/>
                    <a:pt x="1847" y="10655"/>
                  </a:cubicBezTo>
                  <a:cubicBezTo>
                    <a:pt x="2043" y="11137"/>
                    <a:pt x="3140" y="11574"/>
                    <a:pt x="3943" y="11806"/>
                  </a:cubicBezTo>
                  <a:cubicBezTo>
                    <a:pt x="4018" y="11827"/>
                    <a:pt x="4093" y="11837"/>
                    <a:pt x="4167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7" y="8675"/>
                  </a:cubicBezTo>
                  <a:cubicBezTo>
                    <a:pt x="6713" y="8446"/>
                    <a:pt x="6966" y="8326"/>
                    <a:pt x="7222" y="8326"/>
                  </a:cubicBezTo>
                  <a:cubicBezTo>
                    <a:pt x="7406" y="8326"/>
                    <a:pt x="7591" y="8387"/>
                    <a:pt x="7744" y="8514"/>
                  </a:cubicBezTo>
                  <a:cubicBezTo>
                    <a:pt x="8680" y="9290"/>
                    <a:pt x="9644" y="10182"/>
                    <a:pt x="10661" y="10726"/>
                  </a:cubicBezTo>
                  <a:cubicBezTo>
                    <a:pt x="10781" y="10790"/>
                    <a:pt x="10912" y="10821"/>
                    <a:pt x="11042" y="10821"/>
                  </a:cubicBezTo>
                  <a:cubicBezTo>
                    <a:pt x="11277" y="10821"/>
                    <a:pt x="11508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4" y="7988"/>
                    <a:pt x="12891" y="7711"/>
                  </a:cubicBezTo>
                  <a:cubicBezTo>
                    <a:pt x="12088" y="6997"/>
                    <a:pt x="10812" y="6114"/>
                    <a:pt x="9778" y="5534"/>
                  </a:cubicBezTo>
                  <a:cubicBezTo>
                    <a:pt x="9323" y="5276"/>
                    <a:pt x="9224" y="4660"/>
                    <a:pt x="9572" y="4268"/>
                  </a:cubicBezTo>
                  <a:cubicBezTo>
                    <a:pt x="10224" y="3554"/>
                    <a:pt x="10946" y="2831"/>
                    <a:pt x="11526" y="2136"/>
                  </a:cubicBezTo>
                  <a:cubicBezTo>
                    <a:pt x="11829" y="1770"/>
                    <a:pt x="11758" y="1226"/>
                    <a:pt x="11374" y="949"/>
                  </a:cubicBezTo>
                  <a:cubicBezTo>
                    <a:pt x="10919" y="619"/>
                    <a:pt x="10456" y="378"/>
                    <a:pt x="9956" y="102"/>
                  </a:cubicBezTo>
                  <a:cubicBezTo>
                    <a:pt x="9834" y="34"/>
                    <a:pt x="9700" y="1"/>
                    <a:pt x="95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8"/>
            <p:cNvSpPr/>
            <p:nvPr/>
          </p:nvSpPr>
          <p:spPr>
            <a:xfrm>
              <a:off x="3092850" y="39844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4" y="5233"/>
                    <a:pt x="232" y="6536"/>
                  </a:cubicBezTo>
                  <a:cubicBezTo>
                    <a:pt x="0" y="7178"/>
                    <a:pt x="232" y="7562"/>
                    <a:pt x="545" y="8026"/>
                  </a:cubicBezTo>
                  <a:cubicBezTo>
                    <a:pt x="649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5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2" y="2147"/>
                    <a:pt x="17272" y="1478"/>
                    <a:pt x="17049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8"/>
            <p:cNvSpPr/>
            <p:nvPr/>
          </p:nvSpPr>
          <p:spPr>
            <a:xfrm>
              <a:off x="3643275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6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30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5" y="3089"/>
                    <a:pt x="3713" y="3094"/>
                    <a:pt x="4815" y="3094"/>
                  </a:cubicBezTo>
                  <a:cubicBezTo>
                    <a:pt x="7604" y="3094"/>
                    <a:pt x="10737" y="3063"/>
                    <a:pt x="12419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8"/>
            <p:cNvSpPr/>
            <p:nvPr/>
          </p:nvSpPr>
          <p:spPr>
            <a:xfrm>
              <a:off x="35754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5" y="126"/>
                  </a:cubicBezTo>
                  <a:cubicBezTo>
                    <a:pt x="4495" y="126"/>
                    <a:pt x="3744" y="122"/>
                    <a:pt x="3054" y="122"/>
                  </a:cubicBezTo>
                  <a:cubicBezTo>
                    <a:pt x="2085" y="122"/>
                    <a:pt x="1238" y="129"/>
                    <a:pt x="714" y="166"/>
                  </a:cubicBezTo>
                  <a:cubicBezTo>
                    <a:pt x="447" y="192"/>
                    <a:pt x="215" y="433"/>
                    <a:pt x="143" y="790"/>
                  </a:cubicBezTo>
                  <a:cubicBezTo>
                    <a:pt x="36" y="1334"/>
                    <a:pt x="1" y="1959"/>
                    <a:pt x="72" y="2449"/>
                  </a:cubicBezTo>
                  <a:cubicBezTo>
                    <a:pt x="125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8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8"/>
            <p:cNvSpPr/>
            <p:nvPr/>
          </p:nvSpPr>
          <p:spPr>
            <a:xfrm>
              <a:off x="42760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8" y="0"/>
                    <a:pt x="10018" y="100"/>
                    <a:pt x="9831" y="287"/>
                  </a:cubicBezTo>
                  <a:cubicBezTo>
                    <a:pt x="7458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1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1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8"/>
            <p:cNvSpPr/>
            <p:nvPr/>
          </p:nvSpPr>
          <p:spPr>
            <a:xfrm>
              <a:off x="42722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0" y="2824"/>
                    <a:pt x="527" y="3091"/>
                    <a:pt x="911" y="3091"/>
                  </a:cubicBezTo>
                  <a:cubicBezTo>
                    <a:pt x="1175" y="3090"/>
                    <a:pt x="1465" y="3089"/>
                    <a:pt x="1774" y="3089"/>
                  </a:cubicBezTo>
                  <a:cubicBezTo>
                    <a:pt x="2659" y="3089"/>
                    <a:pt x="3708" y="3094"/>
                    <a:pt x="4810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8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8"/>
            <p:cNvSpPr/>
            <p:nvPr/>
          </p:nvSpPr>
          <p:spPr>
            <a:xfrm>
              <a:off x="2870550" y="34692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0" y="2830"/>
                    <a:pt x="912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8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8"/>
            <p:cNvSpPr/>
            <p:nvPr/>
          </p:nvSpPr>
          <p:spPr>
            <a:xfrm>
              <a:off x="2787425" y="369875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5" y="0"/>
                  </a:moveTo>
                  <a:cubicBezTo>
                    <a:pt x="590" y="0"/>
                    <a:pt x="0" y="704"/>
                    <a:pt x="299" y="2029"/>
                  </a:cubicBezTo>
                  <a:cubicBezTo>
                    <a:pt x="401" y="2464"/>
                    <a:pt x="796" y="2656"/>
                    <a:pt x="1236" y="2656"/>
                  </a:cubicBezTo>
                  <a:cubicBezTo>
                    <a:pt x="2032" y="2656"/>
                    <a:pt x="2973" y="2028"/>
                    <a:pt x="2583" y="1074"/>
                  </a:cubicBezTo>
                  <a:cubicBezTo>
                    <a:pt x="2284" y="349"/>
                    <a:pt x="175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8"/>
            <p:cNvSpPr/>
            <p:nvPr/>
          </p:nvSpPr>
          <p:spPr>
            <a:xfrm>
              <a:off x="2787425" y="389067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6" y="0"/>
                  </a:moveTo>
                  <a:cubicBezTo>
                    <a:pt x="591" y="0"/>
                    <a:pt x="0" y="707"/>
                    <a:pt x="299" y="2033"/>
                  </a:cubicBezTo>
                  <a:cubicBezTo>
                    <a:pt x="400" y="2464"/>
                    <a:pt x="794" y="2654"/>
                    <a:pt x="1233" y="2654"/>
                  </a:cubicBezTo>
                  <a:cubicBezTo>
                    <a:pt x="2030" y="2654"/>
                    <a:pt x="2974" y="2028"/>
                    <a:pt x="2583" y="1078"/>
                  </a:cubicBezTo>
                  <a:cubicBezTo>
                    <a:pt x="2284" y="350"/>
                    <a:pt x="1757" y="0"/>
                    <a:pt x="1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8"/>
            <p:cNvSpPr/>
            <p:nvPr/>
          </p:nvSpPr>
          <p:spPr>
            <a:xfrm>
              <a:off x="306565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4" y="1"/>
                  </a:moveTo>
                  <a:cubicBezTo>
                    <a:pt x="6309" y="1"/>
                    <a:pt x="5662" y="55"/>
                    <a:pt x="5219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83" y="5843"/>
                    <a:pt x="535" y="5763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5" y="8950"/>
                    <a:pt x="1072" y="9152"/>
                    <a:pt x="1405" y="9152"/>
                  </a:cubicBezTo>
                  <a:cubicBezTo>
                    <a:pt x="1459" y="9152"/>
                    <a:pt x="1515" y="9147"/>
                    <a:pt x="1570" y="9135"/>
                  </a:cubicBezTo>
                  <a:cubicBezTo>
                    <a:pt x="2748" y="8912"/>
                    <a:pt x="3836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61" y="8786"/>
                    <a:pt x="5629" y="9177"/>
                    <a:pt x="5611" y="9644"/>
                  </a:cubicBezTo>
                  <a:cubicBezTo>
                    <a:pt x="5567" y="10866"/>
                    <a:pt x="5451" y="12186"/>
                    <a:pt x="5638" y="13337"/>
                  </a:cubicBezTo>
                  <a:cubicBezTo>
                    <a:pt x="5709" y="13721"/>
                    <a:pt x="6031" y="13997"/>
                    <a:pt x="6423" y="14015"/>
                  </a:cubicBezTo>
                  <a:cubicBezTo>
                    <a:pt x="6827" y="14036"/>
                    <a:pt x="7257" y="14050"/>
                    <a:pt x="7695" y="14050"/>
                  </a:cubicBezTo>
                  <a:cubicBezTo>
                    <a:pt x="8013" y="14050"/>
                    <a:pt x="8335" y="14043"/>
                    <a:pt x="8653" y="14024"/>
                  </a:cubicBezTo>
                  <a:cubicBezTo>
                    <a:pt x="9064" y="13997"/>
                    <a:pt x="9394" y="13667"/>
                    <a:pt x="9430" y="13257"/>
                  </a:cubicBezTo>
                  <a:cubicBezTo>
                    <a:pt x="9501" y="12177"/>
                    <a:pt x="9421" y="10607"/>
                    <a:pt x="9251" y="9430"/>
                  </a:cubicBezTo>
                  <a:cubicBezTo>
                    <a:pt x="9174" y="8927"/>
                    <a:pt x="9570" y="8481"/>
                    <a:pt x="10064" y="8481"/>
                  </a:cubicBezTo>
                  <a:cubicBezTo>
                    <a:pt x="10087" y="8481"/>
                    <a:pt x="10111" y="8482"/>
                    <a:pt x="10134" y="8484"/>
                  </a:cubicBezTo>
                  <a:cubicBezTo>
                    <a:pt x="11107" y="8555"/>
                    <a:pt x="12133" y="8698"/>
                    <a:pt x="13043" y="8725"/>
                  </a:cubicBezTo>
                  <a:cubicBezTo>
                    <a:pt x="13053" y="8725"/>
                    <a:pt x="13063" y="8725"/>
                    <a:pt x="13074" y="8725"/>
                  </a:cubicBezTo>
                  <a:cubicBezTo>
                    <a:pt x="13532" y="8725"/>
                    <a:pt x="13908" y="8340"/>
                    <a:pt x="13899" y="7877"/>
                  </a:cubicBezTo>
                  <a:cubicBezTo>
                    <a:pt x="13881" y="7315"/>
                    <a:pt x="13792" y="6789"/>
                    <a:pt x="13694" y="6218"/>
                  </a:cubicBezTo>
                  <a:cubicBezTo>
                    <a:pt x="13640" y="5852"/>
                    <a:pt x="13346" y="5567"/>
                    <a:pt x="12971" y="5531"/>
                  </a:cubicBezTo>
                  <a:cubicBezTo>
                    <a:pt x="12092" y="5426"/>
                    <a:pt x="11131" y="5334"/>
                    <a:pt x="10253" y="5334"/>
                  </a:cubicBezTo>
                  <a:cubicBezTo>
                    <a:pt x="10088" y="5334"/>
                    <a:pt x="9927" y="5337"/>
                    <a:pt x="9769" y="5344"/>
                  </a:cubicBezTo>
                  <a:cubicBezTo>
                    <a:pt x="9757" y="5344"/>
                    <a:pt x="9746" y="5344"/>
                    <a:pt x="9735" y="5344"/>
                  </a:cubicBezTo>
                  <a:cubicBezTo>
                    <a:pt x="9286" y="5344"/>
                    <a:pt x="8921" y="4994"/>
                    <a:pt x="8903" y="4550"/>
                  </a:cubicBezTo>
                  <a:cubicBezTo>
                    <a:pt x="8868" y="3479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77" y="36"/>
                  </a:cubicBezTo>
                  <a:cubicBezTo>
                    <a:pt x="7588" y="15"/>
                    <a:pt x="7268" y="1"/>
                    <a:pt x="69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8"/>
            <p:cNvSpPr/>
            <p:nvPr/>
          </p:nvSpPr>
          <p:spPr>
            <a:xfrm>
              <a:off x="1961200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45" y="0"/>
                  </a:moveTo>
                  <a:cubicBezTo>
                    <a:pt x="9125" y="0"/>
                    <a:pt x="9104" y="1"/>
                    <a:pt x="9083" y="4"/>
                  </a:cubicBezTo>
                  <a:cubicBezTo>
                    <a:pt x="8277" y="111"/>
                    <a:pt x="6703" y="126"/>
                    <a:pt x="5099" y="126"/>
                  </a:cubicBezTo>
                  <a:cubicBezTo>
                    <a:pt x="4501" y="126"/>
                    <a:pt x="3899" y="124"/>
                    <a:pt x="3331" y="124"/>
                  </a:cubicBezTo>
                  <a:cubicBezTo>
                    <a:pt x="2250" y="124"/>
                    <a:pt x="1292" y="131"/>
                    <a:pt x="724" y="174"/>
                  </a:cubicBezTo>
                  <a:cubicBezTo>
                    <a:pt x="447" y="192"/>
                    <a:pt x="215" y="441"/>
                    <a:pt x="153" y="789"/>
                  </a:cubicBezTo>
                  <a:cubicBezTo>
                    <a:pt x="46" y="1342"/>
                    <a:pt x="1" y="1958"/>
                    <a:pt x="72" y="2449"/>
                  </a:cubicBezTo>
                  <a:cubicBezTo>
                    <a:pt x="135" y="2832"/>
                    <a:pt x="394" y="3100"/>
                    <a:pt x="697" y="3100"/>
                  </a:cubicBezTo>
                  <a:cubicBezTo>
                    <a:pt x="921" y="3098"/>
                    <a:pt x="1170" y="3097"/>
                    <a:pt x="1436" y="3097"/>
                  </a:cubicBezTo>
                  <a:cubicBezTo>
                    <a:pt x="2005" y="3097"/>
                    <a:pt x="2659" y="3100"/>
                    <a:pt x="3348" y="3100"/>
                  </a:cubicBezTo>
                  <a:cubicBezTo>
                    <a:pt x="5519" y="3100"/>
                    <a:pt x="8042" y="3072"/>
                    <a:pt x="9368" y="2841"/>
                  </a:cubicBezTo>
                  <a:cubicBezTo>
                    <a:pt x="10302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8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8"/>
            <p:cNvSpPr/>
            <p:nvPr/>
          </p:nvSpPr>
          <p:spPr>
            <a:xfrm>
              <a:off x="2285725" y="7918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48"/>
                    <a:pt x="8083" y="7357"/>
                    <a:pt x="7440" y="11621"/>
                  </a:cubicBezTo>
                  <a:cubicBezTo>
                    <a:pt x="7412" y="11796"/>
                    <a:pt x="7265" y="11888"/>
                    <a:pt x="7119" y="11888"/>
                  </a:cubicBezTo>
                  <a:cubicBezTo>
                    <a:pt x="6990" y="11888"/>
                    <a:pt x="6862" y="11816"/>
                    <a:pt x="6816" y="11665"/>
                  </a:cubicBezTo>
                  <a:cubicBezTo>
                    <a:pt x="5968" y="8864"/>
                    <a:pt x="5772" y="7758"/>
                    <a:pt x="4675" y="5349"/>
                  </a:cubicBezTo>
                  <a:cubicBezTo>
                    <a:pt x="4517" y="5026"/>
                    <a:pt x="4197" y="4805"/>
                    <a:pt x="3831" y="4805"/>
                  </a:cubicBezTo>
                  <a:cubicBezTo>
                    <a:pt x="3824" y="4805"/>
                    <a:pt x="3817" y="4805"/>
                    <a:pt x="3809" y="4805"/>
                  </a:cubicBezTo>
                  <a:cubicBezTo>
                    <a:pt x="2400" y="4814"/>
                    <a:pt x="883" y="5233"/>
                    <a:pt x="232" y="6527"/>
                  </a:cubicBezTo>
                  <a:cubicBezTo>
                    <a:pt x="0" y="7169"/>
                    <a:pt x="241" y="7562"/>
                    <a:pt x="544" y="8026"/>
                  </a:cubicBezTo>
                  <a:cubicBezTo>
                    <a:pt x="648" y="8181"/>
                    <a:pt x="820" y="8261"/>
                    <a:pt x="994" y="8261"/>
                  </a:cubicBezTo>
                  <a:cubicBezTo>
                    <a:pt x="1120" y="8261"/>
                    <a:pt x="1246" y="8219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0"/>
                    <a:pt x="5139" y="13485"/>
                    <a:pt x="5736" y="14645"/>
                  </a:cubicBezTo>
                  <a:cubicBezTo>
                    <a:pt x="5891" y="14953"/>
                    <a:pt x="6562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11" y="11853"/>
                    <a:pt x="10357" y="6233"/>
                    <a:pt x="11116" y="2843"/>
                  </a:cubicBezTo>
                  <a:cubicBezTo>
                    <a:pt x="11214" y="2388"/>
                    <a:pt x="11597" y="2066"/>
                    <a:pt x="12061" y="2049"/>
                  </a:cubicBezTo>
                  <a:lnTo>
                    <a:pt x="14327" y="1986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26"/>
                    <a:pt x="15571" y="3753"/>
                    <a:pt x="15912" y="3753"/>
                  </a:cubicBezTo>
                  <a:cubicBezTo>
                    <a:pt x="15925" y="3753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72"/>
                    <a:pt x="17655" y="3298"/>
                    <a:pt x="17601" y="2878"/>
                  </a:cubicBezTo>
                  <a:cubicBezTo>
                    <a:pt x="17521" y="2147"/>
                    <a:pt x="17280" y="1478"/>
                    <a:pt x="17048" y="978"/>
                  </a:cubicBezTo>
                  <a:cubicBezTo>
                    <a:pt x="16790" y="407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8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8"/>
            <p:cNvSpPr/>
            <p:nvPr/>
          </p:nvSpPr>
          <p:spPr>
            <a:xfrm>
              <a:off x="1079200" y="1098950"/>
              <a:ext cx="85375" cy="76250"/>
            </a:xfrm>
            <a:custGeom>
              <a:avLst/>
              <a:gdLst/>
              <a:ahLst/>
              <a:cxnLst/>
              <a:rect l="l" t="t" r="r" b="b"/>
              <a:pathLst>
                <a:path w="3415" h="3050" extrusionOk="0">
                  <a:moveTo>
                    <a:pt x="1462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60" y="2830"/>
                    <a:pt x="913" y="3050"/>
                    <a:pt x="1416" y="3050"/>
                  </a:cubicBezTo>
                  <a:cubicBezTo>
                    <a:pt x="2330" y="3050"/>
                    <a:pt x="3414" y="2328"/>
                    <a:pt x="2960" y="1235"/>
                  </a:cubicBezTo>
                  <a:cubicBezTo>
                    <a:pt x="2618" y="400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8"/>
            <p:cNvSpPr/>
            <p:nvPr/>
          </p:nvSpPr>
          <p:spPr>
            <a:xfrm>
              <a:off x="1556650" y="773125"/>
              <a:ext cx="331200" cy="295725"/>
            </a:xfrm>
            <a:custGeom>
              <a:avLst/>
              <a:gdLst/>
              <a:ahLst/>
              <a:cxnLst/>
              <a:rect l="l" t="t" r="r" b="b"/>
              <a:pathLst>
                <a:path w="13248" h="11829" extrusionOk="0">
                  <a:moveTo>
                    <a:pt x="9560" y="0"/>
                  </a:moveTo>
                  <a:cubicBezTo>
                    <a:pt x="9342" y="0"/>
                    <a:pt x="9129" y="87"/>
                    <a:pt x="8975" y="253"/>
                  </a:cubicBezTo>
                  <a:cubicBezTo>
                    <a:pt x="8252" y="994"/>
                    <a:pt x="7458" y="1841"/>
                    <a:pt x="6887" y="2653"/>
                  </a:cubicBezTo>
                  <a:cubicBezTo>
                    <a:pt x="6730" y="2881"/>
                    <a:pt x="6476" y="3004"/>
                    <a:pt x="6216" y="3004"/>
                  </a:cubicBezTo>
                  <a:cubicBezTo>
                    <a:pt x="6051" y="3004"/>
                    <a:pt x="5883" y="2954"/>
                    <a:pt x="5736" y="2849"/>
                  </a:cubicBezTo>
                  <a:cubicBezTo>
                    <a:pt x="4889" y="2234"/>
                    <a:pt x="3649" y="1422"/>
                    <a:pt x="2632" y="771"/>
                  </a:cubicBezTo>
                  <a:cubicBezTo>
                    <a:pt x="2497" y="685"/>
                    <a:pt x="2346" y="644"/>
                    <a:pt x="2195" y="644"/>
                  </a:cubicBezTo>
                  <a:cubicBezTo>
                    <a:pt x="1967" y="644"/>
                    <a:pt x="1741" y="739"/>
                    <a:pt x="1579" y="922"/>
                  </a:cubicBezTo>
                  <a:cubicBezTo>
                    <a:pt x="1017" y="1556"/>
                    <a:pt x="330" y="2448"/>
                    <a:pt x="107" y="3117"/>
                  </a:cubicBezTo>
                  <a:cubicBezTo>
                    <a:pt x="0" y="3456"/>
                    <a:pt x="143" y="3839"/>
                    <a:pt x="437" y="4036"/>
                  </a:cubicBezTo>
                  <a:cubicBezTo>
                    <a:pt x="1570" y="4776"/>
                    <a:pt x="3890" y="5740"/>
                    <a:pt x="4247" y="6203"/>
                  </a:cubicBezTo>
                  <a:cubicBezTo>
                    <a:pt x="4505" y="6551"/>
                    <a:pt x="1633" y="10147"/>
                    <a:pt x="1847" y="10655"/>
                  </a:cubicBezTo>
                  <a:cubicBezTo>
                    <a:pt x="2043" y="11128"/>
                    <a:pt x="3140" y="11574"/>
                    <a:pt x="3943" y="11797"/>
                  </a:cubicBezTo>
                  <a:cubicBezTo>
                    <a:pt x="4020" y="11818"/>
                    <a:pt x="4097" y="11829"/>
                    <a:pt x="4174" y="11829"/>
                  </a:cubicBezTo>
                  <a:cubicBezTo>
                    <a:pt x="4479" y="11829"/>
                    <a:pt x="4764" y="11663"/>
                    <a:pt x="4907" y="11378"/>
                  </a:cubicBezTo>
                  <a:cubicBezTo>
                    <a:pt x="5433" y="10316"/>
                    <a:pt x="6031" y="9415"/>
                    <a:pt x="6548" y="8666"/>
                  </a:cubicBezTo>
                  <a:cubicBezTo>
                    <a:pt x="6709" y="8443"/>
                    <a:pt x="6963" y="8325"/>
                    <a:pt x="7219" y="8325"/>
                  </a:cubicBezTo>
                  <a:cubicBezTo>
                    <a:pt x="7404" y="8325"/>
                    <a:pt x="7590" y="8387"/>
                    <a:pt x="7744" y="8514"/>
                  </a:cubicBezTo>
                  <a:cubicBezTo>
                    <a:pt x="8671" y="9290"/>
                    <a:pt x="9644" y="10173"/>
                    <a:pt x="10661" y="10726"/>
                  </a:cubicBezTo>
                  <a:cubicBezTo>
                    <a:pt x="10779" y="10788"/>
                    <a:pt x="10906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88" y="9397"/>
                    <a:pt x="13016" y="8782"/>
                  </a:cubicBezTo>
                  <a:cubicBezTo>
                    <a:pt x="13248" y="8443"/>
                    <a:pt x="13194" y="7979"/>
                    <a:pt x="12891" y="7711"/>
                  </a:cubicBezTo>
                  <a:cubicBezTo>
                    <a:pt x="12088" y="6997"/>
                    <a:pt x="10804" y="6114"/>
                    <a:pt x="9778" y="5525"/>
                  </a:cubicBezTo>
                  <a:cubicBezTo>
                    <a:pt x="9323" y="5267"/>
                    <a:pt x="9216" y="4651"/>
                    <a:pt x="9573" y="4268"/>
                  </a:cubicBezTo>
                  <a:cubicBezTo>
                    <a:pt x="10215" y="3545"/>
                    <a:pt x="10946" y="2831"/>
                    <a:pt x="11526" y="2127"/>
                  </a:cubicBezTo>
                  <a:cubicBezTo>
                    <a:pt x="11830" y="1770"/>
                    <a:pt x="11758" y="1226"/>
                    <a:pt x="11375" y="949"/>
                  </a:cubicBezTo>
                  <a:cubicBezTo>
                    <a:pt x="10920" y="619"/>
                    <a:pt x="10456" y="378"/>
                    <a:pt x="9956" y="101"/>
                  </a:cubicBezTo>
                  <a:cubicBezTo>
                    <a:pt x="9830" y="33"/>
                    <a:pt x="9694" y="0"/>
                    <a:pt x="9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8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8"/>
            <p:cNvSpPr/>
            <p:nvPr/>
          </p:nvSpPr>
          <p:spPr>
            <a:xfrm>
              <a:off x="1961200" y="3319800"/>
              <a:ext cx="257525" cy="77375"/>
            </a:xfrm>
            <a:custGeom>
              <a:avLst/>
              <a:gdLst/>
              <a:ahLst/>
              <a:cxnLst/>
              <a:rect l="l" t="t" r="r" b="b"/>
              <a:pathLst>
                <a:path w="10301" h="3095" extrusionOk="0">
                  <a:moveTo>
                    <a:pt x="9149" y="1"/>
                  </a:moveTo>
                  <a:cubicBezTo>
                    <a:pt x="9127" y="1"/>
                    <a:pt x="9105" y="2"/>
                    <a:pt x="9083" y="5"/>
                  </a:cubicBezTo>
                  <a:cubicBezTo>
                    <a:pt x="8328" y="106"/>
                    <a:pt x="6897" y="123"/>
                    <a:pt x="5399" y="123"/>
                  </a:cubicBezTo>
                  <a:cubicBezTo>
                    <a:pt x="4615" y="123"/>
                    <a:pt x="3814" y="118"/>
                    <a:pt x="3081" y="118"/>
                  </a:cubicBezTo>
                  <a:cubicBezTo>
                    <a:pt x="2103" y="118"/>
                    <a:pt x="1248" y="127"/>
                    <a:pt x="724" y="166"/>
                  </a:cubicBezTo>
                  <a:cubicBezTo>
                    <a:pt x="447" y="184"/>
                    <a:pt x="215" y="433"/>
                    <a:pt x="153" y="781"/>
                  </a:cubicBezTo>
                  <a:cubicBezTo>
                    <a:pt x="46" y="1334"/>
                    <a:pt x="1" y="1959"/>
                    <a:pt x="72" y="2441"/>
                  </a:cubicBezTo>
                  <a:cubicBezTo>
                    <a:pt x="135" y="2824"/>
                    <a:pt x="394" y="3092"/>
                    <a:pt x="697" y="3092"/>
                  </a:cubicBezTo>
                  <a:cubicBezTo>
                    <a:pt x="896" y="3090"/>
                    <a:pt x="1113" y="3090"/>
                    <a:pt x="1346" y="3090"/>
                  </a:cubicBezTo>
                  <a:cubicBezTo>
                    <a:pt x="2012" y="3090"/>
                    <a:pt x="2803" y="3095"/>
                    <a:pt x="3634" y="3095"/>
                  </a:cubicBezTo>
                  <a:cubicBezTo>
                    <a:pt x="5737" y="3095"/>
                    <a:pt x="8099" y="3063"/>
                    <a:pt x="9368" y="2842"/>
                  </a:cubicBezTo>
                  <a:cubicBezTo>
                    <a:pt x="10300" y="2685"/>
                    <a:pt x="10067" y="1"/>
                    <a:pt x="9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8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8"/>
            <p:cNvSpPr/>
            <p:nvPr/>
          </p:nvSpPr>
          <p:spPr>
            <a:xfrm>
              <a:off x="2285725" y="2920125"/>
              <a:ext cx="441375" cy="378275"/>
            </a:xfrm>
            <a:custGeom>
              <a:avLst/>
              <a:gdLst/>
              <a:ahLst/>
              <a:cxnLst/>
              <a:rect l="l" t="t" r="r" b="b"/>
              <a:pathLst>
                <a:path w="17655" h="15131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9" y="657"/>
                    <a:pt x="8083" y="7357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64"/>
                    <a:pt x="5772" y="7767"/>
                    <a:pt x="4675" y="5358"/>
                  </a:cubicBezTo>
                  <a:cubicBezTo>
                    <a:pt x="4514" y="5019"/>
                    <a:pt x="4184" y="4805"/>
                    <a:pt x="3809" y="4805"/>
                  </a:cubicBezTo>
                  <a:cubicBezTo>
                    <a:pt x="2400" y="4823"/>
                    <a:pt x="883" y="5233"/>
                    <a:pt x="232" y="6536"/>
                  </a:cubicBezTo>
                  <a:cubicBezTo>
                    <a:pt x="0" y="7178"/>
                    <a:pt x="241" y="7571"/>
                    <a:pt x="544" y="8026"/>
                  </a:cubicBezTo>
                  <a:cubicBezTo>
                    <a:pt x="647" y="8185"/>
                    <a:pt x="818" y="8268"/>
                    <a:pt x="991" y="8268"/>
                  </a:cubicBezTo>
                  <a:cubicBezTo>
                    <a:pt x="1118" y="8268"/>
                    <a:pt x="1245" y="8223"/>
                    <a:pt x="1347" y="8133"/>
                  </a:cubicBezTo>
                  <a:cubicBezTo>
                    <a:pt x="2011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57"/>
                    <a:pt x="6558" y="15130"/>
                    <a:pt x="7250" y="15130"/>
                  </a:cubicBezTo>
                  <a:cubicBezTo>
                    <a:pt x="7964" y="15130"/>
                    <a:pt x="8704" y="14946"/>
                    <a:pt x="8930" y="14529"/>
                  </a:cubicBezTo>
                  <a:cubicBezTo>
                    <a:pt x="10411" y="11853"/>
                    <a:pt x="10357" y="6242"/>
                    <a:pt x="11116" y="2843"/>
                  </a:cubicBezTo>
                  <a:cubicBezTo>
                    <a:pt x="11214" y="2397"/>
                    <a:pt x="11597" y="2067"/>
                    <a:pt x="12061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68" y="3529"/>
                    <a:pt x="15561" y="3755"/>
                    <a:pt x="15895" y="3755"/>
                  </a:cubicBezTo>
                  <a:cubicBezTo>
                    <a:pt x="15914" y="3755"/>
                    <a:pt x="15932" y="3754"/>
                    <a:pt x="15951" y="3753"/>
                  </a:cubicBezTo>
                  <a:cubicBezTo>
                    <a:pt x="16263" y="3735"/>
                    <a:pt x="16602" y="3717"/>
                    <a:pt x="16897" y="3708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21" y="2156"/>
                    <a:pt x="17280" y="1487"/>
                    <a:pt x="17048" y="978"/>
                  </a:cubicBezTo>
                  <a:cubicBezTo>
                    <a:pt x="16790" y="416"/>
                    <a:pt x="16236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8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8"/>
            <p:cNvSpPr/>
            <p:nvPr/>
          </p:nvSpPr>
          <p:spPr>
            <a:xfrm>
              <a:off x="1079200" y="3227375"/>
              <a:ext cx="85350" cy="76200"/>
            </a:xfrm>
            <a:custGeom>
              <a:avLst/>
              <a:gdLst/>
              <a:ahLst/>
              <a:cxnLst/>
              <a:rect l="l" t="t" r="r" b="b"/>
              <a:pathLst>
                <a:path w="3414" h="3048" extrusionOk="0">
                  <a:moveTo>
                    <a:pt x="1461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1" y="2827"/>
                    <a:pt x="915" y="3048"/>
                    <a:pt x="1420" y="3048"/>
                  </a:cubicBezTo>
                  <a:cubicBezTo>
                    <a:pt x="2333" y="3048"/>
                    <a:pt x="3414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8"/>
            <p:cNvSpPr/>
            <p:nvPr/>
          </p:nvSpPr>
          <p:spPr>
            <a:xfrm>
              <a:off x="1556650" y="2901550"/>
              <a:ext cx="331200" cy="295825"/>
            </a:xfrm>
            <a:custGeom>
              <a:avLst/>
              <a:gdLst/>
              <a:ahLst/>
              <a:cxnLst/>
              <a:rect l="l" t="t" r="r" b="b"/>
              <a:pathLst>
                <a:path w="13248" h="11833" extrusionOk="0">
                  <a:moveTo>
                    <a:pt x="9558" y="0"/>
                  </a:moveTo>
                  <a:cubicBezTo>
                    <a:pt x="9341" y="0"/>
                    <a:pt x="9129" y="84"/>
                    <a:pt x="8975" y="249"/>
                  </a:cubicBezTo>
                  <a:cubicBezTo>
                    <a:pt x="8252" y="999"/>
                    <a:pt x="7458" y="1837"/>
                    <a:pt x="6887" y="2658"/>
                  </a:cubicBezTo>
                  <a:cubicBezTo>
                    <a:pt x="6731" y="2884"/>
                    <a:pt x="6481" y="3003"/>
                    <a:pt x="6225" y="3003"/>
                  </a:cubicBezTo>
                  <a:cubicBezTo>
                    <a:pt x="6056" y="3003"/>
                    <a:pt x="5885" y="2951"/>
                    <a:pt x="5736" y="2845"/>
                  </a:cubicBezTo>
                  <a:cubicBezTo>
                    <a:pt x="4889" y="2230"/>
                    <a:pt x="3649" y="1427"/>
                    <a:pt x="2632" y="776"/>
                  </a:cubicBezTo>
                  <a:cubicBezTo>
                    <a:pt x="2498" y="687"/>
                    <a:pt x="2347" y="645"/>
                    <a:pt x="2197" y="645"/>
                  </a:cubicBezTo>
                  <a:cubicBezTo>
                    <a:pt x="1968" y="645"/>
                    <a:pt x="1741" y="744"/>
                    <a:pt x="1579" y="927"/>
                  </a:cubicBezTo>
                  <a:cubicBezTo>
                    <a:pt x="1017" y="1552"/>
                    <a:pt x="330" y="2444"/>
                    <a:pt x="107" y="3113"/>
                  </a:cubicBezTo>
                  <a:cubicBezTo>
                    <a:pt x="0" y="3461"/>
                    <a:pt x="143" y="3835"/>
                    <a:pt x="437" y="4032"/>
                  </a:cubicBezTo>
                  <a:cubicBezTo>
                    <a:pt x="1570" y="4772"/>
                    <a:pt x="3890" y="5745"/>
                    <a:pt x="4247" y="6208"/>
                  </a:cubicBezTo>
                  <a:cubicBezTo>
                    <a:pt x="4505" y="6556"/>
                    <a:pt x="1633" y="10143"/>
                    <a:pt x="1847" y="10651"/>
                  </a:cubicBezTo>
                  <a:cubicBezTo>
                    <a:pt x="2043" y="11133"/>
                    <a:pt x="3140" y="11579"/>
                    <a:pt x="3943" y="11802"/>
                  </a:cubicBezTo>
                  <a:cubicBezTo>
                    <a:pt x="4018" y="11823"/>
                    <a:pt x="4094" y="11833"/>
                    <a:pt x="4168" y="11833"/>
                  </a:cubicBezTo>
                  <a:cubicBezTo>
                    <a:pt x="4475" y="11833"/>
                    <a:pt x="4763" y="11663"/>
                    <a:pt x="4907" y="11383"/>
                  </a:cubicBezTo>
                  <a:cubicBezTo>
                    <a:pt x="5433" y="10321"/>
                    <a:pt x="6031" y="9411"/>
                    <a:pt x="6548" y="8671"/>
                  </a:cubicBezTo>
                  <a:cubicBezTo>
                    <a:pt x="6709" y="8442"/>
                    <a:pt x="6965" y="8322"/>
                    <a:pt x="7222" y="8322"/>
                  </a:cubicBezTo>
                  <a:cubicBezTo>
                    <a:pt x="7406" y="8322"/>
                    <a:pt x="7591" y="8383"/>
                    <a:pt x="7744" y="8510"/>
                  </a:cubicBezTo>
                  <a:cubicBezTo>
                    <a:pt x="8671" y="9286"/>
                    <a:pt x="9644" y="10178"/>
                    <a:pt x="10661" y="10722"/>
                  </a:cubicBezTo>
                  <a:cubicBezTo>
                    <a:pt x="10781" y="10786"/>
                    <a:pt x="10912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88" y="9402"/>
                    <a:pt x="13016" y="8778"/>
                  </a:cubicBezTo>
                  <a:cubicBezTo>
                    <a:pt x="13248" y="8439"/>
                    <a:pt x="13194" y="7984"/>
                    <a:pt x="12891" y="7707"/>
                  </a:cubicBezTo>
                  <a:cubicBezTo>
                    <a:pt x="12088" y="6993"/>
                    <a:pt x="10804" y="6110"/>
                    <a:pt x="9778" y="5530"/>
                  </a:cubicBezTo>
                  <a:cubicBezTo>
                    <a:pt x="9323" y="5272"/>
                    <a:pt x="9216" y="4656"/>
                    <a:pt x="9573" y="4264"/>
                  </a:cubicBezTo>
                  <a:cubicBezTo>
                    <a:pt x="10215" y="3550"/>
                    <a:pt x="10946" y="2827"/>
                    <a:pt x="11526" y="2132"/>
                  </a:cubicBezTo>
                  <a:cubicBezTo>
                    <a:pt x="11830" y="1775"/>
                    <a:pt x="11758" y="1230"/>
                    <a:pt x="11375" y="954"/>
                  </a:cubicBezTo>
                  <a:cubicBezTo>
                    <a:pt x="10920" y="624"/>
                    <a:pt x="10456" y="374"/>
                    <a:pt x="9956" y="98"/>
                  </a:cubicBezTo>
                  <a:cubicBezTo>
                    <a:pt x="9830" y="33"/>
                    <a:pt x="9693" y="0"/>
                    <a:pt x="95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8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8"/>
            <p:cNvSpPr/>
            <p:nvPr/>
          </p:nvSpPr>
          <p:spPr>
            <a:xfrm>
              <a:off x="1222100" y="2722775"/>
              <a:ext cx="341250" cy="77375"/>
            </a:xfrm>
            <a:custGeom>
              <a:avLst/>
              <a:gdLst/>
              <a:ahLst/>
              <a:cxnLst/>
              <a:rect l="l" t="t" r="r" b="b"/>
              <a:pathLst>
                <a:path w="13650" h="3095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4" y="125"/>
                  </a:cubicBezTo>
                  <a:cubicBezTo>
                    <a:pt x="5964" y="125"/>
                    <a:pt x="4968" y="122"/>
                    <a:pt x="4055" y="122"/>
                  </a:cubicBezTo>
                  <a:cubicBezTo>
                    <a:pt x="2771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1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8"/>
            <p:cNvSpPr/>
            <p:nvPr/>
          </p:nvSpPr>
          <p:spPr>
            <a:xfrm>
              <a:off x="1154075" y="2366375"/>
              <a:ext cx="257775" cy="77525"/>
            </a:xfrm>
            <a:custGeom>
              <a:avLst/>
              <a:gdLst/>
              <a:ahLst/>
              <a:cxnLst/>
              <a:rect l="l" t="t" r="r" b="b"/>
              <a:pathLst>
                <a:path w="10311" h="3101" extrusionOk="0">
                  <a:moveTo>
                    <a:pt x="9145" y="1"/>
                  </a:moveTo>
                  <a:cubicBezTo>
                    <a:pt x="9124" y="1"/>
                    <a:pt x="9104" y="2"/>
                    <a:pt x="9082" y="5"/>
                  </a:cubicBezTo>
                  <a:cubicBezTo>
                    <a:pt x="8301" y="109"/>
                    <a:pt x="6797" y="126"/>
                    <a:pt x="5244" y="126"/>
                  </a:cubicBezTo>
                  <a:cubicBezTo>
                    <a:pt x="4504" y="126"/>
                    <a:pt x="3753" y="122"/>
                    <a:pt x="3063" y="122"/>
                  </a:cubicBezTo>
                  <a:cubicBezTo>
                    <a:pt x="2094" y="122"/>
                    <a:pt x="1247" y="129"/>
                    <a:pt x="723" y="166"/>
                  </a:cubicBezTo>
                  <a:cubicBezTo>
                    <a:pt x="456" y="192"/>
                    <a:pt x="224" y="442"/>
                    <a:pt x="152" y="790"/>
                  </a:cubicBezTo>
                  <a:cubicBezTo>
                    <a:pt x="45" y="1343"/>
                    <a:pt x="1" y="1959"/>
                    <a:pt x="81" y="2449"/>
                  </a:cubicBezTo>
                  <a:cubicBezTo>
                    <a:pt x="135" y="2833"/>
                    <a:pt x="402" y="3101"/>
                    <a:pt x="697" y="3101"/>
                  </a:cubicBezTo>
                  <a:cubicBezTo>
                    <a:pt x="921" y="3099"/>
                    <a:pt x="1169" y="3098"/>
                    <a:pt x="1436" y="3098"/>
                  </a:cubicBezTo>
                  <a:cubicBezTo>
                    <a:pt x="2005" y="3098"/>
                    <a:pt x="2659" y="3101"/>
                    <a:pt x="3348" y="3101"/>
                  </a:cubicBezTo>
                  <a:cubicBezTo>
                    <a:pt x="5520" y="3101"/>
                    <a:pt x="8044" y="3073"/>
                    <a:pt x="9377" y="2842"/>
                  </a:cubicBezTo>
                  <a:cubicBezTo>
                    <a:pt x="10311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8"/>
            <p:cNvSpPr/>
            <p:nvPr/>
          </p:nvSpPr>
          <p:spPr>
            <a:xfrm>
              <a:off x="1154075" y="2255550"/>
              <a:ext cx="257775" cy="77450"/>
            </a:xfrm>
            <a:custGeom>
              <a:avLst/>
              <a:gdLst/>
              <a:ahLst/>
              <a:cxnLst/>
              <a:rect l="l" t="t" r="r" b="b"/>
              <a:pathLst>
                <a:path w="10311" h="3098" extrusionOk="0">
                  <a:moveTo>
                    <a:pt x="9145" y="0"/>
                  </a:moveTo>
                  <a:cubicBezTo>
                    <a:pt x="9124" y="0"/>
                    <a:pt x="9104" y="1"/>
                    <a:pt x="9082" y="4"/>
                  </a:cubicBezTo>
                  <a:cubicBezTo>
                    <a:pt x="8301" y="108"/>
                    <a:pt x="6797" y="125"/>
                    <a:pt x="5244" y="125"/>
                  </a:cubicBezTo>
                  <a:cubicBezTo>
                    <a:pt x="4504" y="125"/>
                    <a:pt x="3753" y="121"/>
                    <a:pt x="3063" y="121"/>
                  </a:cubicBezTo>
                  <a:cubicBezTo>
                    <a:pt x="2094" y="121"/>
                    <a:pt x="1247" y="129"/>
                    <a:pt x="723" y="165"/>
                  </a:cubicBezTo>
                  <a:cubicBezTo>
                    <a:pt x="456" y="183"/>
                    <a:pt x="224" y="432"/>
                    <a:pt x="152" y="789"/>
                  </a:cubicBezTo>
                  <a:cubicBezTo>
                    <a:pt x="45" y="1333"/>
                    <a:pt x="1" y="1958"/>
                    <a:pt x="81" y="2449"/>
                  </a:cubicBezTo>
                  <a:cubicBezTo>
                    <a:pt x="134" y="2826"/>
                    <a:pt x="394" y="3091"/>
                    <a:pt x="682" y="3091"/>
                  </a:cubicBezTo>
                  <a:cubicBezTo>
                    <a:pt x="687" y="3091"/>
                    <a:pt x="692" y="3091"/>
                    <a:pt x="697" y="3091"/>
                  </a:cubicBezTo>
                  <a:cubicBezTo>
                    <a:pt x="801" y="3090"/>
                    <a:pt x="911" y="3090"/>
                    <a:pt x="1026" y="3090"/>
                  </a:cubicBezTo>
                  <a:cubicBezTo>
                    <a:pt x="1749" y="3090"/>
                    <a:pt x="2656" y="3098"/>
                    <a:pt x="3619" y="3098"/>
                  </a:cubicBezTo>
                  <a:cubicBezTo>
                    <a:pt x="5727" y="3098"/>
                    <a:pt x="8099" y="3063"/>
                    <a:pt x="9377" y="2841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8"/>
            <p:cNvSpPr/>
            <p:nvPr/>
          </p:nvSpPr>
          <p:spPr>
            <a:xfrm>
              <a:off x="1854875" y="2177150"/>
              <a:ext cx="312450" cy="304125"/>
            </a:xfrm>
            <a:custGeom>
              <a:avLst/>
              <a:gdLst/>
              <a:ahLst/>
              <a:cxnLst/>
              <a:rect l="l" t="t" r="r" b="b"/>
              <a:pathLst>
                <a:path w="12498" h="12165" extrusionOk="0">
                  <a:moveTo>
                    <a:pt x="10514" y="1"/>
                  </a:moveTo>
                  <a:cubicBezTo>
                    <a:pt x="10263" y="1"/>
                    <a:pt x="10014" y="101"/>
                    <a:pt x="9830" y="285"/>
                  </a:cubicBezTo>
                  <a:cubicBezTo>
                    <a:pt x="7457" y="2685"/>
                    <a:pt x="2523" y="7458"/>
                    <a:pt x="703" y="9822"/>
                  </a:cubicBezTo>
                  <a:cubicBezTo>
                    <a:pt x="0" y="10743"/>
                    <a:pt x="1449" y="12164"/>
                    <a:pt x="2552" y="12164"/>
                  </a:cubicBezTo>
                  <a:cubicBezTo>
                    <a:pt x="2848" y="12164"/>
                    <a:pt x="3119" y="12062"/>
                    <a:pt x="3317" y="11820"/>
                  </a:cubicBezTo>
                  <a:cubicBezTo>
                    <a:pt x="4941" y="9831"/>
                    <a:pt x="10472" y="4594"/>
                    <a:pt x="12176" y="2694"/>
                  </a:cubicBezTo>
                  <a:cubicBezTo>
                    <a:pt x="12452" y="2391"/>
                    <a:pt x="12497" y="1936"/>
                    <a:pt x="12283" y="1579"/>
                  </a:cubicBezTo>
                  <a:cubicBezTo>
                    <a:pt x="11953" y="1017"/>
                    <a:pt x="11498" y="473"/>
                    <a:pt x="11016" y="152"/>
                  </a:cubicBezTo>
                  <a:cubicBezTo>
                    <a:pt x="10863" y="49"/>
                    <a:pt x="10688" y="1"/>
                    <a:pt x="105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8"/>
            <p:cNvSpPr/>
            <p:nvPr/>
          </p:nvSpPr>
          <p:spPr>
            <a:xfrm>
              <a:off x="1886325" y="21632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3" y="0"/>
                  </a:moveTo>
                  <a:cubicBezTo>
                    <a:pt x="677" y="0"/>
                    <a:pt x="0" y="812"/>
                    <a:pt x="346" y="2332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9" y="2327"/>
                    <a:pt x="2960" y="1235"/>
                  </a:cubicBezTo>
                  <a:cubicBezTo>
                    <a:pt x="2618" y="400"/>
                    <a:pt x="2014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8"/>
            <p:cNvSpPr/>
            <p:nvPr/>
          </p:nvSpPr>
          <p:spPr>
            <a:xfrm>
              <a:off x="2063400" y="2405075"/>
              <a:ext cx="85375" cy="76225"/>
            </a:xfrm>
            <a:custGeom>
              <a:avLst/>
              <a:gdLst/>
              <a:ahLst/>
              <a:cxnLst/>
              <a:rect l="l" t="t" r="r" b="b"/>
              <a:pathLst>
                <a:path w="3415" h="3049" extrusionOk="0">
                  <a:moveTo>
                    <a:pt x="1462" y="0"/>
                  </a:moveTo>
                  <a:cubicBezTo>
                    <a:pt x="677" y="0"/>
                    <a:pt x="1" y="809"/>
                    <a:pt x="347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4" y="3048"/>
                    <a:pt x="3414" y="2328"/>
                    <a:pt x="2961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8"/>
            <p:cNvSpPr/>
            <p:nvPr/>
          </p:nvSpPr>
          <p:spPr>
            <a:xfrm>
              <a:off x="1851050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5" y="125"/>
                    <a:pt x="4961" y="122"/>
                    <a:pt x="4048" y="122"/>
                  </a:cubicBezTo>
                  <a:cubicBezTo>
                    <a:pt x="2765" y="122"/>
                    <a:pt x="1645" y="129"/>
                    <a:pt x="955" y="165"/>
                  </a:cubicBezTo>
                  <a:cubicBezTo>
                    <a:pt x="589" y="183"/>
                    <a:pt x="285" y="433"/>
                    <a:pt x="196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68" y="2826"/>
                    <a:pt x="506" y="3092"/>
                    <a:pt x="891" y="3092"/>
                  </a:cubicBezTo>
                  <a:cubicBezTo>
                    <a:pt x="897" y="3092"/>
                    <a:pt x="904" y="3091"/>
                    <a:pt x="910" y="3091"/>
                  </a:cubicBezTo>
                  <a:cubicBezTo>
                    <a:pt x="1175" y="3090"/>
                    <a:pt x="1464" y="3089"/>
                    <a:pt x="1773" y="3089"/>
                  </a:cubicBezTo>
                  <a:cubicBezTo>
                    <a:pt x="2659" y="3089"/>
                    <a:pt x="3707" y="3094"/>
                    <a:pt x="4809" y="3094"/>
                  </a:cubicBezTo>
                  <a:cubicBezTo>
                    <a:pt x="7598" y="3094"/>
                    <a:pt x="10727" y="3063"/>
                    <a:pt x="12409" y="2842"/>
                  </a:cubicBezTo>
                  <a:cubicBezTo>
                    <a:pt x="13648" y="2684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8"/>
            <p:cNvSpPr/>
            <p:nvPr/>
          </p:nvSpPr>
          <p:spPr>
            <a:xfrm>
              <a:off x="1980375" y="26345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4" y="1"/>
                  </a:moveTo>
                  <a:cubicBezTo>
                    <a:pt x="590" y="1"/>
                    <a:pt x="0" y="706"/>
                    <a:pt x="305" y="2027"/>
                  </a:cubicBezTo>
                  <a:cubicBezTo>
                    <a:pt x="403" y="2462"/>
                    <a:pt x="797" y="2654"/>
                    <a:pt x="1235" y="2654"/>
                  </a:cubicBezTo>
                  <a:cubicBezTo>
                    <a:pt x="2029" y="2654"/>
                    <a:pt x="2970" y="2026"/>
                    <a:pt x="2579" y="1072"/>
                  </a:cubicBezTo>
                  <a:cubicBezTo>
                    <a:pt x="2281" y="348"/>
                    <a:pt x="1755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8"/>
            <p:cNvSpPr/>
            <p:nvPr/>
          </p:nvSpPr>
          <p:spPr>
            <a:xfrm>
              <a:off x="1980375" y="2826500"/>
              <a:ext cx="74275" cy="66425"/>
            </a:xfrm>
            <a:custGeom>
              <a:avLst/>
              <a:gdLst/>
              <a:ahLst/>
              <a:cxnLst/>
              <a:rect l="l" t="t" r="r" b="b"/>
              <a:pathLst>
                <a:path w="2971" h="2657" extrusionOk="0">
                  <a:moveTo>
                    <a:pt x="1272" y="0"/>
                  </a:moveTo>
                  <a:cubicBezTo>
                    <a:pt x="589" y="0"/>
                    <a:pt x="1" y="704"/>
                    <a:pt x="305" y="2029"/>
                  </a:cubicBezTo>
                  <a:cubicBezTo>
                    <a:pt x="403" y="2464"/>
                    <a:pt x="797" y="2656"/>
                    <a:pt x="1235" y="2656"/>
                  </a:cubicBezTo>
                  <a:cubicBezTo>
                    <a:pt x="2029" y="2656"/>
                    <a:pt x="2970" y="2028"/>
                    <a:pt x="2579" y="1074"/>
                  </a:cubicBezTo>
                  <a:cubicBezTo>
                    <a:pt x="2281" y="349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8"/>
            <p:cNvSpPr/>
            <p:nvPr/>
          </p:nvSpPr>
          <p:spPr>
            <a:xfrm>
              <a:off x="2258500" y="2408200"/>
              <a:ext cx="347725" cy="351275"/>
            </a:xfrm>
            <a:custGeom>
              <a:avLst/>
              <a:gdLst/>
              <a:ahLst/>
              <a:cxnLst/>
              <a:rect l="l" t="t" r="r" b="b"/>
              <a:pathLst>
                <a:path w="13909" h="14051" extrusionOk="0">
                  <a:moveTo>
                    <a:pt x="6949" y="1"/>
                  </a:moveTo>
                  <a:cubicBezTo>
                    <a:pt x="6314" y="1"/>
                    <a:pt x="5663" y="55"/>
                    <a:pt x="5220" y="214"/>
                  </a:cubicBezTo>
                  <a:cubicBezTo>
                    <a:pt x="4872" y="339"/>
                    <a:pt x="4658" y="678"/>
                    <a:pt x="4684" y="1044"/>
                  </a:cubicBezTo>
                  <a:cubicBezTo>
                    <a:pt x="4791" y="2400"/>
                    <a:pt x="5452" y="4853"/>
                    <a:pt x="5300" y="5424"/>
                  </a:cubicBezTo>
                  <a:cubicBezTo>
                    <a:pt x="5184" y="5852"/>
                    <a:pt x="536" y="5772"/>
                    <a:pt x="268" y="6245"/>
                  </a:cubicBezTo>
                  <a:cubicBezTo>
                    <a:pt x="1" y="6700"/>
                    <a:pt x="331" y="7851"/>
                    <a:pt x="643" y="8636"/>
                  </a:cubicBezTo>
                  <a:cubicBezTo>
                    <a:pt x="775" y="8954"/>
                    <a:pt x="1083" y="9158"/>
                    <a:pt x="1420" y="9158"/>
                  </a:cubicBezTo>
                  <a:cubicBezTo>
                    <a:pt x="1470" y="9158"/>
                    <a:pt x="1520" y="9153"/>
                    <a:pt x="1571" y="9144"/>
                  </a:cubicBezTo>
                  <a:cubicBezTo>
                    <a:pt x="2748" y="8912"/>
                    <a:pt x="3837" y="8832"/>
                    <a:pt x="4756" y="8787"/>
                  </a:cubicBezTo>
                  <a:cubicBezTo>
                    <a:pt x="4766" y="8787"/>
                    <a:pt x="4777" y="8787"/>
                    <a:pt x="4787" y="8787"/>
                  </a:cubicBezTo>
                  <a:cubicBezTo>
                    <a:pt x="5254" y="8787"/>
                    <a:pt x="5630" y="9173"/>
                    <a:pt x="5612" y="9644"/>
                  </a:cubicBezTo>
                  <a:cubicBezTo>
                    <a:pt x="5567" y="10866"/>
                    <a:pt x="5452" y="12186"/>
                    <a:pt x="5648" y="13337"/>
                  </a:cubicBezTo>
                  <a:cubicBezTo>
                    <a:pt x="5710" y="13721"/>
                    <a:pt x="6040" y="14006"/>
                    <a:pt x="6424" y="14015"/>
                  </a:cubicBezTo>
                  <a:cubicBezTo>
                    <a:pt x="6833" y="14036"/>
                    <a:pt x="7262" y="14050"/>
                    <a:pt x="7699" y="14050"/>
                  </a:cubicBezTo>
                  <a:cubicBezTo>
                    <a:pt x="8015" y="14050"/>
                    <a:pt x="8336" y="14043"/>
                    <a:pt x="8654" y="14024"/>
                  </a:cubicBezTo>
                  <a:cubicBezTo>
                    <a:pt x="9073" y="14006"/>
                    <a:pt x="9395" y="13667"/>
                    <a:pt x="9430" y="13257"/>
                  </a:cubicBezTo>
                  <a:cubicBezTo>
                    <a:pt x="9502" y="12177"/>
                    <a:pt x="9421" y="10616"/>
                    <a:pt x="9252" y="9430"/>
                  </a:cubicBezTo>
                  <a:cubicBezTo>
                    <a:pt x="9183" y="8923"/>
                    <a:pt x="9578" y="8482"/>
                    <a:pt x="10077" y="8482"/>
                  </a:cubicBezTo>
                  <a:cubicBezTo>
                    <a:pt x="10096" y="8482"/>
                    <a:pt x="10116" y="8483"/>
                    <a:pt x="10135" y="8484"/>
                  </a:cubicBezTo>
                  <a:cubicBezTo>
                    <a:pt x="11107" y="8564"/>
                    <a:pt x="12133" y="8698"/>
                    <a:pt x="13052" y="8734"/>
                  </a:cubicBezTo>
                  <a:cubicBezTo>
                    <a:pt x="13063" y="8734"/>
                    <a:pt x="13073" y="8734"/>
                    <a:pt x="13083" y="8734"/>
                  </a:cubicBezTo>
                  <a:cubicBezTo>
                    <a:pt x="13542" y="8734"/>
                    <a:pt x="13908" y="8349"/>
                    <a:pt x="13900" y="7886"/>
                  </a:cubicBezTo>
                  <a:cubicBezTo>
                    <a:pt x="13882" y="7315"/>
                    <a:pt x="13793" y="6798"/>
                    <a:pt x="13703" y="6218"/>
                  </a:cubicBezTo>
                  <a:cubicBezTo>
                    <a:pt x="13641" y="5852"/>
                    <a:pt x="13347" y="5567"/>
                    <a:pt x="12981" y="5531"/>
                  </a:cubicBezTo>
                  <a:cubicBezTo>
                    <a:pt x="12094" y="5433"/>
                    <a:pt x="11123" y="5334"/>
                    <a:pt x="10233" y="5334"/>
                  </a:cubicBezTo>
                  <a:cubicBezTo>
                    <a:pt x="10075" y="5334"/>
                    <a:pt x="9921" y="5337"/>
                    <a:pt x="9769" y="5344"/>
                  </a:cubicBezTo>
                  <a:cubicBezTo>
                    <a:pt x="9753" y="5345"/>
                    <a:pt x="9737" y="5345"/>
                    <a:pt x="9722" y="5345"/>
                  </a:cubicBezTo>
                  <a:cubicBezTo>
                    <a:pt x="9279" y="5345"/>
                    <a:pt x="8921" y="4989"/>
                    <a:pt x="8904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10" y="375"/>
                    <a:pt x="8279" y="63"/>
                    <a:pt x="7878" y="36"/>
                  </a:cubicBezTo>
                  <a:cubicBezTo>
                    <a:pt x="7592" y="15"/>
                    <a:pt x="7273" y="1"/>
                    <a:pt x="6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8"/>
            <p:cNvSpPr/>
            <p:nvPr/>
          </p:nvSpPr>
          <p:spPr>
            <a:xfrm>
              <a:off x="236355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9" y="1"/>
                    <a:pt x="9138" y="86"/>
                    <a:pt x="8984" y="245"/>
                  </a:cubicBezTo>
                  <a:cubicBezTo>
                    <a:pt x="8253" y="995"/>
                    <a:pt x="7467" y="1833"/>
                    <a:pt x="6897" y="2654"/>
                  </a:cubicBezTo>
                  <a:cubicBezTo>
                    <a:pt x="6734" y="2882"/>
                    <a:pt x="6482" y="3001"/>
                    <a:pt x="6225" y="3001"/>
                  </a:cubicBezTo>
                  <a:cubicBezTo>
                    <a:pt x="6060" y="3001"/>
                    <a:pt x="5892" y="2951"/>
                    <a:pt x="5746" y="2850"/>
                  </a:cubicBezTo>
                  <a:cubicBezTo>
                    <a:pt x="4889" y="2235"/>
                    <a:pt x="3658" y="1423"/>
                    <a:pt x="2641" y="772"/>
                  </a:cubicBezTo>
                  <a:cubicBezTo>
                    <a:pt x="2503" y="686"/>
                    <a:pt x="2351" y="645"/>
                    <a:pt x="2200" y="645"/>
                  </a:cubicBezTo>
                  <a:cubicBezTo>
                    <a:pt x="1971" y="645"/>
                    <a:pt x="1746" y="740"/>
                    <a:pt x="1580" y="923"/>
                  </a:cubicBezTo>
                  <a:cubicBezTo>
                    <a:pt x="1026" y="1557"/>
                    <a:pt x="331" y="2449"/>
                    <a:pt x="117" y="3118"/>
                  </a:cubicBezTo>
                  <a:cubicBezTo>
                    <a:pt x="1" y="3457"/>
                    <a:pt x="143" y="3831"/>
                    <a:pt x="447" y="4037"/>
                  </a:cubicBezTo>
                  <a:cubicBezTo>
                    <a:pt x="1571" y="4777"/>
                    <a:pt x="3899" y="5741"/>
                    <a:pt x="4247" y="6204"/>
                  </a:cubicBezTo>
                  <a:cubicBezTo>
                    <a:pt x="4515" y="6552"/>
                    <a:pt x="1642" y="10148"/>
                    <a:pt x="1847" y="10647"/>
                  </a:cubicBezTo>
                  <a:cubicBezTo>
                    <a:pt x="2052" y="11129"/>
                    <a:pt x="3150" y="11575"/>
                    <a:pt x="3953" y="11798"/>
                  </a:cubicBezTo>
                  <a:cubicBezTo>
                    <a:pt x="4026" y="11819"/>
                    <a:pt x="4100" y="11829"/>
                    <a:pt x="4173" y="11829"/>
                  </a:cubicBezTo>
                  <a:cubicBezTo>
                    <a:pt x="4476" y="11829"/>
                    <a:pt x="4764" y="11659"/>
                    <a:pt x="4907" y="11379"/>
                  </a:cubicBezTo>
                  <a:cubicBezTo>
                    <a:pt x="5442" y="10317"/>
                    <a:pt x="6031" y="9407"/>
                    <a:pt x="6558" y="8667"/>
                  </a:cubicBezTo>
                  <a:cubicBezTo>
                    <a:pt x="6718" y="8440"/>
                    <a:pt x="6970" y="8320"/>
                    <a:pt x="7225" y="8320"/>
                  </a:cubicBezTo>
                  <a:cubicBezTo>
                    <a:pt x="7411" y="8320"/>
                    <a:pt x="7599" y="8383"/>
                    <a:pt x="7753" y="8515"/>
                  </a:cubicBezTo>
                  <a:cubicBezTo>
                    <a:pt x="8681" y="9291"/>
                    <a:pt x="9653" y="10174"/>
                    <a:pt x="10661" y="10718"/>
                  </a:cubicBezTo>
                  <a:cubicBezTo>
                    <a:pt x="10782" y="10785"/>
                    <a:pt x="10913" y="10817"/>
                    <a:pt x="11044" y="10817"/>
                  </a:cubicBezTo>
                  <a:cubicBezTo>
                    <a:pt x="11281" y="10817"/>
                    <a:pt x="11514" y="10712"/>
                    <a:pt x="11669" y="10522"/>
                  </a:cubicBezTo>
                  <a:cubicBezTo>
                    <a:pt x="12115" y="9987"/>
                    <a:pt x="12597" y="9398"/>
                    <a:pt x="13025" y="8774"/>
                  </a:cubicBezTo>
                  <a:cubicBezTo>
                    <a:pt x="13257" y="8435"/>
                    <a:pt x="13195" y="7980"/>
                    <a:pt x="12891" y="7712"/>
                  </a:cubicBezTo>
                  <a:cubicBezTo>
                    <a:pt x="12098" y="6998"/>
                    <a:pt x="10813" y="6115"/>
                    <a:pt x="9787" y="5526"/>
                  </a:cubicBezTo>
                  <a:cubicBezTo>
                    <a:pt x="9323" y="5268"/>
                    <a:pt x="9225" y="4652"/>
                    <a:pt x="9582" y="4260"/>
                  </a:cubicBezTo>
                  <a:cubicBezTo>
                    <a:pt x="10224" y="3546"/>
                    <a:pt x="10956" y="2823"/>
                    <a:pt x="11535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6" y="102"/>
                  </a:cubicBezTo>
                  <a:cubicBezTo>
                    <a:pt x="9833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8"/>
            <p:cNvSpPr/>
            <p:nvPr/>
          </p:nvSpPr>
          <p:spPr>
            <a:xfrm>
              <a:off x="1478800" y="1855850"/>
              <a:ext cx="441175" cy="378350"/>
            </a:xfrm>
            <a:custGeom>
              <a:avLst/>
              <a:gdLst/>
              <a:ahLst/>
              <a:cxnLst/>
              <a:rect l="l" t="t" r="r" b="b"/>
              <a:pathLst>
                <a:path w="17647" h="15134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66"/>
                    <a:pt x="7432" y="11621"/>
                  </a:cubicBezTo>
                  <a:cubicBezTo>
                    <a:pt x="7408" y="11801"/>
                    <a:pt x="7264" y="11895"/>
                    <a:pt x="7120" y="11895"/>
                  </a:cubicBezTo>
                  <a:cubicBezTo>
                    <a:pt x="6992" y="11895"/>
                    <a:pt x="6863" y="11821"/>
                    <a:pt x="6816" y="11666"/>
                  </a:cubicBezTo>
                  <a:cubicBezTo>
                    <a:pt x="5969" y="8873"/>
                    <a:pt x="5773" y="7767"/>
                    <a:pt x="4666" y="5358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23"/>
                    <a:pt x="884" y="5233"/>
                    <a:pt x="224" y="6536"/>
                  </a:cubicBezTo>
                  <a:cubicBezTo>
                    <a:pt x="1" y="7178"/>
                    <a:pt x="233" y="7571"/>
                    <a:pt x="536" y="8026"/>
                  </a:cubicBezTo>
                  <a:cubicBezTo>
                    <a:pt x="639" y="8185"/>
                    <a:pt x="810" y="8268"/>
                    <a:pt x="985" y="8268"/>
                  </a:cubicBezTo>
                  <a:cubicBezTo>
                    <a:pt x="1113" y="8268"/>
                    <a:pt x="1242" y="8223"/>
                    <a:pt x="1348" y="8133"/>
                  </a:cubicBezTo>
                  <a:cubicBezTo>
                    <a:pt x="2005" y="7561"/>
                    <a:pt x="2809" y="7173"/>
                    <a:pt x="3242" y="7173"/>
                  </a:cubicBezTo>
                  <a:cubicBezTo>
                    <a:pt x="3397" y="7173"/>
                    <a:pt x="3505" y="7222"/>
                    <a:pt x="3542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60"/>
                    <a:pt x="6550" y="15134"/>
                    <a:pt x="7240" y="15134"/>
                  </a:cubicBezTo>
                  <a:cubicBezTo>
                    <a:pt x="7956" y="15134"/>
                    <a:pt x="8699" y="14947"/>
                    <a:pt x="8931" y="14529"/>
                  </a:cubicBezTo>
                  <a:cubicBezTo>
                    <a:pt x="10403" y="11862"/>
                    <a:pt x="10358" y="6242"/>
                    <a:pt x="11107" y="2852"/>
                  </a:cubicBezTo>
                  <a:cubicBezTo>
                    <a:pt x="11206" y="2397"/>
                    <a:pt x="11598" y="2075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5"/>
                    <a:pt x="15571" y="3762"/>
                    <a:pt x="15913" y="3762"/>
                  </a:cubicBezTo>
                  <a:cubicBezTo>
                    <a:pt x="15926" y="3762"/>
                    <a:pt x="15939" y="3762"/>
                    <a:pt x="15952" y="3762"/>
                  </a:cubicBezTo>
                  <a:cubicBezTo>
                    <a:pt x="16255" y="3744"/>
                    <a:pt x="16594" y="3726"/>
                    <a:pt x="16888" y="3708"/>
                  </a:cubicBezTo>
                  <a:cubicBezTo>
                    <a:pt x="17317" y="3681"/>
                    <a:pt x="17647" y="3307"/>
                    <a:pt x="17602" y="2887"/>
                  </a:cubicBezTo>
                  <a:cubicBezTo>
                    <a:pt x="17513" y="2156"/>
                    <a:pt x="17272" y="1487"/>
                    <a:pt x="17040" y="987"/>
                  </a:cubicBezTo>
                  <a:cubicBezTo>
                    <a:pt x="16790" y="416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8"/>
            <p:cNvSpPr/>
            <p:nvPr/>
          </p:nvSpPr>
          <p:spPr>
            <a:xfrm>
              <a:off x="2029225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2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5" y="122"/>
                  </a:cubicBezTo>
                  <a:cubicBezTo>
                    <a:pt x="2771" y="122"/>
                    <a:pt x="1649" y="129"/>
                    <a:pt x="955" y="165"/>
                  </a:cubicBezTo>
                  <a:cubicBezTo>
                    <a:pt x="599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8" y="3098"/>
                    <a:pt x="1547" y="3098"/>
                    <a:pt x="1901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8"/>
            <p:cNvSpPr/>
            <p:nvPr/>
          </p:nvSpPr>
          <p:spPr>
            <a:xfrm>
              <a:off x="1961200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277" y="112"/>
                    <a:pt x="6703" y="127"/>
                    <a:pt x="5099" y="127"/>
                  </a:cubicBezTo>
                  <a:cubicBezTo>
                    <a:pt x="4501" y="127"/>
                    <a:pt x="3899" y="125"/>
                    <a:pt x="3331" y="125"/>
                  </a:cubicBezTo>
                  <a:cubicBezTo>
                    <a:pt x="2250" y="125"/>
                    <a:pt x="1292" y="132"/>
                    <a:pt x="724" y="174"/>
                  </a:cubicBezTo>
                  <a:cubicBezTo>
                    <a:pt x="447" y="192"/>
                    <a:pt x="215" y="442"/>
                    <a:pt x="153" y="790"/>
                  </a:cubicBezTo>
                  <a:cubicBezTo>
                    <a:pt x="46" y="1343"/>
                    <a:pt x="1" y="1959"/>
                    <a:pt x="72" y="2449"/>
                  </a:cubicBezTo>
                  <a:cubicBezTo>
                    <a:pt x="135" y="2833"/>
                    <a:pt x="394" y="3101"/>
                    <a:pt x="697" y="3101"/>
                  </a:cubicBezTo>
                  <a:cubicBezTo>
                    <a:pt x="920" y="3099"/>
                    <a:pt x="1166" y="3098"/>
                    <a:pt x="1430" y="3098"/>
                  </a:cubicBezTo>
                  <a:cubicBezTo>
                    <a:pt x="2021" y="3098"/>
                    <a:pt x="2703" y="3101"/>
                    <a:pt x="3421" y="3101"/>
                  </a:cubicBezTo>
                  <a:cubicBezTo>
                    <a:pt x="5576" y="3101"/>
                    <a:pt x="8056" y="3073"/>
                    <a:pt x="9368" y="2851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8"/>
            <p:cNvSpPr/>
            <p:nvPr/>
          </p:nvSpPr>
          <p:spPr>
            <a:xfrm>
              <a:off x="2661825" y="1112900"/>
              <a:ext cx="312625" cy="304100"/>
            </a:xfrm>
            <a:custGeom>
              <a:avLst/>
              <a:gdLst/>
              <a:ahLst/>
              <a:cxnLst/>
              <a:rect l="l" t="t" r="r" b="b"/>
              <a:pathLst>
                <a:path w="12505" h="12164" extrusionOk="0">
                  <a:moveTo>
                    <a:pt x="10524" y="0"/>
                  </a:moveTo>
                  <a:cubicBezTo>
                    <a:pt x="10273" y="0"/>
                    <a:pt x="10022" y="103"/>
                    <a:pt x="9837" y="293"/>
                  </a:cubicBezTo>
                  <a:cubicBezTo>
                    <a:pt x="7464" y="2684"/>
                    <a:pt x="2522" y="7457"/>
                    <a:pt x="711" y="9830"/>
                  </a:cubicBezTo>
                  <a:cubicBezTo>
                    <a:pt x="0" y="10744"/>
                    <a:pt x="1453" y="12163"/>
                    <a:pt x="2558" y="12163"/>
                  </a:cubicBezTo>
                  <a:cubicBezTo>
                    <a:pt x="2855" y="12163"/>
                    <a:pt x="3126" y="12061"/>
                    <a:pt x="3325" y="11819"/>
                  </a:cubicBezTo>
                  <a:cubicBezTo>
                    <a:pt x="4948" y="9830"/>
                    <a:pt x="10479" y="4593"/>
                    <a:pt x="12174" y="2702"/>
                  </a:cubicBezTo>
                  <a:cubicBezTo>
                    <a:pt x="12451" y="2390"/>
                    <a:pt x="12504" y="1935"/>
                    <a:pt x="12290" y="1578"/>
                  </a:cubicBezTo>
                  <a:cubicBezTo>
                    <a:pt x="11960" y="1025"/>
                    <a:pt x="11496" y="472"/>
                    <a:pt x="11023" y="151"/>
                  </a:cubicBezTo>
                  <a:cubicBezTo>
                    <a:pt x="10871" y="49"/>
                    <a:pt x="10697" y="0"/>
                    <a:pt x="10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8"/>
            <p:cNvSpPr/>
            <p:nvPr/>
          </p:nvSpPr>
          <p:spPr>
            <a:xfrm>
              <a:off x="2657950" y="1658500"/>
              <a:ext cx="341450" cy="77525"/>
            </a:xfrm>
            <a:custGeom>
              <a:avLst/>
              <a:gdLst/>
              <a:ahLst/>
              <a:cxnLst/>
              <a:rect l="l" t="t" r="r" b="b"/>
              <a:pathLst>
                <a:path w="13658" h="3101" extrusionOk="0">
                  <a:moveTo>
                    <a:pt x="12118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96" y="109"/>
                    <a:pt x="9002" y="125"/>
                    <a:pt x="6945" y="125"/>
                  </a:cubicBezTo>
                  <a:cubicBezTo>
                    <a:pt x="5965" y="125"/>
                    <a:pt x="4970" y="122"/>
                    <a:pt x="4057" y="122"/>
                  </a:cubicBezTo>
                  <a:cubicBezTo>
                    <a:pt x="2775" y="122"/>
                    <a:pt x="1654" y="129"/>
                    <a:pt x="964" y="165"/>
                  </a:cubicBezTo>
                  <a:cubicBezTo>
                    <a:pt x="598" y="192"/>
                    <a:pt x="286" y="442"/>
                    <a:pt x="206" y="790"/>
                  </a:cubicBezTo>
                  <a:cubicBezTo>
                    <a:pt x="63" y="1334"/>
                    <a:pt x="0" y="1958"/>
                    <a:pt x="98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7" y="3098"/>
                    <a:pt x="1546" y="3098"/>
                    <a:pt x="1900" y="3098"/>
                  </a:cubicBezTo>
                  <a:cubicBezTo>
                    <a:pt x="2655" y="3098"/>
                    <a:pt x="3522" y="3101"/>
                    <a:pt x="4436" y="3101"/>
                  </a:cubicBezTo>
                  <a:cubicBezTo>
                    <a:pt x="7315" y="3101"/>
                    <a:pt x="10660" y="3073"/>
                    <a:pt x="12418" y="2842"/>
                  </a:cubicBezTo>
                  <a:cubicBezTo>
                    <a:pt x="13658" y="2684"/>
                    <a:pt x="13335" y="1"/>
                    <a:pt x="12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8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8"/>
            <p:cNvSpPr/>
            <p:nvPr/>
          </p:nvSpPr>
          <p:spPr>
            <a:xfrm>
              <a:off x="1256275" y="1340800"/>
              <a:ext cx="85450" cy="76225"/>
            </a:xfrm>
            <a:custGeom>
              <a:avLst/>
              <a:gdLst/>
              <a:ahLst/>
              <a:cxnLst/>
              <a:rect l="l" t="t" r="r" b="b"/>
              <a:pathLst>
                <a:path w="3418" h="3049" extrusionOk="0">
                  <a:moveTo>
                    <a:pt x="1463" y="0"/>
                  </a:moveTo>
                  <a:cubicBezTo>
                    <a:pt x="677" y="0"/>
                    <a:pt x="1" y="809"/>
                    <a:pt x="346" y="2329"/>
                  </a:cubicBezTo>
                  <a:cubicBezTo>
                    <a:pt x="461" y="2828"/>
                    <a:pt x="915" y="3048"/>
                    <a:pt x="1421" y="3048"/>
                  </a:cubicBezTo>
                  <a:cubicBezTo>
                    <a:pt x="2335" y="3048"/>
                    <a:pt x="3417" y="2328"/>
                    <a:pt x="2969" y="1231"/>
                  </a:cubicBezTo>
                  <a:cubicBezTo>
                    <a:pt x="2623" y="399"/>
                    <a:pt x="2016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8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8"/>
            <p:cNvSpPr/>
            <p:nvPr/>
          </p:nvSpPr>
          <p:spPr>
            <a:xfrm>
              <a:off x="1173250" y="1570250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8"/>
            <p:cNvSpPr/>
            <p:nvPr/>
          </p:nvSpPr>
          <p:spPr>
            <a:xfrm>
              <a:off x="1173250" y="1762275"/>
              <a:ext cx="74400" cy="66375"/>
            </a:xfrm>
            <a:custGeom>
              <a:avLst/>
              <a:gdLst/>
              <a:ahLst/>
              <a:cxnLst/>
              <a:rect l="l" t="t" r="r" b="b"/>
              <a:pathLst>
                <a:path w="2976" h="2655" extrusionOk="0">
                  <a:moveTo>
                    <a:pt x="1274" y="1"/>
                  </a:moveTo>
                  <a:cubicBezTo>
                    <a:pt x="590" y="1"/>
                    <a:pt x="0" y="706"/>
                    <a:pt x="304" y="2027"/>
                  </a:cubicBezTo>
                  <a:cubicBezTo>
                    <a:pt x="403" y="2462"/>
                    <a:pt x="797" y="2654"/>
                    <a:pt x="1237" y="2654"/>
                  </a:cubicBezTo>
                  <a:cubicBezTo>
                    <a:pt x="2033" y="2654"/>
                    <a:pt x="2976" y="2026"/>
                    <a:pt x="2579" y="1072"/>
                  </a:cubicBezTo>
                  <a:cubicBezTo>
                    <a:pt x="2281" y="348"/>
                    <a:pt x="1754" y="1"/>
                    <a:pt x="1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8"/>
            <p:cNvSpPr/>
            <p:nvPr/>
          </p:nvSpPr>
          <p:spPr>
            <a:xfrm>
              <a:off x="1451600" y="1343925"/>
              <a:ext cx="347700" cy="351300"/>
            </a:xfrm>
            <a:custGeom>
              <a:avLst/>
              <a:gdLst/>
              <a:ahLst/>
              <a:cxnLst/>
              <a:rect l="l" t="t" r="r" b="b"/>
              <a:pathLst>
                <a:path w="13908" h="14052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9"/>
                    <a:pt x="4657" y="687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52"/>
                    <a:pt x="536" y="5772"/>
                    <a:pt x="259" y="6254"/>
                  </a:cubicBezTo>
                  <a:cubicBezTo>
                    <a:pt x="0" y="6700"/>
                    <a:pt x="322" y="7860"/>
                    <a:pt x="634" y="8636"/>
                  </a:cubicBezTo>
                  <a:cubicBezTo>
                    <a:pt x="765" y="8961"/>
                    <a:pt x="1072" y="9158"/>
                    <a:pt x="1407" y="9158"/>
                  </a:cubicBezTo>
                  <a:cubicBezTo>
                    <a:pt x="1458" y="9158"/>
                    <a:pt x="1510" y="9154"/>
                    <a:pt x="1562" y="9144"/>
                  </a:cubicBezTo>
                  <a:cubicBezTo>
                    <a:pt x="2739" y="8921"/>
                    <a:pt x="3828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6" y="8787"/>
                    <a:pt x="5629" y="9173"/>
                    <a:pt x="5603" y="9644"/>
                  </a:cubicBezTo>
                  <a:cubicBezTo>
                    <a:pt x="5558" y="10866"/>
                    <a:pt x="5451" y="12195"/>
                    <a:pt x="5639" y="13337"/>
                  </a:cubicBezTo>
                  <a:cubicBezTo>
                    <a:pt x="5701" y="13721"/>
                    <a:pt x="6031" y="14006"/>
                    <a:pt x="6415" y="14024"/>
                  </a:cubicBezTo>
                  <a:cubicBezTo>
                    <a:pt x="6809" y="14039"/>
                    <a:pt x="7223" y="14051"/>
                    <a:pt x="7646" y="14051"/>
                  </a:cubicBezTo>
                  <a:cubicBezTo>
                    <a:pt x="7978" y="14051"/>
                    <a:pt x="8316" y="14044"/>
                    <a:pt x="8654" y="14024"/>
                  </a:cubicBezTo>
                  <a:cubicBezTo>
                    <a:pt x="9064" y="14006"/>
                    <a:pt x="9394" y="13676"/>
                    <a:pt x="9421" y="13257"/>
                  </a:cubicBezTo>
                  <a:cubicBezTo>
                    <a:pt x="9501" y="12186"/>
                    <a:pt x="9412" y="10616"/>
                    <a:pt x="9243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5" y="8484"/>
                  </a:cubicBezTo>
                  <a:cubicBezTo>
                    <a:pt x="11098" y="8564"/>
                    <a:pt x="12124" y="8698"/>
                    <a:pt x="13043" y="8734"/>
                  </a:cubicBezTo>
                  <a:cubicBezTo>
                    <a:pt x="13053" y="8734"/>
                    <a:pt x="13064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73" y="7315"/>
                    <a:pt x="13783" y="6798"/>
                    <a:pt x="13694" y="6227"/>
                  </a:cubicBezTo>
                  <a:cubicBezTo>
                    <a:pt x="13632" y="5852"/>
                    <a:pt x="13337" y="5576"/>
                    <a:pt x="12972" y="5531"/>
                  </a:cubicBezTo>
                  <a:cubicBezTo>
                    <a:pt x="12085" y="5433"/>
                    <a:pt x="11114" y="5334"/>
                    <a:pt x="10224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2" y="5345"/>
                  </a:cubicBezTo>
                  <a:cubicBezTo>
                    <a:pt x="9278" y="5345"/>
                    <a:pt x="8912" y="4997"/>
                    <a:pt x="8904" y="4550"/>
                  </a:cubicBezTo>
                  <a:cubicBezTo>
                    <a:pt x="8859" y="3488"/>
                    <a:pt x="8752" y="2007"/>
                    <a:pt x="8636" y="785"/>
                  </a:cubicBezTo>
                  <a:cubicBezTo>
                    <a:pt x="8600" y="384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8"/>
            <p:cNvSpPr/>
            <p:nvPr/>
          </p:nvSpPr>
          <p:spPr>
            <a:xfrm>
              <a:off x="1222100" y="48511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17" y="1"/>
                  </a:moveTo>
                  <a:cubicBezTo>
                    <a:pt x="12090" y="1"/>
                    <a:pt x="12063" y="2"/>
                    <a:pt x="12035" y="5"/>
                  </a:cubicBezTo>
                  <a:cubicBezTo>
                    <a:pt x="10964" y="112"/>
                    <a:pt x="8880" y="126"/>
                    <a:pt x="6756" y="126"/>
                  </a:cubicBezTo>
                  <a:cubicBezTo>
                    <a:pt x="5964" y="126"/>
                    <a:pt x="5167" y="124"/>
                    <a:pt x="4414" y="124"/>
                  </a:cubicBezTo>
                  <a:cubicBezTo>
                    <a:pt x="2982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5" y="3099"/>
                    <a:pt x="1542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6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8"/>
            <p:cNvSpPr/>
            <p:nvPr/>
          </p:nvSpPr>
          <p:spPr>
            <a:xfrm>
              <a:off x="1154075" y="4494925"/>
              <a:ext cx="257750" cy="77375"/>
            </a:xfrm>
            <a:custGeom>
              <a:avLst/>
              <a:gdLst/>
              <a:ahLst/>
              <a:cxnLst/>
              <a:rect l="l" t="t" r="r" b="b"/>
              <a:pathLst>
                <a:path w="10310" h="3095" extrusionOk="0">
                  <a:moveTo>
                    <a:pt x="9149" y="0"/>
                  </a:moveTo>
                  <a:cubicBezTo>
                    <a:pt x="9127" y="0"/>
                    <a:pt x="9105" y="2"/>
                    <a:pt x="9082" y="5"/>
                  </a:cubicBezTo>
                  <a:cubicBezTo>
                    <a:pt x="8327" y="105"/>
                    <a:pt x="6898" y="123"/>
                    <a:pt x="5402" y="123"/>
                  </a:cubicBezTo>
                  <a:cubicBezTo>
                    <a:pt x="4619" y="123"/>
                    <a:pt x="3817" y="118"/>
                    <a:pt x="3084" y="118"/>
                  </a:cubicBezTo>
                  <a:cubicBezTo>
                    <a:pt x="2106" y="118"/>
                    <a:pt x="1251" y="126"/>
                    <a:pt x="723" y="165"/>
                  </a:cubicBezTo>
                  <a:cubicBezTo>
                    <a:pt x="456" y="183"/>
                    <a:pt x="224" y="433"/>
                    <a:pt x="152" y="781"/>
                  </a:cubicBezTo>
                  <a:cubicBezTo>
                    <a:pt x="45" y="1334"/>
                    <a:pt x="1" y="1959"/>
                    <a:pt x="81" y="2440"/>
                  </a:cubicBezTo>
                  <a:cubicBezTo>
                    <a:pt x="135" y="2824"/>
                    <a:pt x="402" y="3092"/>
                    <a:pt x="697" y="3092"/>
                  </a:cubicBezTo>
                  <a:cubicBezTo>
                    <a:pt x="895" y="3090"/>
                    <a:pt x="1113" y="3089"/>
                    <a:pt x="1346" y="3089"/>
                  </a:cubicBezTo>
                  <a:cubicBezTo>
                    <a:pt x="2012" y="3089"/>
                    <a:pt x="2803" y="3094"/>
                    <a:pt x="3634" y="3094"/>
                  </a:cubicBezTo>
                  <a:cubicBezTo>
                    <a:pt x="5738" y="3094"/>
                    <a:pt x="8102" y="3063"/>
                    <a:pt x="9377" y="2842"/>
                  </a:cubicBezTo>
                  <a:cubicBezTo>
                    <a:pt x="10309" y="2676"/>
                    <a:pt x="10067" y="0"/>
                    <a:pt x="9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8"/>
            <p:cNvSpPr/>
            <p:nvPr/>
          </p:nvSpPr>
          <p:spPr>
            <a:xfrm>
              <a:off x="1154075" y="4383875"/>
              <a:ext cx="257775" cy="77575"/>
            </a:xfrm>
            <a:custGeom>
              <a:avLst/>
              <a:gdLst/>
              <a:ahLst/>
              <a:cxnLst/>
              <a:rect l="l" t="t" r="r" b="b"/>
              <a:pathLst>
                <a:path w="10311" h="3103" extrusionOk="0">
                  <a:moveTo>
                    <a:pt x="9145" y="0"/>
                  </a:moveTo>
                  <a:cubicBezTo>
                    <a:pt x="9124" y="0"/>
                    <a:pt x="9104" y="2"/>
                    <a:pt x="9082" y="4"/>
                  </a:cubicBezTo>
                  <a:cubicBezTo>
                    <a:pt x="8277" y="111"/>
                    <a:pt x="6705" y="126"/>
                    <a:pt x="5102" y="126"/>
                  </a:cubicBezTo>
                  <a:cubicBezTo>
                    <a:pt x="4505" y="126"/>
                    <a:pt x="3903" y="124"/>
                    <a:pt x="3335" y="124"/>
                  </a:cubicBezTo>
                  <a:cubicBezTo>
                    <a:pt x="2253" y="124"/>
                    <a:pt x="1295" y="131"/>
                    <a:pt x="723" y="174"/>
                  </a:cubicBezTo>
                  <a:cubicBezTo>
                    <a:pt x="456" y="192"/>
                    <a:pt x="224" y="441"/>
                    <a:pt x="152" y="789"/>
                  </a:cubicBezTo>
                  <a:cubicBezTo>
                    <a:pt x="45" y="1342"/>
                    <a:pt x="1" y="1958"/>
                    <a:pt x="81" y="2449"/>
                  </a:cubicBezTo>
                  <a:cubicBezTo>
                    <a:pt x="135" y="2832"/>
                    <a:pt x="402" y="3100"/>
                    <a:pt x="697" y="3100"/>
                  </a:cubicBezTo>
                  <a:cubicBezTo>
                    <a:pt x="895" y="3098"/>
                    <a:pt x="1113" y="3098"/>
                    <a:pt x="1346" y="3098"/>
                  </a:cubicBezTo>
                  <a:cubicBezTo>
                    <a:pt x="2012" y="3098"/>
                    <a:pt x="2803" y="3103"/>
                    <a:pt x="3634" y="3103"/>
                  </a:cubicBezTo>
                  <a:cubicBezTo>
                    <a:pt x="5738" y="3103"/>
                    <a:pt x="8102" y="3071"/>
                    <a:pt x="9377" y="2850"/>
                  </a:cubicBezTo>
                  <a:cubicBezTo>
                    <a:pt x="10311" y="2684"/>
                    <a:pt x="10066" y="0"/>
                    <a:pt x="91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8"/>
            <p:cNvSpPr/>
            <p:nvPr/>
          </p:nvSpPr>
          <p:spPr>
            <a:xfrm>
              <a:off x="1854875" y="4305650"/>
              <a:ext cx="312450" cy="304025"/>
            </a:xfrm>
            <a:custGeom>
              <a:avLst/>
              <a:gdLst/>
              <a:ahLst/>
              <a:cxnLst/>
              <a:rect l="l" t="t" r="r" b="b"/>
              <a:pathLst>
                <a:path w="12498" h="12161" extrusionOk="0">
                  <a:moveTo>
                    <a:pt x="10508" y="0"/>
                  </a:moveTo>
                  <a:cubicBezTo>
                    <a:pt x="10259" y="0"/>
                    <a:pt x="10012" y="100"/>
                    <a:pt x="9830" y="287"/>
                  </a:cubicBezTo>
                  <a:cubicBezTo>
                    <a:pt x="7457" y="2687"/>
                    <a:pt x="2523" y="7460"/>
                    <a:pt x="703" y="9824"/>
                  </a:cubicBezTo>
                  <a:cubicBezTo>
                    <a:pt x="1" y="10738"/>
                    <a:pt x="1446" y="12161"/>
                    <a:pt x="2549" y="12161"/>
                  </a:cubicBezTo>
                  <a:cubicBezTo>
                    <a:pt x="2846" y="12161"/>
                    <a:pt x="3119" y="12058"/>
                    <a:pt x="3317" y="11813"/>
                  </a:cubicBezTo>
                  <a:cubicBezTo>
                    <a:pt x="4941" y="9833"/>
                    <a:pt x="10472" y="4596"/>
                    <a:pt x="12176" y="2696"/>
                  </a:cubicBezTo>
                  <a:cubicBezTo>
                    <a:pt x="12452" y="2384"/>
                    <a:pt x="12497" y="1938"/>
                    <a:pt x="12283" y="1581"/>
                  </a:cubicBezTo>
                  <a:cubicBezTo>
                    <a:pt x="11953" y="1019"/>
                    <a:pt x="11498" y="466"/>
                    <a:pt x="11016" y="154"/>
                  </a:cubicBezTo>
                  <a:cubicBezTo>
                    <a:pt x="10861" y="50"/>
                    <a:pt x="10684" y="0"/>
                    <a:pt x="105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8"/>
            <p:cNvSpPr/>
            <p:nvPr/>
          </p:nvSpPr>
          <p:spPr>
            <a:xfrm>
              <a:off x="1886325" y="4291650"/>
              <a:ext cx="85225" cy="76200"/>
            </a:xfrm>
            <a:custGeom>
              <a:avLst/>
              <a:gdLst/>
              <a:ahLst/>
              <a:cxnLst/>
              <a:rect l="l" t="t" r="r" b="b"/>
              <a:pathLst>
                <a:path w="3409" h="3048" extrusionOk="0">
                  <a:moveTo>
                    <a:pt x="1462" y="0"/>
                  </a:moveTo>
                  <a:cubicBezTo>
                    <a:pt x="677" y="0"/>
                    <a:pt x="1" y="809"/>
                    <a:pt x="346" y="2328"/>
                  </a:cubicBezTo>
                  <a:cubicBezTo>
                    <a:pt x="458" y="2827"/>
                    <a:pt x="910" y="3048"/>
                    <a:pt x="1414" y="3048"/>
                  </a:cubicBezTo>
                  <a:cubicBezTo>
                    <a:pt x="2326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8"/>
            <p:cNvSpPr/>
            <p:nvPr/>
          </p:nvSpPr>
          <p:spPr>
            <a:xfrm>
              <a:off x="2063400" y="4533525"/>
              <a:ext cx="85375" cy="76150"/>
            </a:xfrm>
            <a:custGeom>
              <a:avLst/>
              <a:gdLst/>
              <a:ahLst/>
              <a:cxnLst/>
              <a:rect l="l" t="t" r="r" b="b"/>
              <a:pathLst>
                <a:path w="3415" h="3046" extrusionOk="0">
                  <a:moveTo>
                    <a:pt x="1463" y="1"/>
                  </a:moveTo>
                  <a:cubicBezTo>
                    <a:pt x="678" y="1"/>
                    <a:pt x="1" y="812"/>
                    <a:pt x="347" y="2333"/>
                  </a:cubicBezTo>
                  <a:cubicBezTo>
                    <a:pt x="461" y="2827"/>
                    <a:pt x="913" y="3046"/>
                    <a:pt x="1417" y="3046"/>
                  </a:cubicBezTo>
                  <a:cubicBezTo>
                    <a:pt x="2331" y="3046"/>
                    <a:pt x="3415" y="2328"/>
                    <a:pt x="2961" y="1235"/>
                  </a:cubicBezTo>
                  <a:cubicBezTo>
                    <a:pt x="2619" y="400"/>
                    <a:pt x="2014" y="1"/>
                    <a:pt x="14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8"/>
            <p:cNvSpPr/>
            <p:nvPr/>
          </p:nvSpPr>
          <p:spPr>
            <a:xfrm>
              <a:off x="1851050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8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55" y="112"/>
                    <a:pt x="8870" y="126"/>
                    <a:pt x="6747" y="126"/>
                  </a:cubicBezTo>
                  <a:cubicBezTo>
                    <a:pt x="5956" y="126"/>
                    <a:pt x="5159" y="124"/>
                    <a:pt x="4407" y="124"/>
                  </a:cubicBezTo>
                  <a:cubicBezTo>
                    <a:pt x="2976" y="124"/>
                    <a:pt x="1709" y="132"/>
                    <a:pt x="955" y="174"/>
                  </a:cubicBezTo>
                  <a:cubicBezTo>
                    <a:pt x="589" y="192"/>
                    <a:pt x="285" y="442"/>
                    <a:pt x="196" y="790"/>
                  </a:cubicBezTo>
                  <a:cubicBezTo>
                    <a:pt x="54" y="1343"/>
                    <a:pt x="0" y="1958"/>
                    <a:pt x="98" y="2449"/>
                  </a:cubicBezTo>
                  <a:cubicBezTo>
                    <a:pt x="170" y="2833"/>
                    <a:pt x="517" y="3100"/>
                    <a:pt x="910" y="3100"/>
                  </a:cubicBezTo>
                  <a:cubicBezTo>
                    <a:pt x="1206" y="3099"/>
                    <a:pt x="1534" y="3098"/>
                    <a:pt x="1885" y="3098"/>
                  </a:cubicBezTo>
                  <a:cubicBezTo>
                    <a:pt x="2670" y="3098"/>
                    <a:pt x="3575" y="3101"/>
                    <a:pt x="4527" y="3101"/>
                  </a:cubicBezTo>
                  <a:cubicBezTo>
                    <a:pt x="7385" y="3101"/>
                    <a:pt x="10670" y="3073"/>
                    <a:pt x="12409" y="2851"/>
                  </a:cubicBezTo>
                  <a:cubicBezTo>
                    <a:pt x="13648" y="2685"/>
                    <a:pt x="13325" y="1"/>
                    <a:pt x="121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8"/>
            <p:cNvSpPr/>
            <p:nvPr/>
          </p:nvSpPr>
          <p:spPr>
            <a:xfrm>
              <a:off x="1980375" y="4762925"/>
              <a:ext cx="74275" cy="66375"/>
            </a:xfrm>
            <a:custGeom>
              <a:avLst/>
              <a:gdLst/>
              <a:ahLst/>
              <a:cxnLst/>
              <a:rect l="l" t="t" r="r" b="b"/>
              <a:pathLst>
                <a:path w="2971" h="2655" extrusionOk="0">
                  <a:moveTo>
                    <a:pt x="1273" y="0"/>
                  </a:moveTo>
                  <a:cubicBezTo>
                    <a:pt x="589" y="0"/>
                    <a:pt x="1" y="707"/>
                    <a:pt x="305" y="2033"/>
                  </a:cubicBezTo>
                  <a:cubicBezTo>
                    <a:pt x="403" y="2464"/>
                    <a:pt x="795" y="2654"/>
                    <a:pt x="1232" y="2654"/>
                  </a:cubicBezTo>
                  <a:cubicBezTo>
                    <a:pt x="2026" y="2654"/>
                    <a:pt x="2971" y="2028"/>
                    <a:pt x="2579" y="1078"/>
                  </a:cubicBezTo>
                  <a:cubicBezTo>
                    <a:pt x="2281" y="350"/>
                    <a:pt x="1754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8"/>
            <p:cNvSpPr/>
            <p:nvPr/>
          </p:nvSpPr>
          <p:spPr>
            <a:xfrm>
              <a:off x="2258500" y="4536675"/>
              <a:ext cx="347725" cy="351175"/>
            </a:xfrm>
            <a:custGeom>
              <a:avLst/>
              <a:gdLst/>
              <a:ahLst/>
              <a:cxnLst/>
              <a:rect l="l" t="t" r="r" b="b"/>
              <a:pathLst>
                <a:path w="13909" h="14047" extrusionOk="0">
                  <a:moveTo>
                    <a:pt x="6986" y="1"/>
                  </a:moveTo>
                  <a:cubicBezTo>
                    <a:pt x="6339" y="1"/>
                    <a:pt x="5672" y="52"/>
                    <a:pt x="5220" y="208"/>
                  </a:cubicBezTo>
                  <a:cubicBezTo>
                    <a:pt x="4872" y="333"/>
                    <a:pt x="4658" y="681"/>
                    <a:pt x="4684" y="1047"/>
                  </a:cubicBezTo>
                  <a:cubicBezTo>
                    <a:pt x="4791" y="2403"/>
                    <a:pt x="5452" y="4856"/>
                    <a:pt x="5300" y="5418"/>
                  </a:cubicBezTo>
                  <a:cubicBezTo>
                    <a:pt x="5184" y="5846"/>
                    <a:pt x="536" y="5766"/>
                    <a:pt x="268" y="6248"/>
                  </a:cubicBezTo>
                  <a:cubicBezTo>
                    <a:pt x="1" y="6703"/>
                    <a:pt x="331" y="7854"/>
                    <a:pt x="643" y="8639"/>
                  </a:cubicBezTo>
                  <a:cubicBezTo>
                    <a:pt x="773" y="8953"/>
                    <a:pt x="1075" y="9155"/>
                    <a:pt x="1406" y="9155"/>
                  </a:cubicBezTo>
                  <a:cubicBezTo>
                    <a:pt x="1460" y="9155"/>
                    <a:pt x="1515" y="9150"/>
                    <a:pt x="1571" y="9138"/>
                  </a:cubicBezTo>
                  <a:cubicBezTo>
                    <a:pt x="2748" y="8915"/>
                    <a:pt x="3837" y="8826"/>
                    <a:pt x="4756" y="8790"/>
                  </a:cubicBezTo>
                  <a:cubicBezTo>
                    <a:pt x="4771" y="8789"/>
                    <a:pt x="4786" y="8789"/>
                    <a:pt x="4801" y="8789"/>
                  </a:cubicBezTo>
                  <a:cubicBezTo>
                    <a:pt x="5262" y="8789"/>
                    <a:pt x="5629" y="9180"/>
                    <a:pt x="5612" y="9647"/>
                  </a:cubicBezTo>
                  <a:cubicBezTo>
                    <a:pt x="5567" y="10869"/>
                    <a:pt x="5452" y="12189"/>
                    <a:pt x="5648" y="13331"/>
                  </a:cubicBezTo>
                  <a:cubicBezTo>
                    <a:pt x="5710" y="13715"/>
                    <a:pt x="6040" y="14000"/>
                    <a:pt x="6424" y="14018"/>
                  </a:cubicBezTo>
                  <a:cubicBezTo>
                    <a:pt x="6847" y="14034"/>
                    <a:pt x="7292" y="14047"/>
                    <a:pt x="7745" y="14047"/>
                  </a:cubicBezTo>
                  <a:cubicBezTo>
                    <a:pt x="8046" y="14047"/>
                    <a:pt x="8351" y="14041"/>
                    <a:pt x="8654" y="14027"/>
                  </a:cubicBezTo>
                  <a:cubicBezTo>
                    <a:pt x="9073" y="14000"/>
                    <a:pt x="9395" y="13670"/>
                    <a:pt x="9430" y="13260"/>
                  </a:cubicBezTo>
                  <a:cubicBezTo>
                    <a:pt x="9502" y="12180"/>
                    <a:pt x="9421" y="10610"/>
                    <a:pt x="9252" y="9424"/>
                  </a:cubicBezTo>
                  <a:cubicBezTo>
                    <a:pt x="9184" y="8921"/>
                    <a:pt x="9571" y="8484"/>
                    <a:pt x="10064" y="8484"/>
                  </a:cubicBezTo>
                  <a:cubicBezTo>
                    <a:pt x="10087" y="8484"/>
                    <a:pt x="10111" y="8485"/>
                    <a:pt x="10135" y="8487"/>
                  </a:cubicBezTo>
                  <a:cubicBezTo>
                    <a:pt x="11107" y="8558"/>
                    <a:pt x="12133" y="8692"/>
                    <a:pt x="13052" y="8728"/>
                  </a:cubicBezTo>
                  <a:cubicBezTo>
                    <a:pt x="13063" y="8728"/>
                    <a:pt x="13073" y="8728"/>
                    <a:pt x="13083" y="8728"/>
                  </a:cubicBezTo>
                  <a:cubicBezTo>
                    <a:pt x="13542" y="8728"/>
                    <a:pt x="13908" y="8343"/>
                    <a:pt x="13900" y="7880"/>
                  </a:cubicBezTo>
                  <a:cubicBezTo>
                    <a:pt x="13882" y="7318"/>
                    <a:pt x="13793" y="6792"/>
                    <a:pt x="13703" y="6221"/>
                  </a:cubicBezTo>
                  <a:cubicBezTo>
                    <a:pt x="13641" y="5855"/>
                    <a:pt x="13347" y="5570"/>
                    <a:pt x="12981" y="5525"/>
                  </a:cubicBezTo>
                  <a:cubicBezTo>
                    <a:pt x="12103" y="5428"/>
                    <a:pt x="11143" y="5336"/>
                    <a:pt x="10260" y="5336"/>
                  </a:cubicBezTo>
                  <a:cubicBezTo>
                    <a:pt x="10094" y="5336"/>
                    <a:pt x="9930" y="5340"/>
                    <a:pt x="9769" y="5347"/>
                  </a:cubicBezTo>
                  <a:cubicBezTo>
                    <a:pt x="9758" y="5347"/>
                    <a:pt x="9747" y="5347"/>
                    <a:pt x="9736" y="5347"/>
                  </a:cubicBezTo>
                  <a:cubicBezTo>
                    <a:pt x="9287" y="5347"/>
                    <a:pt x="8921" y="4997"/>
                    <a:pt x="8904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10" y="378"/>
                    <a:pt x="8279" y="57"/>
                    <a:pt x="7878" y="30"/>
                  </a:cubicBezTo>
                  <a:cubicBezTo>
                    <a:pt x="7603" y="13"/>
                    <a:pt x="7297" y="1"/>
                    <a:pt x="69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8"/>
            <p:cNvSpPr/>
            <p:nvPr/>
          </p:nvSpPr>
          <p:spPr>
            <a:xfrm>
              <a:off x="236355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1" y="1"/>
                    <a:pt x="9139" y="88"/>
                    <a:pt x="8984" y="253"/>
                  </a:cubicBezTo>
                  <a:cubicBezTo>
                    <a:pt x="8253" y="1003"/>
                    <a:pt x="7467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31"/>
                    <a:pt x="2641" y="780"/>
                  </a:cubicBezTo>
                  <a:cubicBezTo>
                    <a:pt x="2503" y="691"/>
                    <a:pt x="2350" y="649"/>
                    <a:pt x="2199" y="649"/>
                  </a:cubicBezTo>
                  <a:cubicBezTo>
                    <a:pt x="1971" y="649"/>
                    <a:pt x="1746" y="745"/>
                    <a:pt x="1580" y="922"/>
                  </a:cubicBezTo>
                  <a:cubicBezTo>
                    <a:pt x="1026" y="1556"/>
                    <a:pt x="331" y="2448"/>
                    <a:pt x="117" y="3117"/>
                  </a:cubicBezTo>
                  <a:cubicBezTo>
                    <a:pt x="1" y="3465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12"/>
                  </a:cubicBezTo>
                  <a:cubicBezTo>
                    <a:pt x="4515" y="6560"/>
                    <a:pt x="1642" y="10147"/>
                    <a:pt x="1847" y="10655"/>
                  </a:cubicBezTo>
                  <a:cubicBezTo>
                    <a:pt x="2052" y="11137"/>
                    <a:pt x="3150" y="11574"/>
                    <a:pt x="3953" y="11806"/>
                  </a:cubicBezTo>
                  <a:cubicBezTo>
                    <a:pt x="4026" y="11827"/>
                    <a:pt x="4099" y="11837"/>
                    <a:pt x="4173" y="11837"/>
                  </a:cubicBezTo>
                  <a:cubicBezTo>
                    <a:pt x="4475" y="11837"/>
                    <a:pt x="4763" y="11665"/>
                    <a:pt x="4907" y="11378"/>
                  </a:cubicBezTo>
                  <a:cubicBezTo>
                    <a:pt x="5442" y="10325"/>
                    <a:pt x="6031" y="9415"/>
                    <a:pt x="6558" y="8675"/>
                  </a:cubicBezTo>
                  <a:cubicBezTo>
                    <a:pt x="6719" y="8446"/>
                    <a:pt x="6974" y="8326"/>
                    <a:pt x="7231" y="8326"/>
                  </a:cubicBezTo>
                  <a:cubicBezTo>
                    <a:pt x="7415" y="8326"/>
                    <a:pt x="7600" y="8387"/>
                    <a:pt x="7753" y="8514"/>
                  </a:cubicBezTo>
                  <a:cubicBezTo>
                    <a:pt x="8681" y="9290"/>
                    <a:pt x="9653" y="10182"/>
                    <a:pt x="10661" y="10726"/>
                  </a:cubicBezTo>
                  <a:cubicBezTo>
                    <a:pt x="10782" y="10790"/>
                    <a:pt x="10914" y="10821"/>
                    <a:pt x="11044" y="10821"/>
                  </a:cubicBezTo>
                  <a:cubicBezTo>
                    <a:pt x="11281" y="10821"/>
                    <a:pt x="11514" y="10720"/>
                    <a:pt x="11669" y="10530"/>
                  </a:cubicBezTo>
                  <a:cubicBezTo>
                    <a:pt x="12115" y="9995"/>
                    <a:pt x="12597" y="9406"/>
                    <a:pt x="13025" y="8782"/>
                  </a:cubicBezTo>
                  <a:cubicBezTo>
                    <a:pt x="13257" y="8443"/>
                    <a:pt x="13195" y="7988"/>
                    <a:pt x="12891" y="7711"/>
                  </a:cubicBezTo>
                  <a:cubicBezTo>
                    <a:pt x="12098" y="6997"/>
                    <a:pt x="10813" y="6114"/>
                    <a:pt x="9787" y="5534"/>
                  </a:cubicBezTo>
                  <a:cubicBezTo>
                    <a:pt x="9323" y="5276"/>
                    <a:pt x="9225" y="4660"/>
                    <a:pt x="9582" y="4268"/>
                  </a:cubicBezTo>
                  <a:cubicBezTo>
                    <a:pt x="10224" y="3554"/>
                    <a:pt x="10956" y="2831"/>
                    <a:pt x="11535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6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8"/>
            <p:cNvSpPr/>
            <p:nvPr/>
          </p:nvSpPr>
          <p:spPr>
            <a:xfrm>
              <a:off x="1478800" y="3984400"/>
              <a:ext cx="441175" cy="378250"/>
            </a:xfrm>
            <a:custGeom>
              <a:avLst/>
              <a:gdLst/>
              <a:ahLst/>
              <a:cxnLst/>
              <a:rect l="l" t="t" r="r" b="b"/>
              <a:pathLst>
                <a:path w="17647" h="15130" extrusionOk="0">
                  <a:moveTo>
                    <a:pt x="13770" y="0"/>
                  </a:moveTo>
                  <a:cubicBezTo>
                    <a:pt x="11890" y="0"/>
                    <a:pt x="9687" y="69"/>
                    <a:pt x="9145" y="291"/>
                  </a:cubicBezTo>
                  <a:cubicBezTo>
                    <a:pt x="8271" y="657"/>
                    <a:pt x="8074" y="7357"/>
                    <a:pt x="7432" y="11621"/>
                  </a:cubicBezTo>
                  <a:cubicBezTo>
                    <a:pt x="7409" y="11800"/>
                    <a:pt x="7266" y="11891"/>
                    <a:pt x="7122" y="11891"/>
                  </a:cubicBezTo>
                  <a:cubicBezTo>
                    <a:pt x="6993" y="11891"/>
                    <a:pt x="6863" y="11817"/>
                    <a:pt x="6816" y="11666"/>
                  </a:cubicBezTo>
                  <a:cubicBezTo>
                    <a:pt x="5969" y="8864"/>
                    <a:pt x="5773" y="7758"/>
                    <a:pt x="4666" y="5349"/>
                  </a:cubicBezTo>
                  <a:cubicBezTo>
                    <a:pt x="4515" y="5019"/>
                    <a:pt x="4176" y="4805"/>
                    <a:pt x="3801" y="4805"/>
                  </a:cubicBezTo>
                  <a:cubicBezTo>
                    <a:pt x="2392" y="4814"/>
                    <a:pt x="884" y="5233"/>
                    <a:pt x="224" y="6536"/>
                  </a:cubicBezTo>
                  <a:cubicBezTo>
                    <a:pt x="1" y="7178"/>
                    <a:pt x="233" y="7562"/>
                    <a:pt x="536" y="8026"/>
                  </a:cubicBezTo>
                  <a:cubicBezTo>
                    <a:pt x="640" y="8182"/>
                    <a:pt x="814" y="8265"/>
                    <a:pt x="990" y="8265"/>
                  </a:cubicBezTo>
                  <a:cubicBezTo>
                    <a:pt x="1116" y="8265"/>
                    <a:pt x="1244" y="8222"/>
                    <a:pt x="1348" y="8133"/>
                  </a:cubicBezTo>
                  <a:cubicBezTo>
                    <a:pt x="2008" y="7559"/>
                    <a:pt x="2814" y="7165"/>
                    <a:pt x="3247" y="7165"/>
                  </a:cubicBezTo>
                  <a:cubicBezTo>
                    <a:pt x="3399" y="7165"/>
                    <a:pt x="3505" y="7214"/>
                    <a:pt x="3542" y="7321"/>
                  </a:cubicBezTo>
                  <a:cubicBezTo>
                    <a:pt x="4238" y="9239"/>
                    <a:pt x="5139" y="13485"/>
                    <a:pt x="5728" y="14645"/>
                  </a:cubicBezTo>
                  <a:cubicBezTo>
                    <a:pt x="5887" y="14953"/>
                    <a:pt x="6559" y="15129"/>
                    <a:pt x="7253" y="15129"/>
                  </a:cubicBezTo>
                  <a:cubicBezTo>
                    <a:pt x="7965" y="15129"/>
                    <a:pt x="8700" y="14945"/>
                    <a:pt x="8931" y="14529"/>
                  </a:cubicBezTo>
                  <a:cubicBezTo>
                    <a:pt x="10403" y="11853"/>
                    <a:pt x="10358" y="6233"/>
                    <a:pt x="11107" y="2843"/>
                  </a:cubicBezTo>
                  <a:cubicBezTo>
                    <a:pt x="11206" y="2397"/>
                    <a:pt x="11598" y="2067"/>
                    <a:pt x="12053" y="2058"/>
                  </a:cubicBezTo>
                  <a:lnTo>
                    <a:pt x="14319" y="1995"/>
                  </a:lnTo>
                  <a:cubicBezTo>
                    <a:pt x="14819" y="2147"/>
                    <a:pt x="15068" y="2736"/>
                    <a:pt x="15184" y="3199"/>
                  </a:cubicBezTo>
                  <a:cubicBezTo>
                    <a:pt x="15262" y="3534"/>
                    <a:pt x="15570" y="3754"/>
                    <a:pt x="15912" y="3754"/>
                  </a:cubicBezTo>
                  <a:cubicBezTo>
                    <a:pt x="15925" y="3754"/>
                    <a:pt x="15938" y="3753"/>
                    <a:pt x="15952" y="3753"/>
                  </a:cubicBezTo>
                  <a:cubicBezTo>
                    <a:pt x="16255" y="3735"/>
                    <a:pt x="16594" y="3717"/>
                    <a:pt x="16888" y="3699"/>
                  </a:cubicBezTo>
                  <a:cubicBezTo>
                    <a:pt x="17317" y="3681"/>
                    <a:pt x="17647" y="3307"/>
                    <a:pt x="17602" y="2878"/>
                  </a:cubicBezTo>
                  <a:cubicBezTo>
                    <a:pt x="17513" y="2147"/>
                    <a:pt x="17272" y="1478"/>
                    <a:pt x="17040" y="978"/>
                  </a:cubicBezTo>
                  <a:cubicBezTo>
                    <a:pt x="16790" y="407"/>
                    <a:pt x="16228" y="41"/>
                    <a:pt x="15604" y="24"/>
                  </a:cubicBezTo>
                  <a:cubicBezTo>
                    <a:pt x="15100" y="9"/>
                    <a:pt x="14456" y="0"/>
                    <a:pt x="13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8"/>
            <p:cNvSpPr/>
            <p:nvPr/>
          </p:nvSpPr>
          <p:spPr>
            <a:xfrm>
              <a:off x="2029225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7" y="119"/>
                    <a:pt x="7001" y="119"/>
                  </a:cubicBezTo>
                  <a:cubicBezTo>
                    <a:pt x="6096" y="119"/>
                    <a:pt x="5177" y="116"/>
                    <a:pt x="4319" y="116"/>
                  </a:cubicBezTo>
                  <a:cubicBezTo>
                    <a:pt x="2926" y="116"/>
                    <a:pt x="1696" y="124"/>
                    <a:pt x="955" y="165"/>
                  </a:cubicBezTo>
                  <a:cubicBezTo>
                    <a:pt x="599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4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3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8"/>
            <p:cNvSpPr/>
            <p:nvPr/>
          </p:nvSpPr>
          <p:spPr>
            <a:xfrm>
              <a:off x="1961200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45" y="1"/>
                  </a:moveTo>
                  <a:cubicBezTo>
                    <a:pt x="9125" y="1"/>
                    <a:pt x="9104" y="2"/>
                    <a:pt x="9083" y="5"/>
                  </a:cubicBezTo>
                  <a:cubicBezTo>
                    <a:pt x="8301" y="109"/>
                    <a:pt x="6796" y="126"/>
                    <a:pt x="5242" y="126"/>
                  </a:cubicBezTo>
                  <a:cubicBezTo>
                    <a:pt x="4501" y="126"/>
                    <a:pt x="3749" y="122"/>
                    <a:pt x="3060" y="122"/>
                  </a:cubicBezTo>
                  <a:cubicBezTo>
                    <a:pt x="2090" y="122"/>
                    <a:pt x="1244" y="129"/>
                    <a:pt x="724" y="166"/>
                  </a:cubicBezTo>
                  <a:cubicBezTo>
                    <a:pt x="447" y="192"/>
                    <a:pt x="215" y="433"/>
                    <a:pt x="153" y="790"/>
                  </a:cubicBezTo>
                  <a:cubicBezTo>
                    <a:pt x="46" y="1334"/>
                    <a:pt x="1" y="1959"/>
                    <a:pt x="72" y="2449"/>
                  </a:cubicBezTo>
                  <a:cubicBezTo>
                    <a:pt x="134" y="2827"/>
                    <a:pt x="385" y="3092"/>
                    <a:pt x="682" y="3092"/>
                  </a:cubicBezTo>
                  <a:cubicBezTo>
                    <a:pt x="687" y="3092"/>
                    <a:pt x="692" y="3092"/>
                    <a:pt x="697" y="3092"/>
                  </a:cubicBezTo>
                  <a:cubicBezTo>
                    <a:pt x="802" y="3091"/>
                    <a:pt x="912" y="3091"/>
                    <a:pt x="1026" y="3091"/>
                  </a:cubicBezTo>
                  <a:cubicBezTo>
                    <a:pt x="1749" y="3091"/>
                    <a:pt x="2656" y="3098"/>
                    <a:pt x="3619" y="3098"/>
                  </a:cubicBezTo>
                  <a:cubicBezTo>
                    <a:pt x="5726" y="3098"/>
                    <a:pt x="8096" y="3063"/>
                    <a:pt x="9368" y="2842"/>
                  </a:cubicBezTo>
                  <a:cubicBezTo>
                    <a:pt x="10302" y="2685"/>
                    <a:pt x="10066" y="1"/>
                    <a:pt x="91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8"/>
            <p:cNvSpPr/>
            <p:nvPr/>
          </p:nvSpPr>
          <p:spPr>
            <a:xfrm>
              <a:off x="2661800" y="3241375"/>
              <a:ext cx="312650" cy="304150"/>
            </a:xfrm>
            <a:custGeom>
              <a:avLst/>
              <a:gdLst/>
              <a:ahLst/>
              <a:cxnLst/>
              <a:rect l="l" t="t" r="r" b="b"/>
              <a:pathLst>
                <a:path w="12506" h="12166" extrusionOk="0">
                  <a:moveTo>
                    <a:pt x="10516" y="0"/>
                  </a:moveTo>
                  <a:cubicBezTo>
                    <a:pt x="10268" y="0"/>
                    <a:pt x="10021" y="100"/>
                    <a:pt x="9838" y="287"/>
                  </a:cubicBezTo>
                  <a:cubicBezTo>
                    <a:pt x="7465" y="2687"/>
                    <a:pt x="2523" y="7460"/>
                    <a:pt x="712" y="9824"/>
                  </a:cubicBezTo>
                  <a:cubicBezTo>
                    <a:pt x="1" y="10739"/>
                    <a:pt x="1456" y="12165"/>
                    <a:pt x="2562" y="12165"/>
                  </a:cubicBezTo>
                  <a:cubicBezTo>
                    <a:pt x="2857" y="12165"/>
                    <a:pt x="3128" y="12063"/>
                    <a:pt x="3326" y="11822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93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4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8"/>
            <p:cNvSpPr/>
            <p:nvPr/>
          </p:nvSpPr>
          <p:spPr>
            <a:xfrm>
              <a:off x="2657950" y="3787050"/>
              <a:ext cx="341400" cy="77375"/>
            </a:xfrm>
            <a:custGeom>
              <a:avLst/>
              <a:gdLst/>
              <a:ahLst/>
              <a:cxnLst/>
              <a:rect l="l" t="t" r="r" b="b"/>
              <a:pathLst>
                <a:path w="13656" h="3095" extrusionOk="0">
                  <a:moveTo>
                    <a:pt x="12123" y="0"/>
                  </a:moveTo>
                  <a:cubicBezTo>
                    <a:pt x="12094" y="0"/>
                    <a:pt x="12065" y="2"/>
                    <a:pt x="12035" y="5"/>
                  </a:cubicBezTo>
                  <a:cubicBezTo>
                    <a:pt x="11005" y="103"/>
                    <a:pt x="9039" y="119"/>
                    <a:pt x="7003" y="119"/>
                  </a:cubicBezTo>
                  <a:cubicBezTo>
                    <a:pt x="6098" y="119"/>
                    <a:pt x="5179" y="116"/>
                    <a:pt x="4322" y="116"/>
                  </a:cubicBezTo>
                  <a:cubicBezTo>
                    <a:pt x="2929" y="116"/>
                    <a:pt x="1701" y="124"/>
                    <a:pt x="964" y="165"/>
                  </a:cubicBezTo>
                  <a:cubicBezTo>
                    <a:pt x="598" y="183"/>
                    <a:pt x="286" y="433"/>
                    <a:pt x="206" y="781"/>
                  </a:cubicBezTo>
                  <a:cubicBezTo>
                    <a:pt x="63" y="1334"/>
                    <a:pt x="0" y="1958"/>
                    <a:pt x="98" y="2440"/>
                  </a:cubicBezTo>
                  <a:cubicBezTo>
                    <a:pt x="179" y="2824"/>
                    <a:pt x="527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3" y="3094"/>
                    <a:pt x="4814" y="3094"/>
                  </a:cubicBezTo>
                  <a:cubicBezTo>
                    <a:pt x="7604" y="3094"/>
                    <a:pt x="10736" y="3063"/>
                    <a:pt x="12418" y="2842"/>
                  </a:cubicBezTo>
                  <a:cubicBezTo>
                    <a:pt x="13656" y="2676"/>
                    <a:pt x="13336" y="0"/>
                    <a:pt x="12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8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8"/>
            <p:cNvSpPr/>
            <p:nvPr/>
          </p:nvSpPr>
          <p:spPr>
            <a:xfrm>
              <a:off x="1256275" y="3469250"/>
              <a:ext cx="85450" cy="76250"/>
            </a:xfrm>
            <a:custGeom>
              <a:avLst/>
              <a:gdLst/>
              <a:ahLst/>
              <a:cxnLst/>
              <a:rect l="l" t="t" r="r" b="b"/>
              <a:pathLst>
                <a:path w="3418" h="3050" extrusionOk="0">
                  <a:moveTo>
                    <a:pt x="1464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61" y="2830"/>
                    <a:pt x="913" y="3050"/>
                    <a:pt x="1417" y="3050"/>
                  </a:cubicBezTo>
                  <a:cubicBezTo>
                    <a:pt x="2332" y="3050"/>
                    <a:pt x="3418" y="2328"/>
                    <a:pt x="2969" y="1235"/>
                  </a:cubicBezTo>
                  <a:cubicBezTo>
                    <a:pt x="2623" y="400"/>
                    <a:pt x="2017" y="1"/>
                    <a:pt x="14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8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8"/>
            <p:cNvSpPr/>
            <p:nvPr/>
          </p:nvSpPr>
          <p:spPr>
            <a:xfrm>
              <a:off x="1173250" y="3698750"/>
              <a:ext cx="74400" cy="66425"/>
            </a:xfrm>
            <a:custGeom>
              <a:avLst/>
              <a:gdLst/>
              <a:ahLst/>
              <a:cxnLst/>
              <a:rect l="l" t="t" r="r" b="b"/>
              <a:pathLst>
                <a:path w="2976" h="2657" extrusionOk="0">
                  <a:moveTo>
                    <a:pt x="1272" y="0"/>
                  </a:moveTo>
                  <a:cubicBezTo>
                    <a:pt x="588" y="0"/>
                    <a:pt x="1" y="704"/>
                    <a:pt x="304" y="2029"/>
                  </a:cubicBezTo>
                  <a:cubicBezTo>
                    <a:pt x="403" y="2464"/>
                    <a:pt x="797" y="2656"/>
                    <a:pt x="1237" y="2656"/>
                  </a:cubicBezTo>
                  <a:cubicBezTo>
                    <a:pt x="2033" y="2656"/>
                    <a:pt x="2976" y="2028"/>
                    <a:pt x="2579" y="1074"/>
                  </a:cubicBezTo>
                  <a:cubicBezTo>
                    <a:pt x="2281" y="349"/>
                    <a:pt x="1752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8"/>
            <p:cNvSpPr/>
            <p:nvPr/>
          </p:nvSpPr>
          <p:spPr>
            <a:xfrm>
              <a:off x="1173250" y="3890675"/>
              <a:ext cx="74425" cy="66375"/>
            </a:xfrm>
            <a:custGeom>
              <a:avLst/>
              <a:gdLst/>
              <a:ahLst/>
              <a:cxnLst/>
              <a:rect l="l" t="t" r="r" b="b"/>
              <a:pathLst>
                <a:path w="2977" h="2655" extrusionOk="0">
                  <a:moveTo>
                    <a:pt x="1273" y="0"/>
                  </a:moveTo>
                  <a:cubicBezTo>
                    <a:pt x="589" y="0"/>
                    <a:pt x="0" y="707"/>
                    <a:pt x="304" y="2033"/>
                  </a:cubicBezTo>
                  <a:cubicBezTo>
                    <a:pt x="402" y="2464"/>
                    <a:pt x="796" y="2654"/>
                    <a:pt x="1234" y="2654"/>
                  </a:cubicBezTo>
                  <a:cubicBezTo>
                    <a:pt x="2030" y="2654"/>
                    <a:pt x="2976" y="2028"/>
                    <a:pt x="2579" y="1078"/>
                  </a:cubicBezTo>
                  <a:cubicBezTo>
                    <a:pt x="2281" y="350"/>
                    <a:pt x="1753" y="0"/>
                    <a:pt x="12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8"/>
            <p:cNvSpPr/>
            <p:nvPr/>
          </p:nvSpPr>
          <p:spPr>
            <a:xfrm>
              <a:off x="1451600" y="3472475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5" y="1"/>
                    <a:pt x="5654" y="55"/>
                    <a:pt x="5210" y="214"/>
                  </a:cubicBezTo>
                  <a:cubicBezTo>
                    <a:pt x="4871" y="330"/>
                    <a:pt x="4657" y="678"/>
                    <a:pt x="4684" y="1044"/>
                  </a:cubicBezTo>
                  <a:cubicBezTo>
                    <a:pt x="4782" y="2400"/>
                    <a:pt x="5442" y="4853"/>
                    <a:pt x="5291" y="5424"/>
                  </a:cubicBezTo>
                  <a:cubicBezTo>
                    <a:pt x="5175" y="5843"/>
                    <a:pt x="536" y="5763"/>
                    <a:pt x="259" y="6245"/>
                  </a:cubicBezTo>
                  <a:cubicBezTo>
                    <a:pt x="0" y="6700"/>
                    <a:pt x="322" y="7851"/>
                    <a:pt x="634" y="8636"/>
                  </a:cubicBezTo>
                  <a:cubicBezTo>
                    <a:pt x="764" y="8950"/>
                    <a:pt x="1065" y="9152"/>
                    <a:pt x="1396" y="9152"/>
                  </a:cubicBezTo>
                  <a:cubicBezTo>
                    <a:pt x="1451" y="9152"/>
                    <a:pt x="1506" y="9147"/>
                    <a:pt x="1562" y="9135"/>
                  </a:cubicBezTo>
                  <a:cubicBezTo>
                    <a:pt x="2739" y="8912"/>
                    <a:pt x="3828" y="8823"/>
                    <a:pt x="4746" y="8787"/>
                  </a:cubicBezTo>
                  <a:cubicBezTo>
                    <a:pt x="4762" y="8786"/>
                    <a:pt x="4777" y="8786"/>
                    <a:pt x="4792" y="8786"/>
                  </a:cubicBezTo>
                  <a:cubicBezTo>
                    <a:pt x="5253" y="8786"/>
                    <a:pt x="5629" y="9177"/>
                    <a:pt x="5603" y="9644"/>
                  </a:cubicBezTo>
                  <a:cubicBezTo>
                    <a:pt x="5558" y="10866"/>
                    <a:pt x="5451" y="12186"/>
                    <a:pt x="5639" y="13337"/>
                  </a:cubicBezTo>
                  <a:cubicBezTo>
                    <a:pt x="5701" y="13721"/>
                    <a:pt x="6031" y="13997"/>
                    <a:pt x="6415" y="14015"/>
                  </a:cubicBezTo>
                  <a:cubicBezTo>
                    <a:pt x="6823" y="14036"/>
                    <a:pt x="7253" y="14050"/>
                    <a:pt x="7691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3997"/>
                    <a:pt x="9394" y="13667"/>
                    <a:pt x="9421" y="13257"/>
                  </a:cubicBezTo>
                  <a:cubicBezTo>
                    <a:pt x="9501" y="12177"/>
                    <a:pt x="9412" y="10607"/>
                    <a:pt x="9243" y="9430"/>
                  </a:cubicBezTo>
                  <a:cubicBezTo>
                    <a:pt x="9174" y="8927"/>
                    <a:pt x="9562" y="8481"/>
                    <a:pt x="10064" y="8481"/>
                  </a:cubicBezTo>
                  <a:cubicBezTo>
                    <a:pt x="10087" y="8481"/>
                    <a:pt x="10111" y="8482"/>
                    <a:pt x="10135" y="8484"/>
                  </a:cubicBezTo>
                  <a:cubicBezTo>
                    <a:pt x="11098" y="8555"/>
                    <a:pt x="12124" y="8698"/>
                    <a:pt x="13043" y="8725"/>
                  </a:cubicBezTo>
                  <a:cubicBezTo>
                    <a:pt x="13053" y="8725"/>
                    <a:pt x="13064" y="8725"/>
                    <a:pt x="13074" y="8725"/>
                  </a:cubicBezTo>
                  <a:cubicBezTo>
                    <a:pt x="13533" y="8725"/>
                    <a:pt x="13908" y="8340"/>
                    <a:pt x="13890" y="7877"/>
                  </a:cubicBezTo>
                  <a:cubicBezTo>
                    <a:pt x="13873" y="7315"/>
                    <a:pt x="13783" y="6789"/>
                    <a:pt x="13694" y="6218"/>
                  </a:cubicBezTo>
                  <a:cubicBezTo>
                    <a:pt x="13632" y="5852"/>
                    <a:pt x="13337" y="5567"/>
                    <a:pt x="12972" y="5531"/>
                  </a:cubicBezTo>
                  <a:cubicBezTo>
                    <a:pt x="12093" y="5426"/>
                    <a:pt x="11132" y="5334"/>
                    <a:pt x="10248" y="5334"/>
                  </a:cubicBezTo>
                  <a:cubicBezTo>
                    <a:pt x="10083" y="5334"/>
                    <a:pt x="9919" y="5337"/>
                    <a:pt x="9760" y="5344"/>
                  </a:cubicBezTo>
                  <a:cubicBezTo>
                    <a:pt x="9749" y="5344"/>
                    <a:pt x="9738" y="5344"/>
                    <a:pt x="9727" y="5344"/>
                  </a:cubicBezTo>
                  <a:cubicBezTo>
                    <a:pt x="9286" y="5344"/>
                    <a:pt x="8912" y="4994"/>
                    <a:pt x="8904" y="4550"/>
                  </a:cubicBezTo>
                  <a:cubicBezTo>
                    <a:pt x="8859" y="3479"/>
                    <a:pt x="8752" y="1998"/>
                    <a:pt x="8636" y="785"/>
                  </a:cubicBezTo>
                  <a:cubicBezTo>
                    <a:pt x="8600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8"/>
            <p:cNvSpPr/>
            <p:nvPr/>
          </p:nvSpPr>
          <p:spPr>
            <a:xfrm>
              <a:off x="347175" y="1191275"/>
              <a:ext cx="257550" cy="77525"/>
            </a:xfrm>
            <a:custGeom>
              <a:avLst/>
              <a:gdLst/>
              <a:ahLst/>
              <a:cxnLst/>
              <a:rect l="l" t="t" r="r" b="b"/>
              <a:pathLst>
                <a:path w="10302" h="3101" extrusionOk="0">
                  <a:moveTo>
                    <a:pt x="9136" y="0"/>
                  </a:moveTo>
                  <a:cubicBezTo>
                    <a:pt x="9115" y="0"/>
                    <a:pt x="9094" y="1"/>
                    <a:pt x="9073" y="4"/>
                  </a:cubicBezTo>
                  <a:cubicBezTo>
                    <a:pt x="8268" y="111"/>
                    <a:pt x="6696" y="126"/>
                    <a:pt x="5094" y="126"/>
                  </a:cubicBezTo>
                  <a:cubicBezTo>
                    <a:pt x="4497" y="126"/>
                    <a:pt x="3895" y="124"/>
                    <a:pt x="3328" y="124"/>
                  </a:cubicBezTo>
                  <a:cubicBezTo>
                    <a:pt x="2248" y="124"/>
                    <a:pt x="1292" y="131"/>
                    <a:pt x="723" y="174"/>
                  </a:cubicBezTo>
                  <a:cubicBezTo>
                    <a:pt x="446" y="192"/>
                    <a:pt x="214" y="441"/>
                    <a:pt x="143" y="789"/>
                  </a:cubicBezTo>
                  <a:cubicBezTo>
                    <a:pt x="45" y="1342"/>
                    <a:pt x="0" y="1958"/>
                    <a:pt x="72" y="2449"/>
                  </a:cubicBezTo>
                  <a:cubicBezTo>
                    <a:pt x="125" y="2832"/>
                    <a:pt x="393" y="3100"/>
                    <a:pt x="687" y="3100"/>
                  </a:cubicBezTo>
                  <a:cubicBezTo>
                    <a:pt x="913" y="3098"/>
                    <a:pt x="1162" y="3097"/>
                    <a:pt x="1429" y="3097"/>
                  </a:cubicBezTo>
                  <a:cubicBezTo>
                    <a:pt x="2000" y="3097"/>
                    <a:pt x="2655" y="3100"/>
                    <a:pt x="3344" y="3100"/>
                  </a:cubicBezTo>
                  <a:cubicBezTo>
                    <a:pt x="5519" y="3100"/>
                    <a:pt x="8041" y="3072"/>
                    <a:pt x="9367" y="2841"/>
                  </a:cubicBezTo>
                  <a:cubicBezTo>
                    <a:pt x="10301" y="2684"/>
                    <a:pt x="10057" y="0"/>
                    <a:pt x="91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8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8"/>
            <p:cNvSpPr/>
            <p:nvPr/>
          </p:nvSpPr>
          <p:spPr>
            <a:xfrm>
              <a:off x="671675" y="791800"/>
              <a:ext cx="441400" cy="378250"/>
            </a:xfrm>
            <a:custGeom>
              <a:avLst/>
              <a:gdLst/>
              <a:ahLst/>
              <a:cxnLst/>
              <a:rect l="l" t="t" r="r" b="b"/>
              <a:pathLst>
                <a:path w="17656" h="15130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48"/>
                    <a:pt x="8083" y="7357"/>
                    <a:pt x="7441" y="11621"/>
                  </a:cubicBezTo>
                  <a:cubicBezTo>
                    <a:pt x="7412" y="11796"/>
                    <a:pt x="7266" y="11888"/>
                    <a:pt x="7120" y="11888"/>
                  </a:cubicBezTo>
                  <a:cubicBezTo>
                    <a:pt x="6991" y="11888"/>
                    <a:pt x="6862" y="11816"/>
                    <a:pt x="6816" y="11665"/>
                  </a:cubicBezTo>
                  <a:cubicBezTo>
                    <a:pt x="5969" y="8864"/>
                    <a:pt x="5772" y="7758"/>
                    <a:pt x="4666" y="5349"/>
                  </a:cubicBezTo>
                  <a:cubicBezTo>
                    <a:pt x="4517" y="5026"/>
                    <a:pt x="4189" y="4805"/>
                    <a:pt x="3831" y="4805"/>
                  </a:cubicBezTo>
                  <a:cubicBezTo>
                    <a:pt x="3824" y="4805"/>
                    <a:pt x="3817" y="4805"/>
                    <a:pt x="3810" y="4805"/>
                  </a:cubicBezTo>
                  <a:cubicBezTo>
                    <a:pt x="2391" y="4814"/>
                    <a:pt x="884" y="5233"/>
                    <a:pt x="224" y="6527"/>
                  </a:cubicBezTo>
                  <a:cubicBezTo>
                    <a:pt x="1" y="7169"/>
                    <a:pt x="232" y="7562"/>
                    <a:pt x="536" y="8026"/>
                  </a:cubicBezTo>
                  <a:cubicBezTo>
                    <a:pt x="644" y="8181"/>
                    <a:pt x="816" y="8261"/>
                    <a:pt x="990" y="8261"/>
                  </a:cubicBezTo>
                  <a:cubicBezTo>
                    <a:pt x="1116" y="8261"/>
                    <a:pt x="1243" y="8219"/>
                    <a:pt x="1348" y="8133"/>
                  </a:cubicBezTo>
                  <a:cubicBezTo>
                    <a:pt x="2007" y="7559"/>
                    <a:pt x="2814" y="7165"/>
                    <a:pt x="3250" y="7165"/>
                  </a:cubicBezTo>
                  <a:cubicBezTo>
                    <a:pt x="3404" y="7165"/>
                    <a:pt x="3512" y="7214"/>
                    <a:pt x="3551" y="7321"/>
                  </a:cubicBezTo>
                  <a:cubicBezTo>
                    <a:pt x="4238" y="9230"/>
                    <a:pt x="5139" y="13485"/>
                    <a:pt x="5728" y="14645"/>
                  </a:cubicBezTo>
                  <a:cubicBezTo>
                    <a:pt x="5886" y="14953"/>
                    <a:pt x="6558" y="15129"/>
                    <a:pt x="7253" y="15129"/>
                  </a:cubicBezTo>
                  <a:cubicBezTo>
                    <a:pt x="7965" y="15129"/>
                    <a:pt x="8700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05" y="2388"/>
                    <a:pt x="11598" y="2066"/>
                    <a:pt x="12062" y="2049"/>
                  </a:cubicBezTo>
                  <a:lnTo>
                    <a:pt x="14319" y="1986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70" y="3526"/>
                    <a:pt x="15572" y="3753"/>
                    <a:pt x="15913" y="3753"/>
                  </a:cubicBezTo>
                  <a:cubicBezTo>
                    <a:pt x="15926" y="3753"/>
                    <a:pt x="15938" y="3753"/>
                    <a:pt x="15951" y="3753"/>
                  </a:cubicBezTo>
                  <a:cubicBezTo>
                    <a:pt x="16255" y="3735"/>
                    <a:pt x="16603" y="3717"/>
                    <a:pt x="16897" y="3699"/>
                  </a:cubicBezTo>
                  <a:cubicBezTo>
                    <a:pt x="17325" y="3672"/>
                    <a:pt x="17655" y="3298"/>
                    <a:pt x="17602" y="2878"/>
                  </a:cubicBezTo>
                  <a:cubicBezTo>
                    <a:pt x="17513" y="2147"/>
                    <a:pt x="17272" y="1478"/>
                    <a:pt x="17049" y="978"/>
                  </a:cubicBezTo>
                  <a:cubicBezTo>
                    <a:pt x="16790" y="407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8"/>
            <p:cNvSpPr/>
            <p:nvPr/>
          </p:nvSpPr>
          <p:spPr>
            <a:xfrm>
              <a:off x="-57625" y="77312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7" y="0"/>
                  </a:moveTo>
                  <a:cubicBezTo>
                    <a:pt x="9350" y="0"/>
                    <a:pt x="9135" y="87"/>
                    <a:pt x="8975" y="253"/>
                  </a:cubicBezTo>
                  <a:cubicBezTo>
                    <a:pt x="8253" y="994"/>
                    <a:pt x="7468" y="1841"/>
                    <a:pt x="6897" y="2653"/>
                  </a:cubicBezTo>
                  <a:cubicBezTo>
                    <a:pt x="6733" y="2881"/>
                    <a:pt x="6481" y="3004"/>
                    <a:pt x="6223" y="3004"/>
                  </a:cubicBezTo>
                  <a:cubicBezTo>
                    <a:pt x="6059" y="3004"/>
                    <a:pt x="5892" y="2954"/>
                    <a:pt x="5746" y="2849"/>
                  </a:cubicBezTo>
                  <a:cubicBezTo>
                    <a:pt x="4889" y="2234"/>
                    <a:pt x="3658" y="1422"/>
                    <a:pt x="2632" y="771"/>
                  </a:cubicBezTo>
                  <a:cubicBezTo>
                    <a:pt x="2498" y="685"/>
                    <a:pt x="2346" y="644"/>
                    <a:pt x="2196" y="644"/>
                  </a:cubicBezTo>
                  <a:cubicBezTo>
                    <a:pt x="1967" y="644"/>
                    <a:pt x="1741" y="739"/>
                    <a:pt x="1580" y="922"/>
                  </a:cubicBezTo>
                  <a:cubicBezTo>
                    <a:pt x="1027" y="1556"/>
                    <a:pt x="331" y="2448"/>
                    <a:pt x="117" y="3117"/>
                  </a:cubicBezTo>
                  <a:cubicBezTo>
                    <a:pt x="1" y="3456"/>
                    <a:pt x="143" y="3839"/>
                    <a:pt x="447" y="4036"/>
                  </a:cubicBezTo>
                  <a:cubicBezTo>
                    <a:pt x="1571" y="4776"/>
                    <a:pt x="3899" y="5740"/>
                    <a:pt x="4247" y="6203"/>
                  </a:cubicBezTo>
                  <a:cubicBezTo>
                    <a:pt x="4515" y="6551"/>
                    <a:pt x="1642" y="10147"/>
                    <a:pt x="1847" y="10655"/>
                  </a:cubicBezTo>
                  <a:cubicBezTo>
                    <a:pt x="2053" y="11128"/>
                    <a:pt x="3150" y="11574"/>
                    <a:pt x="3953" y="11797"/>
                  </a:cubicBezTo>
                  <a:cubicBezTo>
                    <a:pt x="4028" y="11818"/>
                    <a:pt x="4104" y="11829"/>
                    <a:pt x="4179" y="11829"/>
                  </a:cubicBezTo>
                  <a:cubicBezTo>
                    <a:pt x="4479" y="11829"/>
                    <a:pt x="4765" y="11663"/>
                    <a:pt x="4907" y="11378"/>
                  </a:cubicBezTo>
                  <a:cubicBezTo>
                    <a:pt x="5443" y="10316"/>
                    <a:pt x="6031" y="9415"/>
                    <a:pt x="6558" y="8666"/>
                  </a:cubicBezTo>
                  <a:cubicBezTo>
                    <a:pt x="6718" y="8443"/>
                    <a:pt x="6972" y="8325"/>
                    <a:pt x="7228" y="8325"/>
                  </a:cubicBezTo>
                  <a:cubicBezTo>
                    <a:pt x="7413" y="8325"/>
                    <a:pt x="7600" y="8387"/>
                    <a:pt x="7753" y="8514"/>
                  </a:cubicBezTo>
                  <a:cubicBezTo>
                    <a:pt x="8681" y="9290"/>
                    <a:pt x="9653" y="10173"/>
                    <a:pt x="10661" y="10726"/>
                  </a:cubicBezTo>
                  <a:cubicBezTo>
                    <a:pt x="10779" y="10788"/>
                    <a:pt x="10907" y="10818"/>
                    <a:pt x="11033" y="10818"/>
                  </a:cubicBezTo>
                  <a:cubicBezTo>
                    <a:pt x="11271" y="10818"/>
                    <a:pt x="11506" y="10713"/>
                    <a:pt x="11669" y="10521"/>
                  </a:cubicBezTo>
                  <a:cubicBezTo>
                    <a:pt x="12115" y="9995"/>
                    <a:pt x="12597" y="9397"/>
                    <a:pt x="13025" y="8782"/>
                  </a:cubicBezTo>
                  <a:cubicBezTo>
                    <a:pt x="13257" y="8443"/>
                    <a:pt x="13195" y="7979"/>
                    <a:pt x="12892" y="7711"/>
                  </a:cubicBezTo>
                  <a:cubicBezTo>
                    <a:pt x="12098" y="6997"/>
                    <a:pt x="10813" y="6114"/>
                    <a:pt x="9778" y="5525"/>
                  </a:cubicBezTo>
                  <a:cubicBezTo>
                    <a:pt x="9323" y="5267"/>
                    <a:pt x="9225" y="4651"/>
                    <a:pt x="9582" y="4268"/>
                  </a:cubicBezTo>
                  <a:cubicBezTo>
                    <a:pt x="10224" y="3545"/>
                    <a:pt x="10947" y="2831"/>
                    <a:pt x="11536" y="2127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1"/>
                  </a:cubicBezTo>
                  <a:cubicBezTo>
                    <a:pt x="9834" y="33"/>
                    <a:pt x="9700" y="0"/>
                    <a:pt x="95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8"/>
            <p:cNvSpPr/>
            <p:nvPr/>
          </p:nvSpPr>
          <p:spPr>
            <a:xfrm>
              <a:off x="347175" y="3319800"/>
              <a:ext cx="257500" cy="77375"/>
            </a:xfrm>
            <a:custGeom>
              <a:avLst/>
              <a:gdLst/>
              <a:ahLst/>
              <a:cxnLst/>
              <a:rect l="l" t="t" r="r" b="b"/>
              <a:pathLst>
                <a:path w="10300" h="3095" extrusionOk="0">
                  <a:moveTo>
                    <a:pt x="9140" y="1"/>
                  </a:moveTo>
                  <a:cubicBezTo>
                    <a:pt x="9118" y="1"/>
                    <a:pt x="9096" y="2"/>
                    <a:pt x="9073" y="5"/>
                  </a:cubicBezTo>
                  <a:cubicBezTo>
                    <a:pt x="8318" y="106"/>
                    <a:pt x="6889" y="123"/>
                    <a:pt x="5393" y="123"/>
                  </a:cubicBezTo>
                  <a:cubicBezTo>
                    <a:pt x="4611" y="123"/>
                    <a:pt x="3810" y="118"/>
                    <a:pt x="3078" y="118"/>
                  </a:cubicBezTo>
                  <a:cubicBezTo>
                    <a:pt x="2101" y="118"/>
                    <a:pt x="1247" y="127"/>
                    <a:pt x="723" y="166"/>
                  </a:cubicBezTo>
                  <a:cubicBezTo>
                    <a:pt x="446" y="184"/>
                    <a:pt x="214" y="433"/>
                    <a:pt x="143" y="781"/>
                  </a:cubicBezTo>
                  <a:cubicBezTo>
                    <a:pt x="45" y="1334"/>
                    <a:pt x="0" y="1959"/>
                    <a:pt x="72" y="2441"/>
                  </a:cubicBezTo>
                  <a:cubicBezTo>
                    <a:pt x="125" y="2824"/>
                    <a:pt x="393" y="3092"/>
                    <a:pt x="687" y="3092"/>
                  </a:cubicBezTo>
                  <a:cubicBezTo>
                    <a:pt x="887" y="3090"/>
                    <a:pt x="1105" y="3090"/>
                    <a:pt x="1338" y="3090"/>
                  </a:cubicBezTo>
                  <a:cubicBezTo>
                    <a:pt x="2007" y="3090"/>
                    <a:pt x="2799" y="3095"/>
                    <a:pt x="3631" y="3095"/>
                  </a:cubicBezTo>
                  <a:cubicBezTo>
                    <a:pt x="5736" y="3095"/>
                    <a:pt x="8099" y="3063"/>
                    <a:pt x="9367" y="2842"/>
                  </a:cubicBezTo>
                  <a:cubicBezTo>
                    <a:pt x="10300" y="2685"/>
                    <a:pt x="10058" y="1"/>
                    <a:pt x="91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8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8"/>
            <p:cNvSpPr/>
            <p:nvPr/>
          </p:nvSpPr>
          <p:spPr>
            <a:xfrm>
              <a:off x="671675" y="2920125"/>
              <a:ext cx="441400" cy="378275"/>
            </a:xfrm>
            <a:custGeom>
              <a:avLst/>
              <a:gdLst/>
              <a:ahLst/>
              <a:cxnLst/>
              <a:rect l="l" t="t" r="r" b="b"/>
              <a:pathLst>
                <a:path w="17656" h="15131" extrusionOk="0">
                  <a:moveTo>
                    <a:pt x="13777" y="0"/>
                  </a:moveTo>
                  <a:cubicBezTo>
                    <a:pt x="11895" y="0"/>
                    <a:pt x="9687" y="69"/>
                    <a:pt x="9145" y="291"/>
                  </a:cubicBezTo>
                  <a:cubicBezTo>
                    <a:pt x="8270" y="657"/>
                    <a:pt x="8083" y="7357"/>
                    <a:pt x="7441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9" y="8864"/>
                    <a:pt x="5772" y="7767"/>
                    <a:pt x="4666" y="5358"/>
                  </a:cubicBezTo>
                  <a:cubicBezTo>
                    <a:pt x="4515" y="5019"/>
                    <a:pt x="4176" y="4805"/>
                    <a:pt x="3810" y="4805"/>
                  </a:cubicBezTo>
                  <a:cubicBezTo>
                    <a:pt x="2391" y="4823"/>
                    <a:pt x="884" y="5233"/>
                    <a:pt x="224" y="6536"/>
                  </a:cubicBezTo>
                  <a:cubicBezTo>
                    <a:pt x="1" y="7178"/>
                    <a:pt x="232" y="7571"/>
                    <a:pt x="536" y="8026"/>
                  </a:cubicBezTo>
                  <a:cubicBezTo>
                    <a:pt x="644" y="8185"/>
                    <a:pt x="814" y="8268"/>
                    <a:pt x="987" y="8268"/>
                  </a:cubicBezTo>
                  <a:cubicBezTo>
                    <a:pt x="1114" y="8268"/>
                    <a:pt x="1242" y="8223"/>
                    <a:pt x="1348" y="8133"/>
                  </a:cubicBezTo>
                  <a:cubicBezTo>
                    <a:pt x="2005" y="7561"/>
                    <a:pt x="2808" y="7173"/>
                    <a:pt x="3246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38" y="9239"/>
                    <a:pt x="5139" y="13485"/>
                    <a:pt x="5728" y="14654"/>
                  </a:cubicBezTo>
                  <a:cubicBezTo>
                    <a:pt x="5886" y="14957"/>
                    <a:pt x="6554" y="15130"/>
                    <a:pt x="7246" y="15130"/>
                  </a:cubicBezTo>
                  <a:cubicBezTo>
                    <a:pt x="7960" y="15130"/>
                    <a:pt x="8699" y="14946"/>
                    <a:pt x="8930" y="14529"/>
                  </a:cubicBezTo>
                  <a:cubicBezTo>
                    <a:pt x="10402" y="11853"/>
                    <a:pt x="10358" y="6242"/>
                    <a:pt x="11107" y="2843"/>
                  </a:cubicBezTo>
                  <a:cubicBezTo>
                    <a:pt x="11205" y="2397"/>
                    <a:pt x="11598" y="2067"/>
                    <a:pt x="12062" y="2058"/>
                  </a:cubicBezTo>
                  <a:lnTo>
                    <a:pt x="14319" y="1995"/>
                  </a:lnTo>
                  <a:cubicBezTo>
                    <a:pt x="14818" y="2147"/>
                    <a:pt x="15068" y="2736"/>
                    <a:pt x="15184" y="3199"/>
                  </a:cubicBezTo>
                  <a:cubicBezTo>
                    <a:pt x="15269" y="3529"/>
                    <a:pt x="15561" y="3755"/>
                    <a:pt x="15895" y="3755"/>
                  </a:cubicBezTo>
                  <a:cubicBezTo>
                    <a:pt x="15914" y="3755"/>
                    <a:pt x="15933" y="3754"/>
                    <a:pt x="15951" y="3753"/>
                  </a:cubicBezTo>
                  <a:cubicBezTo>
                    <a:pt x="16255" y="3735"/>
                    <a:pt x="16603" y="3717"/>
                    <a:pt x="16897" y="3708"/>
                  </a:cubicBezTo>
                  <a:cubicBezTo>
                    <a:pt x="17325" y="3681"/>
                    <a:pt x="17655" y="3307"/>
                    <a:pt x="17602" y="2878"/>
                  </a:cubicBezTo>
                  <a:cubicBezTo>
                    <a:pt x="17513" y="2156"/>
                    <a:pt x="17272" y="1487"/>
                    <a:pt x="17049" y="978"/>
                  </a:cubicBezTo>
                  <a:cubicBezTo>
                    <a:pt x="16790" y="416"/>
                    <a:pt x="16228" y="41"/>
                    <a:pt x="15612" y="24"/>
                  </a:cubicBezTo>
                  <a:cubicBezTo>
                    <a:pt x="15109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8"/>
            <p:cNvSpPr/>
            <p:nvPr/>
          </p:nvSpPr>
          <p:spPr>
            <a:xfrm>
              <a:off x="-57625" y="2901550"/>
              <a:ext cx="331450" cy="295825"/>
            </a:xfrm>
            <a:custGeom>
              <a:avLst/>
              <a:gdLst/>
              <a:ahLst/>
              <a:cxnLst/>
              <a:rect l="l" t="t" r="r" b="b"/>
              <a:pathLst>
                <a:path w="13258" h="11833" extrusionOk="0">
                  <a:moveTo>
                    <a:pt x="9565" y="0"/>
                  </a:moveTo>
                  <a:cubicBezTo>
                    <a:pt x="9349" y="0"/>
                    <a:pt x="9135" y="84"/>
                    <a:pt x="8975" y="249"/>
                  </a:cubicBezTo>
                  <a:cubicBezTo>
                    <a:pt x="8253" y="999"/>
                    <a:pt x="7468" y="1837"/>
                    <a:pt x="6897" y="2658"/>
                  </a:cubicBezTo>
                  <a:cubicBezTo>
                    <a:pt x="6735" y="2884"/>
                    <a:pt x="6486" y="3003"/>
                    <a:pt x="6232" y="3003"/>
                  </a:cubicBezTo>
                  <a:cubicBezTo>
                    <a:pt x="6064" y="3003"/>
                    <a:pt x="5894" y="2951"/>
                    <a:pt x="5746" y="2845"/>
                  </a:cubicBezTo>
                  <a:cubicBezTo>
                    <a:pt x="4889" y="2230"/>
                    <a:pt x="3658" y="1427"/>
                    <a:pt x="2632" y="776"/>
                  </a:cubicBezTo>
                  <a:cubicBezTo>
                    <a:pt x="2498" y="687"/>
                    <a:pt x="2348" y="645"/>
                    <a:pt x="2198" y="645"/>
                  </a:cubicBezTo>
                  <a:cubicBezTo>
                    <a:pt x="1969" y="645"/>
                    <a:pt x="1742" y="744"/>
                    <a:pt x="1580" y="927"/>
                  </a:cubicBezTo>
                  <a:cubicBezTo>
                    <a:pt x="1027" y="1552"/>
                    <a:pt x="331" y="2444"/>
                    <a:pt x="117" y="3113"/>
                  </a:cubicBezTo>
                  <a:cubicBezTo>
                    <a:pt x="1" y="3461"/>
                    <a:pt x="143" y="3835"/>
                    <a:pt x="447" y="4032"/>
                  </a:cubicBezTo>
                  <a:cubicBezTo>
                    <a:pt x="1571" y="4772"/>
                    <a:pt x="3899" y="5745"/>
                    <a:pt x="4247" y="6208"/>
                  </a:cubicBezTo>
                  <a:cubicBezTo>
                    <a:pt x="4515" y="6556"/>
                    <a:pt x="1642" y="10143"/>
                    <a:pt x="1847" y="10651"/>
                  </a:cubicBezTo>
                  <a:cubicBezTo>
                    <a:pt x="2053" y="11133"/>
                    <a:pt x="3150" y="11579"/>
                    <a:pt x="3953" y="11802"/>
                  </a:cubicBezTo>
                  <a:cubicBezTo>
                    <a:pt x="4026" y="11823"/>
                    <a:pt x="4100" y="11833"/>
                    <a:pt x="4173" y="11833"/>
                  </a:cubicBezTo>
                  <a:cubicBezTo>
                    <a:pt x="4476" y="11833"/>
                    <a:pt x="4764" y="11663"/>
                    <a:pt x="4907" y="11383"/>
                  </a:cubicBezTo>
                  <a:cubicBezTo>
                    <a:pt x="5443" y="10321"/>
                    <a:pt x="6031" y="9411"/>
                    <a:pt x="6558" y="8671"/>
                  </a:cubicBezTo>
                  <a:cubicBezTo>
                    <a:pt x="6719" y="8442"/>
                    <a:pt x="6974" y="8322"/>
                    <a:pt x="7231" y="8322"/>
                  </a:cubicBezTo>
                  <a:cubicBezTo>
                    <a:pt x="7415" y="8322"/>
                    <a:pt x="7600" y="8383"/>
                    <a:pt x="7753" y="8510"/>
                  </a:cubicBezTo>
                  <a:cubicBezTo>
                    <a:pt x="8681" y="9286"/>
                    <a:pt x="9653" y="10178"/>
                    <a:pt x="10661" y="10722"/>
                  </a:cubicBezTo>
                  <a:cubicBezTo>
                    <a:pt x="10782" y="10786"/>
                    <a:pt x="10913" y="10817"/>
                    <a:pt x="11042" y="10817"/>
                  </a:cubicBezTo>
                  <a:cubicBezTo>
                    <a:pt x="11277" y="10817"/>
                    <a:pt x="11508" y="10716"/>
                    <a:pt x="11669" y="10526"/>
                  </a:cubicBezTo>
                  <a:cubicBezTo>
                    <a:pt x="12115" y="9991"/>
                    <a:pt x="12597" y="9402"/>
                    <a:pt x="13025" y="8778"/>
                  </a:cubicBezTo>
                  <a:cubicBezTo>
                    <a:pt x="13257" y="8439"/>
                    <a:pt x="13195" y="7984"/>
                    <a:pt x="12892" y="7707"/>
                  </a:cubicBezTo>
                  <a:cubicBezTo>
                    <a:pt x="12098" y="6993"/>
                    <a:pt x="10813" y="6110"/>
                    <a:pt x="9778" y="5530"/>
                  </a:cubicBezTo>
                  <a:cubicBezTo>
                    <a:pt x="9323" y="5272"/>
                    <a:pt x="9225" y="4656"/>
                    <a:pt x="9582" y="4264"/>
                  </a:cubicBezTo>
                  <a:cubicBezTo>
                    <a:pt x="10224" y="3550"/>
                    <a:pt x="10947" y="2827"/>
                    <a:pt x="11536" y="2132"/>
                  </a:cubicBezTo>
                  <a:cubicBezTo>
                    <a:pt x="11830" y="1775"/>
                    <a:pt x="11759" y="1230"/>
                    <a:pt x="11384" y="954"/>
                  </a:cubicBezTo>
                  <a:cubicBezTo>
                    <a:pt x="10929" y="624"/>
                    <a:pt x="10465" y="374"/>
                    <a:pt x="9957" y="98"/>
                  </a:cubicBezTo>
                  <a:cubicBezTo>
                    <a:pt x="9834" y="33"/>
                    <a:pt x="9699" y="0"/>
                    <a:pt x="9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8"/>
            <p:cNvSpPr/>
            <p:nvPr/>
          </p:nvSpPr>
          <p:spPr>
            <a:xfrm>
              <a:off x="240600" y="2177150"/>
              <a:ext cx="312675" cy="304125"/>
            </a:xfrm>
            <a:custGeom>
              <a:avLst/>
              <a:gdLst/>
              <a:ahLst/>
              <a:cxnLst/>
              <a:rect l="l" t="t" r="r" b="b"/>
              <a:pathLst>
                <a:path w="12507" h="12165" extrusionOk="0">
                  <a:moveTo>
                    <a:pt x="10523" y="1"/>
                  </a:moveTo>
                  <a:cubicBezTo>
                    <a:pt x="10271" y="1"/>
                    <a:pt x="10020" y="101"/>
                    <a:pt x="9830" y="285"/>
                  </a:cubicBezTo>
                  <a:cubicBezTo>
                    <a:pt x="7466" y="2685"/>
                    <a:pt x="2524" y="7458"/>
                    <a:pt x="704" y="9822"/>
                  </a:cubicBezTo>
                  <a:cubicBezTo>
                    <a:pt x="0" y="10743"/>
                    <a:pt x="1449" y="12164"/>
                    <a:pt x="2557" y="12164"/>
                  </a:cubicBezTo>
                  <a:cubicBezTo>
                    <a:pt x="2854" y="12164"/>
                    <a:pt x="3127" y="12062"/>
                    <a:pt x="3327" y="11820"/>
                  </a:cubicBezTo>
                  <a:cubicBezTo>
                    <a:pt x="4950" y="9831"/>
                    <a:pt x="10481" y="4594"/>
                    <a:pt x="12176" y="2694"/>
                  </a:cubicBezTo>
                  <a:cubicBezTo>
                    <a:pt x="12453" y="2391"/>
                    <a:pt x="12506" y="1936"/>
                    <a:pt x="12292" y="1579"/>
                  </a:cubicBezTo>
                  <a:cubicBezTo>
                    <a:pt x="11962" y="1017"/>
                    <a:pt x="11498" y="473"/>
                    <a:pt x="11026" y="152"/>
                  </a:cubicBezTo>
                  <a:cubicBezTo>
                    <a:pt x="10872" y="49"/>
                    <a:pt x="10697" y="1"/>
                    <a:pt x="105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8"/>
            <p:cNvSpPr/>
            <p:nvPr/>
          </p:nvSpPr>
          <p:spPr>
            <a:xfrm>
              <a:off x="272050" y="2163225"/>
              <a:ext cx="85475" cy="76150"/>
            </a:xfrm>
            <a:custGeom>
              <a:avLst/>
              <a:gdLst/>
              <a:ahLst/>
              <a:cxnLst/>
              <a:rect l="l" t="t" r="r" b="b"/>
              <a:pathLst>
                <a:path w="3419" h="3046" extrusionOk="0">
                  <a:moveTo>
                    <a:pt x="1465" y="0"/>
                  </a:moveTo>
                  <a:cubicBezTo>
                    <a:pt x="678" y="0"/>
                    <a:pt x="1" y="812"/>
                    <a:pt x="347" y="2332"/>
                  </a:cubicBezTo>
                  <a:cubicBezTo>
                    <a:pt x="461" y="2827"/>
                    <a:pt x="914" y="3046"/>
                    <a:pt x="1418" y="3046"/>
                  </a:cubicBezTo>
                  <a:cubicBezTo>
                    <a:pt x="2333" y="3046"/>
                    <a:pt x="3418" y="2327"/>
                    <a:pt x="2970" y="1235"/>
                  </a:cubicBezTo>
                  <a:cubicBezTo>
                    <a:pt x="2624" y="400"/>
                    <a:pt x="2017" y="0"/>
                    <a:pt x="1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8"/>
            <p:cNvSpPr/>
            <p:nvPr/>
          </p:nvSpPr>
          <p:spPr>
            <a:xfrm>
              <a:off x="449375" y="2405075"/>
              <a:ext cx="85200" cy="76225"/>
            </a:xfrm>
            <a:custGeom>
              <a:avLst/>
              <a:gdLst/>
              <a:ahLst/>
              <a:cxnLst/>
              <a:rect l="l" t="t" r="r" b="b"/>
              <a:pathLst>
                <a:path w="3408" h="3049" extrusionOk="0">
                  <a:moveTo>
                    <a:pt x="1461" y="0"/>
                  </a:moveTo>
                  <a:cubicBezTo>
                    <a:pt x="676" y="0"/>
                    <a:pt x="0" y="809"/>
                    <a:pt x="346" y="2329"/>
                  </a:cubicBezTo>
                  <a:cubicBezTo>
                    <a:pt x="457" y="2828"/>
                    <a:pt x="909" y="3048"/>
                    <a:pt x="1414" y="3048"/>
                  </a:cubicBezTo>
                  <a:cubicBezTo>
                    <a:pt x="2325" y="3048"/>
                    <a:pt x="3408" y="2328"/>
                    <a:pt x="2960" y="1231"/>
                  </a:cubicBezTo>
                  <a:cubicBezTo>
                    <a:pt x="2618" y="399"/>
                    <a:pt x="2013" y="0"/>
                    <a:pt x="14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8"/>
            <p:cNvSpPr/>
            <p:nvPr/>
          </p:nvSpPr>
          <p:spPr>
            <a:xfrm>
              <a:off x="236775" y="2722775"/>
              <a:ext cx="341225" cy="77375"/>
            </a:xfrm>
            <a:custGeom>
              <a:avLst/>
              <a:gdLst/>
              <a:ahLst/>
              <a:cxnLst/>
              <a:rect l="l" t="t" r="r" b="b"/>
              <a:pathLst>
                <a:path w="13649" h="3095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9000" y="125"/>
                    <a:pt x="6943" y="125"/>
                  </a:cubicBezTo>
                  <a:cubicBezTo>
                    <a:pt x="5963" y="125"/>
                    <a:pt x="4968" y="122"/>
                    <a:pt x="4054" y="122"/>
                  </a:cubicBezTo>
                  <a:cubicBezTo>
                    <a:pt x="2770" y="122"/>
                    <a:pt x="1648" y="129"/>
                    <a:pt x="955" y="165"/>
                  </a:cubicBezTo>
                  <a:cubicBezTo>
                    <a:pt x="598" y="183"/>
                    <a:pt x="286" y="433"/>
                    <a:pt x="197" y="790"/>
                  </a:cubicBezTo>
                  <a:cubicBezTo>
                    <a:pt x="63" y="1334"/>
                    <a:pt x="0" y="1958"/>
                    <a:pt x="99" y="2449"/>
                  </a:cubicBezTo>
                  <a:cubicBezTo>
                    <a:pt x="178" y="2826"/>
                    <a:pt x="516" y="3092"/>
                    <a:pt x="900" y="3092"/>
                  </a:cubicBezTo>
                  <a:cubicBezTo>
                    <a:pt x="907" y="3092"/>
                    <a:pt x="913" y="3091"/>
                    <a:pt x="919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1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8"/>
            <p:cNvSpPr/>
            <p:nvPr/>
          </p:nvSpPr>
          <p:spPr>
            <a:xfrm>
              <a:off x="366250" y="26345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3" y="1"/>
                  </a:moveTo>
                  <a:cubicBezTo>
                    <a:pt x="589" y="1"/>
                    <a:pt x="0" y="706"/>
                    <a:pt x="299" y="2027"/>
                  </a:cubicBezTo>
                  <a:cubicBezTo>
                    <a:pt x="397" y="2462"/>
                    <a:pt x="792" y="2654"/>
                    <a:pt x="1232" y="2654"/>
                  </a:cubicBezTo>
                  <a:cubicBezTo>
                    <a:pt x="2029" y="2654"/>
                    <a:pt x="2973" y="2026"/>
                    <a:pt x="2583" y="1072"/>
                  </a:cubicBezTo>
                  <a:cubicBezTo>
                    <a:pt x="2281" y="348"/>
                    <a:pt x="1754" y="1"/>
                    <a:pt x="1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8"/>
            <p:cNvSpPr/>
            <p:nvPr/>
          </p:nvSpPr>
          <p:spPr>
            <a:xfrm>
              <a:off x="366250" y="2826500"/>
              <a:ext cx="74350" cy="66425"/>
            </a:xfrm>
            <a:custGeom>
              <a:avLst/>
              <a:gdLst/>
              <a:ahLst/>
              <a:cxnLst/>
              <a:rect l="l" t="t" r="r" b="b"/>
              <a:pathLst>
                <a:path w="2974" h="2657" extrusionOk="0">
                  <a:moveTo>
                    <a:pt x="1271" y="0"/>
                  </a:moveTo>
                  <a:cubicBezTo>
                    <a:pt x="587" y="0"/>
                    <a:pt x="1" y="704"/>
                    <a:pt x="299" y="2029"/>
                  </a:cubicBezTo>
                  <a:cubicBezTo>
                    <a:pt x="397" y="2464"/>
                    <a:pt x="792" y="2656"/>
                    <a:pt x="1232" y="2656"/>
                  </a:cubicBezTo>
                  <a:cubicBezTo>
                    <a:pt x="2029" y="2656"/>
                    <a:pt x="2973" y="2028"/>
                    <a:pt x="2583" y="1074"/>
                  </a:cubicBezTo>
                  <a:cubicBezTo>
                    <a:pt x="2281" y="349"/>
                    <a:pt x="1752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8"/>
            <p:cNvSpPr/>
            <p:nvPr/>
          </p:nvSpPr>
          <p:spPr>
            <a:xfrm>
              <a:off x="644475" y="2408200"/>
              <a:ext cx="347700" cy="351275"/>
            </a:xfrm>
            <a:custGeom>
              <a:avLst/>
              <a:gdLst/>
              <a:ahLst/>
              <a:cxnLst/>
              <a:rect l="l" t="t" r="r" b="b"/>
              <a:pathLst>
                <a:path w="13908" h="14051" extrusionOk="0">
                  <a:moveTo>
                    <a:pt x="6940" y="1"/>
                  </a:moveTo>
                  <a:cubicBezTo>
                    <a:pt x="6304" y="1"/>
                    <a:pt x="5653" y="55"/>
                    <a:pt x="5210" y="214"/>
                  </a:cubicBezTo>
                  <a:cubicBezTo>
                    <a:pt x="4871" y="339"/>
                    <a:pt x="4657" y="678"/>
                    <a:pt x="4684" y="1044"/>
                  </a:cubicBezTo>
                  <a:cubicBezTo>
                    <a:pt x="4791" y="2400"/>
                    <a:pt x="5451" y="4853"/>
                    <a:pt x="5290" y="5424"/>
                  </a:cubicBezTo>
                  <a:cubicBezTo>
                    <a:pt x="5174" y="5852"/>
                    <a:pt x="535" y="5772"/>
                    <a:pt x="259" y="6245"/>
                  </a:cubicBezTo>
                  <a:cubicBezTo>
                    <a:pt x="0" y="6700"/>
                    <a:pt x="321" y="7851"/>
                    <a:pt x="642" y="8636"/>
                  </a:cubicBezTo>
                  <a:cubicBezTo>
                    <a:pt x="767" y="8954"/>
                    <a:pt x="1081" y="9158"/>
                    <a:pt x="1419" y="9158"/>
                  </a:cubicBezTo>
                  <a:cubicBezTo>
                    <a:pt x="1469" y="9158"/>
                    <a:pt x="1520" y="9153"/>
                    <a:pt x="1570" y="9144"/>
                  </a:cubicBezTo>
                  <a:cubicBezTo>
                    <a:pt x="2739" y="8912"/>
                    <a:pt x="3836" y="8832"/>
                    <a:pt x="4746" y="8787"/>
                  </a:cubicBezTo>
                  <a:cubicBezTo>
                    <a:pt x="4757" y="8787"/>
                    <a:pt x="4767" y="8787"/>
                    <a:pt x="4778" y="8787"/>
                  </a:cubicBezTo>
                  <a:cubicBezTo>
                    <a:pt x="5245" y="8787"/>
                    <a:pt x="5629" y="9173"/>
                    <a:pt x="5611" y="9644"/>
                  </a:cubicBezTo>
                  <a:cubicBezTo>
                    <a:pt x="5558" y="10866"/>
                    <a:pt x="5451" y="12186"/>
                    <a:pt x="5638" y="13337"/>
                  </a:cubicBezTo>
                  <a:cubicBezTo>
                    <a:pt x="5701" y="13721"/>
                    <a:pt x="6031" y="14006"/>
                    <a:pt x="6423" y="14015"/>
                  </a:cubicBezTo>
                  <a:cubicBezTo>
                    <a:pt x="6827" y="14036"/>
                    <a:pt x="7254" y="14050"/>
                    <a:pt x="7692" y="14050"/>
                  </a:cubicBezTo>
                  <a:cubicBezTo>
                    <a:pt x="8009" y="14050"/>
                    <a:pt x="8331" y="14043"/>
                    <a:pt x="8654" y="14024"/>
                  </a:cubicBezTo>
                  <a:cubicBezTo>
                    <a:pt x="9064" y="14006"/>
                    <a:pt x="9394" y="13667"/>
                    <a:pt x="9421" y="13257"/>
                  </a:cubicBezTo>
                  <a:cubicBezTo>
                    <a:pt x="9501" y="12177"/>
                    <a:pt x="9421" y="10616"/>
                    <a:pt x="9251" y="9430"/>
                  </a:cubicBezTo>
                  <a:cubicBezTo>
                    <a:pt x="9174" y="8923"/>
                    <a:pt x="9568" y="8482"/>
                    <a:pt x="10076" y="8482"/>
                  </a:cubicBezTo>
                  <a:cubicBezTo>
                    <a:pt x="10095" y="8482"/>
                    <a:pt x="10115" y="8483"/>
                    <a:pt x="10134" y="8484"/>
                  </a:cubicBezTo>
                  <a:cubicBezTo>
                    <a:pt x="11107" y="8564"/>
                    <a:pt x="12124" y="8698"/>
                    <a:pt x="13043" y="8734"/>
                  </a:cubicBezTo>
                  <a:cubicBezTo>
                    <a:pt x="13053" y="8734"/>
                    <a:pt x="13063" y="8734"/>
                    <a:pt x="13074" y="8734"/>
                  </a:cubicBezTo>
                  <a:cubicBezTo>
                    <a:pt x="13533" y="8734"/>
                    <a:pt x="13908" y="8349"/>
                    <a:pt x="13890" y="7886"/>
                  </a:cubicBezTo>
                  <a:cubicBezTo>
                    <a:pt x="13881" y="7315"/>
                    <a:pt x="13783" y="6798"/>
                    <a:pt x="13694" y="6218"/>
                  </a:cubicBezTo>
                  <a:cubicBezTo>
                    <a:pt x="13640" y="5852"/>
                    <a:pt x="13337" y="5567"/>
                    <a:pt x="12971" y="5531"/>
                  </a:cubicBezTo>
                  <a:cubicBezTo>
                    <a:pt x="12084" y="5433"/>
                    <a:pt x="11114" y="5334"/>
                    <a:pt x="10223" y="5334"/>
                  </a:cubicBezTo>
                  <a:cubicBezTo>
                    <a:pt x="10066" y="5334"/>
                    <a:pt x="9911" y="5337"/>
                    <a:pt x="9760" y="5344"/>
                  </a:cubicBezTo>
                  <a:cubicBezTo>
                    <a:pt x="9744" y="5345"/>
                    <a:pt x="9728" y="5345"/>
                    <a:pt x="9713" y="5345"/>
                  </a:cubicBezTo>
                  <a:cubicBezTo>
                    <a:pt x="9279" y="5345"/>
                    <a:pt x="8921" y="4989"/>
                    <a:pt x="8903" y="4550"/>
                  </a:cubicBezTo>
                  <a:cubicBezTo>
                    <a:pt x="8868" y="3488"/>
                    <a:pt x="8752" y="1998"/>
                    <a:pt x="8645" y="785"/>
                  </a:cubicBezTo>
                  <a:cubicBezTo>
                    <a:pt x="8609" y="375"/>
                    <a:pt x="8279" y="63"/>
                    <a:pt x="7869" y="36"/>
                  </a:cubicBezTo>
                  <a:cubicBezTo>
                    <a:pt x="7583" y="15"/>
                    <a:pt x="7263" y="1"/>
                    <a:pt x="6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8"/>
            <p:cNvSpPr/>
            <p:nvPr/>
          </p:nvSpPr>
          <p:spPr>
            <a:xfrm>
              <a:off x="749500" y="1837375"/>
              <a:ext cx="331450" cy="295725"/>
            </a:xfrm>
            <a:custGeom>
              <a:avLst/>
              <a:gdLst/>
              <a:ahLst/>
              <a:cxnLst/>
              <a:rect l="l" t="t" r="r" b="b"/>
              <a:pathLst>
                <a:path w="13258" h="11829" extrusionOk="0">
                  <a:moveTo>
                    <a:pt x="9564" y="1"/>
                  </a:moveTo>
                  <a:cubicBezTo>
                    <a:pt x="9348" y="1"/>
                    <a:pt x="9135" y="86"/>
                    <a:pt x="8976" y="245"/>
                  </a:cubicBezTo>
                  <a:cubicBezTo>
                    <a:pt x="8253" y="995"/>
                    <a:pt x="7468" y="1833"/>
                    <a:pt x="6888" y="2654"/>
                  </a:cubicBezTo>
                  <a:cubicBezTo>
                    <a:pt x="6731" y="2882"/>
                    <a:pt x="6478" y="3001"/>
                    <a:pt x="6221" y="3001"/>
                  </a:cubicBezTo>
                  <a:cubicBezTo>
                    <a:pt x="6056" y="3001"/>
                    <a:pt x="5889" y="2951"/>
                    <a:pt x="5746" y="2850"/>
                  </a:cubicBezTo>
                  <a:cubicBezTo>
                    <a:pt x="4890" y="2235"/>
                    <a:pt x="3659" y="1423"/>
                    <a:pt x="2633" y="772"/>
                  </a:cubicBezTo>
                  <a:cubicBezTo>
                    <a:pt x="2498" y="686"/>
                    <a:pt x="2346" y="645"/>
                    <a:pt x="2196" y="645"/>
                  </a:cubicBezTo>
                  <a:cubicBezTo>
                    <a:pt x="1967" y="645"/>
                    <a:pt x="1741" y="740"/>
                    <a:pt x="1580" y="923"/>
                  </a:cubicBezTo>
                  <a:cubicBezTo>
                    <a:pt x="1018" y="1557"/>
                    <a:pt x="331" y="2449"/>
                    <a:pt x="108" y="3118"/>
                  </a:cubicBezTo>
                  <a:cubicBezTo>
                    <a:pt x="1" y="3457"/>
                    <a:pt x="144" y="3831"/>
                    <a:pt x="447" y="4037"/>
                  </a:cubicBezTo>
                  <a:cubicBezTo>
                    <a:pt x="1571" y="4777"/>
                    <a:pt x="3891" y="5741"/>
                    <a:pt x="4247" y="6204"/>
                  </a:cubicBezTo>
                  <a:cubicBezTo>
                    <a:pt x="4506" y="6552"/>
                    <a:pt x="1634" y="10148"/>
                    <a:pt x="1848" y="10647"/>
                  </a:cubicBezTo>
                  <a:cubicBezTo>
                    <a:pt x="2044" y="11129"/>
                    <a:pt x="3141" y="11575"/>
                    <a:pt x="3944" y="11798"/>
                  </a:cubicBezTo>
                  <a:cubicBezTo>
                    <a:pt x="4019" y="11819"/>
                    <a:pt x="4095" y="11829"/>
                    <a:pt x="4169" y="11829"/>
                  </a:cubicBezTo>
                  <a:cubicBezTo>
                    <a:pt x="4476" y="11829"/>
                    <a:pt x="4764" y="11659"/>
                    <a:pt x="4908" y="11379"/>
                  </a:cubicBezTo>
                  <a:cubicBezTo>
                    <a:pt x="5443" y="10317"/>
                    <a:pt x="6032" y="9407"/>
                    <a:pt x="6558" y="8667"/>
                  </a:cubicBezTo>
                  <a:cubicBezTo>
                    <a:pt x="6718" y="8440"/>
                    <a:pt x="6968" y="8320"/>
                    <a:pt x="7220" y="8320"/>
                  </a:cubicBezTo>
                  <a:cubicBezTo>
                    <a:pt x="7404" y="8320"/>
                    <a:pt x="7590" y="8383"/>
                    <a:pt x="7744" y="8515"/>
                  </a:cubicBezTo>
                  <a:cubicBezTo>
                    <a:pt x="8681" y="9291"/>
                    <a:pt x="9645" y="10174"/>
                    <a:pt x="10662" y="10718"/>
                  </a:cubicBezTo>
                  <a:cubicBezTo>
                    <a:pt x="10782" y="10785"/>
                    <a:pt x="10912" y="10817"/>
                    <a:pt x="11042" y="10817"/>
                  </a:cubicBezTo>
                  <a:cubicBezTo>
                    <a:pt x="11277" y="10817"/>
                    <a:pt x="11509" y="10712"/>
                    <a:pt x="11670" y="10522"/>
                  </a:cubicBezTo>
                  <a:cubicBezTo>
                    <a:pt x="12116" y="9987"/>
                    <a:pt x="12597" y="9398"/>
                    <a:pt x="13026" y="8774"/>
                  </a:cubicBezTo>
                  <a:cubicBezTo>
                    <a:pt x="13258" y="8435"/>
                    <a:pt x="13195" y="7980"/>
                    <a:pt x="12892" y="7712"/>
                  </a:cubicBezTo>
                  <a:cubicBezTo>
                    <a:pt x="12089" y="6998"/>
                    <a:pt x="10813" y="6115"/>
                    <a:pt x="9778" y="5526"/>
                  </a:cubicBezTo>
                  <a:cubicBezTo>
                    <a:pt x="9323" y="5268"/>
                    <a:pt x="9225" y="4652"/>
                    <a:pt x="9573" y="4260"/>
                  </a:cubicBezTo>
                  <a:cubicBezTo>
                    <a:pt x="10224" y="3546"/>
                    <a:pt x="10947" y="2823"/>
                    <a:pt x="11527" y="2128"/>
                  </a:cubicBezTo>
                  <a:cubicBezTo>
                    <a:pt x="11830" y="1771"/>
                    <a:pt x="11759" y="1227"/>
                    <a:pt x="11384" y="950"/>
                  </a:cubicBezTo>
                  <a:cubicBezTo>
                    <a:pt x="10929" y="620"/>
                    <a:pt x="10465" y="379"/>
                    <a:pt x="9957" y="102"/>
                  </a:cubicBezTo>
                  <a:cubicBezTo>
                    <a:pt x="9834" y="34"/>
                    <a:pt x="9698" y="1"/>
                    <a:pt x="95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8"/>
            <p:cNvSpPr/>
            <p:nvPr/>
          </p:nvSpPr>
          <p:spPr>
            <a:xfrm>
              <a:off x="-135450" y="1855850"/>
              <a:ext cx="441375" cy="378350"/>
            </a:xfrm>
            <a:custGeom>
              <a:avLst/>
              <a:gdLst/>
              <a:ahLst/>
              <a:cxnLst/>
              <a:rect l="l" t="t" r="r" b="b"/>
              <a:pathLst>
                <a:path w="17655" h="15134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66"/>
                    <a:pt x="7440" y="11621"/>
                  </a:cubicBezTo>
                  <a:cubicBezTo>
                    <a:pt x="7412" y="11801"/>
                    <a:pt x="7266" y="11895"/>
                    <a:pt x="7120" y="11895"/>
                  </a:cubicBezTo>
                  <a:cubicBezTo>
                    <a:pt x="6991" y="11895"/>
                    <a:pt x="6862" y="11821"/>
                    <a:pt x="6816" y="11666"/>
                  </a:cubicBezTo>
                  <a:cubicBezTo>
                    <a:pt x="5968" y="8873"/>
                    <a:pt x="5772" y="7767"/>
                    <a:pt x="4666" y="5358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23"/>
                    <a:pt x="883" y="5233"/>
                    <a:pt x="232" y="6536"/>
                  </a:cubicBezTo>
                  <a:cubicBezTo>
                    <a:pt x="0" y="7178"/>
                    <a:pt x="232" y="7571"/>
                    <a:pt x="544" y="8026"/>
                  </a:cubicBezTo>
                  <a:cubicBezTo>
                    <a:pt x="647" y="8185"/>
                    <a:pt x="816" y="8268"/>
                    <a:pt x="988" y="8268"/>
                  </a:cubicBezTo>
                  <a:cubicBezTo>
                    <a:pt x="1114" y="8268"/>
                    <a:pt x="1242" y="8223"/>
                    <a:pt x="1347" y="8133"/>
                  </a:cubicBezTo>
                  <a:cubicBezTo>
                    <a:pt x="2012" y="7561"/>
                    <a:pt x="2811" y="7173"/>
                    <a:pt x="3247" y="7173"/>
                  </a:cubicBezTo>
                  <a:cubicBezTo>
                    <a:pt x="3402" y="7173"/>
                    <a:pt x="3511" y="7222"/>
                    <a:pt x="3551" y="7330"/>
                  </a:cubicBezTo>
                  <a:cubicBezTo>
                    <a:pt x="4247" y="9239"/>
                    <a:pt x="5139" y="13485"/>
                    <a:pt x="5736" y="14654"/>
                  </a:cubicBezTo>
                  <a:cubicBezTo>
                    <a:pt x="5890" y="14960"/>
                    <a:pt x="6554" y="15134"/>
                    <a:pt x="7244" y="15134"/>
                  </a:cubicBezTo>
                  <a:cubicBezTo>
                    <a:pt x="7960" y="15134"/>
                    <a:pt x="8703" y="14947"/>
                    <a:pt x="8930" y="14529"/>
                  </a:cubicBezTo>
                  <a:cubicBezTo>
                    <a:pt x="10402" y="11862"/>
                    <a:pt x="10358" y="6242"/>
                    <a:pt x="11107" y="2852"/>
                  </a:cubicBezTo>
                  <a:cubicBezTo>
                    <a:pt x="11214" y="2397"/>
                    <a:pt x="11598" y="2075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5"/>
                    <a:pt x="15571" y="3762"/>
                    <a:pt x="15913" y="3762"/>
                  </a:cubicBezTo>
                  <a:cubicBezTo>
                    <a:pt x="15925" y="3762"/>
                    <a:pt x="15938" y="3762"/>
                    <a:pt x="15951" y="3762"/>
                  </a:cubicBezTo>
                  <a:cubicBezTo>
                    <a:pt x="16263" y="3744"/>
                    <a:pt x="16602" y="3726"/>
                    <a:pt x="16897" y="3708"/>
                  </a:cubicBezTo>
                  <a:cubicBezTo>
                    <a:pt x="17325" y="3681"/>
                    <a:pt x="17655" y="3307"/>
                    <a:pt x="17601" y="2887"/>
                  </a:cubicBezTo>
                  <a:cubicBezTo>
                    <a:pt x="17512" y="2156"/>
                    <a:pt x="17280" y="1487"/>
                    <a:pt x="17048" y="987"/>
                  </a:cubicBezTo>
                  <a:cubicBezTo>
                    <a:pt x="16790" y="416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8"/>
            <p:cNvSpPr/>
            <p:nvPr/>
          </p:nvSpPr>
          <p:spPr>
            <a:xfrm>
              <a:off x="415200" y="16585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1" y="1"/>
                    <a:pt x="12054" y="2"/>
                    <a:pt x="12026" y="5"/>
                  </a:cubicBezTo>
                  <a:cubicBezTo>
                    <a:pt x="10987" y="109"/>
                    <a:pt x="8993" y="125"/>
                    <a:pt x="6936" y="125"/>
                  </a:cubicBezTo>
                  <a:cubicBezTo>
                    <a:pt x="5956" y="125"/>
                    <a:pt x="4961" y="122"/>
                    <a:pt x="4048" y="122"/>
                  </a:cubicBezTo>
                  <a:cubicBezTo>
                    <a:pt x="2766" y="122"/>
                    <a:pt x="1645" y="129"/>
                    <a:pt x="955" y="165"/>
                  </a:cubicBezTo>
                  <a:cubicBezTo>
                    <a:pt x="589" y="192"/>
                    <a:pt x="286" y="442"/>
                    <a:pt x="197" y="790"/>
                  </a:cubicBezTo>
                  <a:cubicBezTo>
                    <a:pt x="54" y="1334"/>
                    <a:pt x="0" y="1958"/>
                    <a:pt x="98" y="2449"/>
                  </a:cubicBezTo>
                  <a:cubicBezTo>
                    <a:pt x="170" y="2833"/>
                    <a:pt x="518" y="3100"/>
                    <a:pt x="910" y="3100"/>
                  </a:cubicBezTo>
                  <a:cubicBezTo>
                    <a:pt x="1208" y="3098"/>
                    <a:pt x="1537" y="3098"/>
                    <a:pt x="1891" y="3098"/>
                  </a:cubicBezTo>
                  <a:cubicBezTo>
                    <a:pt x="2646" y="3098"/>
                    <a:pt x="3513" y="3101"/>
                    <a:pt x="4427" y="3101"/>
                  </a:cubicBezTo>
                  <a:cubicBezTo>
                    <a:pt x="7307" y="3101"/>
                    <a:pt x="10651" y="3073"/>
                    <a:pt x="12409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8"/>
            <p:cNvSpPr/>
            <p:nvPr/>
          </p:nvSpPr>
          <p:spPr>
            <a:xfrm>
              <a:off x="347175" y="1302100"/>
              <a:ext cx="257550" cy="77550"/>
            </a:xfrm>
            <a:custGeom>
              <a:avLst/>
              <a:gdLst/>
              <a:ahLst/>
              <a:cxnLst/>
              <a:rect l="l" t="t" r="r" b="b"/>
              <a:pathLst>
                <a:path w="10302" h="3102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68" y="112"/>
                    <a:pt x="6696" y="127"/>
                    <a:pt x="5094" y="127"/>
                  </a:cubicBezTo>
                  <a:cubicBezTo>
                    <a:pt x="4497" y="127"/>
                    <a:pt x="3895" y="125"/>
                    <a:pt x="3328" y="125"/>
                  </a:cubicBezTo>
                  <a:cubicBezTo>
                    <a:pt x="2248" y="125"/>
                    <a:pt x="1292" y="132"/>
                    <a:pt x="723" y="174"/>
                  </a:cubicBezTo>
                  <a:cubicBezTo>
                    <a:pt x="446" y="192"/>
                    <a:pt x="214" y="442"/>
                    <a:pt x="143" y="790"/>
                  </a:cubicBezTo>
                  <a:cubicBezTo>
                    <a:pt x="45" y="1343"/>
                    <a:pt x="0" y="1959"/>
                    <a:pt x="72" y="2449"/>
                  </a:cubicBezTo>
                  <a:cubicBezTo>
                    <a:pt x="125" y="2833"/>
                    <a:pt x="393" y="3101"/>
                    <a:pt x="687" y="3101"/>
                  </a:cubicBezTo>
                  <a:cubicBezTo>
                    <a:pt x="911" y="3099"/>
                    <a:pt x="1158" y="3098"/>
                    <a:pt x="1423" y="3098"/>
                  </a:cubicBezTo>
                  <a:cubicBezTo>
                    <a:pt x="2015" y="3098"/>
                    <a:pt x="2699" y="3101"/>
                    <a:pt x="3418" y="3101"/>
                  </a:cubicBezTo>
                  <a:cubicBezTo>
                    <a:pt x="5575" y="3101"/>
                    <a:pt x="8056" y="3073"/>
                    <a:pt x="9367" y="2851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8"/>
            <p:cNvSpPr/>
            <p:nvPr/>
          </p:nvSpPr>
          <p:spPr>
            <a:xfrm>
              <a:off x="1047725" y="1112900"/>
              <a:ext cx="312450" cy="304100"/>
            </a:xfrm>
            <a:custGeom>
              <a:avLst/>
              <a:gdLst/>
              <a:ahLst/>
              <a:cxnLst/>
              <a:rect l="l" t="t" r="r" b="b"/>
              <a:pathLst>
                <a:path w="12498" h="12164" extrusionOk="0">
                  <a:moveTo>
                    <a:pt x="10526" y="0"/>
                  </a:moveTo>
                  <a:cubicBezTo>
                    <a:pt x="10274" y="0"/>
                    <a:pt x="10021" y="103"/>
                    <a:pt x="9830" y="293"/>
                  </a:cubicBezTo>
                  <a:cubicBezTo>
                    <a:pt x="7457" y="2684"/>
                    <a:pt x="2524" y="7457"/>
                    <a:pt x="704" y="9830"/>
                  </a:cubicBezTo>
                  <a:cubicBezTo>
                    <a:pt x="1" y="10744"/>
                    <a:pt x="1449" y="12163"/>
                    <a:pt x="2552" y="12163"/>
                  </a:cubicBezTo>
                  <a:cubicBezTo>
                    <a:pt x="2848" y="12163"/>
                    <a:pt x="3120" y="12061"/>
                    <a:pt x="3318" y="11819"/>
                  </a:cubicBezTo>
                  <a:cubicBezTo>
                    <a:pt x="4951" y="9830"/>
                    <a:pt x="10473" y="4593"/>
                    <a:pt x="12177" y="2702"/>
                  </a:cubicBezTo>
                  <a:cubicBezTo>
                    <a:pt x="12453" y="2390"/>
                    <a:pt x="12498" y="1935"/>
                    <a:pt x="12293" y="1578"/>
                  </a:cubicBezTo>
                  <a:cubicBezTo>
                    <a:pt x="11954" y="1025"/>
                    <a:pt x="11499" y="472"/>
                    <a:pt x="11026" y="151"/>
                  </a:cubicBezTo>
                  <a:cubicBezTo>
                    <a:pt x="10873" y="49"/>
                    <a:pt x="10700" y="0"/>
                    <a:pt x="10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8"/>
            <p:cNvSpPr/>
            <p:nvPr/>
          </p:nvSpPr>
          <p:spPr>
            <a:xfrm>
              <a:off x="1043900" y="1658500"/>
              <a:ext cx="341250" cy="77525"/>
            </a:xfrm>
            <a:custGeom>
              <a:avLst/>
              <a:gdLst/>
              <a:ahLst/>
              <a:cxnLst/>
              <a:rect l="l" t="t" r="r" b="b"/>
              <a:pathLst>
                <a:path w="13650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91" y="109"/>
                    <a:pt x="8998" y="125"/>
                    <a:pt x="6940" y="125"/>
                  </a:cubicBezTo>
                  <a:cubicBezTo>
                    <a:pt x="5959" y="125"/>
                    <a:pt x="4964" y="122"/>
                    <a:pt x="4050" y="122"/>
                  </a:cubicBezTo>
                  <a:cubicBezTo>
                    <a:pt x="2767" y="122"/>
                    <a:pt x="1646" y="129"/>
                    <a:pt x="955" y="165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54" y="1334"/>
                    <a:pt x="1" y="1958"/>
                    <a:pt x="99" y="2449"/>
                  </a:cubicBezTo>
                  <a:cubicBezTo>
                    <a:pt x="179" y="2833"/>
                    <a:pt x="527" y="3100"/>
                    <a:pt x="920" y="3100"/>
                  </a:cubicBezTo>
                  <a:cubicBezTo>
                    <a:pt x="1217" y="3098"/>
                    <a:pt x="1547" y="3098"/>
                    <a:pt x="1900" y="3098"/>
                  </a:cubicBezTo>
                  <a:cubicBezTo>
                    <a:pt x="2655" y="3098"/>
                    <a:pt x="3521" y="3101"/>
                    <a:pt x="4434" y="3101"/>
                  </a:cubicBezTo>
                  <a:cubicBezTo>
                    <a:pt x="7311" y="3101"/>
                    <a:pt x="10651" y="3073"/>
                    <a:pt x="12410" y="2842"/>
                  </a:cubicBezTo>
                  <a:cubicBezTo>
                    <a:pt x="13649" y="2684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8"/>
            <p:cNvSpPr/>
            <p:nvPr/>
          </p:nvSpPr>
          <p:spPr>
            <a:xfrm>
              <a:off x="240625" y="4305650"/>
              <a:ext cx="312650" cy="304025"/>
            </a:xfrm>
            <a:custGeom>
              <a:avLst/>
              <a:gdLst/>
              <a:ahLst/>
              <a:cxnLst/>
              <a:rect l="l" t="t" r="r" b="b"/>
              <a:pathLst>
                <a:path w="12506" h="12161" extrusionOk="0">
                  <a:moveTo>
                    <a:pt x="10516" y="0"/>
                  </a:moveTo>
                  <a:cubicBezTo>
                    <a:pt x="10266" y="0"/>
                    <a:pt x="10017" y="100"/>
                    <a:pt x="9829" y="287"/>
                  </a:cubicBezTo>
                  <a:cubicBezTo>
                    <a:pt x="7465" y="2687"/>
                    <a:pt x="2523" y="7460"/>
                    <a:pt x="703" y="9824"/>
                  </a:cubicBezTo>
                  <a:cubicBezTo>
                    <a:pt x="0" y="10738"/>
                    <a:pt x="1446" y="12161"/>
                    <a:pt x="2553" y="12161"/>
                  </a:cubicBezTo>
                  <a:cubicBezTo>
                    <a:pt x="2851" y="12161"/>
                    <a:pt x="3125" y="12058"/>
                    <a:pt x="3326" y="11813"/>
                  </a:cubicBezTo>
                  <a:cubicBezTo>
                    <a:pt x="4949" y="9833"/>
                    <a:pt x="10480" y="4596"/>
                    <a:pt x="12175" y="2696"/>
                  </a:cubicBezTo>
                  <a:cubicBezTo>
                    <a:pt x="12452" y="2384"/>
                    <a:pt x="12505" y="1938"/>
                    <a:pt x="12291" y="1581"/>
                  </a:cubicBezTo>
                  <a:cubicBezTo>
                    <a:pt x="11961" y="1019"/>
                    <a:pt x="11497" y="466"/>
                    <a:pt x="11025" y="154"/>
                  </a:cubicBezTo>
                  <a:cubicBezTo>
                    <a:pt x="10869" y="50"/>
                    <a:pt x="10692" y="0"/>
                    <a:pt x="10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8"/>
            <p:cNvSpPr/>
            <p:nvPr/>
          </p:nvSpPr>
          <p:spPr>
            <a:xfrm>
              <a:off x="272075" y="4291650"/>
              <a:ext cx="85425" cy="76200"/>
            </a:xfrm>
            <a:custGeom>
              <a:avLst/>
              <a:gdLst/>
              <a:ahLst/>
              <a:cxnLst/>
              <a:rect l="l" t="t" r="r" b="b"/>
              <a:pathLst>
                <a:path w="3417" h="3048" extrusionOk="0">
                  <a:moveTo>
                    <a:pt x="1463" y="0"/>
                  </a:moveTo>
                  <a:cubicBezTo>
                    <a:pt x="676" y="0"/>
                    <a:pt x="0" y="809"/>
                    <a:pt x="346" y="2328"/>
                  </a:cubicBezTo>
                  <a:cubicBezTo>
                    <a:pt x="460" y="2827"/>
                    <a:pt x="914" y="3048"/>
                    <a:pt x="1420" y="3048"/>
                  </a:cubicBezTo>
                  <a:cubicBezTo>
                    <a:pt x="2334" y="3048"/>
                    <a:pt x="3417" y="2328"/>
                    <a:pt x="2969" y="1231"/>
                  </a:cubicBezTo>
                  <a:cubicBezTo>
                    <a:pt x="2623" y="399"/>
                    <a:pt x="2015" y="0"/>
                    <a:pt x="14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8"/>
            <p:cNvSpPr/>
            <p:nvPr/>
          </p:nvSpPr>
          <p:spPr>
            <a:xfrm>
              <a:off x="449375" y="4533525"/>
              <a:ext cx="85225" cy="76150"/>
            </a:xfrm>
            <a:custGeom>
              <a:avLst/>
              <a:gdLst/>
              <a:ahLst/>
              <a:cxnLst/>
              <a:rect l="l" t="t" r="r" b="b"/>
              <a:pathLst>
                <a:path w="3409" h="3046" extrusionOk="0">
                  <a:moveTo>
                    <a:pt x="1462" y="1"/>
                  </a:moveTo>
                  <a:cubicBezTo>
                    <a:pt x="677" y="1"/>
                    <a:pt x="0" y="812"/>
                    <a:pt x="346" y="2333"/>
                  </a:cubicBezTo>
                  <a:cubicBezTo>
                    <a:pt x="457" y="2827"/>
                    <a:pt x="908" y="3046"/>
                    <a:pt x="1411" y="3046"/>
                  </a:cubicBezTo>
                  <a:cubicBezTo>
                    <a:pt x="2323" y="3046"/>
                    <a:pt x="3408" y="2328"/>
                    <a:pt x="2960" y="1235"/>
                  </a:cubicBezTo>
                  <a:cubicBezTo>
                    <a:pt x="2618" y="400"/>
                    <a:pt x="2013" y="1"/>
                    <a:pt x="14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8"/>
            <p:cNvSpPr/>
            <p:nvPr/>
          </p:nvSpPr>
          <p:spPr>
            <a:xfrm>
              <a:off x="236775" y="4851100"/>
              <a:ext cx="341225" cy="77525"/>
            </a:xfrm>
            <a:custGeom>
              <a:avLst/>
              <a:gdLst/>
              <a:ahLst/>
              <a:cxnLst/>
              <a:rect l="l" t="t" r="r" b="b"/>
              <a:pathLst>
                <a:path w="13649" h="3101" extrusionOk="0">
                  <a:moveTo>
                    <a:pt x="12109" y="1"/>
                  </a:moveTo>
                  <a:cubicBezTo>
                    <a:pt x="12082" y="1"/>
                    <a:pt x="12054" y="2"/>
                    <a:pt x="12026" y="5"/>
                  </a:cubicBezTo>
                  <a:cubicBezTo>
                    <a:pt x="10960" y="112"/>
                    <a:pt x="8877" y="126"/>
                    <a:pt x="6754" y="126"/>
                  </a:cubicBezTo>
                  <a:cubicBezTo>
                    <a:pt x="5963" y="126"/>
                    <a:pt x="5166" y="124"/>
                    <a:pt x="4414" y="124"/>
                  </a:cubicBezTo>
                  <a:cubicBezTo>
                    <a:pt x="2981" y="124"/>
                    <a:pt x="1712" y="132"/>
                    <a:pt x="955" y="174"/>
                  </a:cubicBezTo>
                  <a:cubicBezTo>
                    <a:pt x="598" y="192"/>
                    <a:pt x="286" y="442"/>
                    <a:pt x="197" y="790"/>
                  </a:cubicBezTo>
                  <a:cubicBezTo>
                    <a:pt x="63" y="1343"/>
                    <a:pt x="0" y="1958"/>
                    <a:pt x="99" y="2449"/>
                  </a:cubicBezTo>
                  <a:cubicBezTo>
                    <a:pt x="179" y="2833"/>
                    <a:pt x="527" y="3100"/>
                    <a:pt x="919" y="3100"/>
                  </a:cubicBezTo>
                  <a:cubicBezTo>
                    <a:pt x="1215" y="3099"/>
                    <a:pt x="1541" y="3098"/>
                    <a:pt x="1892" y="3098"/>
                  </a:cubicBezTo>
                  <a:cubicBezTo>
                    <a:pt x="2675" y="3098"/>
                    <a:pt x="3579" y="3101"/>
                    <a:pt x="4530" y="3101"/>
                  </a:cubicBezTo>
                  <a:cubicBezTo>
                    <a:pt x="7385" y="3101"/>
                    <a:pt x="10671" y="3073"/>
                    <a:pt x="12410" y="2851"/>
                  </a:cubicBezTo>
                  <a:cubicBezTo>
                    <a:pt x="13649" y="2685"/>
                    <a:pt x="13326" y="1"/>
                    <a:pt x="1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8"/>
            <p:cNvSpPr/>
            <p:nvPr/>
          </p:nvSpPr>
          <p:spPr>
            <a:xfrm>
              <a:off x="366250" y="4762925"/>
              <a:ext cx="74350" cy="66375"/>
            </a:xfrm>
            <a:custGeom>
              <a:avLst/>
              <a:gdLst/>
              <a:ahLst/>
              <a:cxnLst/>
              <a:rect l="l" t="t" r="r" b="b"/>
              <a:pathLst>
                <a:path w="2974" h="2655" extrusionOk="0">
                  <a:moveTo>
                    <a:pt x="1272" y="0"/>
                  </a:moveTo>
                  <a:cubicBezTo>
                    <a:pt x="588" y="0"/>
                    <a:pt x="0" y="707"/>
                    <a:pt x="299" y="2033"/>
                  </a:cubicBezTo>
                  <a:cubicBezTo>
                    <a:pt x="397" y="2464"/>
                    <a:pt x="790" y="2654"/>
                    <a:pt x="1229" y="2654"/>
                  </a:cubicBezTo>
                  <a:cubicBezTo>
                    <a:pt x="2026" y="2654"/>
                    <a:pt x="2974" y="2028"/>
                    <a:pt x="2583" y="1078"/>
                  </a:cubicBezTo>
                  <a:cubicBezTo>
                    <a:pt x="2281" y="350"/>
                    <a:pt x="1753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8"/>
            <p:cNvSpPr/>
            <p:nvPr/>
          </p:nvSpPr>
          <p:spPr>
            <a:xfrm>
              <a:off x="644475" y="4536675"/>
              <a:ext cx="347700" cy="351175"/>
            </a:xfrm>
            <a:custGeom>
              <a:avLst/>
              <a:gdLst/>
              <a:ahLst/>
              <a:cxnLst/>
              <a:rect l="l" t="t" r="r" b="b"/>
              <a:pathLst>
                <a:path w="13908" h="14047" extrusionOk="0">
                  <a:moveTo>
                    <a:pt x="6977" y="1"/>
                  </a:moveTo>
                  <a:cubicBezTo>
                    <a:pt x="6330" y="1"/>
                    <a:pt x="5662" y="52"/>
                    <a:pt x="5210" y="208"/>
                  </a:cubicBezTo>
                  <a:cubicBezTo>
                    <a:pt x="4871" y="333"/>
                    <a:pt x="4657" y="681"/>
                    <a:pt x="4684" y="1047"/>
                  </a:cubicBezTo>
                  <a:cubicBezTo>
                    <a:pt x="4791" y="2403"/>
                    <a:pt x="5451" y="4856"/>
                    <a:pt x="5290" y="5418"/>
                  </a:cubicBezTo>
                  <a:cubicBezTo>
                    <a:pt x="5174" y="5846"/>
                    <a:pt x="535" y="5766"/>
                    <a:pt x="259" y="6248"/>
                  </a:cubicBezTo>
                  <a:cubicBezTo>
                    <a:pt x="0" y="6703"/>
                    <a:pt x="321" y="7854"/>
                    <a:pt x="642" y="8639"/>
                  </a:cubicBezTo>
                  <a:cubicBezTo>
                    <a:pt x="765" y="8953"/>
                    <a:pt x="1072" y="9155"/>
                    <a:pt x="1405" y="9155"/>
                  </a:cubicBezTo>
                  <a:cubicBezTo>
                    <a:pt x="1459" y="9155"/>
                    <a:pt x="1515" y="9150"/>
                    <a:pt x="1570" y="9138"/>
                  </a:cubicBezTo>
                  <a:cubicBezTo>
                    <a:pt x="2739" y="8915"/>
                    <a:pt x="3836" y="8826"/>
                    <a:pt x="4746" y="8790"/>
                  </a:cubicBezTo>
                  <a:cubicBezTo>
                    <a:pt x="4761" y="8789"/>
                    <a:pt x="4777" y="8789"/>
                    <a:pt x="4792" y="8789"/>
                  </a:cubicBezTo>
                  <a:cubicBezTo>
                    <a:pt x="5253" y="8789"/>
                    <a:pt x="5629" y="9180"/>
                    <a:pt x="5611" y="9647"/>
                  </a:cubicBezTo>
                  <a:cubicBezTo>
                    <a:pt x="5558" y="10869"/>
                    <a:pt x="5451" y="12189"/>
                    <a:pt x="5638" y="13331"/>
                  </a:cubicBezTo>
                  <a:cubicBezTo>
                    <a:pt x="5701" y="13715"/>
                    <a:pt x="6031" y="14000"/>
                    <a:pt x="6423" y="14018"/>
                  </a:cubicBezTo>
                  <a:cubicBezTo>
                    <a:pt x="6841" y="14034"/>
                    <a:pt x="7284" y="14047"/>
                    <a:pt x="7737" y="14047"/>
                  </a:cubicBezTo>
                  <a:cubicBezTo>
                    <a:pt x="8040" y="14047"/>
                    <a:pt x="8347" y="14041"/>
                    <a:pt x="8654" y="14027"/>
                  </a:cubicBezTo>
                  <a:cubicBezTo>
                    <a:pt x="9064" y="14000"/>
                    <a:pt x="9394" y="13670"/>
                    <a:pt x="9421" y="13260"/>
                  </a:cubicBezTo>
                  <a:cubicBezTo>
                    <a:pt x="9501" y="12180"/>
                    <a:pt x="9421" y="10610"/>
                    <a:pt x="9251" y="9424"/>
                  </a:cubicBezTo>
                  <a:cubicBezTo>
                    <a:pt x="9175" y="8921"/>
                    <a:pt x="9561" y="8484"/>
                    <a:pt x="10062" y="8484"/>
                  </a:cubicBezTo>
                  <a:cubicBezTo>
                    <a:pt x="10086" y="8484"/>
                    <a:pt x="10110" y="8485"/>
                    <a:pt x="10134" y="8487"/>
                  </a:cubicBezTo>
                  <a:cubicBezTo>
                    <a:pt x="11107" y="8558"/>
                    <a:pt x="12124" y="8692"/>
                    <a:pt x="13043" y="8728"/>
                  </a:cubicBezTo>
                  <a:cubicBezTo>
                    <a:pt x="13053" y="8728"/>
                    <a:pt x="13063" y="8728"/>
                    <a:pt x="13074" y="8728"/>
                  </a:cubicBezTo>
                  <a:cubicBezTo>
                    <a:pt x="13533" y="8728"/>
                    <a:pt x="13908" y="8343"/>
                    <a:pt x="13890" y="7880"/>
                  </a:cubicBezTo>
                  <a:cubicBezTo>
                    <a:pt x="13881" y="7318"/>
                    <a:pt x="13783" y="6792"/>
                    <a:pt x="13694" y="6221"/>
                  </a:cubicBezTo>
                  <a:cubicBezTo>
                    <a:pt x="13640" y="5855"/>
                    <a:pt x="13337" y="5570"/>
                    <a:pt x="12971" y="5525"/>
                  </a:cubicBezTo>
                  <a:cubicBezTo>
                    <a:pt x="12093" y="5428"/>
                    <a:pt x="11134" y="5336"/>
                    <a:pt x="10251" y="5336"/>
                  </a:cubicBezTo>
                  <a:cubicBezTo>
                    <a:pt x="10084" y="5336"/>
                    <a:pt x="9920" y="5340"/>
                    <a:pt x="9760" y="5347"/>
                  </a:cubicBezTo>
                  <a:cubicBezTo>
                    <a:pt x="9749" y="5347"/>
                    <a:pt x="9738" y="5347"/>
                    <a:pt x="9727" y="5347"/>
                  </a:cubicBezTo>
                  <a:cubicBezTo>
                    <a:pt x="9287" y="5347"/>
                    <a:pt x="8921" y="4997"/>
                    <a:pt x="8903" y="4544"/>
                  </a:cubicBezTo>
                  <a:cubicBezTo>
                    <a:pt x="8868" y="3482"/>
                    <a:pt x="8752" y="2001"/>
                    <a:pt x="8645" y="779"/>
                  </a:cubicBezTo>
                  <a:cubicBezTo>
                    <a:pt x="8609" y="378"/>
                    <a:pt x="8279" y="57"/>
                    <a:pt x="7869" y="30"/>
                  </a:cubicBezTo>
                  <a:cubicBezTo>
                    <a:pt x="7593" y="13"/>
                    <a:pt x="7287" y="1"/>
                    <a:pt x="69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8"/>
            <p:cNvSpPr/>
            <p:nvPr/>
          </p:nvSpPr>
          <p:spPr>
            <a:xfrm>
              <a:off x="749500" y="3965725"/>
              <a:ext cx="331450" cy="295925"/>
            </a:xfrm>
            <a:custGeom>
              <a:avLst/>
              <a:gdLst/>
              <a:ahLst/>
              <a:cxnLst/>
              <a:rect l="l" t="t" r="r" b="b"/>
              <a:pathLst>
                <a:path w="13258" h="11837" extrusionOk="0">
                  <a:moveTo>
                    <a:pt x="9567" y="1"/>
                  </a:moveTo>
                  <a:cubicBezTo>
                    <a:pt x="9350" y="1"/>
                    <a:pt x="9136" y="88"/>
                    <a:pt x="8976" y="253"/>
                  </a:cubicBezTo>
                  <a:cubicBezTo>
                    <a:pt x="8253" y="1003"/>
                    <a:pt x="7468" y="1841"/>
                    <a:pt x="6888" y="2653"/>
                  </a:cubicBezTo>
                  <a:cubicBezTo>
                    <a:pt x="6730" y="2881"/>
                    <a:pt x="6476" y="3004"/>
                    <a:pt x="6219" y="3004"/>
                  </a:cubicBezTo>
                  <a:cubicBezTo>
                    <a:pt x="6055" y="3004"/>
                    <a:pt x="5889" y="2954"/>
                    <a:pt x="5746" y="2849"/>
                  </a:cubicBezTo>
                  <a:cubicBezTo>
                    <a:pt x="4890" y="2234"/>
                    <a:pt x="3659" y="1431"/>
                    <a:pt x="2633" y="780"/>
                  </a:cubicBezTo>
                  <a:cubicBezTo>
                    <a:pt x="2498" y="691"/>
                    <a:pt x="2346" y="649"/>
                    <a:pt x="2195" y="649"/>
                  </a:cubicBezTo>
                  <a:cubicBezTo>
                    <a:pt x="1967" y="649"/>
                    <a:pt x="1741" y="745"/>
                    <a:pt x="1580" y="922"/>
                  </a:cubicBezTo>
                  <a:cubicBezTo>
                    <a:pt x="1018" y="1556"/>
                    <a:pt x="331" y="2448"/>
                    <a:pt x="108" y="3117"/>
                  </a:cubicBezTo>
                  <a:cubicBezTo>
                    <a:pt x="1" y="3465"/>
                    <a:pt x="144" y="3839"/>
                    <a:pt x="447" y="4036"/>
                  </a:cubicBezTo>
                  <a:cubicBezTo>
                    <a:pt x="1571" y="4776"/>
                    <a:pt x="3891" y="5740"/>
                    <a:pt x="4247" y="6212"/>
                  </a:cubicBezTo>
                  <a:cubicBezTo>
                    <a:pt x="4506" y="6560"/>
                    <a:pt x="1634" y="10147"/>
                    <a:pt x="1848" y="10655"/>
                  </a:cubicBezTo>
                  <a:cubicBezTo>
                    <a:pt x="2044" y="11137"/>
                    <a:pt x="3141" y="11574"/>
                    <a:pt x="3944" y="11806"/>
                  </a:cubicBezTo>
                  <a:cubicBezTo>
                    <a:pt x="4019" y="11827"/>
                    <a:pt x="4094" y="11837"/>
                    <a:pt x="4168" y="11837"/>
                  </a:cubicBezTo>
                  <a:cubicBezTo>
                    <a:pt x="4475" y="11837"/>
                    <a:pt x="4764" y="11665"/>
                    <a:pt x="4908" y="11378"/>
                  </a:cubicBezTo>
                  <a:cubicBezTo>
                    <a:pt x="5443" y="10325"/>
                    <a:pt x="6032" y="9415"/>
                    <a:pt x="6558" y="8675"/>
                  </a:cubicBezTo>
                  <a:cubicBezTo>
                    <a:pt x="6719" y="8446"/>
                    <a:pt x="6971" y="8326"/>
                    <a:pt x="7226" y="8326"/>
                  </a:cubicBezTo>
                  <a:cubicBezTo>
                    <a:pt x="7408" y="8326"/>
                    <a:pt x="7592" y="8387"/>
                    <a:pt x="7744" y="8514"/>
                  </a:cubicBezTo>
                  <a:cubicBezTo>
                    <a:pt x="8681" y="9290"/>
                    <a:pt x="9645" y="10182"/>
                    <a:pt x="10662" y="10726"/>
                  </a:cubicBezTo>
                  <a:cubicBezTo>
                    <a:pt x="10782" y="10790"/>
                    <a:pt x="10913" y="10821"/>
                    <a:pt x="11043" y="10821"/>
                  </a:cubicBezTo>
                  <a:cubicBezTo>
                    <a:pt x="11277" y="10821"/>
                    <a:pt x="11509" y="10720"/>
                    <a:pt x="11670" y="10530"/>
                  </a:cubicBezTo>
                  <a:cubicBezTo>
                    <a:pt x="12116" y="9995"/>
                    <a:pt x="12597" y="9406"/>
                    <a:pt x="13026" y="8782"/>
                  </a:cubicBezTo>
                  <a:cubicBezTo>
                    <a:pt x="13258" y="8443"/>
                    <a:pt x="13195" y="7988"/>
                    <a:pt x="12892" y="7711"/>
                  </a:cubicBezTo>
                  <a:cubicBezTo>
                    <a:pt x="12089" y="6997"/>
                    <a:pt x="10813" y="6114"/>
                    <a:pt x="9778" y="5534"/>
                  </a:cubicBezTo>
                  <a:cubicBezTo>
                    <a:pt x="9323" y="5276"/>
                    <a:pt x="9225" y="4660"/>
                    <a:pt x="9573" y="4268"/>
                  </a:cubicBezTo>
                  <a:cubicBezTo>
                    <a:pt x="10224" y="3554"/>
                    <a:pt x="10947" y="2831"/>
                    <a:pt x="11527" y="2136"/>
                  </a:cubicBezTo>
                  <a:cubicBezTo>
                    <a:pt x="11830" y="1770"/>
                    <a:pt x="11759" y="1226"/>
                    <a:pt x="11384" y="949"/>
                  </a:cubicBezTo>
                  <a:cubicBezTo>
                    <a:pt x="10929" y="619"/>
                    <a:pt x="10465" y="378"/>
                    <a:pt x="9957" y="102"/>
                  </a:cubicBezTo>
                  <a:cubicBezTo>
                    <a:pt x="9834" y="34"/>
                    <a:pt x="9700" y="1"/>
                    <a:pt x="95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8"/>
            <p:cNvSpPr/>
            <p:nvPr/>
          </p:nvSpPr>
          <p:spPr>
            <a:xfrm>
              <a:off x="-135450" y="3984400"/>
              <a:ext cx="441375" cy="378250"/>
            </a:xfrm>
            <a:custGeom>
              <a:avLst/>
              <a:gdLst/>
              <a:ahLst/>
              <a:cxnLst/>
              <a:rect l="l" t="t" r="r" b="b"/>
              <a:pathLst>
                <a:path w="17655" h="15130" extrusionOk="0">
                  <a:moveTo>
                    <a:pt x="13777" y="0"/>
                  </a:moveTo>
                  <a:cubicBezTo>
                    <a:pt x="11895" y="0"/>
                    <a:pt x="9689" y="69"/>
                    <a:pt x="9153" y="291"/>
                  </a:cubicBezTo>
                  <a:cubicBezTo>
                    <a:pt x="8270" y="657"/>
                    <a:pt x="8083" y="7357"/>
                    <a:pt x="7440" y="11621"/>
                  </a:cubicBezTo>
                  <a:cubicBezTo>
                    <a:pt x="7412" y="11800"/>
                    <a:pt x="7268" y="11891"/>
                    <a:pt x="7123" y="11891"/>
                  </a:cubicBezTo>
                  <a:cubicBezTo>
                    <a:pt x="6993" y="11891"/>
                    <a:pt x="6862" y="11817"/>
                    <a:pt x="6816" y="11666"/>
                  </a:cubicBezTo>
                  <a:cubicBezTo>
                    <a:pt x="5968" y="8864"/>
                    <a:pt x="5772" y="7758"/>
                    <a:pt x="4666" y="5349"/>
                  </a:cubicBezTo>
                  <a:cubicBezTo>
                    <a:pt x="4514" y="5019"/>
                    <a:pt x="4175" y="4805"/>
                    <a:pt x="3810" y="4805"/>
                  </a:cubicBezTo>
                  <a:cubicBezTo>
                    <a:pt x="2391" y="4814"/>
                    <a:pt x="883" y="5233"/>
                    <a:pt x="232" y="6536"/>
                  </a:cubicBezTo>
                  <a:cubicBezTo>
                    <a:pt x="0" y="7178"/>
                    <a:pt x="232" y="7562"/>
                    <a:pt x="544" y="8026"/>
                  </a:cubicBezTo>
                  <a:cubicBezTo>
                    <a:pt x="648" y="8182"/>
                    <a:pt x="819" y="8265"/>
                    <a:pt x="993" y="8265"/>
                  </a:cubicBezTo>
                  <a:cubicBezTo>
                    <a:pt x="1117" y="8265"/>
                    <a:pt x="1243" y="8222"/>
                    <a:pt x="1347" y="8133"/>
                  </a:cubicBezTo>
                  <a:cubicBezTo>
                    <a:pt x="2014" y="7559"/>
                    <a:pt x="2817" y="7165"/>
                    <a:pt x="3251" y="7165"/>
                  </a:cubicBezTo>
                  <a:cubicBezTo>
                    <a:pt x="3404" y="7165"/>
                    <a:pt x="3511" y="7214"/>
                    <a:pt x="3551" y="7321"/>
                  </a:cubicBezTo>
                  <a:cubicBezTo>
                    <a:pt x="4247" y="9239"/>
                    <a:pt x="5139" y="13485"/>
                    <a:pt x="5736" y="14645"/>
                  </a:cubicBezTo>
                  <a:cubicBezTo>
                    <a:pt x="5891" y="14953"/>
                    <a:pt x="6563" y="15129"/>
                    <a:pt x="7257" y="15129"/>
                  </a:cubicBezTo>
                  <a:cubicBezTo>
                    <a:pt x="7969" y="15129"/>
                    <a:pt x="8704" y="14945"/>
                    <a:pt x="8930" y="14529"/>
                  </a:cubicBezTo>
                  <a:cubicBezTo>
                    <a:pt x="10402" y="11853"/>
                    <a:pt x="10358" y="6233"/>
                    <a:pt x="11107" y="2843"/>
                  </a:cubicBezTo>
                  <a:cubicBezTo>
                    <a:pt x="11214" y="2397"/>
                    <a:pt x="11598" y="2067"/>
                    <a:pt x="12062" y="2058"/>
                  </a:cubicBezTo>
                  <a:lnTo>
                    <a:pt x="14327" y="1995"/>
                  </a:lnTo>
                  <a:cubicBezTo>
                    <a:pt x="14827" y="2147"/>
                    <a:pt x="15068" y="2736"/>
                    <a:pt x="15184" y="3199"/>
                  </a:cubicBezTo>
                  <a:cubicBezTo>
                    <a:pt x="15270" y="3534"/>
                    <a:pt x="15571" y="3754"/>
                    <a:pt x="15911" y="3754"/>
                  </a:cubicBezTo>
                  <a:cubicBezTo>
                    <a:pt x="15924" y="3754"/>
                    <a:pt x="15938" y="3753"/>
                    <a:pt x="15951" y="3753"/>
                  </a:cubicBezTo>
                  <a:cubicBezTo>
                    <a:pt x="16263" y="3735"/>
                    <a:pt x="16602" y="3717"/>
                    <a:pt x="16897" y="3699"/>
                  </a:cubicBezTo>
                  <a:cubicBezTo>
                    <a:pt x="17325" y="3681"/>
                    <a:pt x="17655" y="3307"/>
                    <a:pt x="17601" y="2878"/>
                  </a:cubicBezTo>
                  <a:cubicBezTo>
                    <a:pt x="17512" y="2147"/>
                    <a:pt x="17280" y="1478"/>
                    <a:pt x="17048" y="978"/>
                  </a:cubicBezTo>
                  <a:cubicBezTo>
                    <a:pt x="16790" y="407"/>
                    <a:pt x="16237" y="41"/>
                    <a:pt x="15612" y="24"/>
                  </a:cubicBezTo>
                  <a:cubicBezTo>
                    <a:pt x="15108" y="9"/>
                    <a:pt x="14464" y="0"/>
                    <a:pt x="13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8"/>
            <p:cNvSpPr/>
            <p:nvPr/>
          </p:nvSpPr>
          <p:spPr>
            <a:xfrm>
              <a:off x="415200" y="3787050"/>
              <a:ext cx="341175" cy="77375"/>
            </a:xfrm>
            <a:custGeom>
              <a:avLst/>
              <a:gdLst/>
              <a:ahLst/>
              <a:cxnLst/>
              <a:rect l="l" t="t" r="r" b="b"/>
              <a:pathLst>
                <a:path w="13647" h="3095" extrusionOk="0">
                  <a:moveTo>
                    <a:pt x="12114" y="0"/>
                  </a:moveTo>
                  <a:cubicBezTo>
                    <a:pt x="12085" y="0"/>
                    <a:pt x="12056" y="2"/>
                    <a:pt x="12026" y="5"/>
                  </a:cubicBezTo>
                  <a:cubicBezTo>
                    <a:pt x="10997" y="103"/>
                    <a:pt x="9030" y="119"/>
                    <a:pt x="6994" y="119"/>
                  </a:cubicBezTo>
                  <a:cubicBezTo>
                    <a:pt x="6089" y="119"/>
                    <a:pt x="5170" y="116"/>
                    <a:pt x="4313" y="116"/>
                  </a:cubicBezTo>
                  <a:cubicBezTo>
                    <a:pt x="2920" y="116"/>
                    <a:pt x="1692" y="124"/>
                    <a:pt x="955" y="165"/>
                  </a:cubicBezTo>
                  <a:cubicBezTo>
                    <a:pt x="589" y="183"/>
                    <a:pt x="286" y="433"/>
                    <a:pt x="197" y="781"/>
                  </a:cubicBezTo>
                  <a:cubicBezTo>
                    <a:pt x="54" y="1334"/>
                    <a:pt x="0" y="1958"/>
                    <a:pt x="98" y="2440"/>
                  </a:cubicBezTo>
                  <a:cubicBezTo>
                    <a:pt x="170" y="2824"/>
                    <a:pt x="518" y="3091"/>
                    <a:pt x="910" y="3091"/>
                  </a:cubicBezTo>
                  <a:cubicBezTo>
                    <a:pt x="1174" y="3090"/>
                    <a:pt x="1463" y="3089"/>
                    <a:pt x="1771" y="3089"/>
                  </a:cubicBezTo>
                  <a:cubicBezTo>
                    <a:pt x="2655" y="3089"/>
                    <a:pt x="3704" y="3094"/>
                    <a:pt x="4806" y="3094"/>
                  </a:cubicBezTo>
                  <a:cubicBezTo>
                    <a:pt x="7595" y="3094"/>
                    <a:pt x="10727" y="3063"/>
                    <a:pt x="12409" y="2842"/>
                  </a:cubicBezTo>
                  <a:cubicBezTo>
                    <a:pt x="13647" y="2676"/>
                    <a:pt x="13327" y="0"/>
                    <a:pt x="121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8"/>
            <p:cNvSpPr/>
            <p:nvPr/>
          </p:nvSpPr>
          <p:spPr>
            <a:xfrm>
              <a:off x="347175" y="3430650"/>
              <a:ext cx="257550" cy="77475"/>
            </a:xfrm>
            <a:custGeom>
              <a:avLst/>
              <a:gdLst/>
              <a:ahLst/>
              <a:cxnLst/>
              <a:rect l="l" t="t" r="r" b="b"/>
              <a:pathLst>
                <a:path w="10302" h="3099" extrusionOk="0">
                  <a:moveTo>
                    <a:pt x="9136" y="1"/>
                  </a:moveTo>
                  <a:cubicBezTo>
                    <a:pt x="9115" y="1"/>
                    <a:pt x="9094" y="2"/>
                    <a:pt x="9073" y="5"/>
                  </a:cubicBezTo>
                  <a:cubicBezTo>
                    <a:pt x="8292" y="109"/>
                    <a:pt x="6788" y="126"/>
                    <a:pt x="5236" y="126"/>
                  </a:cubicBezTo>
                  <a:cubicBezTo>
                    <a:pt x="4496" y="126"/>
                    <a:pt x="3746" y="122"/>
                    <a:pt x="3057" y="122"/>
                  </a:cubicBezTo>
                  <a:cubicBezTo>
                    <a:pt x="2089" y="122"/>
                    <a:pt x="1244" y="129"/>
                    <a:pt x="723" y="166"/>
                  </a:cubicBezTo>
                  <a:cubicBezTo>
                    <a:pt x="446" y="192"/>
                    <a:pt x="214" y="433"/>
                    <a:pt x="143" y="790"/>
                  </a:cubicBezTo>
                  <a:cubicBezTo>
                    <a:pt x="45" y="1334"/>
                    <a:pt x="0" y="1959"/>
                    <a:pt x="72" y="2449"/>
                  </a:cubicBezTo>
                  <a:cubicBezTo>
                    <a:pt x="124" y="2827"/>
                    <a:pt x="384" y="3092"/>
                    <a:pt x="673" y="3092"/>
                  </a:cubicBezTo>
                  <a:cubicBezTo>
                    <a:pt x="678" y="3092"/>
                    <a:pt x="683" y="3092"/>
                    <a:pt x="687" y="3092"/>
                  </a:cubicBezTo>
                  <a:cubicBezTo>
                    <a:pt x="793" y="3091"/>
                    <a:pt x="903" y="3091"/>
                    <a:pt x="1018" y="3091"/>
                  </a:cubicBezTo>
                  <a:cubicBezTo>
                    <a:pt x="1743" y="3091"/>
                    <a:pt x="2652" y="3098"/>
                    <a:pt x="3616" y="3098"/>
                  </a:cubicBezTo>
                  <a:cubicBezTo>
                    <a:pt x="5725" y="3098"/>
                    <a:pt x="8096" y="3063"/>
                    <a:pt x="9367" y="2842"/>
                  </a:cubicBezTo>
                  <a:cubicBezTo>
                    <a:pt x="10301" y="2685"/>
                    <a:pt x="10057" y="1"/>
                    <a:pt x="91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8"/>
            <p:cNvSpPr/>
            <p:nvPr/>
          </p:nvSpPr>
          <p:spPr>
            <a:xfrm>
              <a:off x="1047725" y="3241375"/>
              <a:ext cx="312450" cy="304150"/>
            </a:xfrm>
            <a:custGeom>
              <a:avLst/>
              <a:gdLst/>
              <a:ahLst/>
              <a:cxnLst/>
              <a:rect l="l" t="t" r="r" b="b"/>
              <a:pathLst>
                <a:path w="12498" h="12166" extrusionOk="0">
                  <a:moveTo>
                    <a:pt x="10517" y="0"/>
                  </a:moveTo>
                  <a:cubicBezTo>
                    <a:pt x="10267" y="0"/>
                    <a:pt x="10018" y="100"/>
                    <a:pt x="9830" y="287"/>
                  </a:cubicBezTo>
                  <a:cubicBezTo>
                    <a:pt x="7457" y="2687"/>
                    <a:pt x="2524" y="7460"/>
                    <a:pt x="704" y="9824"/>
                  </a:cubicBezTo>
                  <a:cubicBezTo>
                    <a:pt x="0" y="10739"/>
                    <a:pt x="1451" y="12165"/>
                    <a:pt x="2555" y="12165"/>
                  </a:cubicBezTo>
                  <a:cubicBezTo>
                    <a:pt x="2850" y="12165"/>
                    <a:pt x="3120" y="12063"/>
                    <a:pt x="3318" y="11822"/>
                  </a:cubicBezTo>
                  <a:cubicBezTo>
                    <a:pt x="4951" y="9833"/>
                    <a:pt x="10473" y="4596"/>
                    <a:pt x="12177" y="2696"/>
                  </a:cubicBezTo>
                  <a:cubicBezTo>
                    <a:pt x="12453" y="2393"/>
                    <a:pt x="12498" y="1938"/>
                    <a:pt x="12293" y="1581"/>
                  </a:cubicBezTo>
                  <a:cubicBezTo>
                    <a:pt x="11954" y="1019"/>
                    <a:pt x="11499" y="466"/>
                    <a:pt x="11026" y="154"/>
                  </a:cubicBezTo>
                  <a:cubicBezTo>
                    <a:pt x="10870" y="50"/>
                    <a:pt x="10694" y="0"/>
                    <a:pt x="10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8"/>
            <p:cNvSpPr/>
            <p:nvPr/>
          </p:nvSpPr>
          <p:spPr>
            <a:xfrm>
              <a:off x="1043900" y="3787050"/>
              <a:ext cx="341200" cy="77375"/>
            </a:xfrm>
            <a:custGeom>
              <a:avLst/>
              <a:gdLst/>
              <a:ahLst/>
              <a:cxnLst/>
              <a:rect l="l" t="t" r="r" b="b"/>
              <a:pathLst>
                <a:path w="13648" h="3095" extrusionOk="0">
                  <a:moveTo>
                    <a:pt x="12115" y="0"/>
                  </a:moveTo>
                  <a:cubicBezTo>
                    <a:pt x="12086" y="0"/>
                    <a:pt x="12056" y="2"/>
                    <a:pt x="12026" y="5"/>
                  </a:cubicBezTo>
                  <a:cubicBezTo>
                    <a:pt x="11001" y="103"/>
                    <a:pt x="9035" y="119"/>
                    <a:pt x="6998" y="119"/>
                  </a:cubicBezTo>
                  <a:cubicBezTo>
                    <a:pt x="6092" y="119"/>
                    <a:pt x="5173" y="116"/>
                    <a:pt x="4315" y="116"/>
                  </a:cubicBezTo>
                  <a:cubicBezTo>
                    <a:pt x="2922" y="116"/>
                    <a:pt x="1693" y="124"/>
                    <a:pt x="955" y="165"/>
                  </a:cubicBezTo>
                  <a:cubicBezTo>
                    <a:pt x="598" y="183"/>
                    <a:pt x="286" y="433"/>
                    <a:pt x="197" y="781"/>
                  </a:cubicBezTo>
                  <a:cubicBezTo>
                    <a:pt x="54" y="1334"/>
                    <a:pt x="1" y="1958"/>
                    <a:pt x="99" y="2440"/>
                  </a:cubicBezTo>
                  <a:cubicBezTo>
                    <a:pt x="179" y="2824"/>
                    <a:pt x="527" y="3091"/>
                    <a:pt x="920" y="3091"/>
                  </a:cubicBezTo>
                  <a:cubicBezTo>
                    <a:pt x="1183" y="3090"/>
                    <a:pt x="1472" y="3089"/>
                    <a:pt x="1780" y="3089"/>
                  </a:cubicBezTo>
                  <a:cubicBezTo>
                    <a:pt x="2664" y="3089"/>
                    <a:pt x="3712" y="3094"/>
                    <a:pt x="4812" y="3094"/>
                  </a:cubicBezTo>
                  <a:cubicBezTo>
                    <a:pt x="7599" y="3094"/>
                    <a:pt x="10728" y="3063"/>
                    <a:pt x="12410" y="2842"/>
                  </a:cubicBezTo>
                  <a:cubicBezTo>
                    <a:pt x="13647" y="2676"/>
                    <a:pt x="13327" y="0"/>
                    <a:pt x="121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4" name="Google Shape;3164;p18"/>
          <p:cNvGrpSpPr/>
          <p:nvPr/>
        </p:nvGrpSpPr>
        <p:grpSpPr>
          <a:xfrm rot="10800000" flipH="1">
            <a:off x="-931830" y="-81821"/>
            <a:ext cx="11007659" cy="5307142"/>
            <a:chOff x="-2748400" y="-38"/>
            <a:chExt cx="13516281" cy="5143576"/>
          </a:xfrm>
        </p:grpSpPr>
        <p:sp>
          <p:nvSpPr>
            <p:cNvPr id="3165" name="Google Shape;3165;p18"/>
            <p:cNvSpPr/>
            <p:nvPr/>
          </p:nvSpPr>
          <p:spPr>
            <a:xfrm rot="10800000" flipH="1">
              <a:off x="35156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8"/>
            <p:cNvSpPr/>
            <p:nvPr/>
          </p:nvSpPr>
          <p:spPr>
            <a:xfrm rot="10800000">
              <a:off x="-2748400" y="-38"/>
              <a:ext cx="7252281" cy="5143576"/>
            </a:xfrm>
            <a:custGeom>
              <a:avLst/>
              <a:gdLst/>
              <a:ahLst/>
              <a:cxnLst/>
              <a:rect l="l" t="t" r="r" b="b"/>
              <a:pathLst>
                <a:path w="126694" h="74688" extrusionOk="0">
                  <a:moveTo>
                    <a:pt x="1" y="1"/>
                  </a:moveTo>
                  <a:lnTo>
                    <a:pt x="1" y="74688"/>
                  </a:lnTo>
                  <a:lnTo>
                    <a:pt x="58197" y="74688"/>
                  </a:lnTo>
                  <a:cubicBezTo>
                    <a:pt x="58974" y="69074"/>
                    <a:pt x="60979" y="62131"/>
                    <a:pt x="66543" y="58347"/>
                  </a:cubicBezTo>
                  <a:cubicBezTo>
                    <a:pt x="69687" y="56203"/>
                    <a:pt x="72960" y="55757"/>
                    <a:pt x="76083" y="55757"/>
                  </a:cubicBezTo>
                  <a:cubicBezTo>
                    <a:pt x="78313" y="55757"/>
                    <a:pt x="80466" y="55984"/>
                    <a:pt x="82442" y="55984"/>
                  </a:cubicBezTo>
                  <a:cubicBezTo>
                    <a:pt x="85045" y="55984"/>
                    <a:pt x="87341" y="55589"/>
                    <a:pt x="89099" y="53760"/>
                  </a:cubicBezTo>
                  <a:cubicBezTo>
                    <a:pt x="95465" y="47093"/>
                    <a:pt x="84262" y="32482"/>
                    <a:pt x="90778" y="25339"/>
                  </a:cubicBezTo>
                  <a:cubicBezTo>
                    <a:pt x="93009" y="22895"/>
                    <a:pt x="95960" y="22820"/>
                    <a:pt x="99488" y="22820"/>
                  </a:cubicBezTo>
                  <a:cubicBezTo>
                    <a:pt x="99719" y="22820"/>
                    <a:pt x="99953" y="22821"/>
                    <a:pt x="100189" y="22821"/>
                  </a:cubicBezTo>
                  <a:cubicBezTo>
                    <a:pt x="103555" y="22821"/>
                    <a:pt x="107417" y="22755"/>
                    <a:pt x="111656" y="20753"/>
                  </a:cubicBezTo>
                  <a:cubicBezTo>
                    <a:pt x="120327" y="16642"/>
                    <a:pt x="124513" y="7244"/>
                    <a:pt x="1266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7" name="Google Shape;3167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2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8" name="Google Shape;3168;p18"/>
          <p:cNvSpPr txBox="1">
            <a:spLocks noGrp="1"/>
          </p:cNvSpPr>
          <p:nvPr>
            <p:ph type="body" idx="1"/>
          </p:nvPr>
        </p:nvSpPr>
        <p:spPr>
          <a:xfrm>
            <a:off x="2646000" y="1594800"/>
            <a:ext cx="3852000" cy="28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ytone One"/>
              <a:buNone/>
              <a:defRPr sz="28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●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lvl="1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○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lvl="2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■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lvl="3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●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lvl="4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○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lvl="5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■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lvl="6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●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lvl="7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○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lvl="8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erriweather Sans"/>
              <a:buChar char="■"/>
              <a:defRPr sz="16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60" r:id="rId7"/>
    <p:sldLayoutId id="2147483662" r:id="rId8"/>
    <p:sldLayoutId id="2147483664" r:id="rId9"/>
    <p:sldLayoutId id="2147483665" r:id="rId10"/>
    <p:sldLayoutId id="2147483666" r:id="rId11"/>
    <p:sldLayoutId id="2147483668" r:id="rId12"/>
    <p:sldLayoutId id="2147483669" r:id="rId13"/>
    <p:sldLayoutId id="2147483670" r:id="rId14"/>
    <p:sldLayoutId id="2147483671" r:id="rId15"/>
    <p:sldLayoutId id="2147483673" r:id="rId16"/>
    <p:sldLayoutId id="2147483675" r:id="rId17"/>
    <p:sldLayoutId id="2147483678" r:id="rId18"/>
    <p:sldLayoutId id="2147483679" r:id="rId19"/>
    <p:sldLayoutId id="2147483680" r:id="rId20"/>
    <p:sldLayoutId id="2147483681" r:id="rId21"/>
    <p:sldLayoutId id="2147483683" r:id="rId22"/>
    <p:sldLayoutId id="2147483685" r:id="rId23"/>
    <p:sldLayoutId id="2147483687" r:id="rId24"/>
    <p:sldLayoutId id="2147483689" r:id="rId25"/>
    <p:sldLayoutId id="2147483696" r:id="rId26"/>
    <p:sldLayoutId id="2147483697" r:id="rId27"/>
    <p:sldLayoutId id="2147483698" r:id="rId28"/>
    <p:sldLayoutId id="2147483703" r:id="rId29"/>
    <p:sldLayoutId id="2147483704" r:id="rId30"/>
    <p:sldLayoutId id="2147483707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423" y="-2446166"/>
            <a:ext cx="914269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85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txStyles>
    <p:titleStyle>
      <a:lvl1pPr algn="ctr" defTabSz="814974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739" indent="-305739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2351" indent="-254627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964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448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4196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1673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940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6890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4375" indent="-203746" algn="l" defTabSz="8149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49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5210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271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04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7927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5419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3151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0642" algn="l" defTabSz="81497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  <a:buFontTx/>
              <a:buNone/>
              <a:defRPr/>
            </a:pPr>
            <a:fld id="{3F946B00-2243-4271-A32C-F954EDEC271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38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7.gif"/><Relationship Id="rId3" Type="http://schemas.openxmlformats.org/officeDocument/2006/relationships/slideLayout" Target="../slideLayouts/slideLayout42.xml"/><Relationship Id="rId7" Type="http://schemas.openxmlformats.org/officeDocument/2006/relationships/audio" Target="../media/audio3.wav"/><Relationship Id="rId12" Type="http://schemas.openxmlformats.org/officeDocument/2006/relationships/image" Target="../media/image36.png"/><Relationship Id="rId2" Type="http://schemas.openxmlformats.org/officeDocument/2006/relationships/audio" Target="../media/media2.mp3"/><Relationship Id="rId16" Type="http://schemas.openxmlformats.org/officeDocument/2006/relationships/image" Target="../media/image33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35.wmf"/><Relationship Id="rId5" Type="http://schemas.openxmlformats.org/officeDocument/2006/relationships/audio" Target="../media/audio1.wav"/><Relationship Id="rId15" Type="http://schemas.openxmlformats.org/officeDocument/2006/relationships/image" Target="../media/image39.png"/><Relationship Id="rId10" Type="http://schemas.openxmlformats.org/officeDocument/2006/relationships/oleObject" Target="../embeddings/oleObject1.bin"/><Relationship Id="rId4" Type="http://schemas.openxmlformats.org/officeDocument/2006/relationships/notesSlide" Target="../notesSlides/notesSlide21.xml"/><Relationship Id="rId9" Type="http://schemas.openxmlformats.org/officeDocument/2006/relationships/audio" Target="../media/audio5.wav"/><Relationship Id="rId1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7.gif"/><Relationship Id="rId3" Type="http://schemas.openxmlformats.org/officeDocument/2006/relationships/slideLayout" Target="../slideLayouts/slideLayout42.xml"/><Relationship Id="rId7" Type="http://schemas.openxmlformats.org/officeDocument/2006/relationships/audio" Target="../media/audio3.wav"/><Relationship Id="rId12" Type="http://schemas.openxmlformats.org/officeDocument/2006/relationships/image" Target="../media/image36.png"/><Relationship Id="rId2" Type="http://schemas.openxmlformats.org/officeDocument/2006/relationships/audio" Target="../media/media2.mp3"/><Relationship Id="rId16" Type="http://schemas.openxmlformats.org/officeDocument/2006/relationships/image" Target="../media/image39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35.wmf"/><Relationship Id="rId5" Type="http://schemas.openxmlformats.org/officeDocument/2006/relationships/audio" Target="../media/audio1.wav"/><Relationship Id="rId15" Type="http://schemas.openxmlformats.org/officeDocument/2006/relationships/image" Target="../media/image33.png"/><Relationship Id="rId10" Type="http://schemas.openxmlformats.org/officeDocument/2006/relationships/oleObject" Target="../embeddings/oleObject2.bin"/><Relationship Id="rId4" Type="http://schemas.openxmlformats.org/officeDocument/2006/relationships/notesSlide" Target="../notesSlides/notesSlide22.xml"/><Relationship Id="rId9" Type="http://schemas.openxmlformats.org/officeDocument/2006/relationships/audio" Target="../media/audio5.wav"/><Relationship Id="rId1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7.gif"/><Relationship Id="rId3" Type="http://schemas.openxmlformats.org/officeDocument/2006/relationships/slideLayout" Target="../slideLayouts/slideLayout42.xml"/><Relationship Id="rId7" Type="http://schemas.openxmlformats.org/officeDocument/2006/relationships/audio" Target="../media/audio3.wav"/><Relationship Id="rId12" Type="http://schemas.openxmlformats.org/officeDocument/2006/relationships/image" Target="../media/image36.png"/><Relationship Id="rId2" Type="http://schemas.openxmlformats.org/officeDocument/2006/relationships/audio" Target="../media/media2.mp3"/><Relationship Id="rId16" Type="http://schemas.openxmlformats.org/officeDocument/2006/relationships/image" Target="../media/image33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35.wmf"/><Relationship Id="rId5" Type="http://schemas.openxmlformats.org/officeDocument/2006/relationships/audio" Target="../media/audio1.wav"/><Relationship Id="rId15" Type="http://schemas.openxmlformats.org/officeDocument/2006/relationships/image" Target="../media/image39.png"/><Relationship Id="rId10" Type="http://schemas.openxmlformats.org/officeDocument/2006/relationships/oleObject" Target="../embeddings/oleObject3.bin"/><Relationship Id="rId4" Type="http://schemas.openxmlformats.org/officeDocument/2006/relationships/notesSlide" Target="../notesSlides/notesSlide23.xml"/><Relationship Id="rId9" Type="http://schemas.openxmlformats.org/officeDocument/2006/relationships/audio" Target="../media/audio5.wav"/><Relationship Id="rId1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7.gif"/><Relationship Id="rId3" Type="http://schemas.openxmlformats.org/officeDocument/2006/relationships/slideLayout" Target="../slideLayouts/slideLayout42.xml"/><Relationship Id="rId7" Type="http://schemas.openxmlformats.org/officeDocument/2006/relationships/audio" Target="../media/audio3.wav"/><Relationship Id="rId12" Type="http://schemas.openxmlformats.org/officeDocument/2006/relationships/image" Target="../media/image36.png"/><Relationship Id="rId2" Type="http://schemas.openxmlformats.org/officeDocument/2006/relationships/audio" Target="../media/media2.mp3"/><Relationship Id="rId16" Type="http://schemas.openxmlformats.org/officeDocument/2006/relationships/image" Target="../media/image33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35.wmf"/><Relationship Id="rId5" Type="http://schemas.openxmlformats.org/officeDocument/2006/relationships/audio" Target="../media/audio1.wav"/><Relationship Id="rId15" Type="http://schemas.openxmlformats.org/officeDocument/2006/relationships/image" Target="../media/image39.png"/><Relationship Id="rId10" Type="http://schemas.openxmlformats.org/officeDocument/2006/relationships/oleObject" Target="../embeddings/oleObject4.bin"/><Relationship Id="rId4" Type="http://schemas.openxmlformats.org/officeDocument/2006/relationships/notesSlide" Target="../notesSlides/notesSlide24.xml"/><Relationship Id="rId9" Type="http://schemas.openxmlformats.org/officeDocument/2006/relationships/audio" Target="../media/audio5.wav"/><Relationship Id="rId1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7.gif"/><Relationship Id="rId3" Type="http://schemas.openxmlformats.org/officeDocument/2006/relationships/slideLayout" Target="../slideLayouts/slideLayout42.xml"/><Relationship Id="rId7" Type="http://schemas.openxmlformats.org/officeDocument/2006/relationships/audio" Target="../media/audio3.wav"/><Relationship Id="rId12" Type="http://schemas.openxmlformats.org/officeDocument/2006/relationships/image" Target="../media/image36.png"/><Relationship Id="rId2" Type="http://schemas.openxmlformats.org/officeDocument/2006/relationships/audio" Target="../media/media2.mp3"/><Relationship Id="rId16" Type="http://schemas.openxmlformats.org/officeDocument/2006/relationships/image" Target="../media/image33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35.wmf"/><Relationship Id="rId5" Type="http://schemas.openxmlformats.org/officeDocument/2006/relationships/audio" Target="../media/audio1.wav"/><Relationship Id="rId15" Type="http://schemas.openxmlformats.org/officeDocument/2006/relationships/image" Target="../media/image39.png"/><Relationship Id="rId10" Type="http://schemas.openxmlformats.org/officeDocument/2006/relationships/oleObject" Target="../embeddings/oleObject5.bin"/><Relationship Id="rId4" Type="http://schemas.openxmlformats.org/officeDocument/2006/relationships/notesSlide" Target="../notesSlides/notesSlide25.xml"/><Relationship Id="rId9" Type="http://schemas.openxmlformats.org/officeDocument/2006/relationships/audio" Target="../media/audio5.wav"/><Relationship Id="rId1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7.gif"/><Relationship Id="rId3" Type="http://schemas.openxmlformats.org/officeDocument/2006/relationships/slideLayout" Target="../slideLayouts/slideLayout42.xml"/><Relationship Id="rId7" Type="http://schemas.openxmlformats.org/officeDocument/2006/relationships/audio" Target="../media/audio3.wav"/><Relationship Id="rId12" Type="http://schemas.openxmlformats.org/officeDocument/2006/relationships/image" Target="../media/image36.png"/><Relationship Id="rId2" Type="http://schemas.openxmlformats.org/officeDocument/2006/relationships/audio" Target="../media/media2.mp3"/><Relationship Id="rId16" Type="http://schemas.openxmlformats.org/officeDocument/2006/relationships/image" Target="../media/image33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35.wmf"/><Relationship Id="rId5" Type="http://schemas.openxmlformats.org/officeDocument/2006/relationships/audio" Target="../media/audio1.wav"/><Relationship Id="rId15" Type="http://schemas.openxmlformats.org/officeDocument/2006/relationships/image" Target="../media/image39.png"/><Relationship Id="rId10" Type="http://schemas.openxmlformats.org/officeDocument/2006/relationships/oleObject" Target="../embeddings/oleObject6.bin"/><Relationship Id="rId4" Type="http://schemas.openxmlformats.org/officeDocument/2006/relationships/notesSlide" Target="../notesSlides/notesSlide26.xml"/><Relationship Id="rId9" Type="http://schemas.openxmlformats.org/officeDocument/2006/relationships/audio" Target="../media/audio5.wav"/><Relationship Id="rId1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37.gif"/><Relationship Id="rId3" Type="http://schemas.openxmlformats.org/officeDocument/2006/relationships/slideLayout" Target="../slideLayouts/slideLayout42.xml"/><Relationship Id="rId7" Type="http://schemas.openxmlformats.org/officeDocument/2006/relationships/audio" Target="../media/audio3.wav"/><Relationship Id="rId12" Type="http://schemas.openxmlformats.org/officeDocument/2006/relationships/image" Target="../media/image36.png"/><Relationship Id="rId2" Type="http://schemas.openxmlformats.org/officeDocument/2006/relationships/audio" Target="../media/media2.mp3"/><Relationship Id="rId16" Type="http://schemas.openxmlformats.org/officeDocument/2006/relationships/image" Target="../media/image33.png"/><Relationship Id="rId1" Type="http://schemas.microsoft.com/office/2007/relationships/media" Target="../media/media2.mp3"/><Relationship Id="rId6" Type="http://schemas.openxmlformats.org/officeDocument/2006/relationships/audio" Target="../media/audio2.wav"/><Relationship Id="rId11" Type="http://schemas.openxmlformats.org/officeDocument/2006/relationships/image" Target="../media/image35.wmf"/><Relationship Id="rId5" Type="http://schemas.openxmlformats.org/officeDocument/2006/relationships/audio" Target="../media/audio1.wav"/><Relationship Id="rId15" Type="http://schemas.openxmlformats.org/officeDocument/2006/relationships/image" Target="../media/image39.png"/><Relationship Id="rId10" Type="http://schemas.openxmlformats.org/officeDocument/2006/relationships/oleObject" Target="../embeddings/oleObject7.bin"/><Relationship Id="rId4" Type="http://schemas.openxmlformats.org/officeDocument/2006/relationships/notesSlide" Target="../notesSlides/notesSlide27.xml"/><Relationship Id="rId9" Type="http://schemas.openxmlformats.org/officeDocument/2006/relationships/audio" Target="../media/audio5.wav"/><Relationship Id="rId1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1" y="841663"/>
            <a:ext cx="4434214" cy="4434214"/>
          </a:xfrm>
          <a:prstGeom prst="rect">
            <a:avLst/>
          </a:prstGeom>
        </p:spPr>
      </p:pic>
      <p:sp>
        <p:nvSpPr>
          <p:cNvPr id="6" name="Google Shape;10266;p69"/>
          <p:cNvSpPr txBox="1"/>
          <p:nvPr/>
        </p:nvSpPr>
        <p:spPr>
          <a:xfrm>
            <a:off x="5580188" y="1976127"/>
            <a:ext cx="3366385" cy="30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Nhiệm vụ: Kể tên các truyện ngụ ngôn mà em biết</a:t>
            </a:r>
            <a:endParaRPr sz="2400" b="1" dirty="0">
              <a:latin typeface="Times New Roman" panose="02020603050405020304" pitchFamily="18" charset="0"/>
              <a:ea typeface="Paytone One"/>
              <a:cs typeface="Times New Roman" panose="02020603050405020304" pitchFamily="18" charset="0"/>
              <a:sym typeface="Paytone On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80" y="-133704"/>
            <a:ext cx="3834716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2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7953" y="369870"/>
            <a:ext cx="3232342" cy="1985078"/>
          </a:xfrm>
          <a:prstGeom prst="rect">
            <a:avLst/>
          </a:prstGeom>
        </p:spPr>
      </p:pic>
      <p:pic>
        <p:nvPicPr>
          <p:cNvPr id="6" name="Google Shape;189;p5" descr="Đẽo cày giữa đường và làm việc nhóm – The Ringo Tea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2434975"/>
            <a:ext cx="3114389" cy="255705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3852808" y="646788"/>
            <a:ext cx="51576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Char char="-"/>
            </a:pP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  <a:buClrTx/>
              <a:buFontTx/>
              <a:buChar char="-"/>
            </a:pP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ghé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2400" kern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Tx/>
              <a:buFontTx/>
              <a:buChar char="-"/>
            </a:pP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liếng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4897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837"/>
            <a:ext cx="3657607" cy="36576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743" y="1061257"/>
            <a:ext cx="440779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946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48;p11"/>
          <p:cNvSpPr txBox="1"/>
          <p:nvPr/>
        </p:nvSpPr>
        <p:spPr>
          <a:xfrm>
            <a:off x="686458" y="1055175"/>
            <a:ext cx="646938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3200"/>
            </a:pP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a.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cảnh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anh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thợ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mộc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endParaRPr sz="24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846230D-DEE6-4FE5-A0A0-6E77FD30D2B8}"/>
              </a:ext>
            </a:extLst>
          </p:cNvPr>
          <p:cNvGrpSpPr/>
          <p:nvPr/>
        </p:nvGrpSpPr>
        <p:grpSpPr>
          <a:xfrm>
            <a:off x="1350113" y="1775499"/>
            <a:ext cx="2671550" cy="737221"/>
            <a:chOff x="1647759" y="3872894"/>
            <a:chExt cx="3833273" cy="1580834"/>
          </a:xfrm>
          <a:solidFill>
            <a:schemeClr val="accent4">
              <a:lumMod val="75000"/>
            </a:schemeClr>
          </a:solidFill>
        </p:grpSpPr>
        <p:sp>
          <p:nvSpPr>
            <p:cNvPr id="27" name="Rectangle: Rounded Corners 18">
              <a:extLst>
                <a:ext uri="{FF2B5EF4-FFF2-40B4-BE49-F238E27FC236}">
                  <a16:creationId xmlns:a16="http://schemas.microsoft.com/office/drawing/2014/main" id="{9A320823-0FE2-40FE-AC72-2229A4B68557}"/>
                </a:ext>
              </a:extLst>
            </p:cNvPr>
            <p:cNvSpPr/>
            <p:nvPr/>
          </p:nvSpPr>
          <p:spPr>
            <a:xfrm>
              <a:off x="1647759" y="3931701"/>
              <a:ext cx="3833273" cy="152202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: Rounded Corners 4">
              <a:extLst>
                <a:ext uri="{FF2B5EF4-FFF2-40B4-BE49-F238E27FC236}">
                  <a16:creationId xmlns:a16="http://schemas.microsoft.com/office/drawing/2014/main" id="{B3F488C8-B915-4F91-8F88-0DB239CD02C3}"/>
                </a:ext>
              </a:extLst>
            </p:cNvPr>
            <p:cNvSpPr txBox="1"/>
            <p:nvPr/>
          </p:nvSpPr>
          <p:spPr>
            <a:xfrm>
              <a:off x="1706568" y="3872894"/>
              <a:ext cx="3774464" cy="152202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defRPr/>
              </a:pPr>
              <a:r>
                <a:rPr lang="vi-VN" sz="2400" b="1" i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PHIẾU HỌC TẬP</a:t>
              </a:r>
              <a:endParaRPr lang="en-BZ" sz="2400" b="1" i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52970" y="2699282"/>
            <a:ext cx="3538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2400" kern="1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làm sáng tỏ những thông tin cơ bản về nhân vật </a:t>
            </a:r>
            <a:r>
              <a:rPr lang="en-US" sz="2400" kern="1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kern="1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2400" kern="1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2400" kern="1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kern="1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695" y="280985"/>
            <a:ext cx="6424286" cy="798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-1" t="642" r="1402"/>
          <a:stretch/>
        </p:blipFill>
        <p:spPr>
          <a:xfrm>
            <a:off x="5488748" y="1037413"/>
            <a:ext cx="2628389" cy="3747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2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51;p11" descr="Soạn bài Đẽo cày giữa đường, Ếch ngồi đáy giếng, Con mối và con kiến | Ngắn nhất Soạn văn 7 Kết nối tri thức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16" r="99307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130354" y="1240887"/>
            <a:ext cx="3473665" cy="2666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49;p11"/>
          <p:cNvSpPr/>
          <p:nvPr/>
        </p:nvSpPr>
        <p:spPr>
          <a:xfrm>
            <a:off x="727555" y="994308"/>
            <a:ext cx="4474718" cy="3624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Nghề</a:t>
            </a: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nghiệp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thợ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mộc</a:t>
            </a:r>
            <a:endParaRPr sz="22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endParaRPr sz="22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Nơi</a:t>
            </a: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làm</a:t>
            </a: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cửa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ở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bên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đường</a:t>
            </a:r>
            <a:endParaRPr sz="22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Hành</a:t>
            </a:r>
            <a:r>
              <a:rPr lang="en-US" sz="22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động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Bỏ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trăm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mua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gỗ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bán</a:t>
            </a:r>
            <a:r>
              <a:rPr lang="en-US" sz="22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lang="en-US" sz="22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chân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tay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mang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hết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tài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đầu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công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việc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200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mình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200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7" name="Google Shape;248;p11"/>
          <p:cNvSpPr txBox="1"/>
          <p:nvPr/>
        </p:nvSpPr>
        <p:spPr>
          <a:xfrm>
            <a:off x="2576903" y="459771"/>
            <a:ext cx="646938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>
              <a:buSzPts val="3200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65033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5506" y="308095"/>
            <a:ext cx="7084642" cy="514506"/>
          </a:xfrm>
          <a:prstGeom prst="rect">
            <a:avLst/>
          </a:prstGeom>
        </p:spPr>
      </p:pic>
      <p:sp>
        <p:nvSpPr>
          <p:cNvPr id="14" name="Google Shape;248;p11"/>
          <p:cNvSpPr txBox="1"/>
          <p:nvPr/>
        </p:nvSpPr>
        <p:spPr>
          <a:xfrm>
            <a:off x="867917" y="308095"/>
            <a:ext cx="7679820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400" b="1" kern="100" dirty="0">
                <a:solidFill>
                  <a:srgbClr val="FF0000"/>
                </a:solidFill>
                <a:latin typeface="Times New Roman" pitchFamily="18" charset="0"/>
                <a:ea typeface="SimSun"/>
                <a:cs typeface="Times New Roman" pitchFamily="18" charset="0"/>
              </a:rPr>
              <a:t>b.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b="1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mộc</a:t>
            </a:r>
            <a:endParaRPr lang="en-US" sz="2400" b="1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r="443"/>
          <a:stretch/>
        </p:blipFill>
        <p:spPr>
          <a:xfrm>
            <a:off x="1561668" y="868128"/>
            <a:ext cx="5982132" cy="422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75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486193"/>
              </p:ext>
            </p:extLst>
          </p:nvPr>
        </p:nvGraphicFramePr>
        <p:xfrm>
          <a:off x="256854" y="267126"/>
          <a:ext cx="8671387" cy="4568581"/>
        </p:xfrm>
        <a:graphic>
          <a:graphicData uri="http://schemas.openxmlformats.org/drawingml/2006/table">
            <a:tbl>
              <a:tblPr firstRow="1" bandRow="1">
                <a:tableStyleId>{CFE93C05-894B-47AB-8BBD-4589FC8653E0}</a:tableStyleId>
              </a:tblPr>
              <a:tblGrid>
                <a:gridCol w="84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75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31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186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0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0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thợ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mộc</a:t>
                      </a:r>
                      <a:endParaRPr lang="en-US" sz="20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b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endParaRPr lang="en-US" sz="20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000" b="0" baseline="0" dirty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endParaRPr lang="en-US" sz="2000" b="0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543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kern="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</a:t>
                      </a:r>
                      <a:r>
                        <a:rPr lang="en-US" sz="2000" b="0" i="0" u="none" strike="noStrike" kern="0" cap="none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Phải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cao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to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thì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mới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dễ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 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Cho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là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phải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vừa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to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vừa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cao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-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Chẳng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ai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đến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mua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gỗ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hỏng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hết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vốn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liếng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đi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sạch</a:t>
                      </a:r>
                      <a:endParaRPr lang="en-US" sz="2000" b="1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/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7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vi-VN" sz="17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Nguyên nhân trực tiếp: </a:t>
                      </a:r>
                    </a:p>
                    <a:p>
                      <a:pPr algn="l"/>
                      <a:r>
                        <a:rPr lang="vi-VN" sz="1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+ Do không có người mua.</a:t>
                      </a:r>
                    </a:p>
                    <a:p>
                      <a:pPr algn="l"/>
                      <a:r>
                        <a:rPr lang="vi-VN" sz="1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+ Không có ai nói voi đi cày ruộng.</a:t>
                      </a:r>
                    </a:p>
                    <a:p>
                      <a:pPr algn="l"/>
                      <a:r>
                        <a:rPr lang="en-US" sz="17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- </a:t>
                      </a:r>
                      <a:r>
                        <a:rPr lang="vi-VN" sz="17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Nguyên nhân gián tiếp:</a:t>
                      </a:r>
                    </a:p>
                    <a:p>
                      <a:pPr algn="l"/>
                      <a:r>
                        <a:rPr lang="vi-VN" sz="17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+ Do bản tính anh nông dân hiền lành, dễ tin người, thiếu hiểu biết, không có chính kiến của riêng mình.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79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nhỏ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hơn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thấp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hơn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thì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mới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dễ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 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Cho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là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phải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lại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vừa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nhỏ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vừa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thấp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6795"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b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cho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thất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cao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thật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to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gấp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đôi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gấp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ba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để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voi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được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-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Liền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đẽo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1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ngay</a:t>
                      </a:r>
                      <a:r>
                        <a:rPr lang="en-US" sz="2000" b="1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một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lúc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bao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nhiêu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cày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to,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gấp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năm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,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gấp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bảy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thứ</a:t>
                      </a:r>
                      <a:r>
                        <a:rPr lang="en-US" sz="2000" b="0" i="0" u="none" strike="noStrike" kern="1200" cap="non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 </a:t>
                      </a:r>
                      <a:r>
                        <a:rPr lang="en-US" sz="2000" b="0" i="0" u="none" strike="noStrike" kern="1200" cap="non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ea typeface="Arial"/>
                          <a:cs typeface="Times New Roman" pitchFamily="18" charset="0"/>
                          <a:sym typeface="Arial"/>
                        </a:rPr>
                        <a:t>thường</a:t>
                      </a:r>
                      <a:endParaRPr lang="en-US" sz="20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17712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792" y="360109"/>
            <a:ext cx="6681795" cy="817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2470" y="2849234"/>
            <a:ext cx="7643974" cy="1569660"/>
          </a:xfrm>
          <a:prstGeom prst="rect">
            <a:avLst/>
          </a:prstGeom>
          <a:ln w="19050">
            <a:solidFill>
              <a:schemeClr val="accent4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+ Phải luôn tin tưởng vào bản thân, học cách chủ động và có chính kiến của mình trong bất cứ công việc nào.</a:t>
            </a: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+ Cần tránh việc để những lời nói bên ngoài ảnh hưởng tới công việc của mình.</a:t>
            </a:r>
          </a:p>
        </p:txBody>
      </p:sp>
      <p:grpSp>
        <p:nvGrpSpPr>
          <p:cNvPr id="9" name="Google Shape;367;p17"/>
          <p:cNvGrpSpPr/>
          <p:nvPr/>
        </p:nvGrpSpPr>
        <p:grpSpPr>
          <a:xfrm>
            <a:off x="1526457" y="1097010"/>
            <a:ext cx="6096000" cy="1752224"/>
            <a:chOff x="0" y="1083733"/>
            <a:chExt cx="8128000" cy="3251199"/>
          </a:xfrm>
        </p:grpSpPr>
        <p:sp>
          <p:nvSpPr>
            <p:cNvPr id="10" name="Google Shape;368;p17"/>
            <p:cNvSpPr/>
            <p:nvPr/>
          </p:nvSpPr>
          <p:spPr>
            <a:xfrm>
              <a:off x="0" y="1083733"/>
              <a:ext cx="8128000" cy="325119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SzPts val="1400"/>
              </a:pPr>
              <a:endParaRPr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Google Shape;369;p17"/>
            <p:cNvSpPr/>
            <p:nvPr/>
          </p:nvSpPr>
          <p:spPr>
            <a:xfrm>
              <a:off x="975360" y="1652693"/>
              <a:ext cx="2682239" cy="1593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SzPts val="1400"/>
              </a:pPr>
              <a:endParaRPr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Google Shape;370;p17"/>
            <p:cNvSpPr txBox="1"/>
            <p:nvPr/>
          </p:nvSpPr>
          <p:spPr>
            <a:xfrm>
              <a:off x="975360" y="1652693"/>
              <a:ext cx="2682239" cy="1593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7338" rIns="0" bIns="125719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4400"/>
              </a:pP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“</a:t>
              </a:r>
              <a:r>
                <a:rPr lang="en-US" sz="2800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Lắng</a:t>
              </a: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nghe</a:t>
              </a: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góp</a:t>
              </a: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ý”</a:t>
              </a:r>
              <a:endParaRPr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  <p:sp>
          <p:nvSpPr>
            <p:cNvPr id="13" name="Google Shape;371;p17"/>
            <p:cNvSpPr/>
            <p:nvPr/>
          </p:nvSpPr>
          <p:spPr>
            <a:xfrm>
              <a:off x="4064000" y="2172885"/>
              <a:ext cx="3169920" cy="1593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SzPts val="1400"/>
              </a:pPr>
              <a:endParaRPr sz="9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Google Shape;372;p17"/>
            <p:cNvSpPr txBox="1"/>
            <p:nvPr/>
          </p:nvSpPr>
          <p:spPr>
            <a:xfrm>
              <a:off x="4064000" y="2172885"/>
              <a:ext cx="3169920" cy="1593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17338" rIns="0" bIns="125719" anchor="ctr" anchorCtr="0">
              <a:noAutofit/>
            </a:bodyPr>
            <a:lstStyle/>
            <a:p>
              <a:pPr algn="ctr">
                <a:lnSpc>
                  <a:spcPct val="90000"/>
                </a:lnSpc>
                <a:buSzPts val="4400"/>
              </a:pP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“</a:t>
              </a:r>
              <a:r>
                <a:rPr lang="en-US" sz="2800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Dễ</a:t>
              </a: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tin </a:t>
              </a:r>
              <a:r>
                <a:rPr lang="en-US" sz="2800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người</a:t>
              </a: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dại</a:t>
              </a:r>
              <a:r>
                <a:rPr lang="en-US" sz="2800" dirty="0">
                  <a:latin typeface="Times New Roman" panose="02020603050405020304" pitchFamily="18" charset="0"/>
                  <a:ea typeface="Cambria"/>
                  <a:cs typeface="Times New Roman" panose="02020603050405020304" pitchFamily="18" charset="0"/>
                  <a:sym typeface="Cambria"/>
                </a:rPr>
                <a:t>”</a:t>
              </a:r>
              <a:endParaRPr sz="28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20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837"/>
            <a:ext cx="3657607" cy="36576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7" y="1261072"/>
            <a:ext cx="5514310" cy="266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367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05493" y="255643"/>
            <a:ext cx="3352800" cy="838200"/>
          </a:xfrm>
          <a:prstGeom prst="rect">
            <a:avLst/>
          </a:prstGeom>
        </p:spPr>
      </p:pic>
      <p:pic>
        <p:nvPicPr>
          <p:cNvPr id="53" name="Google Shape;189;p5" descr="Đẽo cày giữa đường và làm việc nhóm – The Ringo Tea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3789503" y="1869897"/>
            <a:ext cx="2090236" cy="156207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Rectangle 53"/>
          <p:cNvSpPr/>
          <p:nvPr/>
        </p:nvSpPr>
        <p:spPr>
          <a:xfrm>
            <a:off x="5682071" y="1293371"/>
            <a:ext cx="3136388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Mượn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thợ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mộc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ám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kern="1200" dirty="0">
                <a:latin typeface="Times New Roman" pitchFamily="18" charset="0"/>
                <a:cs typeface="Times New Roman" pitchFamily="18" charset="0"/>
              </a:rPr>
              <a:t> ý.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35376" y="255643"/>
            <a:ext cx="3352800" cy="838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739" y="253972"/>
            <a:ext cx="2834886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285" y="322187"/>
            <a:ext cx="3511600" cy="969348"/>
          </a:xfrm>
          <a:prstGeom prst="rect">
            <a:avLst/>
          </a:prstGeom>
        </p:spPr>
      </p:pic>
      <p:sp>
        <p:nvSpPr>
          <p:cNvPr id="12" name="Google Shape;541;p20"/>
          <p:cNvSpPr txBox="1"/>
          <p:nvPr/>
        </p:nvSpPr>
        <p:spPr>
          <a:xfrm>
            <a:off x="328742" y="1422616"/>
            <a:ext cx="3460762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57175" indent="-257175">
              <a:buSzPts val="2400"/>
              <a:buFont typeface="Noto Sans Symbols"/>
              <a:buChar char="✔"/>
            </a:pPr>
            <a:r>
              <a:rPr lang="en-US" sz="24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 vật ngụ ngôn: Anh thợ mộc..</a:t>
            </a:r>
            <a:endParaRPr sz="240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3" name="Google Shape;542;p20"/>
          <p:cNvSpPr txBox="1"/>
          <p:nvPr/>
        </p:nvSpPr>
        <p:spPr>
          <a:xfrm>
            <a:off x="328742" y="2529798"/>
            <a:ext cx="3933203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57175" indent="-257175">
              <a:buSzPts val="2400"/>
              <a:buFont typeface="Noto Sans Symbols"/>
              <a:buChar char="✔"/>
            </a:pP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giản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14" name="Google Shape;543;p20"/>
          <p:cNvSpPr txBox="1"/>
          <p:nvPr/>
        </p:nvSpPr>
        <p:spPr>
          <a:xfrm>
            <a:off x="328742" y="3325246"/>
            <a:ext cx="3707143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257175" indent="-257175" algn="just">
              <a:buSzPts val="2400"/>
              <a:buFont typeface="Noto Sans Symbols"/>
              <a:buChar char="✔"/>
            </a:pPr>
            <a:r>
              <a:rPr lang="en-US" sz="240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Ngôn ngữ giàu hình ảnh, hóm hỉnh pha châm biếm.</a:t>
            </a:r>
            <a:endParaRPr sz="240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1823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189;p5" descr="Đẽo cày giữa đường và làm việc nhóm – The Ringo Te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2434975"/>
            <a:ext cx="3114389" cy="255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3729" y="-214794"/>
            <a:ext cx="3441843" cy="3334285"/>
          </a:xfrm>
          <a:prstGeom prst="rect">
            <a:avLst/>
          </a:prstGeom>
        </p:spPr>
      </p:pic>
      <p:sp>
        <p:nvSpPr>
          <p:cNvPr id="9" name="文本框 1">
            <a:extLst>
              <a:ext uri="{FF2B5EF4-FFF2-40B4-BE49-F238E27FC236}">
                <a16:creationId xmlns:a16="http://schemas.microsoft.com/office/drawing/2014/main" id="{83FF5DDB-6D40-4581-A449-964905A1B4B2}"/>
              </a:ext>
            </a:extLst>
          </p:cNvPr>
          <p:cNvSpPr txBox="1"/>
          <p:nvPr/>
        </p:nvSpPr>
        <p:spPr>
          <a:xfrm>
            <a:off x="4466460" y="819666"/>
            <a:ext cx="3690224" cy="2577114"/>
          </a:xfrm>
          <a:prstGeom prst="rect">
            <a:avLst/>
          </a:prstGeom>
          <a:noFill/>
          <a:ln>
            <a:noFill/>
          </a:ln>
        </p:spPr>
        <p:txBody>
          <a:bodyPr wrap="square" lIns="68579" tIns="34289" rIns="68579" bIns="34289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kumimoji="1" lang="en-US" altLang="zh-CN" sz="2400" kern="12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5-7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kern="12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252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57" y="0"/>
            <a:ext cx="7942500" cy="4944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9" y="608376"/>
            <a:ext cx="1911557" cy="1958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8" y="2826327"/>
            <a:ext cx="1911557" cy="2015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38" y="608376"/>
            <a:ext cx="1843349" cy="1958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8" r="14234"/>
          <a:stretch/>
        </p:blipFill>
        <p:spPr>
          <a:xfrm>
            <a:off x="2437239" y="2826327"/>
            <a:ext cx="1843348" cy="2015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619" y="608376"/>
            <a:ext cx="2024260" cy="1958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7" t="5868" r="5800" b="7090"/>
          <a:stretch/>
        </p:blipFill>
        <p:spPr>
          <a:xfrm>
            <a:off x="4523619" y="2826327"/>
            <a:ext cx="2024260" cy="2015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2" t="2020" r="15455"/>
          <a:stretch/>
        </p:blipFill>
        <p:spPr>
          <a:xfrm>
            <a:off x="6765534" y="608376"/>
            <a:ext cx="2061844" cy="1958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5" t="5247" r="5656" b="5885"/>
          <a:stretch/>
        </p:blipFill>
        <p:spPr>
          <a:xfrm>
            <a:off x="6765534" y="2826327"/>
            <a:ext cx="2061844" cy="20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647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ình hiệu Rung chuông vàng (2007 - 2010)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embed="rId2">
                  <p14:trim st="308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8400" y="2457450"/>
            <a:ext cx="457200" cy="457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567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99749" y="1956695"/>
            <a:ext cx="5995873" cy="191590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defTabSz="685800">
              <a:buClrTx/>
              <a:buFontTx/>
              <a:buNone/>
            </a:pPr>
            <a:r>
              <a:rPr lang="en-US" sz="6000" b="1" kern="120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RUNG</a:t>
            </a:r>
          </a:p>
          <a:p>
            <a:pPr algn="ctr" defTabSz="685800">
              <a:buClrTx/>
              <a:buFontTx/>
              <a:buNone/>
            </a:pPr>
            <a:r>
              <a:rPr lang="en-US" sz="6000" b="1" kern="1200" dirty="0">
                <a:ln w="0"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CHUÔNG VÀNG</a:t>
            </a:r>
          </a:p>
        </p:txBody>
      </p:sp>
    </p:spTree>
    <p:extLst>
      <p:ext uri="{BB962C8B-B14F-4D97-AF65-F5344CB8AC3E}">
        <p14:creationId xmlns:p14="http://schemas.microsoft.com/office/powerpoint/2010/main" val="59812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43050" y="198923"/>
            <a:ext cx="3543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1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04119"/>
              </p:ext>
            </p:extLst>
          </p:nvPr>
        </p:nvGraphicFramePr>
        <p:xfrm>
          <a:off x="4738688" y="1778794"/>
          <a:ext cx="857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78794"/>
                        <a:ext cx="857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74345" y="4177353"/>
            <a:ext cx="4376977" cy="646331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endParaRPr lang="en-US" sz="36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9997" y="1658407"/>
            <a:ext cx="7977747" cy="120032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36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6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3422303"/>
            <a:ext cx="2652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7973195" y="471495"/>
            <a:ext cx="97274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1626" y="377670"/>
            <a:ext cx="835880" cy="74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7948298" y="127711"/>
            <a:ext cx="1022534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8053391" y="449650"/>
            <a:ext cx="812349" cy="80765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US" sz="13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" y="13325"/>
            <a:ext cx="1280618" cy="128258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34946" y="45148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43050" y="198923"/>
            <a:ext cx="3543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2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692990"/>
              </p:ext>
            </p:extLst>
          </p:nvPr>
        </p:nvGraphicFramePr>
        <p:xfrm>
          <a:off x="4738688" y="1778794"/>
          <a:ext cx="857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78794"/>
                        <a:ext cx="857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74345" y="3891603"/>
            <a:ext cx="7183756" cy="646331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9997" y="1658407"/>
            <a:ext cx="7977747" cy="120032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36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36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i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3107977"/>
            <a:ext cx="2652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7973195" y="471495"/>
            <a:ext cx="97274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1626" y="377670"/>
            <a:ext cx="835880" cy="74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7948298" y="127711"/>
            <a:ext cx="1022534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8065157" y="488264"/>
            <a:ext cx="812349" cy="80765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US" sz="13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434946" y="4514850"/>
            <a:ext cx="4572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" y="13325"/>
            <a:ext cx="1280618" cy="128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0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43050" y="198923"/>
            <a:ext cx="3543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50" kern="1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3 </a:t>
            </a:r>
            <a:endParaRPr lang="en-US" sz="405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2264303"/>
              </p:ext>
            </p:extLst>
          </p:nvPr>
        </p:nvGraphicFramePr>
        <p:xfrm>
          <a:off x="4738688" y="1778794"/>
          <a:ext cx="857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78794"/>
                        <a:ext cx="857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74345" y="3891603"/>
            <a:ext cx="4376977" cy="646331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endParaRPr lang="en-US" sz="36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9997" y="1658407"/>
            <a:ext cx="7977747" cy="120032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3107977"/>
            <a:ext cx="2652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7973195" y="471495"/>
            <a:ext cx="97274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1626" y="377670"/>
            <a:ext cx="835880" cy="74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7948298" y="127711"/>
            <a:ext cx="1022534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8053391" y="457201"/>
            <a:ext cx="812349" cy="80765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US" sz="13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" y="13325"/>
            <a:ext cx="1280618" cy="128258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34946" y="45148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4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43050" y="198923"/>
            <a:ext cx="3543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50" kern="1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4 </a:t>
            </a:r>
            <a:endParaRPr lang="en-US" sz="405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900647"/>
              </p:ext>
            </p:extLst>
          </p:nvPr>
        </p:nvGraphicFramePr>
        <p:xfrm>
          <a:off x="4738688" y="1778794"/>
          <a:ext cx="857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78794"/>
                        <a:ext cx="857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74345" y="3891603"/>
            <a:ext cx="4376977" cy="646331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600" kern="12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9997" y="1658407"/>
            <a:ext cx="7977747" cy="120032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3107977"/>
            <a:ext cx="2652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7973195" y="471495"/>
            <a:ext cx="97274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1626" y="377670"/>
            <a:ext cx="835880" cy="74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7948298" y="127711"/>
            <a:ext cx="1022534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8053391" y="457201"/>
            <a:ext cx="812349" cy="80765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US" sz="13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" y="13325"/>
            <a:ext cx="1280618" cy="128258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34946" y="45148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8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43050" y="198923"/>
            <a:ext cx="3543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50" kern="1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 5</a:t>
            </a:r>
            <a:endParaRPr lang="en-US" sz="405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874959"/>
              </p:ext>
            </p:extLst>
          </p:nvPr>
        </p:nvGraphicFramePr>
        <p:xfrm>
          <a:off x="4738688" y="1778794"/>
          <a:ext cx="857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78794"/>
                        <a:ext cx="857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99997" y="3930075"/>
            <a:ext cx="7724433" cy="584775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Đẽo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9997" y="1658407"/>
            <a:ext cx="7977747" cy="120032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3107977"/>
            <a:ext cx="2652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7973195" y="471495"/>
            <a:ext cx="97274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1626" y="377670"/>
            <a:ext cx="835880" cy="74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7948298" y="127711"/>
            <a:ext cx="1022534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8053391" y="449650"/>
            <a:ext cx="812349" cy="80765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US" sz="13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" y="13325"/>
            <a:ext cx="1280618" cy="128258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34946" y="45148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0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43050" y="198923"/>
            <a:ext cx="3543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50" kern="1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 6</a:t>
            </a:r>
            <a:endParaRPr lang="en-US" sz="405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854095"/>
              </p:ext>
            </p:extLst>
          </p:nvPr>
        </p:nvGraphicFramePr>
        <p:xfrm>
          <a:off x="4738688" y="1778794"/>
          <a:ext cx="857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78794"/>
                        <a:ext cx="857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74345" y="3891603"/>
            <a:ext cx="7200451" cy="1077218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hỏng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liếng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9997" y="1658407"/>
            <a:ext cx="7977747" cy="120032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3107977"/>
            <a:ext cx="2652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7973195" y="471495"/>
            <a:ext cx="97274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1626" y="377670"/>
            <a:ext cx="835880" cy="74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7948298" y="127711"/>
            <a:ext cx="1022534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8053391" y="449650"/>
            <a:ext cx="812349" cy="80765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US" sz="13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" y="13325"/>
            <a:ext cx="1280618" cy="128258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34946" y="45148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C00000"/>
            </a:gs>
            <a:gs pos="88000">
              <a:srgbClr val="FF0000"/>
            </a:gs>
            <a:gs pos="100000">
              <a:srgbClr val="C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559377" y="180265"/>
            <a:ext cx="35433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4050" kern="1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  7</a:t>
            </a:r>
            <a:endParaRPr lang="en-US" sz="4050" kern="1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6869047"/>
              </p:ext>
            </p:extLst>
          </p:nvPr>
        </p:nvGraphicFramePr>
        <p:xfrm>
          <a:off x="4738688" y="1778794"/>
          <a:ext cx="85725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4120" imgH="177480" progId="Equation.DSMT4">
                  <p:embed/>
                </p:oleObj>
              </mc:Choice>
              <mc:Fallback>
                <p:oleObj name="Equation" r:id="rId10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1778794"/>
                        <a:ext cx="85725" cy="13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474344" y="3891603"/>
            <a:ext cx="8003399" cy="646331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9997" y="1658407"/>
            <a:ext cx="7977747" cy="1200329"/>
          </a:xfrm>
          <a:prstGeom prst="rect">
            <a:avLst/>
          </a:prstGeom>
          <a:solidFill>
            <a:schemeClr val="tx1">
              <a:alpha val="47000"/>
            </a:schemeClr>
          </a:solidFill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Đẽo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2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2900" y="3107977"/>
            <a:ext cx="265271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Tx/>
              <a:buFontTx/>
              <a:buNone/>
            </a:pP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50" i="1" u="sng" kern="1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050" i="1" u="sng" kern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33" name="Picture 4" descr="het gio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7973195" y="471495"/>
            <a:ext cx="972741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3" descr="an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41626" y="377670"/>
            <a:ext cx="835880" cy="7401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Hình chữ nhật 85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9" name="Hình chữ nhật 84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Hình chữ nhật 83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Hình chữ nhật 57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2" name="Hình chữ nhật 86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3" name="Hình chữ nhật 87"/>
          <p:cNvSpPr/>
          <p:nvPr/>
        </p:nvSpPr>
        <p:spPr>
          <a:xfrm>
            <a:off x="7948298" y="127711"/>
            <a:ext cx="1022534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4" name="Hình chữ nhật 88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5" name="Hình chữ nhật 89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6" name="Hình chữ nhật 90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7" name="Hình chữ nhật 91"/>
          <p:cNvSpPr/>
          <p:nvPr/>
        </p:nvSpPr>
        <p:spPr>
          <a:xfrm>
            <a:off x="7948299" y="127711"/>
            <a:ext cx="1022533" cy="1240019"/>
          </a:xfrm>
          <a:prstGeom prst="rect">
            <a:avLst/>
          </a:prstGeom>
          <a:blipFill>
            <a:blip r:embed="rId14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 defTabSz="685800">
              <a:buClrTx/>
              <a:buFontTx/>
              <a:buNone/>
              <a:defRPr/>
            </a:pPr>
            <a:r>
              <a:rPr lang="en-US" sz="49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8" name="Hình Bầu dục 45"/>
          <p:cNvSpPr/>
          <p:nvPr/>
        </p:nvSpPr>
        <p:spPr>
          <a:xfrm>
            <a:off x="8053391" y="449650"/>
            <a:ext cx="812349" cy="807650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 defTabSz="685800">
              <a:buClrTx/>
              <a:buFontTx/>
              <a:buNone/>
              <a:defRPr/>
            </a:pPr>
            <a:r>
              <a:rPr lang="en-US" sz="1350" b="1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70AD47">
                    <a:lumMod val="50000"/>
                  </a:srgb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BẮT ĐẦU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9" y="13325"/>
            <a:ext cx="1280618" cy="1282589"/>
          </a:xfrm>
          <a:prstGeom prst="rect">
            <a:avLst/>
          </a:prstGeom>
        </p:spPr>
      </p:pic>
      <p:pic>
        <p:nvPicPr>
          <p:cNvPr id="23" name="Nhac loại thi sin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434946" y="451485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etting-started-proj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2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n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9" dur="752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32" grpId="0"/>
      <p:bldP spid="35" grpId="0" animBg="1"/>
      <p:bldP spid="3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9;p5" descr="Đẽo cày giữa đường và làm việc nhóm – The Ringo Te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45167" y="636997"/>
            <a:ext cx="5829428" cy="4426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652" y="526197"/>
            <a:ext cx="4766249" cy="461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2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837"/>
            <a:ext cx="3657607" cy="36576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847" y="576737"/>
            <a:ext cx="4999153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352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670" y="346703"/>
            <a:ext cx="4876549" cy="1286367"/>
          </a:xfrm>
          <a:prstGeom prst="rect">
            <a:avLst/>
          </a:prstGeom>
        </p:spPr>
      </p:pic>
      <p:grpSp>
        <p:nvGrpSpPr>
          <p:cNvPr id="41" name="Google Shape;10824;p75"/>
          <p:cNvGrpSpPr/>
          <p:nvPr/>
        </p:nvGrpSpPr>
        <p:grpSpPr>
          <a:xfrm>
            <a:off x="898905" y="1986346"/>
            <a:ext cx="1827300" cy="1930973"/>
            <a:chOff x="971263" y="2363802"/>
            <a:chExt cx="1827300" cy="1930973"/>
          </a:xfrm>
        </p:grpSpPr>
        <p:sp>
          <p:nvSpPr>
            <p:cNvPr id="42" name="Google Shape;10825;p75"/>
            <p:cNvSpPr/>
            <p:nvPr/>
          </p:nvSpPr>
          <p:spPr>
            <a:xfrm>
              <a:off x="971263" y="2363802"/>
              <a:ext cx="1827300" cy="18273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10826;p75"/>
            <p:cNvGrpSpPr/>
            <p:nvPr/>
          </p:nvGrpSpPr>
          <p:grpSpPr>
            <a:xfrm>
              <a:off x="1257438" y="2571750"/>
              <a:ext cx="1254975" cy="1723025"/>
              <a:chOff x="3332925" y="1157750"/>
              <a:chExt cx="1254975" cy="1723025"/>
            </a:xfrm>
          </p:grpSpPr>
          <p:grpSp>
            <p:nvGrpSpPr>
              <p:cNvPr id="44" name="Google Shape;10827;p75"/>
              <p:cNvGrpSpPr/>
              <p:nvPr/>
            </p:nvGrpSpPr>
            <p:grpSpPr>
              <a:xfrm>
                <a:off x="3332925" y="1157750"/>
                <a:ext cx="1254975" cy="1723025"/>
                <a:chOff x="3332925" y="1157750"/>
                <a:chExt cx="1254975" cy="1723025"/>
              </a:xfrm>
            </p:grpSpPr>
            <p:sp>
              <p:nvSpPr>
                <p:cNvPr id="46" name="Google Shape;10828;p75"/>
                <p:cNvSpPr/>
                <p:nvPr/>
              </p:nvSpPr>
              <p:spPr>
                <a:xfrm>
                  <a:off x="3666200" y="2385775"/>
                  <a:ext cx="666675" cy="49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67" h="19800" extrusionOk="0">
                      <a:moveTo>
                        <a:pt x="12194" y="0"/>
                      </a:moveTo>
                      <a:cubicBezTo>
                        <a:pt x="2313" y="0"/>
                        <a:pt x="0" y="14170"/>
                        <a:pt x="0" y="14170"/>
                      </a:cubicBezTo>
                      <a:cubicBezTo>
                        <a:pt x="1554" y="15623"/>
                        <a:pt x="3083" y="16726"/>
                        <a:pt x="4562" y="17553"/>
                      </a:cubicBezTo>
                      <a:cubicBezTo>
                        <a:pt x="7439" y="19181"/>
                        <a:pt x="10205" y="19799"/>
                        <a:pt x="12749" y="19799"/>
                      </a:cubicBezTo>
                      <a:cubicBezTo>
                        <a:pt x="18316" y="19799"/>
                        <a:pt x="22817" y="16837"/>
                        <a:pt x="25088" y="14997"/>
                      </a:cubicBezTo>
                      <a:cubicBezTo>
                        <a:pt x="26090" y="14145"/>
                        <a:pt x="26667" y="13543"/>
                        <a:pt x="26667" y="13543"/>
                      </a:cubicBezTo>
                      <a:cubicBezTo>
                        <a:pt x="25865" y="10761"/>
                        <a:pt x="24436" y="5799"/>
                        <a:pt x="20476" y="2691"/>
                      </a:cubicBezTo>
                      <a:cubicBezTo>
                        <a:pt x="19875" y="2240"/>
                        <a:pt x="19198" y="1789"/>
                        <a:pt x="18471" y="1438"/>
                      </a:cubicBezTo>
                      <a:cubicBezTo>
                        <a:pt x="16867" y="611"/>
                        <a:pt x="14938" y="84"/>
                        <a:pt x="12632" y="9"/>
                      </a:cubicBezTo>
                      <a:cubicBezTo>
                        <a:pt x="12484" y="3"/>
                        <a:pt x="12338" y="0"/>
                        <a:pt x="12194" y="0"/>
                      </a:cubicBezTo>
                      <a:close/>
                    </a:path>
                  </a:pathLst>
                </a:custGeom>
                <a:solidFill>
                  <a:srgbClr val="53282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0829;p75"/>
                <p:cNvSpPr/>
                <p:nvPr/>
              </p:nvSpPr>
              <p:spPr>
                <a:xfrm>
                  <a:off x="3666200" y="2385775"/>
                  <a:ext cx="511925" cy="4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77" h="17554" extrusionOk="0">
                      <a:moveTo>
                        <a:pt x="12194" y="0"/>
                      </a:moveTo>
                      <a:cubicBezTo>
                        <a:pt x="2313" y="0"/>
                        <a:pt x="0" y="14170"/>
                        <a:pt x="0" y="14170"/>
                      </a:cubicBezTo>
                      <a:cubicBezTo>
                        <a:pt x="1554" y="15623"/>
                        <a:pt x="3083" y="16726"/>
                        <a:pt x="4562" y="17553"/>
                      </a:cubicBezTo>
                      <a:cubicBezTo>
                        <a:pt x="3835" y="12866"/>
                        <a:pt x="6140" y="6801"/>
                        <a:pt x="8872" y="6250"/>
                      </a:cubicBezTo>
                      <a:cubicBezTo>
                        <a:pt x="9157" y="6194"/>
                        <a:pt x="9421" y="6168"/>
                        <a:pt x="9667" y="6168"/>
                      </a:cubicBezTo>
                      <a:cubicBezTo>
                        <a:pt x="12280" y="6168"/>
                        <a:pt x="12784" y="9066"/>
                        <a:pt x="12807" y="9157"/>
                      </a:cubicBezTo>
                      <a:cubicBezTo>
                        <a:pt x="12857" y="9082"/>
                        <a:pt x="14862" y="5498"/>
                        <a:pt x="17845" y="4395"/>
                      </a:cubicBezTo>
                      <a:cubicBezTo>
                        <a:pt x="19148" y="3894"/>
                        <a:pt x="19975" y="3267"/>
                        <a:pt x="20476" y="2691"/>
                      </a:cubicBezTo>
                      <a:cubicBezTo>
                        <a:pt x="19875" y="2240"/>
                        <a:pt x="19198" y="1789"/>
                        <a:pt x="18471" y="1438"/>
                      </a:cubicBezTo>
                      <a:cubicBezTo>
                        <a:pt x="16867" y="611"/>
                        <a:pt x="14938" y="84"/>
                        <a:pt x="12632" y="9"/>
                      </a:cubicBezTo>
                      <a:cubicBezTo>
                        <a:pt x="12484" y="3"/>
                        <a:pt x="12338" y="0"/>
                        <a:pt x="12194" y="0"/>
                      </a:cubicBezTo>
                      <a:close/>
                    </a:path>
                  </a:pathLst>
                </a:custGeom>
                <a:solidFill>
                  <a:srgbClr val="3806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0830;p75"/>
                <p:cNvSpPr/>
                <p:nvPr/>
              </p:nvSpPr>
              <p:spPr>
                <a:xfrm>
                  <a:off x="4125475" y="2421700"/>
                  <a:ext cx="207400" cy="33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6" h="13560" extrusionOk="0">
                      <a:moveTo>
                        <a:pt x="100" y="1"/>
                      </a:moveTo>
                      <a:cubicBezTo>
                        <a:pt x="25" y="427"/>
                        <a:pt x="0" y="878"/>
                        <a:pt x="25" y="1379"/>
                      </a:cubicBezTo>
                      <a:cubicBezTo>
                        <a:pt x="25" y="1379"/>
                        <a:pt x="5564" y="4287"/>
                        <a:pt x="6717" y="13560"/>
                      </a:cubicBezTo>
                      <a:cubicBezTo>
                        <a:pt x="7719" y="12708"/>
                        <a:pt x="8296" y="12106"/>
                        <a:pt x="8296" y="12106"/>
                      </a:cubicBezTo>
                      <a:cubicBezTo>
                        <a:pt x="7344" y="8898"/>
                        <a:pt x="5614" y="2783"/>
                        <a:pt x="100" y="1"/>
                      </a:cubicBezTo>
                      <a:close/>
                    </a:path>
                  </a:pathLst>
                </a:custGeom>
                <a:solidFill>
                  <a:srgbClr val="7B4F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0831;p75"/>
                <p:cNvSpPr/>
                <p:nvPr/>
              </p:nvSpPr>
              <p:spPr>
                <a:xfrm>
                  <a:off x="3806550" y="2325700"/>
                  <a:ext cx="372825" cy="23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13" h="9480" extrusionOk="0">
                      <a:moveTo>
                        <a:pt x="7198" y="0"/>
                      </a:moveTo>
                      <a:cubicBezTo>
                        <a:pt x="7049" y="0"/>
                        <a:pt x="6897" y="2"/>
                        <a:pt x="6742" y="6"/>
                      </a:cubicBezTo>
                      <a:cubicBezTo>
                        <a:pt x="2381" y="132"/>
                        <a:pt x="0" y="1335"/>
                        <a:pt x="251" y="3866"/>
                      </a:cubicBezTo>
                      <a:cubicBezTo>
                        <a:pt x="526" y="6422"/>
                        <a:pt x="6817" y="6272"/>
                        <a:pt x="6917" y="9480"/>
                      </a:cubicBezTo>
                      <a:lnTo>
                        <a:pt x="6943" y="9480"/>
                      </a:lnTo>
                      <a:cubicBezTo>
                        <a:pt x="6993" y="9355"/>
                        <a:pt x="8847" y="6272"/>
                        <a:pt x="12080" y="5445"/>
                      </a:cubicBezTo>
                      <a:cubicBezTo>
                        <a:pt x="14913" y="4718"/>
                        <a:pt x="14161" y="1034"/>
                        <a:pt x="9324" y="182"/>
                      </a:cubicBezTo>
                      <a:cubicBezTo>
                        <a:pt x="8673" y="56"/>
                        <a:pt x="7969" y="0"/>
                        <a:pt x="7198" y="0"/>
                      </a:cubicBezTo>
                      <a:close/>
                    </a:path>
                  </a:pathLst>
                </a:custGeom>
                <a:solidFill>
                  <a:srgbClr val="FF38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10832;p75"/>
                <p:cNvSpPr/>
                <p:nvPr/>
              </p:nvSpPr>
              <p:spPr>
                <a:xfrm>
                  <a:off x="4366075" y="1860775"/>
                  <a:ext cx="207425" cy="2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7" h="9254" extrusionOk="0">
                      <a:moveTo>
                        <a:pt x="4309" y="1"/>
                      </a:moveTo>
                      <a:cubicBezTo>
                        <a:pt x="3309" y="1"/>
                        <a:pt x="2507" y="257"/>
                        <a:pt x="2507" y="257"/>
                      </a:cubicBezTo>
                      <a:cubicBezTo>
                        <a:pt x="2507" y="257"/>
                        <a:pt x="0" y="5170"/>
                        <a:pt x="276" y="7150"/>
                      </a:cubicBezTo>
                      <a:cubicBezTo>
                        <a:pt x="415" y="8163"/>
                        <a:pt x="2261" y="9253"/>
                        <a:pt x="4123" y="9253"/>
                      </a:cubicBezTo>
                      <a:cubicBezTo>
                        <a:pt x="5623" y="9253"/>
                        <a:pt x="7132" y="8546"/>
                        <a:pt x="7770" y="6523"/>
                      </a:cubicBezTo>
                      <a:cubicBezTo>
                        <a:pt x="7895" y="6047"/>
                        <a:pt x="7995" y="5520"/>
                        <a:pt x="8045" y="4919"/>
                      </a:cubicBezTo>
                      <a:cubicBezTo>
                        <a:pt x="8296" y="1385"/>
                        <a:pt x="6642" y="307"/>
                        <a:pt x="5088" y="57"/>
                      </a:cubicBezTo>
                      <a:cubicBezTo>
                        <a:pt x="4822" y="17"/>
                        <a:pt x="4560" y="1"/>
                        <a:pt x="4309" y="1"/>
                      </a:cubicBezTo>
                      <a:close/>
                    </a:path>
                  </a:pathLst>
                </a:custGeom>
                <a:solidFill>
                  <a:srgbClr val="FFC3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10833;p75"/>
                <p:cNvSpPr/>
                <p:nvPr/>
              </p:nvSpPr>
              <p:spPr>
                <a:xfrm>
                  <a:off x="3337875" y="1850850"/>
                  <a:ext cx="199900" cy="23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6" h="9270" extrusionOk="0">
                      <a:moveTo>
                        <a:pt x="3691" y="0"/>
                      </a:moveTo>
                      <a:cubicBezTo>
                        <a:pt x="3314" y="0"/>
                        <a:pt x="2918" y="43"/>
                        <a:pt x="2532" y="153"/>
                      </a:cubicBezTo>
                      <a:cubicBezTo>
                        <a:pt x="1203" y="529"/>
                        <a:pt x="0" y="1682"/>
                        <a:pt x="0" y="4664"/>
                      </a:cubicBezTo>
                      <a:cubicBezTo>
                        <a:pt x="0" y="8144"/>
                        <a:pt x="1998" y="9270"/>
                        <a:pt x="3946" y="9270"/>
                      </a:cubicBezTo>
                      <a:cubicBezTo>
                        <a:pt x="5689" y="9270"/>
                        <a:pt x="7393" y="8369"/>
                        <a:pt x="7594" y="7446"/>
                      </a:cubicBezTo>
                      <a:cubicBezTo>
                        <a:pt x="7995" y="5466"/>
                        <a:pt x="5840" y="404"/>
                        <a:pt x="5840" y="404"/>
                      </a:cubicBezTo>
                      <a:cubicBezTo>
                        <a:pt x="5840" y="404"/>
                        <a:pt x="5514" y="253"/>
                        <a:pt x="4988" y="153"/>
                      </a:cubicBezTo>
                      <a:cubicBezTo>
                        <a:pt x="4623" y="69"/>
                        <a:pt x="4172" y="0"/>
                        <a:pt x="3691" y="0"/>
                      </a:cubicBezTo>
                      <a:close/>
                    </a:path>
                  </a:pathLst>
                </a:custGeom>
                <a:solidFill>
                  <a:srgbClr val="FFC3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10834;p75"/>
                <p:cNvSpPr/>
                <p:nvPr/>
              </p:nvSpPr>
              <p:spPr>
                <a:xfrm>
                  <a:off x="4409925" y="1920400"/>
                  <a:ext cx="121550" cy="11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2" h="4452" extrusionOk="0">
                      <a:moveTo>
                        <a:pt x="2213" y="1"/>
                      </a:moveTo>
                      <a:cubicBezTo>
                        <a:pt x="1483" y="1"/>
                        <a:pt x="853" y="153"/>
                        <a:pt x="853" y="153"/>
                      </a:cubicBezTo>
                      <a:cubicBezTo>
                        <a:pt x="853" y="153"/>
                        <a:pt x="1" y="1531"/>
                        <a:pt x="151" y="2935"/>
                      </a:cubicBezTo>
                      <a:cubicBezTo>
                        <a:pt x="219" y="3715"/>
                        <a:pt x="1193" y="4451"/>
                        <a:pt x="2201" y="4451"/>
                      </a:cubicBezTo>
                      <a:cubicBezTo>
                        <a:pt x="3039" y="4451"/>
                        <a:pt x="3900" y="3944"/>
                        <a:pt x="4286" y="2534"/>
                      </a:cubicBezTo>
                      <a:cubicBezTo>
                        <a:pt x="4861" y="405"/>
                        <a:pt x="3404" y="1"/>
                        <a:pt x="2213" y="1"/>
                      </a:cubicBezTo>
                      <a:close/>
                    </a:path>
                  </a:pathLst>
                </a:custGeom>
                <a:solidFill>
                  <a:srgbClr val="FF70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10835;p75"/>
                <p:cNvSpPr/>
                <p:nvPr/>
              </p:nvSpPr>
              <p:spPr>
                <a:xfrm>
                  <a:off x="4366075" y="1860775"/>
                  <a:ext cx="194250" cy="23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70" h="9254" extrusionOk="0">
                      <a:moveTo>
                        <a:pt x="4309" y="1"/>
                      </a:moveTo>
                      <a:cubicBezTo>
                        <a:pt x="3309" y="1"/>
                        <a:pt x="2507" y="257"/>
                        <a:pt x="2507" y="257"/>
                      </a:cubicBezTo>
                      <a:cubicBezTo>
                        <a:pt x="2507" y="257"/>
                        <a:pt x="0" y="5170"/>
                        <a:pt x="276" y="7150"/>
                      </a:cubicBezTo>
                      <a:cubicBezTo>
                        <a:pt x="415" y="8163"/>
                        <a:pt x="2261" y="9253"/>
                        <a:pt x="4123" y="9253"/>
                      </a:cubicBezTo>
                      <a:cubicBezTo>
                        <a:pt x="5623" y="9253"/>
                        <a:pt x="7132" y="8546"/>
                        <a:pt x="7770" y="6523"/>
                      </a:cubicBezTo>
                      <a:lnTo>
                        <a:pt x="7770" y="6523"/>
                      </a:lnTo>
                      <a:cubicBezTo>
                        <a:pt x="6648" y="7136"/>
                        <a:pt x="5394" y="7540"/>
                        <a:pt x="4485" y="7540"/>
                      </a:cubicBezTo>
                      <a:cubicBezTo>
                        <a:pt x="3424" y="7540"/>
                        <a:pt x="2836" y="6988"/>
                        <a:pt x="3484" y="5571"/>
                      </a:cubicBezTo>
                      <a:cubicBezTo>
                        <a:pt x="4411" y="3515"/>
                        <a:pt x="4862" y="1360"/>
                        <a:pt x="5088" y="57"/>
                      </a:cubicBezTo>
                      <a:cubicBezTo>
                        <a:pt x="4822" y="17"/>
                        <a:pt x="4560" y="1"/>
                        <a:pt x="4309" y="1"/>
                      </a:cubicBezTo>
                      <a:close/>
                    </a:path>
                  </a:pathLst>
                </a:custGeom>
                <a:solidFill>
                  <a:srgbClr val="F99863">
                    <a:alpha val="575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10836;p75"/>
                <p:cNvSpPr/>
                <p:nvPr/>
              </p:nvSpPr>
              <p:spPr>
                <a:xfrm>
                  <a:off x="3332925" y="1854675"/>
                  <a:ext cx="204850" cy="22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94" h="9117" extrusionOk="0">
                      <a:moveTo>
                        <a:pt x="5186" y="0"/>
                      </a:moveTo>
                      <a:cubicBezTo>
                        <a:pt x="5010" y="1880"/>
                        <a:pt x="4960" y="4311"/>
                        <a:pt x="5612" y="5890"/>
                      </a:cubicBezTo>
                      <a:cubicBezTo>
                        <a:pt x="6022" y="6849"/>
                        <a:pt x="5290" y="7429"/>
                        <a:pt x="4339" y="7429"/>
                      </a:cubicBezTo>
                      <a:cubicBezTo>
                        <a:pt x="2556" y="7429"/>
                        <a:pt x="0" y="5393"/>
                        <a:pt x="2730" y="0"/>
                      </a:cubicBezTo>
                      <a:lnTo>
                        <a:pt x="2730" y="0"/>
                      </a:lnTo>
                      <a:cubicBezTo>
                        <a:pt x="1401" y="376"/>
                        <a:pt x="198" y="1529"/>
                        <a:pt x="198" y="4511"/>
                      </a:cubicBezTo>
                      <a:cubicBezTo>
                        <a:pt x="198" y="7991"/>
                        <a:pt x="2196" y="9117"/>
                        <a:pt x="4144" y="9117"/>
                      </a:cubicBezTo>
                      <a:cubicBezTo>
                        <a:pt x="5887" y="9117"/>
                        <a:pt x="7591" y="8216"/>
                        <a:pt x="7792" y="7293"/>
                      </a:cubicBezTo>
                      <a:cubicBezTo>
                        <a:pt x="8193" y="5313"/>
                        <a:pt x="6038" y="251"/>
                        <a:pt x="6038" y="251"/>
                      </a:cubicBezTo>
                      <a:cubicBezTo>
                        <a:pt x="6038" y="251"/>
                        <a:pt x="5712" y="100"/>
                        <a:pt x="5186" y="0"/>
                      </a:cubicBezTo>
                      <a:close/>
                    </a:path>
                  </a:pathLst>
                </a:custGeom>
                <a:solidFill>
                  <a:srgbClr val="F99863">
                    <a:alpha val="575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0837;p75"/>
                <p:cNvSpPr/>
                <p:nvPr/>
              </p:nvSpPr>
              <p:spPr>
                <a:xfrm>
                  <a:off x="3909300" y="2242500"/>
                  <a:ext cx="130975" cy="19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9" h="7920" extrusionOk="0">
                      <a:moveTo>
                        <a:pt x="5239" y="1"/>
                      </a:moveTo>
                      <a:lnTo>
                        <a:pt x="201" y="602"/>
                      </a:lnTo>
                      <a:lnTo>
                        <a:pt x="0" y="6693"/>
                      </a:lnTo>
                      <a:cubicBezTo>
                        <a:pt x="0" y="6693"/>
                        <a:pt x="764" y="7919"/>
                        <a:pt x="2307" y="7919"/>
                      </a:cubicBezTo>
                      <a:cubicBezTo>
                        <a:pt x="3035" y="7919"/>
                        <a:pt x="3937" y="7646"/>
                        <a:pt x="5013" y="6843"/>
                      </a:cubicBezTo>
                      <a:lnTo>
                        <a:pt x="5138" y="2532"/>
                      </a:lnTo>
                      <a:lnTo>
                        <a:pt x="5239" y="1"/>
                      </a:lnTo>
                      <a:close/>
                    </a:path>
                  </a:pathLst>
                </a:custGeom>
                <a:solidFill>
                  <a:srgbClr val="FFC3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" name="Google Shape;10838;p75"/>
                <p:cNvSpPr/>
                <p:nvPr/>
              </p:nvSpPr>
              <p:spPr>
                <a:xfrm>
                  <a:off x="3909300" y="2242500"/>
                  <a:ext cx="130975" cy="19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9" h="7920" extrusionOk="0">
                      <a:moveTo>
                        <a:pt x="5239" y="1"/>
                      </a:moveTo>
                      <a:lnTo>
                        <a:pt x="201" y="602"/>
                      </a:lnTo>
                      <a:lnTo>
                        <a:pt x="0" y="6693"/>
                      </a:lnTo>
                      <a:cubicBezTo>
                        <a:pt x="0" y="6693"/>
                        <a:pt x="764" y="7919"/>
                        <a:pt x="2307" y="7919"/>
                      </a:cubicBezTo>
                      <a:cubicBezTo>
                        <a:pt x="3035" y="7919"/>
                        <a:pt x="3937" y="7646"/>
                        <a:pt x="5013" y="6843"/>
                      </a:cubicBezTo>
                      <a:lnTo>
                        <a:pt x="5013" y="6843"/>
                      </a:lnTo>
                      <a:cubicBezTo>
                        <a:pt x="4482" y="7058"/>
                        <a:pt x="4021" y="7150"/>
                        <a:pt x="3627" y="7150"/>
                      </a:cubicBezTo>
                      <a:cubicBezTo>
                        <a:pt x="1120" y="7150"/>
                        <a:pt x="1268" y="3399"/>
                        <a:pt x="2632" y="3334"/>
                      </a:cubicBezTo>
                      <a:cubicBezTo>
                        <a:pt x="3785" y="3259"/>
                        <a:pt x="4737" y="2783"/>
                        <a:pt x="5138" y="2532"/>
                      </a:cubicBezTo>
                      <a:lnTo>
                        <a:pt x="5239" y="1"/>
                      </a:lnTo>
                      <a:close/>
                    </a:path>
                  </a:pathLst>
                </a:custGeom>
                <a:solidFill>
                  <a:srgbClr val="F99863">
                    <a:alpha val="575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0839;p75"/>
                <p:cNvSpPr/>
                <p:nvPr/>
              </p:nvSpPr>
              <p:spPr>
                <a:xfrm>
                  <a:off x="3472575" y="1402450"/>
                  <a:ext cx="971850" cy="88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74" h="35424" extrusionOk="0">
                      <a:moveTo>
                        <a:pt x="21796" y="1"/>
                      </a:moveTo>
                      <a:cubicBezTo>
                        <a:pt x="21314" y="1"/>
                        <a:pt x="20816" y="15"/>
                        <a:pt x="20302" y="44"/>
                      </a:cubicBezTo>
                      <a:cubicBezTo>
                        <a:pt x="7419" y="771"/>
                        <a:pt x="1154" y="8264"/>
                        <a:pt x="552" y="16610"/>
                      </a:cubicBezTo>
                      <a:cubicBezTo>
                        <a:pt x="1" y="24254"/>
                        <a:pt x="2883" y="34831"/>
                        <a:pt x="19500" y="35407"/>
                      </a:cubicBezTo>
                      <a:cubicBezTo>
                        <a:pt x="19802" y="35418"/>
                        <a:pt x="20099" y="35423"/>
                        <a:pt x="20393" y="35423"/>
                      </a:cubicBezTo>
                      <a:cubicBezTo>
                        <a:pt x="24247" y="35423"/>
                        <a:pt x="27414" y="34522"/>
                        <a:pt x="29976" y="33102"/>
                      </a:cubicBezTo>
                      <a:cubicBezTo>
                        <a:pt x="36292" y="29568"/>
                        <a:pt x="38873" y="22726"/>
                        <a:pt x="38848" y="17713"/>
                      </a:cubicBezTo>
                      <a:cubicBezTo>
                        <a:pt x="38848" y="16360"/>
                        <a:pt x="38648" y="15157"/>
                        <a:pt x="38272" y="14154"/>
                      </a:cubicBezTo>
                      <a:cubicBezTo>
                        <a:pt x="36034" y="8163"/>
                        <a:pt x="33380" y="1"/>
                        <a:pt x="21796" y="1"/>
                      </a:cubicBezTo>
                      <a:close/>
                    </a:path>
                  </a:pathLst>
                </a:custGeom>
                <a:solidFill>
                  <a:srgbClr val="FFC3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0840;p75"/>
                <p:cNvSpPr/>
                <p:nvPr/>
              </p:nvSpPr>
              <p:spPr>
                <a:xfrm>
                  <a:off x="3472575" y="1402450"/>
                  <a:ext cx="971225" cy="88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49" h="35424" extrusionOk="0">
                      <a:moveTo>
                        <a:pt x="21796" y="1"/>
                      </a:moveTo>
                      <a:cubicBezTo>
                        <a:pt x="21314" y="1"/>
                        <a:pt x="20816" y="15"/>
                        <a:pt x="20302" y="44"/>
                      </a:cubicBezTo>
                      <a:cubicBezTo>
                        <a:pt x="7419" y="771"/>
                        <a:pt x="1154" y="8264"/>
                        <a:pt x="552" y="16610"/>
                      </a:cubicBezTo>
                      <a:cubicBezTo>
                        <a:pt x="1" y="24254"/>
                        <a:pt x="2883" y="34831"/>
                        <a:pt x="19500" y="35407"/>
                      </a:cubicBezTo>
                      <a:cubicBezTo>
                        <a:pt x="19802" y="35418"/>
                        <a:pt x="20099" y="35423"/>
                        <a:pt x="20393" y="35423"/>
                      </a:cubicBezTo>
                      <a:cubicBezTo>
                        <a:pt x="24247" y="35423"/>
                        <a:pt x="27414" y="34522"/>
                        <a:pt x="29976" y="33102"/>
                      </a:cubicBezTo>
                      <a:lnTo>
                        <a:pt x="29976" y="33102"/>
                      </a:lnTo>
                      <a:cubicBezTo>
                        <a:pt x="27675" y="33697"/>
                        <a:pt x="24950" y="34084"/>
                        <a:pt x="22341" y="34084"/>
                      </a:cubicBezTo>
                      <a:cubicBezTo>
                        <a:pt x="17587" y="34084"/>
                        <a:pt x="13219" y="32799"/>
                        <a:pt x="12507" y="29142"/>
                      </a:cubicBezTo>
                      <a:cubicBezTo>
                        <a:pt x="11104" y="21999"/>
                        <a:pt x="10928" y="14731"/>
                        <a:pt x="21079" y="13954"/>
                      </a:cubicBezTo>
                      <a:cubicBezTo>
                        <a:pt x="21901" y="13891"/>
                        <a:pt x="22714" y="13861"/>
                        <a:pt x="23514" y="13861"/>
                      </a:cubicBezTo>
                      <a:cubicBezTo>
                        <a:pt x="30345" y="13861"/>
                        <a:pt x="36223" y="16008"/>
                        <a:pt x="38848" y="17713"/>
                      </a:cubicBezTo>
                      <a:cubicBezTo>
                        <a:pt x="38848" y="16360"/>
                        <a:pt x="38648" y="15157"/>
                        <a:pt x="38272" y="14154"/>
                      </a:cubicBezTo>
                      <a:cubicBezTo>
                        <a:pt x="36034" y="8163"/>
                        <a:pt x="33380" y="1"/>
                        <a:pt x="21796" y="1"/>
                      </a:cubicBezTo>
                      <a:close/>
                    </a:path>
                  </a:pathLst>
                </a:custGeom>
                <a:solidFill>
                  <a:srgbClr val="F99863">
                    <a:alpha val="575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0841;p75"/>
                <p:cNvSpPr/>
                <p:nvPr/>
              </p:nvSpPr>
              <p:spPr>
                <a:xfrm>
                  <a:off x="3580350" y="1989950"/>
                  <a:ext cx="213050" cy="2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2" h="8376" extrusionOk="0">
                      <a:moveTo>
                        <a:pt x="4271" y="0"/>
                      </a:moveTo>
                      <a:cubicBezTo>
                        <a:pt x="2004" y="0"/>
                        <a:pt x="149" y="1778"/>
                        <a:pt x="76" y="4038"/>
                      </a:cubicBezTo>
                      <a:cubicBezTo>
                        <a:pt x="0" y="6343"/>
                        <a:pt x="1805" y="8298"/>
                        <a:pt x="4111" y="8374"/>
                      </a:cubicBezTo>
                      <a:cubicBezTo>
                        <a:pt x="4157" y="8375"/>
                        <a:pt x="4204" y="8376"/>
                        <a:pt x="4250" y="8376"/>
                      </a:cubicBezTo>
                      <a:cubicBezTo>
                        <a:pt x="6495" y="8376"/>
                        <a:pt x="8373" y="6598"/>
                        <a:pt x="8447" y="4338"/>
                      </a:cubicBezTo>
                      <a:cubicBezTo>
                        <a:pt x="8522" y="2033"/>
                        <a:pt x="6717" y="78"/>
                        <a:pt x="4412" y="3"/>
                      </a:cubicBezTo>
                      <a:cubicBezTo>
                        <a:pt x="4365" y="1"/>
                        <a:pt x="4318" y="0"/>
                        <a:pt x="4271" y="0"/>
                      </a:cubicBezTo>
                      <a:close/>
                    </a:path>
                  </a:pathLst>
                </a:custGeom>
                <a:solidFill>
                  <a:srgbClr val="FF7069">
                    <a:alpha val="64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10842;p75"/>
                <p:cNvSpPr/>
                <p:nvPr/>
              </p:nvSpPr>
              <p:spPr>
                <a:xfrm>
                  <a:off x="4126725" y="1983675"/>
                  <a:ext cx="213675" cy="20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7" h="8377" extrusionOk="0">
                      <a:moveTo>
                        <a:pt x="4272" y="1"/>
                      </a:moveTo>
                      <a:cubicBezTo>
                        <a:pt x="2029" y="1"/>
                        <a:pt x="174" y="1779"/>
                        <a:pt x="101" y="4063"/>
                      </a:cubicBezTo>
                      <a:cubicBezTo>
                        <a:pt x="0" y="6369"/>
                        <a:pt x="1830" y="8299"/>
                        <a:pt x="4136" y="8374"/>
                      </a:cubicBezTo>
                      <a:cubicBezTo>
                        <a:pt x="4182" y="8375"/>
                        <a:pt x="4228" y="8376"/>
                        <a:pt x="4275" y="8376"/>
                      </a:cubicBezTo>
                      <a:cubicBezTo>
                        <a:pt x="6518" y="8376"/>
                        <a:pt x="8373" y="6598"/>
                        <a:pt x="8471" y="4339"/>
                      </a:cubicBezTo>
                      <a:cubicBezTo>
                        <a:pt x="8547" y="2033"/>
                        <a:pt x="6717" y="103"/>
                        <a:pt x="4411" y="3"/>
                      </a:cubicBezTo>
                      <a:cubicBezTo>
                        <a:pt x="4365" y="1"/>
                        <a:pt x="4319" y="1"/>
                        <a:pt x="4272" y="1"/>
                      </a:cubicBezTo>
                      <a:close/>
                    </a:path>
                  </a:pathLst>
                </a:custGeom>
                <a:solidFill>
                  <a:srgbClr val="FF7069">
                    <a:alpha val="6473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10843;p75"/>
                <p:cNvSpPr/>
                <p:nvPr/>
              </p:nvSpPr>
              <p:spPr>
                <a:xfrm>
                  <a:off x="3416825" y="1157750"/>
                  <a:ext cx="1112175" cy="6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87" h="27276" extrusionOk="0">
                      <a:moveTo>
                        <a:pt x="29601" y="0"/>
                      </a:moveTo>
                      <a:cubicBezTo>
                        <a:pt x="29508" y="0"/>
                        <a:pt x="29415" y="19"/>
                        <a:pt x="29324" y="57"/>
                      </a:cubicBezTo>
                      <a:cubicBezTo>
                        <a:pt x="27569" y="809"/>
                        <a:pt x="31354" y="5721"/>
                        <a:pt x="31354" y="5721"/>
                      </a:cubicBezTo>
                      <a:cubicBezTo>
                        <a:pt x="31354" y="5721"/>
                        <a:pt x="29129" y="2912"/>
                        <a:pt x="23061" y="2912"/>
                      </a:cubicBezTo>
                      <a:cubicBezTo>
                        <a:pt x="22721" y="2912"/>
                        <a:pt x="22369" y="2921"/>
                        <a:pt x="22005" y="2940"/>
                      </a:cubicBezTo>
                      <a:cubicBezTo>
                        <a:pt x="19674" y="3065"/>
                        <a:pt x="16867" y="3566"/>
                        <a:pt x="13459" y="4744"/>
                      </a:cubicBezTo>
                      <a:cubicBezTo>
                        <a:pt x="25" y="9406"/>
                        <a:pt x="0" y="23717"/>
                        <a:pt x="1529" y="27025"/>
                      </a:cubicBezTo>
                      <a:cubicBezTo>
                        <a:pt x="1529" y="27025"/>
                        <a:pt x="6516" y="24293"/>
                        <a:pt x="10953" y="23641"/>
                      </a:cubicBezTo>
                      <a:cubicBezTo>
                        <a:pt x="10953" y="23641"/>
                        <a:pt x="11930" y="15872"/>
                        <a:pt x="12882" y="14844"/>
                      </a:cubicBezTo>
                      <a:cubicBezTo>
                        <a:pt x="12945" y="14780"/>
                        <a:pt x="13001" y="14750"/>
                        <a:pt x="13052" y="14750"/>
                      </a:cubicBezTo>
                      <a:cubicBezTo>
                        <a:pt x="13800" y="14750"/>
                        <a:pt x="13386" y="21235"/>
                        <a:pt x="13785" y="22338"/>
                      </a:cubicBezTo>
                      <a:cubicBezTo>
                        <a:pt x="13785" y="22338"/>
                        <a:pt x="15714" y="22288"/>
                        <a:pt x="17870" y="22263"/>
                      </a:cubicBezTo>
                      <a:cubicBezTo>
                        <a:pt x="18650" y="22254"/>
                        <a:pt x="19460" y="22248"/>
                        <a:pt x="20221" y="22248"/>
                      </a:cubicBezTo>
                      <a:cubicBezTo>
                        <a:pt x="21540" y="22248"/>
                        <a:pt x="22714" y="22265"/>
                        <a:pt x="23334" y="22313"/>
                      </a:cubicBezTo>
                      <a:cubicBezTo>
                        <a:pt x="23334" y="22313"/>
                        <a:pt x="23434" y="16423"/>
                        <a:pt x="22882" y="15095"/>
                      </a:cubicBezTo>
                      <a:cubicBezTo>
                        <a:pt x="22793" y="14873"/>
                        <a:pt x="22807" y="14762"/>
                        <a:pt x="22895" y="14762"/>
                      </a:cubicBezTo>
                      <a:cubicBezTo>
                        <a:pt x="23321" y="14762"/>
                        <a:pt x="25474" y="17379"/>
                        <a:pt x="25765" y="22514"/>
                      </a:cubicBezTo>
                      <a:cubicBezTo>
                        <a:pt x="25765" y="22514"/>
                        <a:pt x="32156" y="23190"/>
                        <a:pt x="34236" y="23742"/>
                      </a:cubicBezTo>
                      <a:cubicBezTo>
                        <a:pt x="34236" y="23742"/>
                        <a:pt x="33509" y="17200"/>
                        <a:pt x="32632" y="15646"/>
                      </a:cubicBezTo>
                      <a:cubicBezTo>
                        <a:pt x="32513" y="15439"/>
                        <a:pt x="32487" y="15342"/>
                        <a:pt x="32530" y="15342"/>
                      </a:cubicBezTo>
                      <a:cubicBezTo>
                        <a:pt x="32810" y="15342"/>
                        <a:pt x="35952" y="19327"/>
                        <a:pt x="36191" y="24268"/>
                      </a:cubicBezTo>
                      <a:cubicBezTo>
                        <a:pt x="36191" y="24268"/>
                        <a:pt x="38898" y="25120"/>
                        <a:pt x="40752" y="26223"/>
                      </a:cubicBezTo>
                      <a:cubicBezTo>
                        <a:pt x="41329" y="26549"/>
                        <a:pt x="41830" y="26900"/>
                        <a:pt x="42131" y="27275"/>
                      </a:cubicBezTo>
                      <a:cubicBezTo>
                        <a:pt x="42131" y="27275"/>
                        <a:pt x="44487" y="12689"/>
                        <a:pt x="35138" y="7250"/>
                      </a:cubicBezTo>
                      <a:cubicBezTo>
                        <a:pt x="35289" y="7200"/>
                        <a:pt x="41128" y="5446"/>
                        <a:pt x="40602" y="3942"/>
                      </a:cubicBezTo>
                      <a:cubicBezTo>
                        <a:pt x="40460" y="3531"/>
                        <a:pt x="39999" y="3352"/>
                        <a:pt x="39365" y="3352"/>
                      </a:cubicBezTo>
                      <a:cubicBezTo>
                        <a:pt x="37643" y="3352"/>
                        <a:pt x="34646" y="4672"/>
                        <a:pt x="33309" y="6248"/>
                      </a:cubicBezTo>
                      <a:cubicBezTo>
                        <a:pt x="33309" y="6248"/>
                        <a:pt x="31324" y="0"/>
                        <a:pt x="29601" y="0"/>
                      </a:cubicBezTo>
                      <a:close/>
                    </a:path>
                  </a:pathLst>
                </a:custGeom>
                <a:solidFill>
                  <a:srgbClr val="F05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10844;p75"/>
                <p:cNvSpPr/>
                <p:nvPr/>
              </p:nvSpPr>
              <p:spPr>
                <a:xfrm>
                  <a:off x="3578475" y="1799525"/>
                  <a:ext cx="238750" cy="15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50" h="6116" fill="none" extrusionOk="0">
                      <a:moveTo>
                        <a:pt x="1078" y="6041"/>
                      </a:moveTo>
                      <a:cubicBezTo>
                        <a:pt x="1078" y="6041"/>
                        <a:pt x="0" y="0"/>
                        <a:pt x="4888" y="201"/>
                      </a:cubicBezTo>
                      <a:cubicBezTo>
                        <a:pt x="9549" y="376"/>
                        <a:pt x="8171" y="6116"/>
                        <a:pt x="8171" y="6116"/>
                      </a:cubicBezTo>
                    </a:path>
                  </a:pathLst>
                </a:custGeom>
                <a:noFill/>
                <a:ln w="13150" cap="rnd" cmpd="sng">
                  <a:solidFill>
                    <a:srgbClr val="323232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10845;p75"/>
                <p:cNvSpPr/>
                <p:nvPr/>
              </p:nvSpPr>
              <p:spPr>
                <a:xfrm>
                  <a:off x="4134875" y="1818325"/>
                  <a:ext cx="239375" cy="15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5" h="6141" fill="none" extrusionOk="0">
                      <a:moveTo>
                        <a:pt x="1078" y="6066"/>
                      </a:moveTo>
                      <a:cubicBezTo>
                        <a:pt x="1078" y="6066"/>
                        <a:pt x="0" y="0"/>
                        <a:pt x="4887" y="201"/>
                      </a:cubicBezTo>
                      <a:cubicBezTo>
                        <a:pt x="9574" y="376"/>
                        <a:pt x="8171" y="6141"/>
                        <a:pt x="8171" y="6141"/>
                      </a:cubicBezTo>
                    </a:path>
                  </a:pathLst>
                </a:custGeom>
                <a:noFill/>
                <a:ln w="13150" cap="rnd" cmpd="sng">
                  <a:solidFill>
                    <a:srgbClr val="323232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" name="Google Shape;10846;p75"/>
                <p:cNvSpPr/>
                <p:nvPr/>
              </p:nvSpPr>
              <p:spPr>
                <a:xfrm>
                  <a:off x="3865200" y="1888350"/>
                  <a:ext cx="198875" cy="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5" h="3450" extrusionOk="0">
                      <a:moveTo>
                        <a:pt x="3820" y="0"/>
                      </a:moveTo>
                      <a:cubicBezTo>
                        <a:pt x="0" y="0"/>
                        <a:pt x="1215" y="2610"/>
                        <a:pt x="4020" y="3415"/>
                      </a:cubicBezTo>
                      <a:cubicBezTo>
                        <a:pt x="4091" y="3438"/>
                        <a:pt x="4169" y="3450"/>
                        <a:pt x="4254" y="3450"/>
                      </a:cubicBezTo>
                      <a:cubicBezTo>
                        <a:pt x="4532" y="3450"/>
                        <a:pt x="4878" y="3331"/>
                        <a:pt x="5223" y="3139"/>
                      </a:cubicBezTo>
                      <a:cubicBezTo>
                        <a:pt x="6602" y="2387"/>
                        <a:pt x="7955" y="432"/>
                        <a:pt x="4897" y="57"/>
                      </a:cubicBezTo>
                      <a:cubicBezTo>
                        <a:pt x="4672" y="31"/>
                        <a:pt x="4421" y="6"/>
                        <a:pt x="4145" y="6"/>
                      </a:cubicBezTo>
                      <a:cubicBezTo>
                        <a:pt x="4033" y="2"/>
                        <a:pt x="3925" y="0"/>
                        <a:pt x="3820" y="0"/>
                      </a:cubicBezTo>
                      <a:close/>
                    </a:path>
                  </a:pathLst>
                </a:custGeom>
                <a:solidFill>
                  <a:srgbClr val="FF70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10847;p75"/>
                <p:cNvSpPr/>
                <p:nvPr/>
              </p:nvSpPr>
              <p:spPr>
                <a:xfrm>
                  <a:off x="3826600" y="2020700"/>
                  <a:ext cx="264425" cy="6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7" h="2733" fill="none" extrusionOk="0">
                      <a:moveTo>
                        <a:pt x="0" y="1"/>
                      </a:moveTo>
                      <a:cubicBezTo>
                        <a:pt x="0" y="1"/>
                        <a:pt x="4562" y="2732"/>
                        <a:pt x="10577" y="377"/>
                      </a:cubicBezTo>
                    </a:path>
                  </a:pathLst>
                </a:custGeom>
                <a:noFill/>
                <a:ln w="13150" cap="rnd" cmpd="sng">
                  <a:solidFill>
                    <a:srgbClr val="323232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10848;p75"/>
                <p:cNvSpPr/>
                <p:nvPr/>
              </p:nvSpPr>
              <p:spPr>
                <a:xfrm>
                  <a:off x="3663050" y="2016325"/>
                  <a:ext cx="20075" cy="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803" extrusionOk="0">
                      <a:moveTo>
                        <a:pt x="427" y="0"/>
                      </a:moveTo>
                      <a:cubicBezTo>
                        <a:pt x="201" y="0"/>
                        <a:pt x="26" y="176"/>
                        <a:pt x="1" y="376"/>
                      </a:cubicBezTo>
                      <a:cubicBezTo>
                        <a:pt x="1" y="602"/>
                        <a:pt x="176" y="777"/>
                        <a:pt x="402" y="802"/>
                      </a:cubicBezTo>
                      <a:cubicBezTo>
                        <a:pt x="602" y="802"/>
                        <a:pt x="778" y="627"/>
                        <a:pt x="803" y="401"/>
                      </a:cubicBezTo>
                      <a:cubicBezTo>
                        <a:pt x="803" y="201"/>
                        <a:pt x="627" y="0"/>
                        <a:pt x="427" y="0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10849;p75"/>
                <p:cNvSpPr/>
                <p:nvPr/>
              </p:nvSpPr>
              <p:spPr>
                <a:xfrm>
                  <a:off x="3702525" y="2053900"/>
                  <a:ext cx="20075" cy="1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81" extrusionOk="0">
                      <a:moveTo>
                        <a:pt x="427" y="1"/>
                      </a:moveTo>
                      <a:cubicBezTo>
                        <a:pt x="201" y="1"/>
                        <a:pt x="26" y="151"/>
                        <a:pt x="26" y="377"/>
                      </a:cubicBezTo>
                      <a:cubicBezTo>
                        <a:pt x="1" y="602"/>
                        <a:pt x="176" y="778"/>
                        <a:pt x="402" y="778"/>
                      </a:cubicBezTo>
                      <a:cubicBezTo>
                        <a:pt x="415" y="780"/>
                        <a:pt x="427" y="780"/>
                        <a:pt x="440" y="780"/>
                      </a:cubicBezTo>
                      <a:cubicBezTo>
                        <a:pt x="627" y="780"/>
                        <a:pt x="803" y="613"/>
                        <a:pt x="803" y="402"/>
                      </a:cubicBezTo>
                      <a:cubicBezTo>
                        <a:pt x="803" y="176"/>
                        <a:pt x="627" y="1"/>
                        <a:pt x="427" y="1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10850;p75"/>
                <p:cNvSpPr/>
                <p:nvPr/>
              </p:nvSpPr>
              <p:spPr>
                <a:xfrm>
                  <a:off x="3758300" y="2016325"/>
                  <a:ext cx="200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80" extrusionOk="0">
                      <a:moveTo>
                        <a:pt x="401" y="0"/>
                      </a:moveTo>
                      <a:cubicBezTo>
                        <a:pt x="201" y="0"/>
                        <a:pt x="0" y="151"/>
                        <a:pt x="0" y="376"/>
                      </a:cubicBezTo>
                      <a:cubicBezTo>
                        <a:pt x="0" y="602"/>
                        <a:pt x="151" y="777"/>
                        <a:pt x="376" y="777"/>
                      </a:cubicBezTo>
                      <a:cubicBezTo>
                        <a:pt x="391" y="779"/>
                        <a:pt x="405" y="780"/>
                        <a:pt x="419" y="780"/>
                      </a:cubicBezTo>
                      <a:cubicBezTo>
                        <a:pt x="624" y="780"/>
                        <a:pt x="777" y="612"/>
                        <a:pt x="777" y="401"/>
                      </a:cubicBezTo>
                      <a:cubicBezTo>
                        <a:pt x="802" y="201"/>
                        <a:pt x="627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10851;p75"/>
                <p:cNvSpPr/>
                <p:nvPr/>
              </p:nvSpPr>
              <p:spPr>
                <a:xfrm>
                  <a:off x="3561550" y="1984375"/>
                  <a:ext cx="200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80" extrusionOk="0">
                      <a:moveTo>
                        <a:pt x="427" y="0"/>
                      </a:moveTo>
                      <a:cubicBezTo>
                        <a:pt x="201" y="0"/>
                        <a:pt x="26" y="150"/>
                        <a:pt x="26" y="376"/>
                      </a:cubicBezTo>
                      <a:cubicBezTo>
                        <a:pt x="1" y="602"/>
                        <a:pt x="176" y="777"/>
                        <a:pt x="402" y="777"/>
                      </a:cubicBezTo>
                      <a:cubicBezTo>
                        <a:pt x="416" y="779"/>
                        <a:pt x="430" y="779"/>
                        <a:pt x="444" y="779"/>
                      </a:cubicBezTo>
                      <a:cubicBezTo>
                        <a:pt x="649" y="779"/>
                        <a:pt x="803" y="612"/>
                        <a:pt x="803" y="401"/>
                      </a:cubicBezTo>
                      <a:cubicBezTo>
                        <a:pt x="803" y="175"/>
                        <a:pt x="652" y="0"/>
                        <a:pt x="427" y="0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0852;p75"/>
                <p:cNvSpPr/>
                <p:nvPr/>
              </p:nvSpPr>
              <p:spPr>
                <a:xfrm>
                  <a:off x="3591625" y="2040125"/>
                  <a:ext cx="200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80" extrusionOk="0">
                      <a:moveTo>
                        <a:pt x="427" y="1"/>
                      </a:moveTo>
                      <a:cubicBezTo>
                        <a:pt x="201" y="1"/>
                        <a:pt x="26" y="176"/>
                        <a:pt x="26" y="377"/>
                      </a:cubicBezTo>
                      <a:cubicBezTo>
                        <a:pt x="1" y="602"/>
                        <a:pt x="176" y="778"/>
                        <a:pt x="402" y="778"/>
                      </a:cubicBezTo>
                      <a:cubicBezTo>
                        <a:pt x="414" y="779"/>
                        <a:pt x="427" y="780"/>
                        <a:pt x="440" y="780"/>
                      </a:cubicBezTo>
                      <a:cubicBezTo>
                        <a:pt x="627" y="780"/>
                        <a:pt x="803" y="613"/>
                        <a:pt x="803" y="402"/>
                      </a:cubicBezTo>
                      <a:cubicBezTo>
                        <a:pt x="803" y="201"/>
                        <a:pt x="627" y="1"/>
                        <a:pt x="427" y="1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0853;p75"/>
                <p:cNvSpPr/>
                <p:nvPr/>
              </p:nvSpPr>
              <p:spPr>
                <a:xfrm>
                  <a:off x="4233850" y="2036300"/>
                  <a:ext cx="20075" cy="1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81" extrusionOk="0">
                      <a:moveTo>
                        <a:pt x="384" y="1"/>
                      </a:moveTo>
                      <a:cubicBezTo>
                        <a:pt x="180" y="1"/>
                        <a:pt x="26" y="168"/>
                        <a:pt x="26" y="379"/>
                      </a:cubicBezTo>
                      <a:cubicBezTo>
                        <a:pt x="1" y="580"/>
                        <a:pt x="176" y="780"/>
                        <a:pt x="402" y="780"/>
                      </a:cubicBezTo>
                      <a:cubicBezTo>
                        <a:pt x="602" y="780"/>
                        <a:pt x="803" y="605"/>
                        <a:pt x="803" y="404"/>
                      </a:cubicBezTo>
                      <a:cubicBezTo>
                        <a:pt x="803" y="179"/>
                        <a:pt x="653" y="3"/>
                        <a:pt x="427" y="3"/>
                      </a:cubicBezTo>
                      <a:cubicBezTo>
                        <a:pt x="413" y="2"/>
                        <a:pt x="398" y="1"/>
                        <a:pt x="384" y="1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0854;p75"/>
                <p:cNvSpPr/>
                <p:nvPr/>
              </p:nvSpPr>
              <p:spPr>
                <a:xfrm>
                  <a:off x="4191875" y="2070775"/>
                  <a:ext cx="200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80" extrusionOk="0">
                      <a:moveTo>
                        <a:pt x="384" y="0"/>
                      </a:moveTo>
                      <a:cubicBezTo>
                        <a:pt x="179" y="0"/>
                        <a:pt x="24" y="167"/>
                        <a:pt x="1" y="379"/>
                      </a:cubicBezTo>
                      <a:cubicBezTo>
                        <a:pt x="1" y="604"/>
                        <a:pt x="176" y="780"/>
                        <a:pt x="402" y="780"/>
                      </a:cubicBezTo>
                      <a:cubicBezTo>
                        <a:pt x="602" y="780"/>
                        <a:pt x="803" y="629"/>
                        <a:pt x="803" y="404"/>
                      </a:cubicBezTo>
                      <a:cubicBezTo>
                        <a:pt x="803" y="178"/>
                        <a:pt x="627" y="3"/>
                        <a:pt x="427" y="3"/>
                      </a:cubicBezTo>
                      <a:cubicBezTo>
                        <a:pt x="412" y="1"/>
                        <a:pt x="398" y="0"/>
                        <a:pt x="384" y="0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10855;p75"/>
                <p:cNvSpPr/>
                <p:nvPr/>
              </p:nvSpPr>
              <p:spPr>
                <a:xfrm>
                  <a:off x="4139250" y="2029475"/>
                  <a:ext cx="20075" cy="1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780" extrusionOk="0">
                      <a:moveTo>
                        <a:pt x="427" y="1"/>
                      </a:moveTo>
                      <a:cubicBezTo>
                        <a:pt x="201" y="1"/>
                        <a:pt x="26" y="151"/>
                        <a:pt x="1" y="376"/>
                      </a:cubicBezTo>
                      <a:cubicBezTo>
                        <a:pt x="1" y="602"/>
                        <a:pt x="176" y="777"/>
                        <a:pt x="402" y="777"/>
                      </a:cubicBezTo>
                      <a:cubicBezTo>
                        <a:pt x="414" y="779"/>
                        <a:pt x="427" y="780"/>
                        <a:pt x="440" y="780"/>
                      </a:cubicBezTo>
                      <a:cubicBezTo>
                        <a:pt x="627" y="780"/>
                        <a:pt x="803" y="613"/>
                        <a:pt x="803" y="402"/>
                      </a:cubicBezTo>
                      <a:cubicBezTo>
                        <a:pt x="803" y="176"/>
                        <a:pt x="627" y="1"/>
                        <a:pt x="427" y="1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10856;p75"/>
                <p:cNvSpPr/>
                <p:nvPr/>
              </p:nvSpPr>
              <p:spPr>
                <a:xfrm>
                  <a:off x="4337250" y="2010675"/>
                  <a:ext cx="20075" cy="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803" extrusionOk="0">
                      <a:moveTo>
                        <a:pt x="426" y="1"/>
                      </a:moveTo>
                      <a:cubicBezTo>
                        <a:pt x="201" y="1"/>
                        <a:pt x="25" y="176"/>
                        <a:pt x="0" y="402"/>
                      </a:cubicBezTo>
                      <a:cubicBezTo>
                        <a:pt x="0" y="602"/>
                        <a:pt x="176" y="803"/>
                        <a:pt x="401" y="803"/>
                      </a:cubicBezTo>
                      <a:cubicBezTo>
                        <a:pt x="602" y="803"/>
                        <a:pt x="777" y="627"/>
                        <a:pt x="802" y="427"/>
                      </a:cubicBezTo>
                      <a:cubicBezTo>
                        <a:pt x="802" y="201"/>
                        <a:pt x="627" y="26"/>
                        <a:pt x="426" y="1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10857;p75"/>
                <p:cNvSpPr/>
                <p:nvPr/>
              </p:nvSpPr>
              <p:spPr>
                <a:xfrm>
                  <a:off x="4303400" y="2064575"/>
                  <a:ext cx="20075" cy="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803" extrusionOk="0">
                      <a:moveTo>
                        <a:pt x="427" y="0"/>
                      </a:moveTo>
                      <a:cubicBezTo>
                        <a:pt x="201" y="0"/>
                        <a:pt x="26" y="175"/>
                        <a:pt x="26" y="376"/>
                      </a:cubicBezTo>
                      <a:cubicBezTo>
                        <a:pt x="1" y="602"/>
                        <a:pt x="176" y="777"/>
                        <a:pt x="402" y="802"/>
                      </a:cubicBezTo>
                      <a:cubicBezTo>
                        <a:pt x="602" y="802"/>
                        <a:pt x="803" y="627"/>
                        <a:pt x="803" y="401"/>
                      </a:cubicBezTo>
                      <a:cubicBezTo>
                        <a:pt x="803" y="201"/>
                        <a:pt x="653" y="0"/>
                        <a:pt x="427" y="0"/>
                      </a:cubicBezTo>
                      <a:close/>
                    </a:path>
                  </a:pathLst>
                </a:custGeom>
                <a:solidFill>
                  <a:srgbClr val="D01C1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" name="Google Shape;10858;p75"/>
                <p:cNvSpPr/>
                <p:nvPr/>
              </p:nvSpPr>
              <p:spPr>
                <a:xfrm>
                  <a:off x="3416825" y="1231225"/>
                  <a:ext cx="550150" cy="60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06" h="24086" extrusionOk="0">
                      <a:moveTo>
                        <a:pt x="22005" y="1"/>
                      </a:moveTo>
                      <a:cubicBezTo>
                        <a:pt x="19674" y="126"/>
                        <a:pt x="16867" y="627"/>
                        <a:pt x="13459" y="1805"/>
                      </a:cubicBezTo>
                      <a:cubicBezTo>
                        <a:pt x="25" y="6467"/>
                        <a:pt x="0" y="20778"/>
                        <a:pt x="1529" y="24086"/>
                      </a:cubicBezTo>
                      <a:cubicBezTo>
                        <a:pt x="1529" y="24086"/>
                        <a:pt x="6516" y="21354"/>
                        <a:pt x="10953" y="20702"/>
                      </a:cubicBezTo>
                      <a:cubicBezTo>
                        <a:pt x="10953" y="20702"/>
                        <a:pt x="11930" y="12933"/>
                        <a:pt x="12882" y="11905"/>
                      </a:cubicBezTo>
                      <a:cubicBezTo>
                        <a:pt x="12945" y="11841"/>
                        <a:pt x="13001" y="11811"/>
                        <a:pt x="13052" y="11811"/>
                      </a:cubicBezTo>
                      <a:cubicBezTo>
                        <a:pt x="13800" y="11811"/>
                        <a:pt x="13386" y="18296"/>
                        <a:pt x="13785" y="19399"/>
                      </a:cubicBezTo>
                      <a:cubicBezTo>
                        <a:pt x="13785" y="19399"/>
                        <a:pt x="15714" y="19349"/>
                        <a:pt x="17870" y="19324"/>
                      </a:cubicBezTo>
                      <a:cubicBezTo>
                        <a:pt x="12807" y="3660"/>
                        <a:pt x="22005" y="1"/>
                        <a:pt x="22005" y="1"/>
                      </a:cubicBezTo>
                      <a:close/>
                    </a:path>
                  </a:pathLst>
                </a:custGeom>
                <a:solidFill>
                  <a:srgbClr val="A10008">
                    <a:alpha val="370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10859;p75"/>
                <p:cNvSpPr/>
                <p:nvPr/>
              </p:nvSpPr>
              <p:spPr>
                <a:xfrm>
                  <a:off x="4295275" y="1339000"/>
                  <a:ext cx="233725" cy="50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9" h="20026" extrusionOk="0">
                      <a:moveTo>
                        <a:pt x="0" y="0"/>
                      </a:moveTo>
                      <a:cubicBezTo>
                        <a:pt x="1" y="1"/>
                        <a:pt x="7619" y="7244"/>
                        <a:pt x="5614" y="18973"/>
                      </a:cubicBezTo>
                      <a:cubicBezTo>
                        <a:pt x="6191" y="19299"/>
                        <a:pt x="6692" y="19650"/>
                        <a:pt x="6993" y="20025"/>
                      </a:cubicBezTo>
                      <a:cubicBezTo>
                        <a:pt x="6993" y="20025"/>
                        <a:pt x="9349" y="5439"/>
                        <a:pt x="0" y="0"/>
                      </a:cubicBezTo>
                      <a:close/>
                    </a:path>
                  </a:pathLst>
                </a:custGeom>
                <a:solidFill>
                  <a:srgbClr val="FC72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10860;p75"/>
                <p:cNvSpPr/>
                <p:nvPr/>
              </p:nvSpPr>
              <p:spPr>
                <a:xfrm>
                  <a:off x="3980100" y="2330225"/>
                  <a:ext cx="199275" cy="23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1" h="9299" extrusionOk="0">
                      <a:moveTo>
                        <a:pt x="2382" y="1"/>
                      </a:moveTo>
                      <a:cubicBezTo>
                        <a:pt x="2281" y="51"/>
                        <a:pt x="2181" y="126"/>
                        <a:pt x="2106" y="226"/>
                      </a:cubicBezTo>
                      <a:cubicBezTo>
                        <a:pt x="2106" y="226"/>
                        <a:pt x="5364" y="1179"/>
                        <a:pt x="4737" y="3409"/>
                      </a:cubicBezTo>
                      <a:cubicBezTo>
                        <a:pt x="4086" y="5615"/>
                        <a:pt x="828" y="3735"/>
                        <a:pt x="1" y="9299"/>
                      </a:cubicBezTo>
                      <a:cubicBezTo>
                        <a:pt x="51" y="9174"/>
                        <a:pt x="1905" y="6091"/>
                        <a:pt x="5138" y="5264"/>
                      </a:cubicBezTo>
                      <a:cubicBezTo>
                        <a:pt x="7971" y="4537"/>
                        <a:pt x="7219" y="853"/>
                        <a:pt x="2382" y="1"/>
                      </a:cubicBezTo>
                      <a:close/>
                    </a:path>
                  </a:pathLst>
                </a:custGeom>
                <a:solidFill>
                  <a:srgbClr val="EE01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10861;p75"/>
                <p:cNvSpPr/>
                <p:nvPr/>
              </p:nvSpPr>
              <p:spPr>
                <a:xfrm>
                  <a:off x="3865200" y="1888350"/>
                  <a:ext cx="130600" cy="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4" h="3450" extrusionOk="0">
                      <a:moveTo>
                        <a:pt x="3820" y="0"/>
                      </a:moveTo>
                      <a:cubicBezTo>
                        <a:pt x="0" y="0"/>
                        <a:pt x="1215" y="2610"/>
                        <a:pt x="4020" y="3415"/>
                      </a:cubicBezTo>
                      <a:cubicBezTo>
                        <a:pt x="4091" y="3438"/>
                        <a:pt x="4169" y="3450"/>
                        <a:pt x="4254" y="3450"/>
                      </a:cubicBezTo>
                      <a:cubicBezTo>
                        <a:pt x="4532" y="3450"/>
                        <a:pt x="4878" y="3331"/>
                        <a:pt x="5223" y="3139"/>
                      </a:cubicBezTo>
                      <a:cubicBezTo>
                        <a:pt x="4471" y="2889"/>
                        <a:pt x="3769" y="2463"/>
                        <a:pt x="3569" y="1686"/>
                      </a:cubicBezTo>
                      <a:cubicBezTo>
                        <a:pt x="3273" y="549"/>
                        <a:pt x="4048" y="354"/>
                        <a:pt x="4614" y="354"/>
                      </a:cubicBezTo>
                      <a:cubicBezTo>
                        <a:pt x="4909" y="354"/>
                        <a:pt x="5148" y="407"/>
                        <a:pt x="5148" y="407"/>
                      </a:cubicBezTo>
                      <a:lnTo>
                        <a:pt x="4897" y="57"/>
                      </a:lnTo>
                      <a:cubicBezTo>
                        <a:pt x="4672" y="31"/>
                        <a:pt x="4421" y="6"/>
                        <a:pt x="4145" y="6"/>
                      </a:cubicBezTo>
                      <a:cubicBezTo>
                        <a:pt x="4033" y="2"/>
                        <a:pt x="3925" y="0"/>
                        <a:pt x="3820" y="0"/>
                      </a:cubicBezTo>
                      <a:close/>
                    </a:path>
                  </a:pathLst>
                </a:custGeom>
                <a:solidFill>
                  <a:srgbClr val="FF7069">
                    <a:alpha val="85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10862;p75"/>
                <p:cNvSpPr/>
                <p:nvPr/>
              </p:nvSpPr>
              <p:spPr>
                <a:xfrm>
                  <a:off x="4585375" y="1210550"/>
                  <a:ext cx="2525" cy="1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" h="477" extrusionOk="0">
                      <a:moveTo>
                        <a:pt x="100" y="0"/>
                      </a:moveTo>
                      <a:lnTo>
                        <a:pt x="100" y="0"/>
                      </a:lnTo>
                      <a:cubicBezTo>
                        <a:pt x="75" y="151"/>
                        <a:pt x="25" y="301"/>
                        <a:pt x="0" y="477"/>
                      </a:cubicBezTo>
                      <a:cubicBezTo>
                        <a:pt x="25" y="326"/>
                        <a:pt x="75" y="176"/>
                        <a:pt x="100" y="0"/>
                      </a:cubicBezTo>
                      <a:close/>
                    </a:path>
                  </a:pathLst>
                </a:custGeom>
                <a:solidFill>
                  <a:srgbClr val="EE01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" name="Google Shape;10863;p75"/>
              <p:cNvSpPr/>
              <p:nvPr/>
            </p:nvSpPr>
            <p:spPr>
              <a:xfrm>
                <a:off x="3378075" y="1911050"/>
                <a:ext cx="117725" cy="111400"/>
              </a:xfrm>
              <a:custGeom>
                <a:avLst/>
                <a:gdLst/>
                <a:ahLst/>
                <a:cxnLst/>
                <a:rect l="l" t="t" r="r" b="b"/>
                <a:pathLst>
                  <a:path w="4709" h="4456" extrusionOk="0">
                    <a:moveTo>
                      <a:pt x="2300" y="1"/>
                    </a:moveTo>
                    <a:cubicBezTo>
                      <a:pt x="1191" y="1"/>
                      <a:pt x="0" y="425"/>
                      <a:pt x="397" y="2382"/>
                    </a:cubicBezTo>
                    <a:cubicBezTo>
                      <a:pt x="698" y="3909"/>
                      <a:pt x="1605" y="4455"/>
                      <a:pt x="2488" y="4455"/>
                    </a:cubicBezTo>
                    <a:cubicBezTo>
                      <a:pt x="3447" y="4455"/>
                      <a:pt x="4378" y="3813"/>
                      <a:pt x="4482" y="3083"/>
                    </a:cubicBezTo>
                    <a:cubicBezTo>
                      <a:pt x="4708" y="1680"/>
                      <a:pt x="3956" y="251"/>
                      <a:pt x="3956" y="251"/>
                    </a:cubicBezTo>
                    <a:cubicBezTo>
                      <a:pt x="3956" y="251"/>
                      <a:pt x="3152" y="1"/>
                      <a:pt x="2300" y="1"/>
                    </a:cubicBezTo>
                    <a:close/>
                  </a:path>
                </a:pathLst>
              </a:custGeom>
              <a:solidFill>
                <a:srgbClr val="FF70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" name="Google Shape;195;p6"/>
          <p:cNvSpPr txBox="1"/>
          <p:nvPr/>
        </p:nvSpPr>
        <p:spPr>
          <a:xfrm>
            <a:off x="2700670" y="1999947"/>
            <a:ext cx="5746211" cy="2285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lưu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loát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ngắt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thoại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50000"/>
              </a:lnSpc>
              <a:buSzPts val="2800"/>
            </a:pP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Gọng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hước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dí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dỏm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pha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mỉa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mai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châm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biếm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1268980" y="1240506"/>
            <a:ext cx="2172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4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200;p7"/>
          <p:cNvSpPr/>
          <p:nvPr/>
        </p:nvSpPr>
        <p:spPr>
          <a:xfrm>
            <a:off x="760287" y="408294"/>
            <a:ext cx="7561780" cy="4385786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spAutoFit/>
          </a:bodyPr>
          <a:lstStyle/>
          <a:p>
            <a:pPr algn="just">
              <a:buSzPts val="2200"/>
            </a:pP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  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Xưa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thợ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mộc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bỏ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trăm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tiền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mua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gỗ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làm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nghề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bán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2200"/>
            </a:pP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  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Cửa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hàng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anh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ta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mở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bên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đường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Ai qua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đó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cũng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ghé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coi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này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thì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“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Phải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to,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thì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mới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dễ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”.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Anh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ta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phải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vừa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to,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vừa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khác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“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nhỏ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hơn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thấp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hơn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thì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mới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dễ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”.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Anh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ta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phải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vừa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nhỏ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vừa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thấp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lại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“Nay ở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trên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ngàn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hiện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đang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hoang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bao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nhiêu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đồng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ruộng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tinh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voi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Nếu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thật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cao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thật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to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gấp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đôi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gấp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ba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này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voi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bày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hàng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bán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thì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chắn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bán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nhiều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lắm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mà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rỗi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lãi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vô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vàn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”.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thợ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mộc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nghe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liền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ngay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lúc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bao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nhiêu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to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gấp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năm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gấp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bảy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thường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bày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bán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2200"/>
            </a:pP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  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qua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bao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nhiêu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ngày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tháng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chẳng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thấy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mua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một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cũng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chẳng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thấy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ai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voi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ruộng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ra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bao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nhiêu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gỗ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hỏng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bỏ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hết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bao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nhiêu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vốn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liếng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đời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nhà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ma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sạch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2200"/>
            </a:pP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  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thợ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mộc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bây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giờ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mới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biết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dễ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nghe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dại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quá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muộn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rồi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không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chữa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nữa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!</a:t>
            </a:r>
            <a:endParaRPr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2200"/>
            </a:pP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  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Bởi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này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thành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ngữ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“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Đẽo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giữa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đường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nói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hay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tai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nghe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làm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theo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hạ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nỗi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mất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cả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cơ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165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nghiệp</a:t>
            </a:r>
            <a:r>
              <a:rPr lang="en-US" sz="165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65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157796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025" y="-114962"/>
            <a:ext cx="4876549" cy="1286367"/>
          </a:xfrm>
          <a:prstGeom prst="rect">
            <a:avLst/>
          </a:prstGeom>
        </p:spPr>
      </p:pic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292936" y="940572"/>
            <a:ext cx="21728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Google Shape;195;p6"/>
          <p:cNvSpPr txBox="1"/>
          <p:nvPr/>
        </p:nvSpPr>
        <p:spPr>
          <a:xfrm>
            <a:off x="292936" y="1527336"/>
            <a:ext cx="5746211" cy="2839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tiền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tệ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xưa</a:t>
            </a:r>
            <a:endParaRPr lang="en-US" sz="24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marL="171450" indent="-171450" algn="just">
              <a:lnSpc>
                <a:spcPct val="150000"/>
              </a:lnSpc>
              <a:buSzPts val="2800"/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Ngàn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rừng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vùng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rừng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Cambria"/>
            </a:endParaRPr>
          </a:p>
          <a:p>
            <a:pPr marL="171450" indent="-171450" algn="just">
              <a:lnSpc>
                <a:spcPct val="150000"/>
              </a:lnSpc>
              <a:buSzPts val="2800"/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Phá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hoang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khẩn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cày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cấy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trọt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Cambria"/>
            </a:endParaRPr>
          </a:p>
          <a:p>
            <a:pPr marL="171450" indent="-171450" algn="just">
              <a:lnSpc>
                <a:spcPct val="150000"/>
              </a:lnSpc>
              <a:buSzPts val="2800"/>
              <a:buFontTx/>
              <a:buChar char="-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Cambria"/>
              </a:rPr>
              <a:t>toàn</a:t>
            </a:r>
            <a:endParaRPr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Google Shape;189;p5" descr="Đẽo cày giữa đường và làm việc nhóm – The Ringo Tea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6791218" y="3277457"/>
            <a:ext cx="2208943" cy="17453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5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731" y="174580"/>
            <a:ext cx="3432345" cy="1286367"/>
          </a:xfrm>
          <a:prstGeom prst="rect">
            <a:avLst/>
          </a:prstGeom>
        </p:spPr>
      </p:pic>
      <p:sp>
        <p:nvSpPr>
          <p:cNvPr id="84" name="Google Shape;229;p9"/>
          <p:cNvSpPr txBox="1"/>
          <p:nvPr/>
        </p:nvSpPr>
        <p:spPr>
          <a:xfrm>
            <a:off x="759796" y="1142565"/>
            <a:ext cx="7531449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Thể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loại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ngụ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ngôn</a:t>
            </a:r>
            <a:endParaRPr sz="21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5" name="Google Shape;230;p9"/>
          <p:cNvSpPr/>
          <p:nvPr/>
        </p:nvSpPr>
        <p:spPr>
          <a:xfrm>
            <a:off x="759796" y="1621927"/>
            <a:ext cx="4274541" cy="1523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Xuất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xứ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Theo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Ôn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Nguyễn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Ngọc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Truyện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cổ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nước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Nam,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tập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1,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Thăng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Long, 1958, tr101-102</a:t>
            </a:r>
            <a:endParaRPr sz="21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6" name="Google Shape;231;p9"/>
          <p:cNvSpPr/>
          <p:nvPr/>
        </p:nvSpPr>
        <p:spPr>
          <a:xfrm>
            <a:off x="800646" y="3116067"/>
            <a:ext cx="769583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Ngôi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b="1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kể</a:t>
            </a: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ngôi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3</a:t>
            </a:r>
            <a:endParaRPr sz="21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sp>
        <p:nvSpPr>
          <p:cNvPr id="87" name="Google Shape;231;p9"/>
          <p:cNvSpPr/>
          <p:nvPr/>
        </p:nvSpPr>
        <p:spPr>
          <a:xfrm>
            <a:off x="800646" y="3680426"/>
            <a:ext cx="7695838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just">
              <a:lnSpc>
                <a:spcPct val="150000"/>
              </a:lnSpc>
              <a:buSzPts val="2800"/>
            </a:pPr>
            <a:r>
              <a:rPr lang="en-US" sz="2100" b="1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PTBĐ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tự</a:t>
            </a:r>
            <a:r>
              <a:rPr lang="en-US" sz="2100" dirty="0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endParaRPr sz="2100" dirty="0"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9998">
            <a:off x="6032406" y="977759"/>
            <a:ext cx="2113731" cy="336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6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71450"/>
            <a:ext cx="4807249" cy="83820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363682" y="1456203"/>
            <a:ext cx="33686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333333"/>
                </a:solidFill>
                <a:latin typeface="+mj-lt"/>
              </a:rPr>
              <a:t>+ Phần 1: </a:t>
            </a:r>
            <a:r>
              <a:rPr lang="vi-VN" sz="2400" dirty="0">
                <a:solidFill>
                  <a:srgbClr val="333333"/>
                </a:solidFill>
                <a:latin typeface="+mj-lt"/>
              </a:rPr>
              <a:t>Từ đầu đến </a:t>
            </a:r>
            <a:r>
              <a:rPr lang="vi-VN" sz="2400" i="1" dirty="0">
                <a:solidFill>
                  <a:srgbClr val="333333"/>
                </a:solidFill>
                <a:latin typeface="+mj-lt"/>
              </a:rPr>
              <a:t>“bày ra bán”</a:t>
            </a:r>
            <a:r>
              <a:rPr lang="vi-VN" sz="2400" dirty="0">
                <a:solidFill>
                  <a:srgbClr val="333333"/>
                </a:solidFill>
                <a:latin typeface="+mj-lt"/>
              </a:rPr>
              <a:t>: Người thợ mộc cùng những lời khuyên của người qua đường.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0501" y="-1748"/>
            <a:ext cx="4133446" cy="1609483"/>
          </a:xfrm>
          <a:prstGeom prst="rect">
            <a:avLst/>
          </a:prstGeom>
        </p:spPr>
      </p:pic>
      <p:pic>
        <p:nvPicPr>
          <p:cNvPr id="53" name="Google Shape;189;p5" descr="Đẽo cày giữa đường và làm việc nhóm – The Ringo Tea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3637051" y="1931542"/>
            <a:ext cx="2208943" cy="174539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Rectangle 53"/>
          <p:cNvSpPr/>
          <p:nvPr/>
        </p:nvSpPr>
        <p:spPr>
          <a:xfrm>
            <a:off x="5761032" y="1456203"/>
            <a:ext cx="2871627" cy="2241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rgbClr val="333333"/>
                </a:solidFill>
                <a:latin typeface="+mj-lt"/>
              </a:rPr>
              <a:t>+ Phần 2:</a:t>
            </a:r>
            <a:r>
              <a:rPr lang="vi-VN" sz="2400" dirty="0">
                <a:solidFill>
                  <a:srgbClr val="333333"/>
                </a:solidFill>
                <a:latin typeface="+mj-lt"/>
              </a:rPr>
              <a:t> Còn lại: Hậu quả của việc “đẽo cày giữa đường” của anh thợ mộc.</a:t>
            </a:r>
          </a:p>
        </p:txBody>
      </p:sp>
    </p:spTree>
    <p:extLst>
      <p:ext uri="{BB962C8B-B14F-4D97-AF65-F5344CB8AC3E}">
        <p14:creationId xmlns:p14="http://schemas.microsoft.com/office/powerpoint/2010/main" val="155349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4" grpId="0"/>
    </p:bldLst>
  </p:timing>
</p:sld>
</file>

<file path=ppt/theme/theme1.xml><?xml version="1.0" encoding="utf-8"?>
<a:theme xmlns:a="http://schemas.openxmlformats.org/drawingml/2006/main" name="Digital Resources for Teachers by Slidesgo">
  <a:themeElements>
    <a:clrScheme name="Simple Light">
      <a:dk1>
        <a:srgbClr val="674EA7"/>
      </a:dk1>
      <a:lt1>
        <a:srgbClr val="E9FCE3"/>
      </a:lt1>
      <a:dk2>
        <a:srgbClr val="351C75"/>
      </a:dk2>
      <a:lt2>
        <a:srgbClr val="F9FFF7"/>
      </a:lt2>
      <a:accent1>
        <a:srgbClr val="E3F2DE"/>
      </a:accent1>
      <a:accent2>
        <a:srgbClr val="FFFFFF"/>
      </a:accent2>
      <a:accent3>
        <a:srgbClr val="674EA7"/>
      </a:accent3>
      <a:accent4>
        <a:srgbClr val="CCE1D8"/>
      </a:accent4>
      <a:accent5>
        <a:srgbClr val="351C75"/>
      </a:accent5>
      <a:accent6>
        <a:srgbClr val="F9FFF7"/>
      </a:accent6>
      <a:hlink>
        <a:srgbClr val="351C7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1272</Words>
  <Application>Microsoft Office PowerPoint</Application>
  <PresentationFormat>Trình chiếu Trên màn hình (16:9)</PresentationFormat>
  <Paragraphs>178</Paragraphs>
  <Slides>27</Slides>
  <Notes>27</Notes>
  <HiddenSlides>0</HiddenSlides>
  <MMClips>8</MMClips>
  <ScaleCrop>false</ScaleCrop>
  <HeadingPairs>
    <vt:vector size="8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8" baseType="lpstr">
      <vt:lpstr>Arial</vt:lpstr>
      <vt:lpstr>Calibri Light</vt:lpstr>
      <vt:lpstr>Times New Roman</vt:lpstr>
      <vt:lpstr>Noto Sans Symbols</vt:lpstr>
      <vt:lpstr>Calibri</vt:lpstr>
      <vt:lpstr>Paytone One</vt:lpstr>
      <vt:lpstr>Merriweather Sans</vt:lpstr>
      <vt:lpstr>Digital Resources for Teachers by Slidesgo</vt:lpstr>
      <vt:lpstr>3_Office Theme</vt:lpstr>
      <vt:lpstr>1_Office Theme</vt:lpstr>
      <vt:lpstr>Equation</vt:lpstr>
      <vt:lpstr>Bản trình bày PowerPoint</vt:lpstr>
      <vt:lpstr>Một số truyện ngụ ngôn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Resources  for Teachers </dc:title>
  <cp:lastModifiedBy>Ngọc Huyền Đào</cp:lastModifiedBy>
  <cp:revision>102</cp:revision>
  <dcterms:modified xsi:type="dcterms:W3CDTF">2024-02-28T05:02:23Z</dcterms:modified>
</cp:coreProperties>
</file>