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4025" r:id="rId7"/>
    <p:sldMasterId id="2147484037" r:id="rId8"/>
    <p:sldMasterId id="2147484059" r:id="rId9"/>
    <p:sldMasterId id="2147484065" r:id="rId10"/>
    <p:sldMasterId id="2147484071" r:id="rId11"/>
    <p:sldMasterId id="2147484081" r:id="rId12"/>
    <p:sldMasterId id="2147484093" r:id="rId13"/>
    <p:sldMasterId id="2147484105" r:id="rId14"/>
    <p:sldMasterId id="2147484117" r:id="rId15"/>
  </p:sldMasterIdLst>
  <p:notesMasterIdLst>
    <p:notesMasterId r:id="rId55"/>
  </p:notesMasterIdLst>
  <p:sldIdLst>
    <p:sldId id="1223" r:id="rId16"/>
    <p:sldId id="1232" r:id="rId17"/>
    <p:sldId id="1233" r:id="rId18"/>
    <p:sldId id="1231" r:id="rId19"/>
    <p:sldId id="1230" r:id="rId20"/>
    <p:sldId id="1222" r:id="rId21"/>
    <p:sldId id="1234" r:id="rId22"/>
    <p:sldId id="1239" r:id="rId23"/>
    <p:sldId id="1243" r:id="rId24"/>
    <p:sldId id="1242" r:id="rId25"/>
    <p:sldId id="1241" r:id="rId26"/>
    <p:sldId id="1244" r:id="rId27"/>
    <p:sldId id="1225" r:id="rId28"/>
    <p:sldId id="1237" r:id="rId29"/>
    <p:sldId id="1238" r:id="rId30"/>
    <p:sldId id="1240" r:id="rId31"/>
    <p:sldId id="1236" r:id="rId32"/>
    <p:sldId id="1246" r:id="rId33"/>
    <p:sldId id="1247" r:id="rId34"/>
    <p:sldId id="1248" r:id="rId35"/>
    <p:sldId id="1249" r:id="rId36"/>
    <p:sldId id="1250" r:id="rId37"/>
    <p:sldId id="1251" r:id="rId38"/>
    <p:sldId id="1252" r:id="rId39"/>
    <p:sldId id="1264" r:id="rId40"/>
    <p:sldId id="1265" r:id="rId41"/>
    <p:sldId id="1266" r:id="rId42"/>
    <p:sldId id="1269" r:id="rId43"/>
    <p:sldId id="1235" r:id="rId44"/>
    <p:sldId id="1221" r:id="rId45"/>
    <p:sldId id="1270" r:id="rId46"/>
    <p:sldId id="1271" r:id="rId47"/>
    <p:sldId id="1214" r:id="rId48"/>
    <p:sldId id="1215" r:id="rId49"/>
    <p:sldId id="1216" r:id="rId50"/>
    <p:sldId id="1217" r:id="rId51"/>
    <p:sldId id="1218" r:id="rId52"/>
    <p:sldId id="1219" r:id="rId53"/>
    <p:sldId id="122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xmlns="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FFFFF"/>
    <a:srgbClr val="DBEEF4"/>
    <a:srgbClr val="DFF0F5"/>
    <a:srgbClr val="FFEFBD"/>
    <a:srgbClr val="DD8E19"/>
    <a:srgbClr val="FDEADA"/>
    <a:srgbClr val="FFE285"/>
    <a:srgbClr val="949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7262" autoAdjust="0"/>
  </p:normalViewPr>
  <p:slideViewPr>
    <p:cSldViewPr snapToGrid="0">
      <p:cViewPr>
        <p:scale>
          <a:sx n="90" d="100"/>
          <a:sy n="90" d="100"/>
        </p:scale>
        <p:origin x="-1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29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79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56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57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2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94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12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25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4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1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9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97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40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05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49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8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7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59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96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95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7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4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21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28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6543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46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4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00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5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49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96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730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152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693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837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40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176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045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2/28/2024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223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949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763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313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540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421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00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69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251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5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063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417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24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941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1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2/28/2024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2/28/2024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2/28/2024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2/28/2024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2/28/2024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2/28/2024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2/28/2024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2024/2/28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470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588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251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34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4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81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330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359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5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4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8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6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4" Type="http://schemas.openxmlformats.org/officeDocument/2006/relationships/image" Target="../media/image71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0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12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77.sv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3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50.svg"/><Relationship Id="rId5" Type="http://schemas.openxmlformats.org/officeDocument/2006/relationships/image" Target="../media/image52.png"/><Relationship Id="rId15" Type="http://schemas.openxmlformats.org/officeDocument/2006/relationships/image" Target="../media/image55.png"/><Relationship Id="rId4" Type="http://schemas.openxmlformats.org/officeDocument/2006/relationships/image" Target="../media/image48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103.svg"/><Relationship Id="rId15" Type="http://schemas.openxmlformats.org/officeDocument/2006/relationships/image" Target="../media/image77.svg"/><Relationship Id="rId4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4" Type="http://schemas.openxmlformats.org/officeDocument/2006/relationships/image" Target="../media/image71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18" Type="http://schemas.openxmlformats.org/officeDocument/2006/relationships/image" Target="../media/image50.png"/><Relationship Id="rId3" Type="http://schemas.openxmlformats.org/officeDocument/2006/relationships/image" Target="../media/image1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77.sv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18" Type="http://schemas.microsoft.com/office/2007/relationships/hdphoto" Target="../media/hdphoto2.wdp"/><Relationship Id="rId3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50.svg"/><Relationship Id="rId5" Type="http://schemas.openxmlformats.org/officeDocument/2006/relationships/image" Target="../media/image52.png"/><Relationship Id="rId15" Type="http://schemas.openxmlformats.org/officeDocument/2006/relationships/image" Target="../media/image49.png"/><Relationship Id="rId4" Type="http://schemas.openxmlformats.org/officeDocument/2006/relationships/image" Target="../media/image48.sv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8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8.xml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103.svg"/><Relationship Id="rId15" Type="http://schemas.openxmlformats.org/officeDocument/2006/relationships/image" Target="../media/image77.svg"/><Relationship Id="rId4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4" Type="http://schemas.openxmlformats.org/officeDocument/2006/relationships/image" Target="../media/image71.sv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1.svg"/><Relationship Id="rId3" Type="http://schemas.openxmlformats.org/officeDocument/2006/relationships/image" Target="../media/image6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1.svg"/><Relationship Id="rId3" Type="http://schemas.openxmlformats.org/officeDocument/2006/relationships/image" Target="../media/image6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4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10" Type="http://schemas.microsoft.com/office/2007/relationships/hdphoto" Target="../media/hdphoto5.wdp"/><Relationship Id="rId4" Type="http://schemas.openxmlformats.org/officeDocument/2006/relationships/image" Target="../media/image71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gif"/><Relationship Id="rId9" Type="http://schemas.openxmlformats.org/officeDocument/2006/relationships/image" Target="../media/image7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slide" Target="slide38.xml"/><Relationship Id="rId3" Type="http://schemas.openxmlformats.org/officeDocument/2006/relationships/audio" Target="../media/audio2.wav"/><Relationship Id="rId21" Type="http://schemas.openxmlformats.org/officeDocument/2006/relationships/image" Target="../media/image84.png"/><Relationship Id="rId7" Type="http://schemas.openxmlformats.org/officeDocument/2006/relationships/image" Target="../media/image75.png"/><Relationship Id="rId12" Type="http://schemas.openxmlformats.org/officeDocument/2006/relationships/slide" Target="slide35.xml"/><Relationship Id="rId17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slide" Target="slide37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4.gif"/><Relationship Id="rId11" Type="http://schemas.openxmlformats.org/officeDocument/2006/relationships/image" Target="../media/image79.gif"/><Relationship Id="rId5" Type="http://schemas.openxmlformats.org/officeDocument/2006/relationships/image" Target="../media/image73.png"/><Relationship Id="rId15" Type="http://schemas.openxmlformats.org/officeDocument/2006/relationships/image" Target="../media/image81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slide" Target="slide36.xml"/><Relationship Id="rId22" Type="http://schemas.openxmlformats.org/officeDocument/2006/relationships/image" Target="../media/image8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28.png"/><Relationship Id="rId4" Type="http://schemas.openxmlformats.org/officeDocument/2006/relationships/image" Target="../media/image71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32.png"/><Relationship Id="rId4" Type="http://schemas.openxmlformats.org/officeDocument/2006/relationships/image" Target="../media/image71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image" Target="../media/image34.png"/><Relationship Id="rId12" Type="http://schemas.openxmlformats.org/officeDocument/2006/relationships/image" Target="NUL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35.png"/><Relationship Id="rId15" Type="http://schemas.openxmlformats.org/officeDocument/2006/relationships/image" Target="../media/image12.png"/><Relationship Id="rId4" Type="http://schemas.openxmlformats.org/officeDocument/2006/relationships/image" Target="NULL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103.svg"/><Relationship Id="rId15" Type="http://schemas.openxmlformats.org/officeDocument/2006/relationships/image" Target="../media/image77.svg"/><Relationship Id="rId4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8" Type="http://schemas.openxmlformats.org/officeDocument/2006/relationships/image" Target="../media/image81.sv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0969" y="5013933"/>
            <a:ext cx="9126503" cy="16826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29255" y="2098977"/>
            <a:ext cx="4705651" cy="1143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350" y="167055"/>
            <a:ext cx="3897521" cy="330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2385" y="896358"/>
            <a:ext cx="3955563" cy="331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554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2125" y="278579"/>
            <a:ext cx="87560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Ngẫm nghĩ voi đi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Thác 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 cười trắng xoá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Ta 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đi... bản đồ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không 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nhìn nữa...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Sáng trời thu lại còn bướm với trời xanh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Trúc đào tươi chim khuyên rỉa cánh sương đọng long lanh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Ta cởi áo lội dòng sông ta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chảy Mê Kông cũng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Rừng núi lùi xa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Đất phẳng thở chan hoà.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Sóng toả chân trời buồm trắng.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Nam Bộ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Nam Bộ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Chín nhánh Mê Kông phù sa nổi váng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Ruộng bãi Mê Kông trồng không hết lúa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Bến nước Mê Kông tôm cá ngập thuyền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Sầu riêng thơm dậy đất Thủ Biên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Suối mát dội trong lòng dừa trĩu quả.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40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19834" y="243512"/>
            <a:ext cx="87560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Mê Kông quặn đẻ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Chín nhánh sông vàng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Nông dân Nam Bộ gối đất nằm sương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Mồ hôi vã bãi lau thành đồng lúa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Thành những tên đọc lên nước mắt đều muốn ứa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Những Hà Tiên, Gia Định, Long Châu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Những Gò Công, Gò Vấp, Đồng Tháp, Cà Mau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Những mặt đất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Cha ông ta nhắm mắt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Truyền cháu con không bao giờ chia cắt.</a:t>
            </a:r>
          </a:p>
          <a:p>
            <a:endParaRPr lang="vi-VN" sz="2400" dirty="0" smtClean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*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Ta đã lớn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Thầy giáo già đã khuất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Thước bản to nay thành cán cờ sao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Những tên làm man mác tuổi thơ xưa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Đã thấm máu của bao hồn bất tử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48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" y="1172348"/>
            <a:ext cx="2536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057400"/>
            <a:ext cx="90725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90786" y="4650031"/>
            <a:ext cx="3125408" cy="22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6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1176" y="1144937"/>
            <a:ext cx="2258076" cy="477040"/>
          </a:xfrm>
          <a:prstGeom prst="rect">
            <a:avLst/>
          </a:prstGeom>
          <a:noFill/>
        </p:spPr>
        <p:txBody>
          <a:bodyPr wrap="square" lIns="45708" tIns="22853" rIns="45708" bIns="22853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8" y="1869006"/>
            <a:ext cx="5001749" cy="4689140"/>
          </a:xfrm>
          <a:prstGeom prst="rect">
            <a:avLst/>
          </a:prstGeom>
        </p:spPr>
      </p:pic>
      <p:sp>
        <p:nvSpPr>
          <p:cNvPr id="11" name="椭圆 11"/>
          <p:cNvSpPr/>
          <p:nvPr/>
        </p:nvSpPr>
        <p:spPr>
          <a:xfrm>
            <a:off x="5709651" y="5445015"/>
            <a:ext cx="611029" cy="612616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3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椭圆 13"/>
          <p:cNvSpPr/>
          <p:nvPr/>
        </p:nvSpPr>
        <p:spPr>
          <a:xfrm>
            <a:off x="5696668" y="3451204"/>
            <a:ext cx="611029" cy="611028"/>
          </a:xfrm>
          <a:prstGeom prst="ellipse">
            <a:avLst/>
          </a:prstGeom>
          <a:solidFill>
            <a:srgbClr val="FFFF00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2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椭圆 14"/>
          <p:cNvSpPr/>
          <p:nvPr/>
        </p:nvSpPr>
        <p:spPr>
          <a:xfrm>
            <a:off x="5667455" y="1525668"/>
            <a:ext cx="611029" cy="612616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1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04151" y="1329364"/>
            <a:ext cx="5623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( 1918 - 1982),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ở Nam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33364" y="2894013"/>
            <a:ext cx="5623067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3364" y="5320436"/>
            <a:ext cx="56230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4966950" y="606352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67287"/>
          <a:stretch/>
        </p:blipFill>
        <p:spPr>
          <a:xfrm rot="5400000">
            <a:off x="2206893" y="3109858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5" y="384563"/>
            <a:ext cx="10969747" cy="5040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7261" y="5544610"/>
            <a:ext cx="789500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3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7746585">
            <a:off x="9724299" y="-3627220"/>
            <a:ext cx="3553842" cy="72544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1176" y="1144937"/>
            <a:ext cx="2258076" cy="477040"/>
          </a:xfrm>
          <a:prstGeom prst="rect">
            <a:avLst/>
          </a:prstGeom>
          <a:noFill/>
        </p:spPr>
        <p:txBody>
          <a:bodyPr wrap="square" lIns="45708" tIns="22853" rIns="45708" bIns="22853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176" y="2758525"/>
            <a:ext cx="115354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1960, in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”.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1176" y="1786528"/>
            <a:ext cx="355032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31" y="4349488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071" y="3471989"/>
            <a:ext cx="2084167" cy="2083941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481176" y="3610824"/>
            <a:ext cx="187824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25656" y="3752482"/>
            <a:ext cx="886690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6610" y="4746439"/>
            <a:ext cx="1878241" cy="661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PTBĐ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81090" y="4888097"/>
            <a:ext cx="886690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1176" y="5894445"/>
            <a:ext cx="316669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5814" y="6023712"/>
            <a:ext cx="717665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“ta”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H="1">
            <a:off x="1077659" y="5385483"/>
            <a:ext cx="1349883" cy="2080744"/>
          </a:xfrm>
          <a:prstGeom prst="rect">
            <a:avLst/>
          </a:prstGeom>
        </p:spPr>
      </p:pic>
      <p:sp>
        <p:nvSpPr>
          <p:cNvPr id="8" name="Google Shape;2653;p65"/>
          <p:cNvSpPr/>
          <p:nvPr/>
        </p:nvSpPr>
        <p:spPr>
          <a:xfrm>
            <a:off x="3552285" y="1738943"/>
            <a:ext cx="7551294" cy="104041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Từ đầu…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mênh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mông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2654;p65"/>
          <p:cNvSpPr/>
          <p:nvPr/>
        </p:nvSpPr>
        <p:spPr>
          <a:xfrm>
            <a:off x="3552285" y="2967373"/>
            <a:ext cx="7551294" cy="10549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…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lòng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dừa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trĩu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quả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Google Shape;2655;p65"/>
          <p:cNvSpPr/>
          <p:nvPr/>
        </p:nvSpPr>
        <p:spPr>
          <a:xfrm>
            <a:off x="3552285" y="4242855"/>
            <a:ext cx="7551294" cy="93782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>
              <a:buFont typeface="Arial"/>
              <a:buNone/>
            </a:pP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… 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chia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cắt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2800" i="1" kern="0" dirty="0">
              <a:solidFill>
                <a:srgbClr val="FF0000"/>
              </a:solidFill>
              <a:latin typeface="Times New Roman" panose="02020603050405020304" pitchFamily="18" charset="0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5" name="Google Shape;2667;p65"/>
          <p:cNvSpPr/>
          <p:nvPr/>
        </p:nvSpPr>
        <p:spPr>
          <a:xfrm>
            <a:off x="692277" y="1985097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1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6" name="Google Shape;2668;p65"/>
          <p:cNvSpPr/>
          <p:nvPr/>
        </p:nvSpPr>
        <p:spPr>
          <a:xfrm>
            <a:off x="692277" y="3224554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DAD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Font typeface="Arial"/>
              <a:buNone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2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7" name="Google Shape;2669;p65"/>
          <p:cNvSpPr/>
          <p:nvPr/>
        </p:nvSpPr>
        <p:spPr>
          <a:xfrm>
            <a:off x="663701" y="4448779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A3376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3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18" name="Google Shape;2676;p65"/>
          <p:cNvGrpSpPr/>
          <p:nvPr/>
        </p:nvGrpSpPr>
        <p:grpSpPr>
          <a:xfrm>
            <a:off x="3739624" y="4489163"/>
            <a:ext cx="508893" cy="536832"/>
            <a:chOff x="3456600" y="4193100"/>
            <a:chExt cx="495225" cy="441425"/>
          </a:xfrm>
        </p:grpSpPr>
        <p:sp>
          <p:nvSpPr>
            <p:cNvPr id="19" name="Google Shape;2677;p65"/>
            <p:cNvSpPr/>
            <p:nvPr/>
          </p:nvSpPr>
          <p:spPr>
            <a:xfrm>
              <a:off x="3456600" y="4193100"/>
              <a:ext cx="495225" cy="441425"/>
            </a:xfrm>
            <a:custGeom>
              <a:avLst/>
              <a:gdLst/>
              <a:ahLst/>
              <a:cxnLst/>
              <a:rect l="l" t="t" r="r" b="b"/>
              <a:pathLst>
                <a:path w="19809" h="17657" extrusionOk="0">
                  <a:moveTo>
                    <a:pt x="18328" y="1"/>
                  </a:moveTo>
                  <a:cubicBezTo>
                    <a:pt x="17812" y="1"/>
                    <a:pt x="17322" y="302"/>
                    <a:pt x="17109" y="808"/>
                  </a:cubicBezTo>
                  <a:cubicBezTo>
                    <a:pt x="16953" y="1145"/>
                    <a:pt x="16771" y="1508"/>
                    <a:pt x="16563" y="1846"/>
                  </a:cubicBezTo>
                  <a:cubicBezTo>
                    <a:pt x="16330" y="2235"/>
                    <a:pt x="16070" y="2625"/>
                    <a:pt x="15785" y="2962"/>
                  </a:cubicBezTo>
                  <a:cubicBezTo>
                    <a:pt x="15447" y="2936"/>
                    <a:pt x="15110" y="2858"/>
                    <a:pt x="14798" y="2755"/>
                  </a:cubicBezTo>
                  <a:cubicBezTo>
                    <a:pt x="14357" y="2625"/>
                    <a:pt x="13941" y="2469"/>
                    <a:pt x="13526" y="2339"/>
                  </a:cubicBezTo>
                  <a:cubicBezTo>
                    <a:pt x="13033" y="2132"/>
                    <a:pt x="12513" y="1950"/>
                    <a:pt x="11942" y="1794"/>
                  </a:cubicBezTo>
                  <a:cubicBezTo>
                    <a:pt x="11579" y="1690"/>
                    <a:pt x="11189" y="1586"/>
                    <a:pt x="10748" y="1534"/>
                  </a:cubicBezTo>
                  <a:cubicBezTo>
                    <a:pt x="10333" y="1431"/>
                    <a:pt x="9891" y="1405"/>
                    <a:pt x="9450" y="1405"/>
                  </a:cubicBezTo>
                  <a:lnTo>
                    <a:pt x="9398" y="1405"/>
                  </a:lnTo>
                  <a:cubicBezTo>
                    <a:pt x="8931" y="1405"/>
                    <a:pt x="8464" y="1457"/>
                    <a:pt x="8022" y="1612"/>
                  </a:cubicBezTo>
                  <a:cubicBezTo>
                    <a:pt x="7789" y="1690"/>
                    <a:pt x="7555" y="1794"/>
                    <a:pt x="7347" y="1924"/>
                  </a:cubicBezTo>
                  <a:cubicBezTo>
                    <a:pt x="7088" y="2080"/>
                    <a:pt x="6854" y="2261"/>
                    <a:pt x="6646" y="2469"/>
                  </a:cubicBezTo>
                  <a:cubicBezTo>
                    <a:pt x="6465" y="2677"/>
                    <a:pt x="6283" y="2910"/>
                    <a:pt x="6153" y="3170"/>
                  </a:cubicBezTo>
                  <a:cubicBezTo>
                    <a:pt x="5997" y="3455"/>
                    <a:pt x="5868" y="3767"/>
                    <a:pt x="5816" y="4105"/>
                  </a:cubicBezTo>
                  <a:cubicBezTo>
                    <a:pt x="5816" y="4260"/>
                    <a:pt x="5790" y="4416"/>
                    <a:pt x="5790" y="4572"/>
                  </a:cubicBezTo>
                  <a:cubicBezTo>
                    <a:pt x="5790" y="4702"/>
                    <a:pt x="5816" y="4831"/>
                    <a:pt x="5842" y="4935"/>
                  </a:cubicBezTo>
                  <a:cubicBezTo>
                    <a:pt x="5556" y="4987"/>
                    <a:pt x="5270" y="5039"/>
                    <a:pt x="4985" y="5117"/>
                  </a:cubicBezTo>
                  <a:cubicBezTo>
                    <a:pt x="4544" y="5221"/>
                    <a:pt x="4102" y="5377"/>
                    <a:pt x="3687" y="5584"/>
                  </a:cubicBezTo>
                  <a:cubicBezTo>
                    <a:pt x="2752" y="6026"/>
                    <a:pt x="2025" y="6753"/>
                    <a:pt x="1584" y="7661"/>
                  </a:cubicBezTo>
                  <a:cubicBezTo>
                    <a:pt x="1376" y="8128"/>
                    <a:pt x="1298" y="8622"/>
                    <a:pt x="1376" y="9115"/>
                  </a:cubicBezTo>
                  <a:cubicBezTo>
                    <a:pt x="1454" y="9556"/>
                    <a:pt x="1662" y="9998"/>
                    <a:pt x="1973" y="10335"/>
                  </a:cubicBezTo>
                  <a:cubicBezTo>
                    <a:pt x="2103" y="10491"/>
                    <a:pt x="2259" y="10621"/>
                    <a:pt x="2441" y="10750"/>
                  </a:cubicBezTo>
                  <a:cubicBezTo>
                    <a:pt x="2519" y="10802"/>
                    <a:pt x="2596" y="10854"/>
                    <a:pt x="2700" y="10906"/>
                  </a:cubicBezTo>
                  <a:cubicBezTo>
                    <a:pt x="2337" y="11218"/>
                    <a:pt x="1999" y="11529"/>
                    <a:pt x="1688" y="11841"/>
                  </a:cubicBezTo>
                  <a:cubicBezTo>
                    <a:pt x="1221" y="12282"/>
                    <a:pt x="831" y="12775"/>
                    <a:pt x="520" y="13321"/>
                  </a:cubicBezTo>
                  <a:cubicBezTo>
                    <a:pt x="156" y="13892"/>
                    <a:pt x="0" y="14567"/>
                    <a:pt x="78" y="15216"/>
                  </a:cubicBezTo>
                  <a:cubicBezTo>
                    <a:pt x="130" y="15605"/>
                    <a:pt x="260" y="15969"/>
                    <a:pt x="494" y="16280"/>
                  </a:cubicBezTo>
                  <a:cubicBezTo>
                    <a:pt x="597" y="16436"/>
                    <a:pt x="727" y="16592"/>
                    <a:pt x="883" y="16721"/>
                  </a:cubicBezTo>
                  <a:cubicBezTo>
                    <a:pt x="1013" y="16851"/>
                    <a:pt x="1169" y="16955"/>
                    <a:pt x="1324" y="17033"/>
                  </a:cubicBezTo>
                  <a:cubicBezTo>
                    <a:pt x="1714" y="17293"/>
                    <a:pt x="2155" y="17474"/>
                    <a:pt x="2622" y="17578"/>
                  </a:cubicBezTo>
                  <a:cubicBezTo>
                    <a:pt x="2856" y="17630"/>
                    <a:pt x="3116" y="17656"/>
                    <a:pt x="3349" y="17656"/>
                  </a:cubicBezTo>
                  <a:cubicBezTo>
                    <a:pt x="3557" y="17656"/>
                    <a:pt x="3765" y="17630"/>
                    <a:pt x="3946" y="17604"/>
                  </a:cubicBezTo>
                  <a:cubicBezTo>
                    <a:pt x="4777" y="17448"/>
                    <a:pt x="5530" y="17085"/>
                    <a:pt x="6179" y="16566"/>
                  </a:cubicBezTo>
                  <a:cubicBezTo>
                    <a:pt x="6542" y="16254"/>
                    <a:pt x="6906" y="15943"/>
                    <a:pt x="7217" y="15579"/>
                  </a:cubicBezTo>
                  <a:cubicBezTo>
                    <a:pt x="7321" y="15475"/>
                    <a:pt x="7425" y="15371"/>
                    <a:pt x="7503" y="15268"/>
                  </a:cubicBezTo>
                  <a:lnTo>
                    <a:pt x="7555" y="15320"/>
                  </a:lnTo>
                  <a:cubicBezTo>
                    <a:pt x="7815" y="15761"/>
                    <a:pt x="8204" y="16098"/>
                    <a:pt x="8697" y="16306"/>
                  </a:cubicBezTo>
                  <a:cubicBezTo>
                    <a:pt x="8931" y="16410"/>
                    <a:pt x="9190" y="16488"/>
                    <a:pt x="9450" y="16514"/>
                  </a:cubicBezTo>
                  <a:cubicBezTo>
                    <a:pt x="9580" y="16540"/>
                    <a:pt x="9684" y="16540"/>
                    <a:pt x="9814" y="16540"/>
                  </a:cubicBezTo>
                  <a:cubicBezTo>
                    <a:pt x="9943" y="16540"/>
                    <a:pt x="10073" y="16540"/>
                    <a:pt x="10203" y="16514"/>
                  </a:cubicBezTo>
                  <a:cubicBezTo>
                    <a:pt x="10644" y="16462"/>
                    <a:pt x="11086" y="16280"/>
                    <a:pt x="11449" y="16046"/>
                  </a:cubicBezTo>
                  <a:cubicBezTo>
                    <a:pt x="11605" y="15917"/>
                    <a:pt x="11761" y="15787"/>
                    <a:pt x="11916" y="15631"/>
                  </a:cubicBezTo>
                  <a:cubicBezTo>
                    <a:pt x="12046" y="15501"/>
                    <a:pt x="12176" y="15346"/>
                    <a:pt x="12306" y="15190"/>
                  </a:cubicBezTo>
                  <a:cubicBezTo>
                    <a:pt x="12436" y="14982"/>
                    <a:pt x="12565" y="14748"/>
                    <a:pt x="12669" y="14541"/>
                  </a:cubicBezTo>
                  <a:cubicBezTo>
                    <a:pt x="12773" y="14619"/>
                    <a:pt x="12877" y="14722"/>
                    <a:pt x="12981" y="14800"/>
                  </a:cubicBezTo>
                  <a:cubicBezTo>
                    <a:pt x="13188" y="14982"/>
                    <a:pt x="13448" y="15112"/>
                    <a:pt x="13734" y="15190"/>
                  </a:cubicBezTo>
                  <a:cubicBezTo>
                    <a:pt x="13963" y="15259"/>
                    <a:pt x="14203" y="15292"/>
                    <a:pt x="14444" y="15292"/>
                  </a:cubicBezTo>
                  <a:cubicBezTo>
                    <a:pt x="14748" y="15292"/>
                    <a:pt x="15054" y="15239"/>
                    <a:pt x="15343" y="15138"/>
                  </a:cubicBezTo>
                  <a:cubicBezTo>
                    <a:pt x="15577" y="15060"/>
                    <a:pt x="15785" y="14930"/>
                    <a:pt x="15992" y="14800"/>
                  </a:cubicBezTo>
                  <a:cubicBezTo>
                    <a:pt x="16200" y="14645"/>
                    <a:pt x="16382" y="14463"/>
                    <a:pt x="16537" y="14255"/>
                  </a:cubicBezTo>
                  <a:cubicBezTo>
                    <a:pt x="16823" y="13918"/>
                    <a:pt x="17057" y="13554"/>
                    <a:pt x="17212" y="13139"/>
                  </a:cubicBezTo>
                  <a:cubicBezTo>
                    <a:pt x="17654" y="12100"/>
                    <a:pt x="17783" y="10906"/>
                    <a:pt x="17602" y="9375"/>
                  </a:cubicBezTo>
                  <a:cubicBezTo>
                    <a:pt x="17524" y="8907"/>
                    <a:pt x="17446" y="8440"/>
                    <a:pt x="17368" y="7999"/>
                  </a:cubicBezTo>
                  <a:cubicBezTo>
                    <a:pt x="17212" y="7220"/>
                    <a:pt x="17109" y="6389"/>
                    <a:pt x="17109" y="5584"/>
                  </a:cubicBezTo>
                  <a:cubicBezTo>
                    <a:pt x="17109" y="5506"/>
                    <a:pt x="17109" y="5403"/>
                    <a:pt x="17134" y="5299"/>
                  </a:cubicBezTo>
                  <a:cubicBezTo>
                    <a:pt x="17316" y="5117"/>
                    <a:pt x="17472" y="4961"/>
                    <a:pt x="17628" y="4779"/>
                  </a:cubicBezTo>
                  <a:cubicBezTo>
                    <a:pt x="18147" y="4182"/>
                    <a:pt x="18588" y="3559"/>
                    <a:pt x="18978" y="2884"/>
                  </a:cubicBezTo>
                  <a:cubicBezTo>
                    <a:pt x="19185" y="2547"/>
                    <a:pt x="19341" y="2209"/>
                    <a:pt x="19497" y="1846"/>
                  </a:cubicBezTo>
                  <a:cubicBezTo>
                    <a:pt x="19808" y="1197"/>
                    <a:pt x="19497" y="418"/>
                    <a:pt x="18848" y="107"/>
                  </a:cubicBezTo>
                  <a:cubicBezTo>
                    <a:pt x="18678" y="35"/>
                    <a:pt x="18502" y="1"/>
                    <a:pt x="18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678;p65"/>
            <p:cNvSpPr/>
            <p:nvPr/>
          </p:nvSpPr>
          <p:spPr>
            <a:xfrm>
              <a:off x="3481900" y="4252225"/>
              <a:ext cx="394625" cy="358925"/>
            </a:xfrm>
            <a:custGeom>
              <a:avLst/>
              <a:gdLst/>
              <a:ahLst/>
              <a:cxnLst/>
              <a:rect l="l" t="t" r="r" b="b"/>
              <a:pathLst>
                <a:path w="15785" h="14357" extrusionOk="0">
                  <a:moveTo>
                    <a:pt x="8386" y="0"/>
                  </a:moveTo>
                  <a:cubicBezTo>
                    <a:pt x="8023" y="0"/>
                    <a:pt x="7659" y="52"/>
                    <a:pt x="7322" y="182"/>
                  </a:cubicBezTo>
                  <a:cubicBezTo>
                    <a:pt x="7140" y="234"/>
                    <a:pt x="6958" y="312"/>
                    <a:pt x="6803" y="416"/>
                  </a:cubicBezTo>
                  <a:cubicBezTo>
                    <a:pt x="6647" y="519"/>
                    <a:pt x="6491" y="649"/>
                    <a:pt x="6335" y="779"/>
                  </a:cubicBezTo>
                  <a:cubicBezTo>
                    <a:pt x="6205" y="935"/>
                    <a:pt x="6076" y="1116"/>
                    <a:pt x="5972" y="1298"/>
                  </a:cubicBezTo>
                  <a:cubicBezTo>
                    <a:pt x="5868" y="1480"/>
                    <a:pt x="5816" y="1688"/>
                    <a:pt x="5790" y="1895"/>
                  </a:cubicBezTo>
                  <a:cubicBezTo>
                    <a:pt x="5764" y="1999"/>
                    <a:pt x="5764" y="2103"/>
                    <a:pt x="5764" y="2207"/>
                  </a:cubicBezTo>
                  <a:cubicBezTo>
                    <a:pt x="5764" y="2285"/>
                    <a:pt x="5764" y="2363"/>
                    <a:pt x="5790" y="2440"/>
                  </a:cubicBezTo>
                  <a:cubicBezTo>
                    <a:pt x="5816" y="2544"/>
                    <a:pt x="5842" y="2648"/>
                    <a:pt x="5868" y="2726"/>
                  </a:cubicBezTo>
                  <a:cubicBezTo>
                    <a:pt x="5894" y="2830"/>
                    <a:pt x="5946" y="2934"/>
                    <a:pt x="6024" y="3038"/>
                  </a:cubicBezTo>
                  <a:cubicBezTo>
                    <a:pt x="6102" y="3167"/>
                    <a:pt x="6205" y="3297"/>
                    <a:pt x="6309" y="3427"/>
                  </a:cubicBezTo>
                  <a:cubicBezTo>
                    <a:pt x="5998" y="3427"/>
                    <a:pt x="5686" y="3453"/>
                    <a:pt x="5427" y="3479"/>
                  </a:cubicBezTo>
                  <a:cubicBezTo>
                    <a:pt x="5011" y="3531"/>
                    <a:pt x="4596" y="3583"/>
                    <a:pt x="4206" y="3687"/>
                  </a:cubicBezTo>
                  <a:cubicBezTo>
                    <a:pt x="3817" y="3790"/>
                    <a:pt x="3454" y="3920"/>
                    <a:pt x="3116" y="4076"/>
                  </a:cubicBezTo>
                  <a:cubicBezTo>
                    <a:pt x="2389" y="4413"/>
                    <a:pt x="1818" y="4985"/>
                    <a:pt x="1455" y="5712"/>
                  </a:cubicBezTo>
                  <a:cubicBezTo>
                    <a:pt x="1325" y="5971"/>
                    <a:pt x="1299" y="6283"/>
                    <a:pt x="1325" y="6594"/>
                  </a:cubicBezTo>
                  <a:cubicBezTo>
                    <a:pt x="1377" y="6854"/>
                    <a:pt x="1481" y="7113"/>
                    <a:pt x="1688" y="7321"/>
                  </a:cubicBezTo>
                  <a:cubicBezTo>
                    <a:pt x="1766" y="7399"/>
                    <a:pt x="1870" y="7503"/>
                    <a:pt x="2000" y="7581"/>
                  </a:cubicBezTo>
                  <a:cubicBezTo>
                    <a:pt x="2130" y="7659"/>
                    <a:pt x="2259" y="7736"/>
                    <a:pt x="2415" y="7814"/>
                  </a:cubicBezTo>
                  <a:cubicBezTo>
                    <a:pt x="2701" y="7944"/>
                    <a:pt x="3012" y="8022"/>
                    <a:pt x="3324" y="8074"/>
                  </a:cubicBezTo>
                  <a:cubicBezTo>
                    <a:pt x="3480" y="8100"/>
                    <a:pt x="3661" y="8126"/>
                    <a:pt x="3817" y="8126"/>
                  </a:cubicBezTo>
                  <a:cubicBezTo>
                    <a:pt x="3402" y="8411"/>
                    <a:pt x="3064" y="8697"/>
                    <a:pt x="2727" y="8957"/>
                  </a:cubicBezTo>
                  <a:cubicBezTo>
                    <a:pt x="2259" y="9320"/>
                    <a:pt x="1818" y="9735"/>
                    <a:pt x="1377" y="10151"/>
                  </a:cubicBezTo>
                  <a:cubicBezTo>
                    <a:pt x="987" y="10540"/>
                    <a:pt x="650" y="10982"/>
                    <a:pt x="364" y="11449"/>
                  </a:cubicBezTo>
                  <a:cubicBezTo>
                    <a:pt x="131" y="11838"/>
                    <a:pt x="1" y="12306"/>
                    <a:pt x="53" y="12747"/>
                  </a:cubicBezTo>
                  <a:cubicBezTo>
                    <a:pt x="79" y="12981"/>
                    <a:pt x="157" y="13214"/>
                    <a:pt x="286" y="13396"/>
                  </a:cubicBezTo>
                  <a:cubicBezTo>
                    <a:pt x="364" y="13500"/>
                    <a:pt x="442" y="13604"/>
                    <a:pt x="546" y="13681"/>
                  </a:cubicBezTo>
                  <a:cubicBezTo>
                    <a:pt x="624" y="13759"/>
                    <a:pt x="728" y="13837"/>
                    <a:pt x="832" y="13889"/>
                  </a:cubicBezTo>
                  <a:cubicBezTo>
                    <a:pt x="1143" y="14097"/>
                    <a:pt x="1455" y="14227"/>
                    <a:pt x="1818" y="14305"/>
                  </a:cubicBezTo>
                  <a:cubicBezTo>
                    <a:pt x="1974" y="14330"/>
                    <a:pt x="2156" y="14356"/>
                    <a:pt x="2337" y="14356"/>
                  </a:cubicBezTo>
                  <a:cubicBezTo>
                    <a:pt x="2493" y="14356"/>
                    <a:pt x="2623" y="14330"/>
                    <a:pt x="2779" y="14330"/>
                  </a:cubicBezTo>
                  <a:cubicBezTo>
                    <a:pt x="3428" y="14201"/>
                    <a:pt x="4051" y="13889"/>
                    <a:pt x="4544" y="13474"/>
                  </a:cubicBezTo>
                  <a:cubicBezTo>
                    <a:pt x="4881" y="13188"/>
                    <a:pt x="5193" y="12903"/>
                    <a:pt x="5479" y="12591"/>
                  </a:cubicBezTo>
                  <a:cubicBezTo>
                    <a:pt x="5816" y="12280"/>
                    <a:pt x="6076" y="11916"/>
                    <a:pt x="6309" y="11657"/>
                  </a:cubicBezTo>
                  <a:cubicBezTo>
                    <a:pt x="6517" y="11371"/>
                    <a:pt x="6673" y="11189"/>
                    <a:pt x="6854" y="10956"/>
                  </a:cubicBezTo>
                  <a:lnTo>
                    <a:pt x="6958" y="10800"/>
                  </a:lnTo>
                  <a:cubicBezTo>
                    <a:pt x="6958" y="11059"/>
                    <a:pt x="6984" y="11293"/>
                    <a:pt x="7010" y="11553"/>
                  </a:cubicBezTo>
                  <a:cubicBezTo>
                    <a:pt x="7036" y="11708"/>
                    <a:pt x="7088" y="11864"/>
                    <a:pt x="7140" y="12020"/>
                  </a:cubicBezTo>
                  <a:cubicBezTo>
                    <a:pt x="7192" y="12176"/>
                    <a:pt x="7270" y="12332"/>
                    <a:pt x="7374" y="12487"/>
                  </a:cubicBezTo>
                  <a:cubicBezTo>
                    <a:pt x="7529" y="12747"/>
                    <a:pt x="7763" y="12955"/>
                    <a:pt x="8075" y="13084"/>
                  </a:cubicBezTo>
                  <a:cubicBezTo>
                    <a:pt x="8230" y="13162"/>
                    <a:pt x="8386" y="13214"/>
                    <a:pt x="8542" y="13214"/>
                  </a:cubicBezTo>
                  <a:lnTo>
                    <a:pt x="9061" y="13214"/>
                  </a:lnTo>
                  <a:cubicBezTo>
                    <a:pt x="9373" y="13188"/>
                    <a:pt x="9658" y="13058"/>
                    <a:pt x="9918" y="12903"/>
                  </a:cubicBezTo>
                  <a:cubicBezTo>
                    <a:pt x="10022" y="12825"/>
                    <a:pt x="10126" y="12721"/>
                    <a:pt x="10229" y="12617"/>
                  </a:cubicBezTo>
                  <a:cubicBezTo>
                    <a:pt x="10333" y="12513"/>
                    <a:pt x="10411" y="12409"/>
                    <a:pt x="10515" y="12280"/>
                  </a:cubicBezTo>
                  <a:cubicBezTo>
                    <a:pt x="10671" y="12046"/>
                    <a:pt x="10826" y="11760"/>
                    <a:pt x="10930" y="11475"/>
                  </a:cubicBezTo>
                  <a:cubicBezTo>
                    <a:pt x="11164" y="10904"/>
                    <a:pt x="11346" y="10333"/>
                    <a:pt x="11476" y="9735"/>
                  </a:cubicBezTo>
                  <a:cubicBezTo>
                    <a:pt x="11501" y="9787"/>
                    <a:pt x="11501" y="9813"/>
                    <a:pt x="11527" y="9865"/>
                  </a:cubicBezTo>
                  <a:cubicBezTo>
                    <a:pt x="11605" y="10125"/>
                    <a:pt x="11735" y="10410"/>
                    <a:pt x="11839" y="10696"/>
                  </a:cubicBezTo>
                  <a:cubicBezTo>
                    <a:pt x="11969" y="10956"/>
                    <a:pt x="12125" y="11215"/>
                    <a:pt x="12306" y="11449"/>
                  </a:cubicBezTo>
                  <a:cubicBezTo>
                    <a:pt x="12384" y="11553"/>
                    <a:pt x="12488" y="11657"/>
                    <a:pt x="12592" y="11734"/>
                  </a:cubicBezTo>
                  <a:cubicBezTo>
                    <a:pt x="12696" y="11812"/>
                    <a:pt x="12825" y="11890"/>
                    <a:pt x="12981" y="11916"/>
                  </a:cubicBezTo>
                  <a:cubicBezTo>
                    <a:pt x="13111" y="11968"/>
                    <a:pt x="13293" y="11994"/>
                    <a:pt x="13449" y="11994"/>
                  </a:cubicBezTo>
                  <a:cubicBezTo>
                    <a:pt x="13630" y="11968"/>
                    <a:pt x="13838" y="11916"/>
                    <a:pt x="14020" y="11864"/>
                  </a:cubicBezTo>
                  <a:cubicBezTo>
                    <a:pt x="14149" y="11786"/>
                    <a:pt x="14305" y="11708"/>
                    <a:pt x="14435" y="11631"/>
                  </a:cubicBezTo>
                  <a:cubicBezTo>
                    <a:pt x="14565" y="11527"/>
                    <a:pt x="14695" y="11397"/>
                    <a:pt x="14798" y="11267"/>
                  </a:cubicBezTo>
                  <a:cubicBezTo>
                    <a:pt x="15006" y="11008"/>
                    <a:pt x="15188" y="10696"/>
                    <a:pt x="15318" y="10384"/>
                  </a:cubicBezTo>
                  <a:cubicBezTo>
                    <a:pt x="15681" y="9502"/>
                    <a:pt x="15785" y="8463"/>
                    <a:pt x="15629" y="7139"/>
                  </a:cubicBezTo>
                  <a:cubicBezTo>
                    <a:pt x="15577" y="6698"/>
                    <a:pt x="15499" y="6257"/>
                    <a:pt x="15422" y="5815"/>
                  </a:cubicBezTo>
                  <a:cubicBezTo>
                    <a:pt x="15240" y="4933"/>
                    <a:pt x="15136" y="4050"/>
                    <a:pt x="15136" y="3167"/>
                  </a:cubicBezTo>
                  <a:cubicBezTo>
                    <a:pt x="15162" y="2778"/>
                    <a:pt x="15214" y="2389"/>
                    <a:pt x="15318" y="1999"/>
                  </a:cubicBezTo>
                  <a:cubicBezTo>
                    <a:pt x="15396" y="1973"/>
                    <a:pt x="15447" y="1869"/>
                    <a:pt x="15422" y="1791"/>
                  </a:cubicBezTo>
                  <a:cubicBezTo>
                    <a:pt x="15422" y="1740"/>
                    <a:pt x="15396" y="1688"/>
                    <a:pt x="15344" y="1636"/>
                  </a:cubicBezTo>
                  <a:cubicBezTo>
                    <a:pt x="15344" y="1636"/>
                    <a:pt x="15318" y="1610"/>
                    <a:pt x="15292" y="1610"/>
                  </a:cubicBezTo>
                  <a:lnTo>
                    <a:pt x="14954" y="1610"/>
                  </a:lnTo>
                  <a:cubicBezTo>
                    <a:pt x="14461" y="1584"/>
                    <a:pt x="13968" y="1480"/>
                    <a:pt x="13500" y="1350"/>
                  </a:cubicBezTo>
                  <a:cubicBezTo>
                    <a:pt x="13059" y="1220"/>
                    <a:pt x="12618" y="1039"/>
                    <a:pt x="12202" y="883"/>
                  </a:cubicBezTo>
                  <a:cubicBezTo>
                    <a:pt x="11709" y="701"/>
                    <a:pt x="11190" y="519"/>
                    <a:pt x="10671" y="390"/>
                  </a:cubicBezTo>
                  <a:cubicBezTo>
                    <a:pt x="10333" y="286"/>
                    <a:pt x="9970" y="208"/>
                    <a:pt x="9580" y="130"/>
                  </a:cubicBezTo>
                  <a:cubicBezTo>
                    <a:pt x="9191" y="52"/>
                    <a:pt x="8828" y="26"/>
                    <a:pt x="8438" y="26"/>
                  </a:cubicBezTo>
                  <a:lnTo>
                    <a:pt x="8438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679;p65"/>
            <p:cNvSpPr/>
            <p:nvPr/>
          </p:nvSpPr>
          <p:spPr>
            <a:xfrm>
              <a:off x="3524575" y="4217700"/>
              <a:ext cx="398700" cy="353250"/>
            </a:xfrm>
            <a:custGeom>
              <a:avLst/>
              <a:gdLst/>
              <a:ahLst/>
              <a:cxnLst/>
              <a:rect l="l" t="t" r="r" b="b"/>
              <a:pathLst>
                <a:path w="15948" h="14130" extrusionOk="0">
                  <a:moveTo>
                    <a:pt x="15591" y="1"/>
                  </a:moveTo>
                  <a:cubicBezTo>
                    <a:pt x="15456" y="1"/>
                    <a:pt x="15329" y="73"/>
                    <a:pt x="15272" y="187"/>
                  </a:cubicBezTo>
                  <a:cubicBezTo>
                    <a:pt x="15116" y="602"/>
                    <a:pt x="14909" y="992"/>
                    <a:pt x="14675" y="1381"/>
                  </a:cubicBezTo>
                  <a:cubicBezTo>
                    <a:pt x="14415" y="1822"/>
                    <a:pt x="14104" y="2238"/>
                    <a:pt x="13766" y="2653"/>
                  </a:cubicBezTo>
                  <a:cubicBezTo>
                    <a:pt x="13507" y="2991"/>
                    <a:pt x="13195" y="3328"/>
                    <a:pt x="12884" y="3614"/>
                  </a:cubicBezTo>
                  <a:cubicBezTo>
                    <a:pt x="12728" y="3692"/>
                    <a:pt x="12572" y="3744"/>
                    <a:pt x="12416" y="3795"/>
                  </a:cubicBezTo>
                  <a:cubicBezTo>
                    <a:pt x="12261" y="3821"/>
                    <a:pt x="12027" y="3899"/>
                    <a:pt x="11819" y="3951"/>
                  </a:cubicBezTo>
                  <a:cubicBezTo>
                    <a:pt x="11612" y="4003"/>
                    <a:pt x="11430" y="4029"/>
                    <a:pt x="11222" y="4055"/>
                  </a:cubicBezTo>
                  <a:cubicBezTo>
                    <a:pt x="11041" y="4107"/>
                    <a:pt x="10807" y="4133"/>
                    <a:pt x="10599" y="4133"/>
                  </a:cubicBezTo>
                  <a:cubicBezTo>
                    <a:pt x="10210" y="4185"/>
                    <a:pt x="9794" y="4185"/>
                    <a:pt x="9379" y="4185"/>
                  </a:cubicBezTo>
                  <a:cubicBezTo>
                    <a:pt x="8782" y="4159"/>
                    <a:pt x="8159" y="4107"/>
                    <a:pt x="7562" y="4003"/>
                  </a:cubicBezTo>
                  <a:cubicBezTo>
                    <a:pt x="6939" y="3925"/>
                    <a:pt x="6342" y="3795"/>
                    <a:pt x="5719" y="3692"/>
                  </a:cubicBezTo>
                  <a:cubicBezTo>
                    <a:pt x="5709" y="3687"/>
                    <a:pt x="5700" y="3685"/>
                    <a:pt x="5692" y="3685"/>
                  </a:cubicBezTo>
                  <a:cubicBezTo>
                    <a:pt x="5657" y="3685"/>
                    <a:pt x="5636" y="3723"/>
                    <a:pt x="5615" y="3744"/>
                  </a:cubicBezTo>
                  <a:cubicBezTo>
                    <a:pt x="5615" y="3795"/>
                    <a:pt x="5641" y="3847"/>
                    <a:pt x="5693" y="3847"/>
                  </a:cubicBezTo>
                  <a:cubicBezTo>
                    <a:pt x="6316" y="3977"/>
                    <a:pt x="6913" y="4107"/>
                    <a:pt x="7536" y="4211"/>
                  </a:cubicBezTo>
                  <a:cubicBezTo>
                    <a:pt x="8133" y="4315"/>
                    <a:pt x="8782" y="4393"/>
                    <a:pt x="9405" y="4445"/>
                  </a:cubicBezTo>
                  <a:cubicBezTo>
                    <a:pt x="9717" y="4496"/>
                    <a:pt x="10002" y="4496"/>
                    <a:pt x="10314" y="4496"/>
                  </a:cubicBezTo>
                  <a:cubicBezTo>
                    <a:pt x="10625" y="4496"/>
                    <a:pt x="10937" y="4470"/>
                    <a:pt x="11248" y="4445"/>
                  </a:cubicBezTo>
                  <a:cubicBezTo>
                    <a:pt x="11560" y="4419"/>
                    <a:pt x="11871" y="4341"/>
                    <a:pt x="12157" y="4263"/>
                  </a:cubicBezTo>
                  <a:lnTo>
                    <a:pt x="12157" y="4263"/>
                  </a:lnTo>
                  <a:cubicBezTo>
                    <a:pt x="11845" y="4574"/>
                    <a:pt x="11482" y="4860"/>
                    <a:pt x="11144" y="5145"/>
                  </a:cubicBezTo>
                  <a:cubicBezTo>
                    <a:pt x="10573" y="5587"/>
                    <a:pt x="9976" y="6002"/>
                    <a:pt x="9379" y="6418"/>
                  </a:cubicBezTo>
                  <a:lnTo>
                    <a:pt x="8964" y="6677"/>
                  </a:lnTo>
                  <a:lnTo>
                    <a:pt x="8912" y="6677"/>
                  </a:lnTo>
                  <a:cubicBezTo>
                    <a:pt x="8289" y="6911"/>
                    <a:pt x="7666" y="7118"/>
                    <a:pt x="7017" y="7274"/>
                  </a:cubicBezTo>
                  <a:cubicBezTo>
                    <a:pt x="5884" y="7563"/>
                    <a:pt x="4707" y="7718"/>
                    <a:pt x="3547" y="7718"/>
                  </a:cubicBezTo>
                  <a:cubicBezTo>
                    <a:pt x="3457" y="7718"/>
                    <a:pt x="3368" y="7717"/>
                    <a:pt x="3278" y="7716"/>
                  </a:cubicBezTo>
                  <a:cubicBezTo>
                    <a:pt x="2733" y="7690"/>
                    <a:pt x="2162" y="7638"/>
                    <a:pt x="1617" y="7534"/>
                  </a:cubicBezTo>
                  <a:cubicBezTo>
                    <a:pt x="1608" y="7532"/>
                    <a:pt x="1600" y="7531"/>
                    <a:pt x="1592" y="7531"/>
                  </a:cubicBezTo>
                  <a:cubicBezTo>
                    <a:pt x="1484" y="7531"/>
                    <a:pt x="1470" y="7691"/>
                    <a:pt x="1591" y="7716"/>
                  </a:cubicBezTo>
                  <a:cubicBezTo>
                    <a:pt x="2188" y="7819"/>
                    <a:pt x="2811" y="7897"/>
                    <a:pt x="3434" y="7923"/>
                  </a:cubicBezTo>
                  <a:cubicBezTo>
                    <a:pt x="3692" y="7934"/>
                    <a:pt x="3955" y="7940"/>
                    <a:pt x="4220" y="7940"/>
                  </a:cubicBezTo>
                  <a:cubicBezTo>
                    <a:pt x="4595" y="7940"/>
                    <a:pt x="4975" y="7928"/>
                    <a:pt x="5355" y="7897"/>
                  </a:cubicBezTo>
                  <a:cubicBezTo>
                    <a:pt x="6004" y="7819"/>
                    <a:pt x="6653" y="7742"/>
                    <a:pt x="7276" y="7586"/>
                  </a:cubicBezTo>
                  <a:cubicBezTo>
                    <a:pt x="7458" y="7534"/>
                    <a:pt x="7640" y="7508"/>
                    <a:pt x="7821" y="7456"/>
                  </a:cubicBezTo>
                  <a:lnTo>
                    <a:pt x="7821" y="7456"/>
                  </a:lnTo>
                  <a:lnTo>
                    <a:pt x="7536" y="7638"/>
                  </a:lnTo>
                  <a:cubicBezTo>
                    <a:pt x="6913" y="8027"/>
                    <a:pt x="6290" y="8417"/>
                    <a:pt x="5667" y="8832"/>
                  </a:cubicBezTo>
                  <a:cubicBezTo>
                    <a:pt x="4810" y="9403"/>
                    <a:pt x="3953" y="9974"/>
                    <a:pt x="3123" y="10623"/>
                  </a:cubicBezTo>
                  <a:lnTo>
                    <a:pt x="3097" y="10623"/>
                  </a:lnTo>
                  <a:cubicBezTo>
                    <a:pt x="2811" y="10779"/>
                    <a:pt x="2499" y="10909"/>
                    <a:pt x="2188" y="11039"/>
                  </a:cubicBezTo>
                  <a:cubicBezTo>
                    <a:pt x="1850" y="11142"/>
                    <a:pt x="1513" y="11246"/>
                    <a:pt x="1175" y="11350"/>
                  </a:cubicBezTo>
                  <a:lnTo>
                    <a:pt x="864" y="11402"/>
                  </a:lnTo>
                  <a:cubicBezTo>
                    <a:pt x="838" y="11402"/>
                    <a:pt x="812" y="11428"/>
                    <a:pt x="786" y="11428"/>
                  </a:cubicBezTo>
                  <a:cubicBezTo>
                    <a:pt x="786" y="11454"/>
                    <a:pt x="760" y="11480"/>
                    <a:pt x="760" y="11506"/>
                  </a:cubicBezTo>
                  <a:cubicBezTo>
                    <a:pt x="786" y="11558"/>
                    <a:pt x="812" y="11584"/>
                    <a:pt x="864" y="11584"/>
                  </a:cubicBezTo>
                  <a:cubicBezTo>
                    <a:pt x="1253" y="11506"/>
                    <a:pt x="1643" y="11402"/>
                    <a:pt x="2032" y="11298"/>
                  </a:cubicBezTo>
                  <a:cubicBezTo>
                    <a:pt x="2214" y="11246"/>
                    <a:pt x="2396" y="11168"/>
                    <a:pt x="2577" y="11116"/>
                  </a:cubicBezTo>
                  <a:lnTo>
                    <a:pt x="2577" y="11116"/>
                  </a:lnTo>
                  <a:cubicBezTo>
                    <a:pt x="1591" y="11947"/>
                    <a:pt x="734" y="12908"/>
                    <a:pt x="59" y="13998"/>
                  </a:cubicBezTo>
                  <a:cubicBezTo>
                    <a:pt x="1" y="14056"/>
                    <a:pt x="59" y="14129"/>
                    <a:pt x="125" y="14129"/>
                  </a:cubicBezTo>
                  <a:cubicBezTo>
                    <a:pt x="147" y="14129"/>
                    <a:pt x="170" y="14121"/>
                    <a:pt x="189" y="14102"/>
                  </a:cubicBezTo>
                  <a:cubicBezTo>
                    <a:pt x="682" y="13323"/>
                    <a:pt x="1253" y="12596"/>
                    <a:pt x="1928" y="11947"/>
                  </a:cubicBezTo>
                  <a:cubicBezTo>
                    <a:pt x="2266" y="11636"/>
                    <a:pt x="2577" y="11350"/>
                    <a:pt x="2941" y="11065"/>
                  </a:cubicBezTo>
                  <a:lnTo>
                    <a:pt x="2941" y="11065"/>
                  </a:lnTo>
                  <a:cubicBezTo>
                    <a:pt x="2889" y="11142"/>
                    <a:pt x="2863" y="11220"/>
                    <a:pt x="2811" y="11298"/>
                  </a:cubicBezTo>
                  <a:cubicBezTo>
                    <a:pt x="2707" y="11532"/>
                    <a:pt x="2603" y="11791"/>
                    <a:pt x="2525" y="12077"/>
                  </a:cubicBezTo>
                  <a:cubicBezTo>
                    <a:pt x="2370" y="12596"/>
                    <a:pt x="2292" y="13115"/>
                    <a:pt x="2266" y="13661"/>
                  </a:cubicBezTo>
                  <a:cubicBezTo>
                    <a:pt x="2240" y="13687"/>
                    <a:pt x="2240" y="13713"/>
                    <a:pt x="2266" y="13738"/>
                  </a:cubicBezTo>
                  <a:cubicBezTo>
                    <a:pt x="2266" y="13738"/>
                    <a:pt x="2292" y="13764"/>
                    <a:pt x="2318" y="13764"/>
                  </a:cubicBezTo>
                  <a:cubicBezTo>
                    <a:pt x="2370" y="13764"/>
                    <a:pt x="2396" y="13738"/>
                    <a:pt x="2422" y="13687"/>
                  </a:cubicBezTo>
                  <a:cubicBezTo>
                    <a:pt x="2422" y="13505"/>
                    <a:pt x="2448" y="13297"/>
                    <a:pt x="2474" y="13089"/>
                  </a:cubicBezTo>
                  <a:cubicBezTo>
                    <a:pt x="2499" y="12882"/>
                    <a:pt x="2551" y="12674"/>
                    <a:pt x="2603" y="12466"/>
                  </a:cubicBezTo>
                  <a:cubicBezTo>
                    <a:pt x="2707" y="12181"/>
                    <a:pt x="2811" y="11895"/>
                    <a:pt x="2941" y="11610"/>
                  </a:cubicBezTo>
                  <a:cubicBezTo>
                    <a:pt x="3071" y="11324"/>
                    <a:pt x="3252" y="11013"/>
                    <a:pt x="3408" y="10727"/>
                  </a:cubicBezTo>
                  <a:cubicBezTo>
                    <a:pt x="3434" y="10701"/>
                    <a:pt x="3434" y="10701"/>
                    <a:pt x="3408" y="10675"/>
                  </a:cubicBezTo>
                  <a:cubicBezTo>
                    <a:pt x="4031" y="10208"/>
                    <a:pt x="4654" y="9766"/>
                    <a:pt x="5277" y="9377"/>
                  </a:cubicBezTo>
                  <a:cubicBezTo>
                    <a:pt x="5926" y="8962"/>
                    <a:pt x="6549" y="8598"/>
                    <a:pt x="7172" y="8209"/>
                  </a:cubicBezTo>
                  <a:cubicBezTo>
                    <a:pt x="7406" y="8079"/>
                    <a:pt x="7640" y="7949"/>
                    <a:pt x="7899" y="7793"/>
                  </a:cubicBezTo>
                  <a:lnTo>
                    <a:pt x="7899" y="7793"/>
                  </a:lnTo>
                  <a:cubicBezTo>
                    <a:pt x="7770" y="7975"/>
                    <a:pt x="7666" y="8157"/>
                    <a:pt x="7562" y="8365"/>
                  </a:cubicBezTo>
                  <a:cubicBezTo>
                    <a:pt x="7458" y="8572"/>
                    <a:pt x="7354" y="8780"/>
                    <a:pt x="7276" y="9014"/>
                  </a:cubicBezTo>
                  <a:cubicBezTo>
                    <a:pt x="7198" y="9247"/>
                    <a:pt x="7121" y="9455"/>
                    <a:pt x="7069" y="9689"/>
                  </a:cubicBezTo>
                  <a:cubicBezTo>
                    <a:pt x="6939" y="10130"/>
                    <a:pt x="6835" y="10571"/>
                    <a:pt x="6757" y="11013"/>
                  </a:cubicBezTo>
                  <a:cubicBezTo>
                    <a:pt x="6679" y="11480"/>
                    <a:pt x="6653" y="11947"/>
                    <a:pt x="6627" y="12414"/>
                  </a:cubicBezTo>
                  <a:cubicBezTo>
                    <a:pt x="6627" y="12466"/>
                    <a:pt x="6653" y="12492"/>
                    <a:pt x="6705" y="12518"/>
                  </a:cubicBezTo>
                  <a:cubicBezTo>
                    <a:pt x="6757" y="12518"/>
                    <a:pt x="6783" y="12492"/>
                    <a:pt x="6809" y="12440"/>
                  </a:cubicBezTo>
                  <a:cubicBezTo>
                    <a:pt x="6835" y="11688"/>
                    <a:pt x="6939" y="10935"/>
                    <a:pt x="7172" y="10208"/>
                  </a:cubicBezTo>
                  <a:cubicBezTo>
                    <a:pt x="7250" y="9870"/>
                    <a:pt x="7380" y="9559"/>
                    <a:pt x="7510" y="9247"/>
                  </a:cubicBezTo>
                  <a:cubicBezTo>
                    <a:pt x="7588" y="9066"/>
                    <a:pt x="7666" y="8910"/>
                    <a:pt x="7770" y="8754"/>
                  </a:cubicBezTo>
                  <a:cubicBezTo>
                    <a:pt x="7847" y="8572"/>
                    <a:pt x="7925" y="8442"/>
                    <a:pt x="8029" y="8287"/>
                  </a:cubicBezTo>
                  <a:cubicBezTo>
                    <a:pt x="8211" y="8001"/>
                    <a:pt x="8393" y="7716"/>
                    <a:pt x="8574" y="7456"/>
                  </a:cubicBezTo>
                  <a:cubicBezTo>
                    <a:pt x="8600" y="7430"/>
                    <a:pt x="8600" y="7404"/>
                    <a:pt x="8600" y="7378"/>
                  </a:cubicBezTo>
                  <a:cubicBezTo>
                    <a:pt x="8756" y="7274"/>
                    <a:pt x="8938" y="7196"/>
                    <a:pt x="9094" y="7093"/>
                  </a:cubicBezTo>
                  <a:cubicBezTo>
                    <a:pt x="9717" y="6703"/>
                    <a:pt x="10340" y="6340"/>
                    <a:pt x="10937" y="5924"/>
                  </a:cubicBezTo>
                  <a:cubicBezTo>
                    <a:pt x="11222" y="5717"/>
                    <a:pt x="11534" y="5509"/>
                    <a:pt x="11819" y="5301"/>
                  </a:cubicBezTo>
                  <a:lnTo>
                    <a:pt x="11819" y="5301"/>
                  </a:lnTo>
                  <a:cubicBezTo>
                    <a:pt x="11742" y="5483"/>
                    <a:pt x="11690" y="5639"/>
                    <a:pt x="11638" y="5820"/>
                  </a:cubicBezTo>
                  <a:cubicBezTo>
                    <a:pt x="11482" y="6366"/>
                    <a:pt x="11378" y="6937"/>
                    <a:pt x="11326" y="7508"/>
                  </a:cubicBezTo>
                  <a:cubicBezTo>
                    <a:pt x="11222" y="8598"/>
                    <a:pt x="11300" y="9715"/>
                    <a:pt x="11508" y="10779"/>
                  </a:cubicBezTo>
                  <a:cubicBezTo>
                    <a:pt x="11508" y="10831"/>
                    <a:pt x="11560" y="10857"/>
                    <a:pt x="11612" y="10857"/>
                  </a:cubicBezTo>
                  <a:cubicBezTo>
                    <a:pt x="11638" y="10857"/>
                    <a:pt x="11690" y="10831"/>
                    <a:pt x="11690" y="10779"/>
                  </a:cubicBezTo>
                  <a:cubicBezTo>
                    <a:pt x="11560" y="10208"/>
                    <a:pt x="11534" y="9611"/>
                    <a:pt x="11560" y="9040"/>
                  </a:cubicBezTo>
                  <a:cubicBezTo>
                    <a:pt x="11586" y="8157"/>
                    <a:pt x="11716" y="7274"/>
                    <a:pt x="11975" y="6418"/>
                  </a:cubicBezTo>
                  <a:cubicBezTo>
                    <a:pt x="12079" y="6106"/>
                    <a:pt x="12183" y="5769"/>
                    <a:pt x="12313" y="5457"/>
                  </a:cubicBezTo>
                  <a:cubicBezTo>
                    <a:pt x="12365" y="5301"/>
                    <a:pt x="12416" y="5119"/>
                    <a:pt x="12494" y="4990"/>
                  </a:cubicBezTo>
                  <a:cubicBezTo>
                    <a:pt x="12572" y="4834"/>
                    <a:pt x="12624" y="4704"/>
                    <a:pt x="12702" y="4574"/>
                  </a:cubicBezTo>
                  <a:cubicBezTo>
                    <a:pt x="13221" y="4107"/>
                    <a:pt x="13715" y="3640"/>
                    <a:pt x="14182" y="3121"/>
                  </a:cubicBezTo>
                  <a:cubicBezTo>
                    <a:pt x="14649" y="2575"/>
                    <a:pt x="15064" y="2004"/>
                    <a:pt x="15428" y="1381"/>
                  </a:cubicBezTo>
                  <a:cubicBezTo>
                    <a:pt x="15610" y="1096"/>
                    <a:pt x="15765" y="758"/>
                    <a:pt x="15895" y="447"/>
                  </a:cubicBezTo>
                  <a:cubicBezTo>
                    <a:pt x="15947" y="291"/>
                    <a:pt x="15895" y="109"/>
                    <a:pt x="15739" y="31"/>
                  </a:cubicBezTo>
                  <a:cubicBezTo>
                    <a:pt x="15691" y="10"/>
                    <a:pt x="15640" y="1"/>
                    <a:pt x="1559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2680;p65"/>
          <p:cNvGrpSpPr/>
          <p:nvPr/>
        </p:nvGrpSpPr>
        <p:grpSpPr>
          <a:xfrm>
            <a:off x="3807123" y="3289523"/>
            <a:ext cx="373895" cy="487665"/>
            <a:chOff x="4361325" y="3366075"/>
            <a:chExt cx="438775" cy="579175"/>
          </a:xfrm>
        </p:grpSpPr>
        <p:sp>
          <p:nvSpPr>
            <p:cNvPr id="23" name="Google Shape;2681;p65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682;p65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683;p65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rgbClr val="D077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90;p65"/>
          <p:cNvGrpSpPr/>
          <p:nvPr/>
        </p:nvGrpSpPr>
        <p:grpSpPr>
          <a:xfrm>
            <a:off x="3739615" y="2050072"/>
            <a:ext cx="508909" cy="487652"/>
            <a:chOff x="2322750" y="2445350"/>
            <a:chExt cx="497825" cy="464725"/>
          </a:xfrm>
        </p:grpSpPr>
        <p:sp>
          <p:nvSpPr>
            <p:cNvPr id="27" name="Google Shape;2691;p65"/>
            <p:cNvSpPr/>
            <p:nvPr/>
          </p:nvSpPr>
          <p:spPr>
            <a:xfrm>
              <a:off x="2322750" y="2445350"/>
              <a:ext cx="497825" cy="464725"/>
            </a:xfrm>
            <a:custGeom>
              <a:avLst/>
              <a:gdLst/>
              <a:ahLst/>
              <a:cxnLst/>
              <a:rect l="l" t="t" r="r" b="b"/>
              <a:pathLst>
                <a:path w="19913" h="18589" extrusionOk="0">
                  <a:moveTo>
                    <a:pt x="1896" y="0"/>
                  </a:moveTo>
                  <a:cubicBezTo>
                    <a:pt x="1688" y="0"/>
                    <a:pt x="1507" y="0"/>
                    <a:pt x="1325" y="52"/>
                  </a:cubicBezTo>
                  <a:cubicBezTo>
                    <a:pt x="1195" y="78"/>
                    <a:pt x="1065" y="130"/>
                    <a:pt x="936" y="182"/>
                  </a:cubicBezTo>
                  <a:cubicBezTo>
                    <a:pt x="858" y="208"/>
                    <a:pt x="780" y="260"/>
                    <a:pt x="702" y="286"/>
                  </a:cubicBezTo>
                  <a:cubicBezTo>
                    <a:pt x="598" y="364"/>
                    <a:pt x="520" y="442"/>
                    <a:pt x="442" y="520"/>
                  </a:cubicBezTo>
                  <a:cubicBezTo>
                    <a:pt x="364" y="572"/>
                    <a:pt x="312" y="649"/>
                    <a:pt x="261" y="727"/>
                  </a:cubicBezTo>
                  <a:cubicBezTo>
                    <a:pt x="209" y="831"/>
                    <a:pt x="157" y="909"/>
                    <a:pt x="105" y="1013"/>
                  </a:cubicBezTo>
                  <a:cubicBezTo>
                    <a:pt x="27" y="1221"/>
                    <a:pt x="1" y="1428"/>
                    <a:pt x="1" y="1610"/>
                  </a:cubicBezTo>
                  <a:cubicBezTo>
                    <a:pt x="1" y="1714"/>
                    <a:pt x="27" y="1818"/>
                    <a:pt x="53" y="1922"/>
                  </a:cubicBezTo>
                  <a:cubicBezTo>
                    <a:pt x="105" y="2181"/>
                    <a:pt x="209" y="2415"/>
                    <a:pt x="364" y="2622"/>
                  </a:cubicBezTo>
                  <a:cubicBezTo>
                    <a:pt x="494" y="2778"/>
                    <a:pt x="624" y="2934"/>
                    <a:pt x="780" y="3064"/>
                  </a:cubicBezTo>
                  <a:cubicBezTo>
                    <a:pt x="961" y="3220"/>
                    <a:pt x="1117" y="3349"/>
                    <a:pt x="1325" y="3479"/>
                  </a:cubicBezTo>
                  <a:cubicBezTo>
                    <a:pt x="1662" y="3687"/>
                    <a:pt x="2000" y="3921"/>
                    <a:pt x="2337" y="4102"/>
                  </a:cubicBezTo>
                  <a:cubicBezTo>
                    <a:pt x="3012" y="4518"/>
                    <a:pt x="3713" y="4881"/>
                    <a:pt x="4362" y="5193"/>
                  </a:cubicBezTo>
                  <a:lnTo>
                    <a:pt x="4414" y="5245"/>
                  </a:lnTo>
                  <a:cubicBezTo>
                    <a:pt x="4103" y="5478"/>
                    <a:pt x="3791" y="5764"/>
                    <a:pt x="3532" y="6075"/>
                  </a:cubicBezTo>
                  <a:cubicBezTo>
                    <a:pt x="3220" y="6465"/>
                    <a:pt x="2960" y="6906"/>
                    <a:pt x="2779" y="7373"/>
                  </a:cubicBezTo>
                  <a:cubicBezTo>
                    <a:pt x="2597" y="7867"/>
                    <a:pt x="2493" y="8386"/>
                    <a:pt x="2467" y="8931"/>
                  </a:cubicBezTo>
                  <a:cubicBezTo>
                    <a:pt x="2389" y="9891"/>
                    <a:pt x="2571" y="10878"/>
                    <a:pt x="2935" y="11787"/>
                  </a:cubicBezTo>
                  <a:cubicBezTo>
                    <a:pt x="3272" y="12565"/>
                    <a:pt x="3791" y="13292"/>
                    <a:pt x="4440" y="13863"/>
                  </a:cubicBezTo>
                  <a:cubicBezTo>
                    <a:pt x="5063" y="14409"/>
                    <a:pt x="5790" y="14850"/>
                    <a:pt x="6543" y="15187"/>
                  </a:cubicBezTo>
                  <a:cubicBezTo>
                    <a:pt x="7296" y="15525"/>
                    <a:pt x="8101" y="15785"/>
                    <a:pt x="8905" y="15940"/>
                  </a:cubicBezTo>
                  <a:cubicBezTo>
                    <a:pt x="9632" y="16122"/>
                    <a:pt x="10411" y="16226"/>
                    <a:pt x="11164" y="16330"/>
                  </a:cubicBezTo>
                  <a:lnTo>
                    <a:pt x="12151" y="16434"/>
                  </a:lnTo>
                  <a:cubicBezTo>
                    <a:pt x="12800" y="16486"/>
                    <a:pt x="13501" y="16563"/>
                    <a:pt x="14201" y="16693"/>
                  </a:cubicBezTo>
                  <a:cubicBezTo>
                    <a:pt x="14331" y="16823"/>
                    <a:pt x="14461" y="16901"/>
                    <a:pt x="14643" y="16953"/>
                  </a:cubicBezTo>
                  <a:lnTo>
                    <a:pt x="14773" y="17005"/>
                  </a:lnTo>
                  <a:cubicBezTo>
                    <a:pt x="14859" y="17026"/>
                    <a:pt x="14949" y="17039"/>
                    <a:pt x="15040" y="17039"/>
                  </a:cubicBezTo>
                  <a:cubicBezTo>
                    <a:pt x="15169" y="17039"/>
                    <a:pt x="15300" y="17014"/>
                    <a:pt x="15422" y="16953"/>
                  </a:cubicBezTo>
                  <a:cubicBezTo>
                    <a:pt x="15889" y="17083"/>
                    <a:pt x="16382" y="17264"/>
                    <a:pt x="16824" y="17472"/>
                  </a:cubicBezTo>
                  <a:cubicBezTo>
                    <a:pt x="17161" y="17628"/>
                    <a:pt x="17473" y="17810"/>
                    <a:pt x="17784" y="18017"/>
                  </a:cubicBezTo>
                  <a:cubicBezTo>
                    <a:pt x="17914" y="18121"/>
                    <a:pt x="18044" y="18225"/>
                    <a:pt x="18173" y="18329"/>
                  </a:cubicBezTo>
                  <a:cubicBezTo>
                    <a:pt x="18355" y="18484"/>
                    <a:pt x="18589" y="18588"/>
                    <a:pt x="18848" y="18588"/>
                  </a:cubicBezTo>
                  <a:cubicBezTo>
                    <a:pt x="19446" y="18562"/>
                    <a:pt x="19913" y="17991"/>
                    <a:pt x="19783" y="17394"/>
                  </a:cubicBezTo>
                  <a:cubicBezTo>
                    <a:pt x="19757" y="17342"/>
                    <a:pt x="19731" y="17264"/>
                    <a:pt x="19705" y="17212"/>
                  </a:cubicBezTo>
                  <a:cubicBezTo>
                    <a:pt x="19446" y="16511"/>
                    <a:pt x="19212" y="15836"/>
                    <a:pt x="19004" y="15110"/>
                  </a:cubicBezTo>
                  <a:lnTo>
                    <a:pt x="18978" y="15032"/>
                  </a:lnTo>
                  <a:cubicBezTo>
                    <a:pt x="18848" y="14383"/>
                    <a:pt x="18745" y="13708"/>
                    <a:pt x="18693" y="13059"/>
                  </a:cubicBezTo>
                  <a:cubicBezTo>
                    <a:pt x="18615" y="12539"/>
                    <a:pt x="18589" y="12046"/>
                    <a:pt x="18537" y="11553"/>
                  </a:cubicBezTo>
                  <a:lnTo>
                    <a:pt x="18485" y="10904"/>
                  </a:lnTo>
                  <a:cubicBezTo>
                    <a:pt x="18381" y="9320"/>
                    <a:pt x="18122" y="7737"/>
                    <a:pt x="17732" y="6205"/>
                  </a:cubicBezTo>
                  <a:cubicBezTo>
                    <a:pt x="17498" y="5452"/>
                    <a:pt x="17213" y="4699"/>
                    <a:pt x="16824" y="3998"/>
                  </a:cubicBezTo>
                  <a:cubicBezTo>
                    <a:pt x="16434" y="3271"/>
                    <a:pt x="15915" y="2648"/>
                    <a:pt x="15318" y="2103"/>
                  </a:cubicBezTo>
                  <a:cubicBezTo>
                    <a:pt x="15006" y="1818"/>
                    <a:pt x="14669" y="1558"/>
                    <a:pt x="14305" y="1350"/>
                  </a:cubicBezTo>
                  <a:cubicBezTo>
                    <a:pt x="13890" y="1117"/>
                    <a:pt x="13475" y="935"/>
                    <a:pt x="13059" y="779"/>
                  </a:cubicBezTo>
                  <a:cubicBezTo>
                    <a:pt x="12618" y="649"/>
                    <a:pt x="12151" y="572"/>
                    <a:pt x="11709" y="572"/>
                  </a:cubicBezTo>
                  <a:lnTo>
                    <a:pt x="11553" y="572"/>
                  </a:lnTo>
                  <a:cubicBezTo>
                    <a:pt x="11138" y="572"/>
                    <a:pt x="10723" y="623"/>
                    <a:pt x="10333" y="727"/>
                  </a:cubicBezTo>
                  <a:cubicBezTo>
                    <a:pt x="9295" y="987"/>
                    <a:pt x="8386" y="1636"/>
                    <a:pt x="7815" y="2545"/>
                  </a:cubicBezTo>
                  <a:cubicBezTo>
                    <a:pt x="7789" y="2622"/>
                    <a:pt x="7737" y="2674"/>
                    <a:pt x="7711" y="2726"/>
                  </a:cubicBezTo>
                  <a:cubicBezTo>
                    <a:pt x="7400" y="2493"/>
                    <a:pt x="7062" y="2233"/>
                    <a:pt x="6751" y="1999"/>
                  </a:cubicBezTo>
                  <a:cubicBezTo>
                    <a:pt x="6283" y="1688"/>
                    <a:pt x="5816" y="1350"/>
                    <a:pt x="5349" y="1091"/>
                  </a:cubicBezTo>
                  <a:cubicBezTo>
                    <a:pt x="4856" y="805"/>
                    <a:pt x="4336" y="546"/>
                    <a:pt x="3791" y="364"/>
                  </a:cubicBezTo>
                  <a:cubicBezTo>
                    <a:pt x="3246" y="156"/>
                    <a:pt x="2675" y="26"/>
                    <a:pt x="2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692;p65"/>
            <p:cNvSpPr/>
            <p:nvPr/>
          </p:nvSpPr>
          <p:spPr>
            <a:xfrm>
              <a:off x="2407125" y="2484300"/>
              <a:ext cx="386200" cy="401100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693;p65"/>
            <p:cNvSpPr/>
            <p:nvPr/>
          </p:nvSpPr>
          <p:spPr>
            <a:xfrm>
              <a:off x="2695950" y="2846450"/>
              <a:ext cx="3925" cy="1325"/>
            </a:xfrm>
            <a:custGeom>
              <a:avLst/>
              <a:gdLst/>
              <a:ahLst/>
              <a:cxnLst/>
              <a:rect l="l" t="t" r="r" b="b"/>
              <a:pathLst>
                <a:path w="157" h="53" extrusionOk="0">
                  <a:moveTo>
                    <a:pt x="0" y="0"/>
                  </a:moveTo>
                  <a:lnTo>
                    <a:pt x="130" y="52"/>
                  </a:lnTo>
                  <a:lnTo>
                    <a:pt x="15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694;p65"/>
            <p:cNvSpPr/>
            <p:nvPr/>
          </p:nvSpPr>
          <p:spPr>
            <a:xfrm>
              <a:off x="2346775" y="2469350"/>
              <a:ext cx="408250" cy="367375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695;p65"/>
            <p:cNvSpPr/>
            <p:nvPr/>
          </p:nvSpPr>
          <p:spPr>
            <a:xfrm>
              <a:off x="2462950" y="2763375"/>
              <a:ext cx="5575" cy="4125"/>
            </a:xfrm>
            <a:custGeom>
              <a:avLst/>
              <a:gdLst/>
              <a:ahLst/>
              <a:cxnLst/>
              <a:rect l="l" t="t" r="r" b="b"/>
              <a:pathLst>
                <a:path w="223" h="165" extrusionOk="0">
                  <a:moveTo>
                    <a:pt x="104" y="0"/>
                  </a:moveTo>
                  <a:cubicBezTo>
                    <a:pt x="52" y="0"/>
                    <a:pt x="0" y="52"/>
                    <a:pt x="0" y="104"/>
                  </a:cubicBezTo>
                  <a:cubicBezTo>
                    <a:pt x="0" y="148"/>
                    <a:pt x="16" y="165"/>
                    <a:pt x="36" y="165"/>
                  </a:cubicBezTo>
                  <a:cubicBezTo>
                    <a:pt x="102" y="165"/>
                    <a:pt x="222" y="0"/>
                    <a:pt x="10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32" name="Google Shape;2696;p65"/>
          <p:cNvCxnSpPr>
            <a:stCxn id="15" idx="3"/>
            <a:endCxn id="8" idx="1"/>
          </p:cNvCxnSpPr>
          <p:nvPr/>
        </p:nvCxnSpPr>
        <p:spPr>
          <a:xfrm flipV="1">
            <a:off x="2611877" y="2259151"/>
            <a:ext cx="940408" cy="3474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33" name="Google Shape;2697;p65"/>
          <p:cNvCxnSpPr/>
          <p:nvPr/>
        </p:nvCxnSpPr>
        <p:spPr>
          <a:xfrm>
            <a:off x="2611877" y="3533326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F9E00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34" name="Google Shape;2698;p65"/>
          <p:cNvCxnSpPr/>
          <p:nvPr/>
        </p:nvCxnSpPr>
        <p:spPr>
          <a:xfrm>
            <a:off x="2583301" y="4772766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A3376C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35" name="Google Shape;2656;p65"/>
          <p:cNvSpPr/>
          <p:nvPr/>
        </p:nvSpPr>
        <p:spPr>
          <a:xfrm>
            <a:off x="3552285" y="5348196"/>
            <a:ext cx="7551294" cy="85666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>
              <a:buFont typeface="Arial"/>
              <a:buNone/>
            </a:pP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Còn lại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800" i="1" kern="0" dirty="0">
              <a:solidFill>
                <a:srgbClr val="FF0000"/>
              </a:solidFill>
              <a:latin typeface="Times New Roman" panose="02020603050405020304" pitchFamily="18" charset="0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6" name="Google Shape;2670;p65"/>
          <p:cNvSpPr/>
          <p:nvPr/>
        </p:nvSpPr>
        <p:spPr>
          <a:xfrm>
            <a:off x="663701" y="5587264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F6F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4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37" name="Google Shape;2684;p65"/>
          <p:cNvGrpSpPr/>
          <p:nvPr/>
        </p:nvGrpSpPr>
        <p:grpSpPr>
          <a:xfrm flipH="1">
            <a:off x="3709576" y="5652226"/>
            <a:ext cx="568987" cy="487677"/>
            <a:chOff x="3126250" y="3544775"/>
            <a:chExt cx="415400" cy="356350"/>
          </a:xfrm>
        </p:grpSpPr>
        <p:sp>
          <p:nvSpPr>
            <p:cNvPr id="38" name="Google Shape;2685;p65"/>
            <p:cNvSpPr/>
            <p:nvPr/>
          </p:nvSpPr>
          <p:spPr>
            <a:xfrm>
              <a:off x="3126250" y="3544775"/>
              <a:ext cx="415400" cy="356350"/>
            </a:xfrm>
            <a:custGeom>
              <a:avLst/>
              <a:gdLst/>
              <a:ahLst/>
              <a:cxnLst/>
              <a:rect l="l" t="t" r="r" b="b"/>
              <a:pathLst>
                <a:path w="16616" h="14254" extrusionOk="0">
                  <a:moveTo>
                    <a:pt x="8386" y="1"/>
                  </a:moveTo>
                  <a:cubicBezTo>
                    <a:pt x="7918" y="1"/>
                    <a:pt x="7477" y="79"/>
                    <a:pt x="7036" y="183"/>
                  </a:cubicBezTo>
                  <a:cubicBezTo>
                    <a:pt x="6568" y="287"/>
                    <a:pt x="6101" y="416"/>
                    <a:pt x="5686" y="598"/>
                  </a:cubicBezTo>
                  <a:cubicBezTo>
                    <a:pt x="5193" y="780"/>
                    <a:pt x="4751" y="1039"/>
                    <a:pt x="4310" y="1325"/>
                  </a:cubicBezTo>
                  <a:cubicBezTo>
                    <a:pt x="4258" y="1377"/>
                    <a:pt x="4206" y="1403"/>
                    <a:pt x="4128" y="1455"/>
                  </a:cubicBezTo>
                  <a:cubicBezTo>
                    <a:pt x="3894" y="1481"/>
                    <a:pt x="3635" y="1507"/>
                    <a:pt x="3375" y="1559"/>
                  </a:cubicBezTo>
                  <a:cubicBezTo>
                    <a:pt x="2986" y="1611"/>
                    <a:pt x="2622" y="1662"/>
                    <a:pt x="2207" y="1766"/>
                  </a:cubicBezTo>
                  <a:cubicBezTo>
                    <a:pt x="1818" y="1870"/>
                    <a:pt x="1428" y="1974"/>
                    <a:pt x="1065" y="2104"/>
                  </a:cubicBezTo>
                  <a:cubicBezTo>
                    <a:pt x="390" y="2311"/>
                    <a:pt x="0" y="2986"/>
                    <a:pt x="182" y="3661"/>
                  </a:cubicBezTo>
                  <a:cubicBezTo>
                    <a:pt x="338" y="4258"/>
                    <a:pt x="857" y="4648"/>
                    <a:pt x="1454" y="4674"/>
                  </a:cubicBezTo>
                  <a:cubicBezTo>
                    <a:pt x="1584" y="4674"/>
                    <a:pt x="1688" y="4648"/>
                    <a:pt x="1818" y="4622"/>
                  </a:cubicBezTo>
                  <a:cubicBezTo>
                    <a:pt x="2181" y="4518"/>
                    <a:pt x="2622" y="4388"/>
                    <a:pt x="3064" y="4284"/>
                  </a:cubicBezTo>
                  <a:cubicBezTo>
                    <a:pt x="3271" y="4258"/>
                    <a:pt x="3505" y="4207"/>
                    <a:pt x="3739" y="4155"/>
                  </a:cubicBezTo>
                  <a:cubicBezTo>
                    <a:pt x="3843" y="4466"/>
                    <a:pt x="3920" y="4778"/>
                    <a:pt x="4024" y="5089"/>
                  </a:cubicBezTo>
                  <a:lnTo>
                    <a:pt x="4050" y="5167"/>
                  </a:lnTo>
                  <a:cubicBezTo>
                    <a:pt x="4128" y="5505"/>
                    <a:pt x="4232" y="5842"/>
                    <a:pt x="4362" y="6180"/>
                  </a:cubicBezTo>
                  <a:cubicBezTo>
                    <a:pt x="4440" y="6387"/>
                    <a:pt x="4518" y="6595"/>
                    <a:pt x="4621" y="6777"/>
                  </a:cubicBezTo>
                  <a:cubicBezTo>
                    <a:pt x="4699" y="6958"/>
                    <a:pt x="4803" y="7166"/>
                    <a:pt x="4907" y="7348"/>
                  </a:cubicBezTo>
                  <a:cubicBezTo>
                    <a:pt x="5115" y="7737"/>
                    <a:pt x="5322" y="8101"/>
                    <a:pt x="5582" y="8438"/>
                  </a:cubicBezTo>
                  <a:lnTo>
                    <a:pt x="5608" y="8490"/>
                  </a:lnTo>
                  <a:cubicBezTo>
                    <a:pt x="5790" y="8750"/>
                    <a:pt x="6023" y="9009"/>
                    <a:pt x="6257" y="9269"/>
                  </a:cubicBezTo>
                  <a:cubicBezTo>
                    <a:pt x="6491" y="9503"/>
                    <a:pt x="6724" y="9736"/>
                    <a:pt x="6984" y="9944"/>
                  </a:cubicBezTo>
                  <a:lnTo>
                    <a:pt x="7036" y="9970"/>
                  </a:lnTo>
                  <a:cubicBezTo>
                    <a:pt x="7347" y="10229"/>
                    <a:pt x="7711" y="10463"/>
                    <a:pt x="8048" y="10671"/>
                  </a:cubicBezTo>
                  <a:cubicBezTo>
                    <a:pt x="8386" y="10853"/>
                    <a:pt x="8749" y="11034"/>
                    <a:pt x="9087" y="11190"/>
                  </a:cubicBezTo>
                  <a:lnTo>
                    <a:pt x="9113" y="11190"/>
                  </a:lnTo>
                  <a:cubicBezTo>
                    <a:pt x="9658" y="11424"/>
                    <a:pt x="10203" y="11605"/>
                    <a:pt x="10748" y="11813"/>
                  </a:cubicBezTo>
                  <a:cubicBezTo>
                    <a:pt x="11319" y="11995"/>
                    <a:pt x="11787" y="12177"/>
                    <a:pt x="12228" y="12384"/>
                  </a:cubicBezTo>
                  <a:cubicBezTo>
                    <a:pt x="12669" y="12566"/>
                    <a:pt x="13111" y="12800"/>
                    <a:pt x="13500" y="13085"/>
                  </a:cubicBezTo>
                  <a:cubicBezTo>
                    <a:pt x="13708" y="13241"/>
                    <a:pt x="13889" y="13397"/>
                    <a:pt x="14045" y="13552"/>
                  </a:cubicBezTo>
                  <a:cubicBezTo>
                    <a:pt x="14175" y="13656"/>
                    <a:pt x="14279" y="13786"/>
                    <a:pt x="14383" y="13916"/>
                  </a:cubicBezTo>
                  <a:cubicBezTo>
                    <a:pt x="14564" y="14124"/>
                    <a:pt x="14850" y="14253"/>
                    <a:pt x="15135" y="14253"/>
                  </a:cubicBezTo>
                  <a:cubicBezTo>
                    <a:pt x="15187" y="14253"/>
                    <a:pt x="15265" y="14253"/>
                    <a:pt x="15317" y="14227"/>
                  </a:cubicBezTo>
                  <a:cubicBezTo>
                    <a:pt x="15681" y="14176"/>
                    <a:pt x="15966" y="13916"/>
                    <a:pt x="16044" y="13552"/>
                  </a:cubicBezTo>
                  <a:cubicBezTo>
                    <a:pt x="16096" y="13449"/>
                    <a:pt x="16096" y="13319"/>
                    <a:pt x="16122" y="13215"/>
                  </a:cubicBezTo>
                  <a:lnTo>
                    <a:pt x="16122" y="12722"/>
                  </a:lnTo>
                  <a:cubicBezTo>
                    <a:pt x="16148" y="11995"/>
                    <a:pt x="16200" y="11294"/>
                    <a:pt x="16304" y="10619"/>
                  </a:cubicBezTo>
                  <a:lnTo>
                    <a:pt x="16356" y="10100"/>
                  </a:lnTo>
                  <a:cubicBezTo>
                    <a:pt x="16434" y="9451"/>
                    <a:pt x="16511" y="8905"/>
                    <a:pt x="16537" y="8308"/>
                  </a:cubicBezTo>
                  <a:cubicBezTo>
                    <a:pt x="16615" y="7530"/>
                    <a:pt x="16589" y="6725"/>
                    <a:pt x="16511" y="5946"/>
                  </a:cubicBezTo>
                  <a:cubicBezTo>
                    <a:pt x="16434" y="5531"/>
                    <a:pt x="16330" y="5141"/>
                    <a:pt x="16200" y="4752"/>
                  </a:cubicBezTo>
                  <a:cubicBezTo>
                    <a:pt x="16070" y="4336"/>
                    <a:pt x="15888" y="3947"/>
                    <a:pt x="15681" y="3558"/>
                  </a:cubicBezTo>
                  <a:cubicBezTo>
                    <a:pt x="15187" y="2753"/>
                    <a:pt x="14512" y="2052"/>
                    <a:pt x="13734" y="1533"/>
                  </a:cubicBezTo>
                  <a:cubicBezTo>
                    <a:pt x="13318" y="1221"/>
                    <a:pt x="12903" y="987"/>
                    <a:pt x="12436" y="780"/>
                  </a:cubicBezTo>
                  <a:cubicBezTo>
                    <a:pt x="12020" y="572"/>
                    <a:pt x="11579" y="416"/>
                    <a:pt x="11112" y="287"/>
                  </a:cubicBezTo>
                  <a:cubicBezTo>
                    <a:pt x="10385" y="79"/>
                    <a:pt x="9606" y="1"/>
                    <a:pt x="8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686;p65"/>
            <p:cNvSpPr/>
            <p:nvPr/>
          </p:nvSpPr>
          <p:spPr>
            <a:xfrm>
              <a:off x="3228800" y="3569450"/>
              <a:ext cx="288825" cy="308300"/>
            </a:xfrm>
            <a:custGeom>
              <a:avLst/>
              <a:gdLst/>
              <a:ahLst/>
              <a:cxnLst/>
              <a:rect l="l" t="t" r="r" b="b"/>
              <a:pathLst>
                <a:path w="11553" h="12332" extrusionOk="0">
                  <a:moveTo>
                    <a:pt x="4336" y="0"/>
                  </a:moveTo>
                  <a:cubicBezTo>
                    <a:pt x="3946" y="0"/>
                    <a:pt x="3531" y="52"/>
                    <a:pt x="3141" y="156"/>
                  </a:cubicBezTo>
                  <a:cubicBezTo>
                    <a:pt x="2726" y="234"/>
                    <a:pt x="2337" y="364"/>
                    <a:pt x="1947" y="520"/>
                  </a:cubicBezTo>
                  <a:cubicBezTo>
                    <a:pt x="1532" y="701"/>
                    <a:pt x="1142" y="909"/>
                    <a:pt x="779" y="1169"/>
                  </a:cubicBezTo>
                  <a:cubicBezTo>
                    <a:pt x="571" y="1298"/>
                    <a:pt x="416" y="1428"/>
                    <a:pt x="234" y="1584"/>
                  </a:cubicBezTo>
                  <a:lnTo>
                    <a:pt x="0" y="1792"/>
                  </a:lnTo>
                  <a:lnTo>
                    <a:pt x="52" y="1844"/>
                  </a:lnTo>
                  <a:cubicBezTo>
                    <a:pt x="156" y="1999"/>
                    <a:pt x="234" y="2129"/>
                    <a:pt x="312" y="2285"/>
                  </a:cubicBezTo>
                  <a:cubicBezTo>
                    <a:pt x="390" y="2441"/>
                    <a:pt x="467" y="2597"/>
                    <a:pt x="519" y="2778"/>
                  </a:cubicBezTo>
                  <a:cubicBezTo>
                    <a:pt x="649" y="3116"/>
                    <a:pt x="753" y="3479"/>
                    <a:pt x="857" y="3843"/>
                  </a:cubicBezTo>
                  <a:cubicBezTo>
                    <a:pt x="935" y="4206"/>
                    <a:pt x="1039" y="4544"/>
                    <a:pt x="1168" y="4855"/>
                  </a:cubicBezTo>
                  <a:cubicBezTo>
                    <a:pt x="1246" y="5037"/>
                    <a:pt x="1324" y="5219"/>
                    <a:pt x="1402" y="5400"/>
                  </a:cubicBezTo>
                  <a:cubicBezTo>
                    <a:pt x="1480" y="5556"/>
                    <a:pt x="1584" y="5764"/>
                    <a:pt x="1662" y="5919"/>
                  </a:cubicBezTo>
                  <a:cubicBezTo>
                    <a:pt x="1843" y="6283"/>
                    <a:pt x="2051" y="6620"/>
                    <a:pt x="2285" y="6932"/>
                  </a:cubicBezTo>
                  <a:cubicBezTo>
                    <a:pt x="2648" y="7425"/>
                    <a:pt x="3064" y="7867"/>
                    <a:pt x="3531" y="8230"/>
                  </a:cubicBezTo>
                  <a:cubicBezTo>
                    <a:pt x="3816" y="8464"/>
                    <a:pt x="4128" y="8671"/>
                    <a:pt x="4439" y="8879"/>
                  </a:cubicBezTo>
                  <a:cubicBezTo>
                    <a:pt x="4751" y="9035"/>
                    <a:pt x="5063" y="9191"/>
                    <a:pt x="5400" y="9320"/>
                  </a:cubicBezTo>
                  <a:cubicBezTo>
                    <a:pt x="5919" y="9554"/>
                    <a:pt x="6464" y="9762"/>
                    <a:pt x="7010" y="9943"/>
                  </a:cubicBezTo>
                  <a:cubicBezTo>
                    <a:pt x="7555" y="10151"/>
                    <a:pt x="8048" y="10333"/>
                    <a:pt x="8541" y="10541"/>
                  </a:cubicBezTo>
                  <a:cubicBezTo>
                    <a:pt x="9060" y="10774"/>
                    <a:pt x="9554" y="11034"/>
                    <a:pt x="9995" y="11371"/>
                  </a:cubicBezTo>
                  <a:cubicBezTo>
                    <a:pt x="10229" y="11527"/>
                    <a:pt x="10436" y="11709"/>
                    <a:pt x="10644" y="11916"/>
                  </a:cubicBezTo>
                  <a:cubicBezTo>
                    <a:pt x="10800" y="12046"/>
                    <a:pt x="10930" y="12202"/>
                    <a:pt x="11059" y="12332"/>
                  </a:cubicBezTo>
                  <a:cubicBezTo>
                    <a:pt x="11059" y="12306"/>
                    <a:pt x="11059" y="12280"/>
                    <a:pt x="11059" y="12254"/>
                  </a:cubicBezTo>
                  <a:lnTo>
                    <a:pt x="11059" y="12098"/>
                  </a:lnTo>
                  <a:lnTo>
                    <a:pt x="11059" y="11839"/>
                  </a:lnTo>
                  <a:cubicBezTo>
                    <a:pt x="11059" y="11060"/>
                    <a:pt x="11137" y="10281"/>
                    <a:pt x="11241" y="9554"/>
                  </a:cubicBezTo>
                  <a:lnTo>
                    <a:pt x="11293" y="9035"/>
                  </a:lnTo>
                  <a:cubicBezTo>
                    <a:pt x="11371" y="8464"/>
                    <a:pt x="11449" y="7867"/>
                    <a:pt x="11475" y="7295"/>
                  </a:cubicBezTo>
                  <a:cubicBezTo>
                    <a:pt x="11553" y="6569"/>
                    <a:pt x="11527" y="5842"/>
                    <a:pt x="11449" y="5115"/>
                  </a:cubicBezTo>
                  <a:cubicBezTo>
                    <a:pt x="11397" y="4777"/>
                    <a:pt x="11293" y="4414"/>
                    <a:pt x="11189" y="4076"/>
                  </a:cubicBezTo>
                  <a:cubicBezTo>
                    <a:pt x="11085" y="3739"/>
                    <a:pt x="10930" y="3401"/>
                    <a:pt x="10748" y="3090"/>
                  </a:cubicBezTo>
                  <a:cubicBezTo>
                    <a:pt x="10307" y="2389"/>
                    <a:pt x="9735" y="1792"/>
                    <a:pt x="9086" y="1350"/>
                  </a:cubicBezTo>
                  <a:cubicBezTo>
                    <a:pt x="8385" y="857"/>
                    <a:pt x="7607" y="494"/>
                    <a:pt x="6776" y="260"/>
                  </a:cubicBezTo>
                  <a:cubicBezTo>
                    <a:pt x="6101" y="78"/>
                    <a:pt x="5426" y="0"/>
                    <a:pt x="4751" y="0"/>
                  </a:cubicBezTo>
                  <a:close/>
                </a:path>
              </a:pathLst>
            </a:custGeom>
            <a:solidFill>
              <a:srgbClr val="F8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2687;p65"/>
            <p:cNvSpPr/>
            <p:nvPr/>
          </p:nvSpPr>
          <p:spPr>
            <a:xfrm>
              <a:off x="3491650" y="376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2688;p65"/>
            <p:cNvSpPr/>
            <p:nvPr/>
          </p:nvSpPr>
          <p:spPr>
            <a:xfrm>
              <a:off x="3151975" y="3590875"/>
              <a:ext cx="350075" cy="259625"/>
            </a:xfrm>
            <a:custGeom>
              <a:avLst/>
              <a:gdLst/>
              <a:ahLst/>
              <a:cxnLst/>
              <a:rect l="l" t="t" r="r" b="b"/>
              <a:pathLst>
                <a:path w="14003" h="10385" extrusionOk="0">
                  <a:moveTo>
                    <a:pt x="8213" y="0"/>
                  </a:moveTo>
                  <a:cubicBezTo>
                    <a:pt x="7954" y="26"/>
                    <a:pt x="7694" y="52"/>
                    <a:pt x="7435" y="78"/>
                  </a:cubicBezTo>
                  <a:cubicBezTo>
                    <a:pt x="7175" y="104"/>
                    <a:pt x="6889" y="130"/>
                    <a:pt x="6630" y="156"/>
                  </a:cubicBezTo>
                  <a:cubicBezTo>
                    <a:pt x="6344" y="208"/>
                    <a:pt x="6059" y="260"/>
                    <a:pt x="5799" y="338"/>
                  </a:cubicBezTo>
                  <a:cubicBezTo>
                    <a:pt x="5565" y="390"/>
                    <a:pt x="5358" y="467"/>
                    <a:pt x="5150" y="571"/>
                  </a:cubicBezTo>
                  <a:cubicBezTo>
                    <a:pt x="5020" y="571"/>
                    <a:pt x="4864" y="545"/>
                    <a:pt x="4735" y="545"/>
                  </a:cubicBezTo>
                  <a:lnTo>
                    <a:pt x="4319" y="545"/>
                  </a:lnTo>
                  <a:cubicBezTo>
                    <a:pt x="3696" y="545"/>
                    <a:pt x="3099" y="597"/>
                    <a:pt x="2502" y="675"/>
                  </a:cubicBezTo>
                  <a:cubicBezTo>
                    <a:pt x="2139" y="727"/>
                    <a:pt x="1775" y="805"/>
                    <a:pt x="1412" y="883"/>
                  </a:cubicBezTo>
                  <a:cubicBezTo>
                    <a:pt x="1048" y="961"/>
                    <a:pt x="711" y="1065"/>
                    <a:pt x="347" y="1194"/>
                  </a:cubicBezTo>
                  <a:cubicBezTo>
                    <a:pt x="269" y="1220"/>
                    <a:pt x="192" y="1272"/>
                    <a:pt x="140" y="1350"/>
                  </a:cubicBezTo>
                  <a:cubicBezTo>
                    <a:pt x="0" y="1582"/>
                    <a:pt x="172" y="1856"/>
                    <a:pt x="433" y="1856"/>
                  </a:cubicBezTo>
                  <a:cubicBezTo>
                    <a:pt x="464" y="1856"/>
                    <a:pt x="496" y="1852"/>
                    <a:pt x="529" y="1843"/>
                  </a:cubicBezTo>
                  <a:cubicBezTo>
                    <a:pt x="970" y="1714"/>
                    <a:pt x="1386" y="1610"/>
                    <a:pt x="1827" y="1506"/>
                  </a:cubicBezTo>
                  <a:cubicBezTo>
                    <a:pt x="2242" y="1402"/>
                    <a:pt x="2658" y="1350"/>
                    <a:pt x="3073" y="1298"/>
                  </a:cubicBezTo>
                  <a:cubicBezTo>
                    <a:pt x="3333" y="1272"/>
                    <a:pt x="3592" y="1246"/>
                    <a:pt x="3852" y="1220"/>
                  </a:cubicBezTo>
                  <a:cubicBezTo>
                    <a:pt x="4034" y="1376"/>
                    <a:pt x="4215" y="1532"/>
                    <a:pt x="4371" y="1714"/>
                  </a:cubicBezTo>
                  <a:cubicBezTo>
                    <a:pt x="4579" y="1921"/>
                    <a:pt x="4761" y="2129"/>
                    <a:pt x="4916" y="2363"/>
                  </a:cubicBezTo>
                  <a:cubicBezTo>
                    <a:pt x="5046" y="2518"/>
                    <a:pt x="5150" y="2674"/>
                    <a:pt x="5254" y="2856"/>
                  </a:cubicBezTo>
                  <a:cubicBezTo>
                    <a:pt x="5272" y="2874"/>
                    <a:pt x="5304" y="2893"/>
                    <a:pt x="5330" y="2893"/>
                  </a:cubicBezTo>
                  <a:cubicBezTo>
                    <a:pt x="5340" y="2893"/>
                    <a:pt x="5350" y="2889"/>
                    <a:pt x="5358" y="2882"/>
                  </a:cubicBezTo>
                  <a:cubicBezTo>
                    <a:pt x="5410" y="2856"/>
                    <a:pt x="5436" y="2804"/>
                    <a:pt x="5410" y="2778"/>
                  </a:cubicBezTo>
                  <a:cubicBezTo>
                    <a:pt x="5306" y="2596"/>
                    <a:pt x="5202" y="2440"/>
                    <a:pt x="5098" y="2259"/>
                  </a:cubicBezTo>
                  <a:cubicBezTo>
                    <a:pt x="4994" y="2103"/>
                    <a:pt x="4890" y="1973"/>
                    <a:pt x="4787" y="1817"/>
                  </a:cubicBezTo>
                  <a:cubicBezTo>
                    <a:pt x="4605" y="1610"/>
                    <a:pt x="4423" y="1402"/>
                    <a:pt x="4215" y="1220"/>
                  </a:cubicBezTo>
                  <a:lnTo>
                    <a:pt x="4605" y="1220"/>
                  </a:lnTo>
                  <a:cubicBezTo>
                    <a:pt x="4890" y="1220"/>
                    <a:pt x="5202" y="1246"/>
                    <a:pt x="5488" y="1272"/>
                  </a:cubicBezTo>
                  <a:cubicBezTo>
                    <a:pt x="5669" y="1376"/>
                    <a:pt x="5825" y="1480"/>
                    <a:pt x="6007" y="1610"/>
                  </a:cubicBezTo>
                  <a:cubicBezTo>
                    <a:pt x="6370" y="1895"/>
                    <a:pt x="6682" y="2233"/>
                    <a:pt x="6967" y="2622"/>
                  </a:cubicBezTo>
                  <a:cubicBezTo>
                    <a:pt x="7305" y="3115"/>
                    <a:pt x="7590" y="3635"/>
                    <a:pt x="7798" y="4180"/>
                  </a:cubicBezTo>
                  <a:cubicBezTo>
                    <a:pt x="8058" y="4881"/>
                    <a:pt x="8265" y="5608"/>
                    <a:pt x="8421" y="6335"/>
                  </a:cubicBezTo>
                  <a:cubicBezTo>
                    <a:pt x="8421" y="6373"/>
                    <a:pt x="8449" y="6397"/>
                    <a:pt x="8484" y="6397"/>
                  </a:cubicBezTo>
                  <a:cubicBezTo>
                    <a:pt x="8497" y="6397"/>
                    <a:pt x="8511" y="6393"/>
                    <a:pt x="8525" y="6386"/>
                  </a:cubicBezTo>
                  <a:cubicBezTo>
                    <a:pt x="8577" y="6386"/>
                    <a:pt x="8603" y="6335"/>
                    <a:pt x="8577" y="6283"/>
                  </a:cubicBezTo>
                  <a:cubicBezTo>
                    <a:pt x="8395" y="5218"/>
                    <a:pt x="8058" y="4154"/>
                    <a:pt x="7616" y="3167"/>
                  </a:cubicBezTo>
                  <a:cubicBezTo>
                    <a:pt x="7383" y="2674"/>
                    <a:pt x="7071" y="2233"/>
                    <a:pt x="6708" y="1843"/>
                  </a:cubicBezTo>
                  <a:cubicBezTo>
                    <a:pt x="6552" y="1662"/>
                    <a:pt x="6344" y="1480"/>
                    <a:pt x="6162" y="1324"/>
                  </a:cubicBezTo>
                  <a:lnTo>
                    <a:pt x="6162" y="1324"/>
                  </a:lnTo>
                  <a:cubicBezTo>
                    <a:pt x="6967" y="1454"/>
                    <a:pt x="7746" y="1662"/>
                    <a:pt x="8473" y="1973"/>
                  </a:cubicBezTo>
                  <a:cubicBezTo>
                    <a:pt x="8655" y="2051"/>
                    <a:pt x="8836" y="2155"/>
                    <a:pt x="9018" y="2233"/>
                  </a:cubicBezTo>
                  <a:lnTo>
                    <a:pt x="9096" y="2311"/>
                  </a:lnTo>
                  <a:cubicBezTo>
                    <a:pt x="9408" y="2674"/>
                    <a:pt x="9693" y="3089"/>
                    <a:pt x="9927" y="3531"/>
                  </a:cubicBezTo>
                  <a:cubicBezTo>
                    <a:pt x="10057" y="3764"/>
                    <a:pt x="10186" y="4024"/>
                    <a:pt x="10290" y="4258"/>
                  </a:cubicBezTo>
                  <a:cubicBezTo>
                    <a:pt x="10342" y="4439"/>
                    <a:pt x="10394" y="4621"/>
                    <a:pt x="10446" y="4777"/>
                  </a:cubicBezTo>
                  <a:cubicBezTo>
                    <a:pt x="10524" y="4959"/>
                    <a:pt x="10550" y="5140"/>
                    <a:pt x="10602" y="5322"/>
                  </a:cubicBezTo>
                  <a:cubicBezTo>
                    <a:pt x="10680" y="5712"/>
                    <a:pt x="10758" y="6075"/>
                    <a:pt x="10783" y="6464"/>
                  </a:cubicBezTo>
                  <a:cubicBezTo>
                    <a:pt x="10835" y="6854"/>
                    <a:pt x="10861" y="7243"/>
                    <a:pt x="10887" y="7633"/>
                  </a:cubicBezTo>
                  <a:cubicBezTo>
                    <a:pt x="10887" y="7672"/>
                    <a:pt x="10920" y="7691"/>
                    <a:pt x="10955" y="7691"/>
                  </a:cubicBezTo>
                  <a:cubicBezTo>
                    <a:pt x="10991" y="7691"/>
                    <a:pt x="11030" y="7672"/>
                    <a:pt x="11043" y="7633"/>
                  </a:cubicBezTo>
                  <a:cubicBezTo>
                    <a:pt x="11043" y="7373"/>
                    <a:pt x="11017" y="7087"/>
                    <a:pt x="10991" y="6828"/>
                  </a:cubicBezTo>
                  <a:cubicBezTo>
                    <a:pt x="10991" y="6568"/>
                    <a:pt x="10939" y="6283"/>
                    <a:pt x="10913" y="6023"/>
                  </a:cubicBezTo>
                  <a:cubicBezTo>
                    <a:pt x="10835" y="5452"/>
                    <a:pt x="10706" y="4907"/>
                    <a:pt x="10524" y="4388"/>
                  </a:cubicBezTo>
                  <a:cubicBezTo>
                    <a:pt x="10368" y="3894"/>
                    <a:pt x="10160" y="3427"/>
                    <a:pt x="9875" y="2986"/>
                  </a:cubicBezTo>
                  <a:cubicBezTo>
                    <a:pt x="9823" y="2856"/>
                    <a:pt x="9719" y="2726"/>
                    <a:pt x="9641" y="2622"/>
                  </a:cubicBezTo>
                  <a:lnTo>
                    <a:pt x="9641" y="2622"/>
                  </a:lnTo>
                  <a:cubicBezTo>
                    <a:pt x="9849" y="2752"/>
                    <a:pt x="10031" y="2882"/>
                    <a:pt x="10212" y="3038"/>
                  </a:cubicBezTo>
                  <a:cubicBezTo>
                    <a:pt x="10472" y="3245"/>
                    <a:pt x="10706" y="3453"/>
                    <a:pt x="10939" y="3687"/>
                  </a:cubicBezTo>
                  <a:cubicBezTo>
                    <a:pt x="11147" y="3894"/>
                    <a:pt x="11355" y="4128"/>
                    <a:pt x="11536" y="4388"/>
                  </a:cubicBezTo>
                  <a:cubicBezTo>
                    <a:pt x="11744" y="4673"/>
                    <a:pt x="11926" y="4985"/>
                    <a:pt x="12107" y="5322"/>
                  </a:cubicBezTo>
                  <a:cubicBezTo>
                    <a:pt x="12159" y="5426"/>
                    <a:pt x="12211" y="5530"/>
                    <a:pt x="12263" y="5634"/>
                  </a:cubicBezTo>
                  <a:cubicBezTo>
                    <a:pt x="12315" y="5789"/>
                    <a:pt x="12367" y="5945"/>
                    <a:pt x="12393" y="6101"/>
                  </a:cubicBezTo>
                  <a:cubicBezTo>
                    <a:pt x="12445" y="6283"/>
                    <a:pt x="12471" y="6490"/>
                    <a:pt x="12497" y="6672"/>
                  </a:cubicBezTo>
                  <a:cubicBezTo>
                    <a:pt x="12549" y="7010"/>
                    <a:pt x="12549" y="7347"/>
                    <a:pt x="12549" y="7685"/>
                  </a:cubicBezTo>
                  <a:cubicBezTo>
                    <a:pt x="12549" y="8048"/>
                    <a:pt x="12523" y="8411"/>
                    <a:pt x="12497" y="8775"/>
                  </a:cubicBezTo>
                  <a:cubicBezTo>
                    <a:pt x="12497" y="8827"/>
                    <a:pt x="12523" y="8853"/>
                    <a:pt x="12575" y="8879"/>
                  </a:cubicBezTo>
                  <a:cubicBezTo>
                    <a:pt x="12601" y="8853"/>
                    <a:pt x="12601" y="8801"/>
                    <a:pt x="12601" y="8775"/>
                  </a:cubicBezTo>
                  <a:cubicBezTo>
                    <a:pt x="12653" y="8178"/>
                    <a:pt x="12679" y="7581"/>
                    <a:pt x="12679" y="6984"/>
                  </a:cubicBezTo>
                  <a:cubicBezTo>
                    <a:pt x="12679" y="6906"/>
                    <a:pt x="12679" y="6828"/>
                    <a:pt x="12653" y="6750"/>
                  </a:cubicBezTo>
                  <a:lnTo>
                    <a:pt x="12653" y="6750"/>
                  </a:lnTo>
                  <a:cubicBezTo>
                    <a:pt x="12705" y="6906"/>
                    <a:pt x="12757" y="7036"/>
                    <a:pt x="12782" y="7191"/>
                  </a:cubicBezTo>
                  <a:cubicBezTo>
                    <a:pt x="12886" y="7503"/>
                    <a:pt x="12990" y="7866"/>
                    <a:pt x="13094" y="8204"/>
                  </a:cubicBezTo>
                  <a:cubicBezTo>
                    <a:pt x="13276" y="8905"/>
                    <a:pt x="13483" y="9606"/>
                    <a:pt x="13691" y="10307"/>
                  </a:cubicBezTo>
                  <a:cubicBezTo>
                    <a:pt x="13717" y="10358"/>
                    <a:pt x="13743" y="10384"/>
                    <a:pt x="13795" y="10384"/>
                  </a:cubicBezTo>
                  <a:cubicBezTo>
                    <a:pt x="13847" y="10358"/>
                    <a:pt x="13873" y="10333"/>
                    <a:pt x="13873" y="10281"/>
                  </a:cubicBezTo>
                  <a:cubicBezTo>
                    <a:pt x="13613" y="9450"/>
                    <a:pt x="13406" y="8593"/>
                    <a:pt x="13224" y="7736"/>
                  </a:cubicBezTo>
                  <a:cubicBezTo>
                    <a:pt x="13068" y="7217"/>
                    <a:pt x="12938" y="6672"/>
                    <a:pt x="12757" y="6153"/>
                  </a:cubicBezTo>
                  <a:lnTo>
                    <a:pt x="12757" y="6153"/>
                  </a:lnTo>
                  <a:cubicBezTo>
                    <a:pt x="12886" y="6257"/>
                    <a:pt x="13016" y="6361"/>
                    <a:pt x="13120" y="6464"/>
                  </a:cubicBezTo>
                  <a:cubicBezTo>
                    <a:pt x="13276" y="6646"/>
                    <a:pt x="13431" y="6802"/>
                    <a:pt x="13587" y="6984"/>
                  </a:cubicBezTo>
                  <a:cubicBezTo>
                    <a:pt x="13665" y="7113"/>
                    <a:pt x="13769" y="7269"/>
                    <a:pt x="13847" y="7425"/>
                  </a:cubicBezTo>
                  <a:cubicBezTo>
                    <a:pt x="13865" y="7443"/>
                    <a:pt x="13897" y="7462"/>
                    <a:pt x="13923" y="7462"/>
                  </a:cubicBezTo>
                  <a:cubicBezTo>
                    <a:pt x="13933" y="7462"/>
                    <a:pt x="13943" y="7458"/>
                    <a:pt x="13951" y="7451"/>
                  </a:cubicBezTo>
                  <a:cubicBezTo>
                    <a:pt x="13977" y="7425"/>
                    <a:pt x="14003" y="7373"/>
                    <a:pt x="13977" y="7347"/>
                  </a:cubicBezTo>
                  <a:cubicBezTo>
                    <a:pt x="13899" y="7217"/>
                    <a:pt x="13821" y="7087"/>
                    <a:pt x="13743" y="6958"/>
                  </a:cubicBezTo>
                  <a:cubicBezTo>
                    <a:pt x="13639" y="6828"/>
                    <a:pt x="13535" y="6698"/>
                    <a:pt x="13431" y="6568"/>
                  </a:cubicBezTo>
                  <a:cubicBezTo>
                    <a:pt x="13198" y="6309"/>
                    <a:pt x="12964" y="6075"/>
                    <a:pt x="12679" y="5841"/>
                  </a:cubicBezTo>
                  <a:lnTo>
                    <a:pt x="12653" y="5841"/>
                  </a:lnTo>
                  <a:cubicBezTo>
                    <a:pt x="12601" y="5686"/>
                    <a:pt x="12549" y="5556"/>
                    <a:pt x="12471" y="5400"/>
                  </a:cubicBezTo>
                  <a:cubicBezTo>
                    <a:pt x="12159" y="4647"/>
                    <a:pt x="11718" y="3972"/>
                    <a:pt x="11173" y="3349"/>
                  </a:cubicBezTo>
                  <a:lnTo>
                    <a:pt x="11173" y="3349"/>
                  </a:lnTo>
                  <a:cubicBezTo>
                    <a:pt x="11251" y="3375"/>
                    <a:pt x="11329" y="3401"/>
                    <a:pt x="11407" y="3401"/>
                  </a:cubicBezTo>
                  <a:cubicBezTo>
                    <a:pt x="11614" y="3479"/>
                    <a:pt x="11796" y="3531"/>
                    <a:pt x="12004" y="3609"/>
                  </a:cubicBezTo>
                  <a:cubicBezTo>
                    <a:pt x="12289" y="3738"/>
                    <a:pt x="12575" y="3894"/>
                    <a:pt x="12834" y="4076"/>
                  </a:cubicBezTo>
                  <a:cubicBezTo>
                    <a:pt x="13120" y="4258"/>
                    <a:pt x="13406" y="4465"/>
                    <a:pt x="13691" y="4673"/>
                  </a:cubicBezTo>
                  <a:lnTo>
                    <a:pt x="13743" y="4673"/>
                  </a:lnTo>
                  <a:cubicBezTo>
                    <a:pt x="13769" y="4673"/>
                    <a:pt x="13795" y="4647"/>
                    <a:pt x="13795" y="4621"/>
                  </a:cubicBezTo>
                  <a:cubicBezTo>
                    <a:pt x="13821" y="4621"/>
                    <a:pt x="13821" y="4595"/>
                    <a:pt x="13795" y="4569"/>
                  </a:cubicBezTo>
                  <a:cubicBezTo>
                    <a:pt x="13795" y="4543"/>
                    <a:pt x="13769" y="4517"/>
                    <a:pt x="13769" y="4517"/>
                  </a:cubicBezTo>
                  <a:cubicBezTo>
                    <a:pt x="13561" y="4336"/>
                    <a:pt x="13328" y="4180"/>
                    <a:pt x="13120" y="4024"/>
                  </a:cubicBezTo>
                  <a:cubicBezTo>
                    <a:pt x="12886" y="3868"/>
                    <a:pt x="12627" y="3713"/>
                    <a:pt x="12393" y="3583"/>
                  </a:cubicBezTo>
                  <a:cubicBezTo>
                    <a:pt x="12159" y="3453"/>
                    <a:pt x="11926" y="3349"/>
                    <a:pt x="11692" y="3245"/>
                  </a:cubicBezTo>
                  <a:cubicBezTo>
                    <a:pt x="11433" y="3141"/>
                    <a:pt x="11147" y="3089"/>
                    <a:pt x="10887" y="3038"/>
                  </a:cubicBezTo>
                  <a:cubicBezTo>
                    <a:pt x="10628" y="2778"/>
                    <a:pt x="10342" y="2544"/>
                    <a:pt x="10057" y="2311"/>
                  </a:cubicBezTo>
                  <a:cubicBezTo>
                    <a:pt x="9745" y="2077"/>
                    <a:pt x="9408" y="1869"/>
                    <a:pt x="9070" y="1688"/>
                  </a:cubicBezTo>
                  <a:cubicBezTo>
                    <a:pt x="9252" y="1636"/>
                    <a:pt x="9434" y="1610"/>
                    <a:pt x="9615" y="1584"/>
                  </a:cubicBezTo>
                  <a:cubicBezTo>
                    <a:pt x="9823" y="1558"/>
                    <a:pt x="10037" y="1545"/>
                    <a:pt x="10255" y="1545"/>
                  </a:cubicBezTo>
                  <a:cubicBezTo>
                    <a:pt x="10472" y="1545"/>
                    <a:pt x="10693" y="1558"/>
                    <a:pt x="10913" y="1584"/>
                  </a:cubicBezTo>
                  <a:cubicBezTo>
                    <a:pt x="11173" y="1636"/>
                    <a:pt x="11433" y="1688"/>
                    <a:pt x="11692" y="1791"/>
                  </a:cubicBezTo>
                  <a:cubicBezTo>
                    <a:pt x="11822" y="1869"/>
                    <a:pt x="11952" y="1921"/>
                    <a:pt x="12082" y="1999"/>
                  </a:cubicBezTo>
                  <a:cubicBezTo>
                    <a:pt x="12092" y="2010"/>
                    <a:pt x="12107" y="2016"/>
                    <a:pt x="12123" y="2016"/>
                  </a:cubicBezTo>
                  <a:cubicBezTo>
                    <a:pt x="12146" y="2016"/>
                    <a:pt x="12170" y="2004"/>
                    <a:pt x="12185" y="1973"/>
                  </a:cubicBezTo>
                  <a:cubicBezTo>
                    <a:pt x="12211" y="1947"/>
                    <a:pt x="12211" y="1895"/>
                    <a:pt x="12159" y="1869"/>
                  </a:cubicBezTo>
                  <a:cubicBezTo>
                    <a:pt x="11666" y="1532"/>
                    <a:pt x="11069" y="1350"/>
                    <a:pt x="10472" y="1324"/>
                  </a:cubicBezTo>
                  <a:lnTo>
                    <a:pt x="10109" y="1324"/>
                  </a:lnTo>
                  <a:cubicBezTo>
                    <a:pt x="9901" y="1324"/>
                    <a:pt x="9693" y="1324"/>
                    <a:pt x="9459" y="1376"/>
                  </a:cubicBezTo>
                  <a:cubicBezTo>
                    <a:pt x="9226" y="1402"/>
                    <a:pt x="8992" y="1428"/>
                    <a:pt x="8759" y="1506"/>
                  </a:cubicBezTo>
                  <a:cubicBezTo>
                    <a:pt x="7798" y="1039"/>
                    <a:pt x="6786" y="753"/>
                    <a:pt x="5747" y="623"/>
                  </a:cubicBezTo>
                  <a:cubicBezTo>
                    <a:pt x="6396" y="416"/>
                    <a:pt x="7097" y="286"/>
                    <a:pt x="7798" y="234"/>
                  </a:cubicBezTo>
                  <a:lnTo>
                    <a:pt x="8213" y="182"/>
                  </a:lnTo>
                  <a:cubicBezTo>
                    <a:pt x="8239" y="182"/>
                    <a:pt x="8265" y="182"/>
                    <a:pt x="8265" y="156"/>
                  </a:cubicBezTo>
                  <a:cubicBezTo>
                    <a:pt x="8317" y="104"/>
                    <a:pt x="8291" y="0"/>
                    <a:pt x="8213" y="0"/>
                  </a:cubicBez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2689;p65"/>
            <p:cNvSpPr/>
            <p:nvPr/>
          </p:nvSpPr>
          <p:spPr>
            <a:xfrm>
              <a:off x="3443625" y="3636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43" name="Google Shape;2699;p65"/>
          <p:cNvCxnSpPr/>
          <p:nvPr/>
        </p:nvCxnSpPr>
        <p:spPr>
          <a:xfrm>
            <a:off x="2583301" y="5926467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96E0C"/>
            </a:solidFill>
            <a:prstDash val="dash"/>
            <a:round/>
            <a:headEnd type="oval" w="med" len="med"/>
            <a:tailEnd type="oval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9164" y="-125267"/>
            <a:ext cx="7560607" cy="26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5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2373" y="2038958"/>
            <a:ext cx="8726425" cy="23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00756" y="301008"/>
            <a:ext cx="7151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«tấm bản đồ rực rỡ»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256" y="1279547"/>
            <a:ext cx="3189044" cy="5332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239354" y="1419517"/>
            <a:ext cx="72357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9354" y="2560939"/>
            <a:ext cx="72357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354" y="4109151"/>
            <a:ext cx="72357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354" y="5657363"/>
            <a:ext cx="72357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84" y="362387"/>
            <a:ext cx="4338046" cy="5995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Google Shape;2667;p65"/>
          <p:cNvSpPr/>
          <p:nvPr/>
        </p:nvSpPr>
        <p:spPr>
          <a:xfrm>
            <a:off x="5767881" y="2871788"/>
            <a:ext cx="6062169" cy="3239708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Niềm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tự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hào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hứng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khởi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háo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hức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say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mê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tò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mò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khao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khát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khám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phá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núi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sông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Tổ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quốc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064" y="345796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012" y="345796"/>
            <a:ext cx="2114080" cy="211685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960" y="358490"/>
            <a:ext cx="2084167" cy="2083941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84657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6534" y="5033976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1124" y="1839922"/>
            <a:ext cx="5047625" cy="1226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444" y="260576"/>
            <a:ext cx="2867892" cy="384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564" y="1664132"/>
            <a:ext cx="3042436" cy="2440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36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69673" y="1277958"/>
            <a:ext cx="667226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144" y="1503210"/>
            <a:ext cx="4733924" cy="458052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636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259464" y="1399612"/>
            <a:ext cx="79325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trề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rỉa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76" y="1953490"/>
            <a:ext cx="3927497" cy="3947968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162599" y="493833"/>
            <a:ext cx="2057400" cy="12417038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67287"/>
          <a:stretch/>
        </p:blipFill>
        <p:spPr>
          <a:xfrm rot="5400000">
            <a:off x="2206893" y="3109858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2495" y="2476441"/>
            <a:ext cx="10660062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ngợp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...”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➩ 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6949" y="354957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78503" y="290317"/>
            <a:ext cx="2114080" cy="211685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0057" y="290317"/>
            <a:ext cx="2084167" cy="2083941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943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7746585">
            <a:off x="9724299" y="-3627220"/>
            <a:ext cx="3553842" cy="7254438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6215" y="1420812"/>
            <a:ext cx="770258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ta: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 →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 →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pt-B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yêu, niềm tự hào của nhà thơ trước vẻ đẹp của dòng sông Mê Công, tình yêu quê hương đất nước tha thiết</a:t>
            </a:r>
            <a:r>
              <a:rPr lang="pt-B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897" y="980479"/>
            <a:ext cx="2730491" cy="264201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566" y="3354773"/>
            <a:ext cx="3215434" cy="311065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H="1">
            <a:off x="1077659" y="5385483"/>
            <a:ext cx="1349883" cy="2080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4304" y="390298"/>
            <a:ext cx="6628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22693">
            <a:off x="-502356" y="1159944"/>
            <a:ext cx="3322751" cy="21926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27361">
            <a:off x="-436970" y="3561413"/>
            <a:ext cx="3322751" cy="22265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6" name="Rectangle 45"/>
          <p:cNvSpPr/>
          <p:nvPr/>
        </p:nvSpPr>
        <p:spPr>
          <a:xfrm>
            <a:off x="3363067" y="1349697"/>
            <a:ext cx="8163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363067" y="2389156"/>
            <a:ext cx="8163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Mau.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63066" y="3428615"/>
            <a:ext cx="81639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chia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3282694" y="4966040"/>
            <a:ext cx="1113276" cy="111327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213171" y="4984313"/>
            <a:ext cx="71318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43" y="798575"/>
            <a:ext cx="3799098" cy="52608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300965" y="200099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...;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Google Shape;2667;p65"/>
          <p:cNvSpPr/>
          <p:nvPr/>
        </p:nvSpPr>
        <p:spPr>
          <a:xfrm>
            <a:off x="7268310" y="885505"/>
            <a:ext cx="2561984" cy="848543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Nghệ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thuật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4750" y="3229805"/>
            <a:ext cx="56382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4719606" y="3034834"/>
            <a:ext cx="1049079" cy="734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190465" y="4889503"/>
            <a:ext cx="53924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5138925" y="4622290"/>
            <a:ext cx="1049079" cy="7346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82332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100000" l="1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445" y="474417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28912" y="3820758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7466" y="2595563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57553" y="1433513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9354" y="3204174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3106" y="1917972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78306" y="859138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3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4445" y="474417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77682" y="1619511"/>
            <a:ext cx="7810504" cy="4759992"/>
            <a:chOff x="1011383" y="1593273"/>
            <a:chExt cx="8437418" cy="4959927"/>
          </a:xfrm>
        </p:grpSpPr>
        <p:sp>
          <p:nvSpPr>
            <p:cNvPr id="3" name="Rectangle 2"/>
            <p:cNvSpPr/>
            <p:nvPr/>
          </p:nvSpPr>
          <p:spPr>
            <a:xfrm>
              <a:off x="1011383" y="1593273"/>
              <a:ext cx="8437418" cy="4959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898" y="1877764"/>
              <a:ext cx="7843911" cy="441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30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84209"/>
              </p:ext>
            </p:extLst>
          </p:nvPr>
        </p:nvGraphicFramePr>
        <p:xfrm>
          <a:off x="174625" y="121054"/>
          <a:ext cx="11641141" cy="6340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1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86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434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047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0188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Thuở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9817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43062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7288">
                <a:tc gridSpan="3"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4111" y="5566144"/>
            <a:ext cx="1704205" cy="106812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14684" y="861023"/>
            <a:ext cx="391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00929" y="83244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choáng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4684" y="2313583"/>
            <a:ext cx="39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00929" y="228500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4684" y="3766143"/>
            <a:ext cx="39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00929" y="373756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38391" y="5392158"/>
            <a:ext cx="823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12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8568" y="2002961"/>
            <a:ext cx="6158367" cy="24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4245" y="4996712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7898" y="2677048"/>
            <a:ext cx="4363682" cy="10607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804" y="338289"/>
            <a:ext cx="2783608" cy="267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2477" y="1677818"/>
            <a:ext cx="3102211" cy="267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6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143155" y="-106209"/>
            <a:ext cx="7268273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90060" y="1047572"/>
            <a:ext cx="5434934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6828" y="415811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Nghệ thuật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143155" y="-106209"/>
            <a:ext cx="7268273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90060" y="1047572"/>
            <a:ext cx="5434934" cy="4043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Nam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6828" y="415811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Nội dung</a:t>
            </a:r>
            <a:endParaRPr lang="vi-VN" sz="3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92" y="-152400"/>
            <a:ext cx="12510656" cy="707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51164" y="401782"/>
            <a:ext cx="11734800" cy="5985164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16840" y="-3289923"/>
            <a:ext cx="1326205" cy="90875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992583" y="1399307"/>
            <a:ext cx="4973782" cy="4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215744" y="1353325"/>
            <a:ext cx="63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991598" y="1362759"/>
            <a:ext cx="63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8265">
            <a:off x="4795611" y="1647518"/>
            <a:ext cx="1049079" cy="789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Rectangle 29"/>
          <p:cNvSpPr/>
          <p:nvPr/>
        </p:nvSpPr>
        <p:spPr>
          <a:xfrm>
            <a:off x="1408851" y="2471121"/>
            <a:ext cx="510971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đoạn sông Mê Công chảy trên lãnh thổ của nước Việt Nam- Cửu Long- như một cách để giới hạn phần lãnh thổ Việt Nam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8265">
            <a:off x="7945809" y="1601537"/>
            <a:ext cx="1049079" cy="789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" name="Rectangle 31"/>
          <p:cNvSpPr/>
          <p:nvPr/>
        </p:nvSpPr>
        <p:spPr>
          <a:xfrm>
            <a:off x="6816436" y="2471121"/>
            <a:ext cx="2234949" cy="1815882"/>
          </a:xfrm>
          <a:prstGeom prst="rect">
            <a:avLst/>
          </a:prstGeom>
          <a:ln>
            <a:solidFill>
              <a:srgbClr val="E2863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“ta”: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ý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8859806" y="1611849"/>
            <a:ext cx="1049079" cy="734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4" name="Rectangle 33"/>
          <p:cNvSpPr/>
          <p:nvPr/>
        </p:nvSpPr>
        <p:spPr>
          <a:xfrm>
            <a:off x="9384345" y="2459642"/>
            <a:ext cx="2558273" cy="181588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54853" y="4730042"/>
            <a:ext cx="9774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 một tiếng gọi, một tiếng 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tình yêu, niềm tự hào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bật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1410288" y="4804395"/>
            <a:ext cx="1113276" cy="11132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5194" y="498024"/>
            <a:ext cx="2404586" cy="15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10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latin typeface="Bungee Inline" pitchFamily="2" charset="0"/>
              </a:rPr>
              <a:t>ĐẠI TIỆC ĐÓN TRĂNG</a:t>
            </a:r>
            <a:endParaRPr lang="en-US" sz="6600" dirty="0">
              <a:solidFill>
                <a:prstClr val="white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11" y="371600"/>
            <a:ext cx="1290383" cy="1270141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45" y="371600"/>
            <a:ext cx="1321255" cy="1305709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51" y="371600"/>
            <a:ext cx="1300829" cy="1290587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32" y="371600"/>
            <a:ext cx="1274804" cy="1254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88" y="371600"/>
            <a:ext cx="1269612" cy="1249696"/>
          </a:xfrm>
          <a:prstGeom prst="rect">
            <a:avLst/>
          </a:prstGeom>
        </p:spPr>
      </p:pic>
      <p:pic>
        <p:nvPicPr>
          <p:cNvPr id="1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83" y="483369"/>
            <a:ext cx="6798978" cy="67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nào được nhắc đến trong khổ thơ thứ 3 của bài?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4108095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6773" y="519100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1600" y="5191008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15617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4652" y="327664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Cửu Long thuộc khu vực nào nước ta?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được sử dụng trong câu “Mắt ngẩng lên trông bản đồ rực rỡ/ Như đồng hoa bỗng gặp một đêm mơ” là?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5183821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8974" y="4160844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4275" y="39258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4971" y="49026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0951" y="149752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thơ trong bài 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Cửu Long giang ta ơi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gì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236" y="5133698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91438" y="4183312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46488" y="38420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1830" y="48248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773" y="4190352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67493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0232" y="383487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81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575" y="32978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7344" y="5104875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2841" y="3345106"/>
            <a:ext cx="4933631" cy="1199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2462" y="1642163"/>
            <a:ext cx="2924381" cy="2651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937" y="186798"/>
            <a:ext cx="3036128" cy="241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63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3198" y="5139374"/>
            <a:ext cx="8760711" cy="2042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0544" y="1539674"/>
            <a:ext cx="3583478" cy="2728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8167" y="32976"/>
            <a:ext cx="2327335" cy="4235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0569" y="3521716"/>
            <a:ext cx="4695274" cy="11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5356"/>
          <a:stretch/>
        </p:blipFill>
        <p:spPr>
          <a:xfrm rot="21420311">
            <a:off x="-1879600" y="1191492"/>
            <a:ext cx="13699677" cy="5167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81643" y="45782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54521" y="4856955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465788">
            <a:off x="6561988" y="106928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0" y="0"/>
            <a:ext cx="377761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1624" y="2016297"/>
            <a:ext cx="4613751" cy="35133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8"/>
          <p:cNvSpPr/>
          <p:nvPr/>
        </p:nvSpPr>
        <p:spPr>
          <a:xfrm>
            <a:off x="8815150" y="4462150"/>
            <a:ext cx="2776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84583" y="1784799"/>
            <a:ext cx="626113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2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6687" y="1824894"/>
            <a:ext cx="9424833" cy="23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" y="1172348"/>
            <a:ext cx="2536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057400"/>
            <a:ext cx="9072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415213" y="3811726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7055" y="290944"/>
            <a:ext cx="875607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Ngày xưa ta đi học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Mười tuổi thơ nghe gió thổi mùa thu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Mắt ngẩng lên trông bản đồ rực rỡ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Như đồng hoa bỗng gặp một đêm mơ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1A33"/>
              </a:solidFill>
              <a:latin typeface="Calibri Light"/>
            </a:endParaRP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Bản đồ mới tường vôi cũng mới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giáo lớn sao, thước bảng cũng lớn sao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Gậy thần tiên và cánh tay đạo sĩ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Đưa ta đi sông núi tuyệt vời.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Tim đập mạnh hồn ngây không sao hiểu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sông dài hơn hai ngàn cây số mông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mênh</a:t>
            </a:r>
          </a:p>
          <a:p>
            <a:r>
              <a:rPr lang="en-US" sz="2400" dirty="0" smtClean="0">
                <a:solidFill>
                  <a:srgbClr val="001A33"/>
                </a:solidFill>
                <a:latin typeface="Calibri Light"/>
              </a:rPr>
              <a:t>…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chảy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Cây lao đá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đổ</a:t>
            </a:r>
            <a:endParaRPr lang="en-US" sz="2400" dirty="0" smtClean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Lan hoang dứa mật thông nhựa lên hương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trưa hè ngun ngút nắng Trường Sơn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77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8531</TotalTime>
  <Words>1732</Words>
  <Application>Microsoft Office PowerPoint</Application>
  <PresentationFormat>Custom</PresentationFormat>
  <Paragraphs>237</Paragraphs>
  <Slides>39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3152</cp:revision>
  <dcterms:created xsi:type="dcterms:W3CDTF">2022-02-10T03:12:31Z</dcterms:created>
  <dcterms:modified xsi:type="dcterms:W3CDTF">2024-02-28T04:50:50Z</dcterms:modified>
</cp:coreProperties>
</file>