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5" r:id="rId1"/>
  </p:sldMasterIdLst>
  <p:notesMasterIdLst>
    <p:notesMasterId r:id="rId22"/>
  </p:notesMasterIdLst>
  <p:sldIdLst>
    <p:sldId id="619" r:id="rId2"/>
    <p:sldId id="617" r:id="rId3"/>
    <p:sldId id="618" r:id="rId4"/>
    <p:sldId id="620" r:id="rId5"/>
    <p:sldId id="621" r:id="rId6"/>
    <p:sldId id="622" r:id="rId7"/>
    <p:sldId id="623" r:id="rId8"/>
    <p:sldId id="625" r:id="rId9"/>
    <p:sldId id="624" r:id="rId10"/>
    <p:sldId id="626" r:id="rId11"/>
    <p:sldId id="630" r:id="rId12"/>
    <p:sldId id="631" r:id="rId13"/>
    <p:sldId id="627" r:id="rId14"/>
    <p:sldId id="628" r:id="rId15"/>
    <p:sldId id="629" r:id="rId16"/>
    <p:sldId id="632" r:id="rId17"/>
    <p:sldId id="633" r:id="rId18"/>
    <p:sldId id="634" r:id="rId19"/>
    <p:sldId id="635" r:id="rId20"/>
    <p:sldId id="636" r:id="rId21"/>
  </p:sldIdLst>
  <p:sldSz cx="12192000" cy="6858000"/>
  <p:notesSz cx="6858000" cy="9144000"/>
  <p:embeddedFontLst>
    <p:embeddedFont>
      <p:font typeface="Microsoft YaHei" pitchFamily="34" charset="-122"/>
      <p:regular r:id="rId23"/>
    </p:embeddedFont>
    <p:embeddedFont>
      <p:font typeface="Calibri" pitchFamily="34" charset="0"/>
      <p:regular r:id="rId24"/>
      <p:bold r:id="rId25"/>
      <p:italic r:id="rId26"/>
      <p:boldItalic r:id="rId27"/>
    </p:embeddedFont>
    <p:embeddedFont>
      <p:font typeface="宋体" charset="-122"/>
      <p:regular r:id="rId2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àng tâm" initials="ht" lastIdx="1" clrIdx="0">
    <p:extLst>
      <p:ext uri="{19B8F6BF-5375-455C-9EA6-DF929625EA0E}">
        <p15:presenceInfo xmlns:p15="http://schemas.microsoft.com/office/powerpoint/2012/main" xmlns="" userId="0e8091db39f20de6" providerId="Windows Live"/>
      </p:ext>
    </p:extLst>
  </p:cmAuthor>
  <p:cmAuthor id="2" name="Hanh Phuong" initials="HP" lastIdx="6" clrIdx="1">
    <p:extLst>
      <p:ext uri="{19B8F6BF-5375-455C-9EA6-DF929625EA0E}">
        <p15:presenceInfo xmlns:p15="http://schemas.microsoft.com/office/powerpoint/2012/main" xmlns="" userId="Hanh Phu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9667"/>
    <a:srgbClr val="F5F5F3"/>
    <a:srgbClr val="DFD9B3"/>
    <a:srgbClr val="FDA9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91" d="100"/>
          <a:sy n="91" d="100"/>
        </p:scale>
        <p:origin x="-126"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34F9B-AA3B-40A3-B887-609150FD99E3}" type="datetimeFigureOut">
              <a:rPr lang="en-SG" smtClean="0"/>
              <a:t>28/2/2024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77ABE-15CD-4563-A2F3-F757CC20D680}" type="slidenum">
              <a:rPr lang="en-SG" smtClean="0"/>
              <a:t>‹#›</a:t>
            </a:fld>
            <a:endParaRPr lang="en-SG"/>
          </a:p>
        </p:txBody>
      </p:sp>
    </p:spTree>
    <p:extLst>
      <p:ext uri="{BB962C8B-B14F-4D97-AF65-F5344CB8AC3E}">
        <p14:creationId xmlns:p14="http://schemas.microsoft.com/office/powerpoint/2010/main" val="3039146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65436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36808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77923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79433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1950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916456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480754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296778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892056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026174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4122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31897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6479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824543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697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642899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802669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150442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983842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27888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870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4258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0461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525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8547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011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927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069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2/28/2024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4679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254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518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8000"/>
            <a:lum/>
          </a:blip>
          <a:srcRect/>
          <a:stretch>
            <a:fillRect l="-2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2/28/2024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72561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image" Target="../media/image31.svg"/></Relationships>
</file>

<file path=ppt/slides/_rels/slide10.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15" Type="http://schemas.openxmlformats.org/officeDocument/2006/relationships/image" Target="../media/image24.png"/><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15" Type="http://schemas.openxmlformats.org/officeDocument/2006/relationships/image" Target="../media/image24.png"/><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svg"/></Relationships>
</file>

<file path=ppt/slides/_rels/slide14.xml.rels><?xml version="1.0" encoding="UTF-8" standalone="yes"?>
<Relationships xmlns="http://schemas.openxmlformats.org/package/2006/relationships"><Relationship Id="rId13" Type="http://schemas.openxmlformats.org/officeDocument/2006/relationships/image" Target="../media/image20.png"/><Relationship Id="rId3" Type="http://schemas.openxmlformats.org/officeDocument/2006/relationships/image" Target="../media/image16.png"/><Relationship Id="rId12" Type="http://schemas.openxmlformats.org/officeDocument/2006/relationships/image" Target="../media/image28.svg"/><Relationship Id="rId2" Type="http://schemas.openxmlformats.org/officeDocument/2006/relationships/notesSlide" Target="../notesSlides/notesSlide14.xml"/><Relationship Id="rId1" Type="http://schemas.openxmlformats.org/officeDocument/2006/relationships/slideLayout" Target="../slideLayouts/slideLayout7.xml"/><Relationship Id="rId10" Type="http://schemas.openxmlformats.org/officeDocument/2006/relationships/image" Target="../media/image17.png"/><Relationship Id="rId9" Type="http://schemas.openxmlformats.org/officeDocument/2006/relationships/image" Target="../media/image20.svg"/><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13" Type="http://schemas.openxmlformats.org/officeDocument/2006/relationships/image" Target="../media/image20.png"/><Relationship Id="rId3" Type="http://schemas.openxmlformats.org/officeDocument/2006/relationships/image" Target="../media/image18.png"/><Relationship Id="rId12" Type="http://schemas.openxmlformats.org/officeDocument/2006/relationships/image" Target="../media/image32.svg"/><Relationship Id="rId2" Type="http://schemas.openxmlformats.org/officeDocument/2006/relationships/notesSlide" Target="../notesSlides/notesSlide15.xml"/><Relationship Id="rId1" Type="http://schemas.openxmlformats.org/officeDocument/2006/relationships/slideLayout" Target="../slideLayouts/slideLayout7.xml"/><Relationship Id="rId15" Type="http://schemas.openxmlformats.org/officeDocument/2006/relationships/image" Target="../media/image26.jpeg"/><Relationship Id="rId14" Type="http://schemas.openxmlformats.org/officeDocument/2006/relationships/image" Target="../media/image24.png"/></Relationships>
</file>

<file path=ppt/slides/_rels/slide16.xml.rels><?xml version="1.0" encoding="UTF-8" standalone="yes"?>
<Relationships xmlns="http://schemas.openxmlformats.org/package/2006/relationships"><Relationship Id="rId13" Type="http://schemas.openxmlformats.org/officeDocument/2006/relationships/image" Target="../media/image20.png"/><Relationship Id="rId3" Type="http://schemas.openxmlformats.org/officeDocument/2006/relationships/image" Target="../media/image18.png"/><Relationship Id="rId12" Type="http://schemas.openxmlformats.org/officeDocument/2006/relationships/image" Target="../media/image32.svg"/><Relationship Id="rId2" Type="http://schemas.openxmlformats.org/officeDocument/2006/relationships/notesSlide" Target="../notesSlides/notesSlide16.xml"/><Relationship Id="rId1" Type="http://schemas.openxmlformats.org/officeDocument/2006/relationships/slideLayout" Target="../slideLayouts/slideLayout7.xml"/><Relationship Id="rId15" Type="http://schemas.openxmlformats.org/officeDocument/2006/relationships/image" Target="../media/image27.png"/><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16.png"/><Relationship Id="rId2" Type="http://schemas.openxmlformats.org/officeDocument/2006/relationships/notesSlide" Target="../notesSlides/notesSlide17.xml"/><Relationship Id="rId16" Type="http://schemas.openxmlformats.org/officeDocument/2006/relationships/image" Target="../media/image29.png"/><Relationship Id="rId1" Type="http://schemas.openxmlformats.org/officeDocument/2006/relationships/slideLayout" Target="../slideLayouts/slideLayout7.xml"/><Relationship Id="rId15" Type="http://schemas.openxmlformats.org/officeDocument/2006/relationships/image" Target="../media/image20.png"/><Relationship Id="rId1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0.sv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13" Type="http://schemas.openxmlformats.org/officeDocument/2006/relationships/image" Target="../media/image20.png"/><Relationship Id="rId3" Type="http://schemas.openxmlformats.org/officeDocument/2006/relationships/image" Target="../media/image16.png"/><Relationship Id="rId12" Type="http://schemas.openxmlformats.org/officeDocument/2006/relationships/image" Target="../media/image28.svg"/><Relationship Id="rId2" Type="http://schemas.openxmlformats.org/officeDocument/2006/relationships/notesSlide" Target="../notesSlides/notesSlide19.xml"/><Relationship Id="rId1" Type="http://schemas.openxmlformats.org/officeDocument/2006/relationships/slideLayout" Target="../slideLayouts/slideLayout7.xml"/><Relationship Id="rId15" Type="http://schemas.openxmlformats.org/officeDocument/2006/relationships/image" Target="../media/image30.png"/><Relationship Id="rId10" Type="http://schemas.openxmlformats.org/officeDocument/2006/relationships/image" Target="../media/image17.png"/><Relationship Id="rId9" Type="http://schemas.openxmlformats.org/officeDocument/2006/relationships/image" Target="../media/image20.svg"/><Relationship Id="rId1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21.svg"/><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6.svg"/><Relationship Id="rId5" Type="http://schemas.openxmlformats.org/officeDocument/2006/relationships/image" Target="../media/image59.svg"/><Relationship Id="rId10" Type="http://schemas.openxmlformats.org/officeDocument/2006/relationships/image" Target="../media/image8.png"/><Relationship Id="rId9" Type="http://schemas.openxmlformats.org/officeDocument/2006/relationships/image" Target="../media/image41.svg"/></Relationships>
</file>

<file path=ppt/slides/_rels/slide20.xml.rels><?xml version="1.0" encoding="UTF-8" standalone="yes"?>
<Relationships xmlns="http://schemas.openxmlformats.org/package/2006/relationships"><Relationship Id="rId13" Type="http://schemas.openxmlformats.org/officeDocument/2006/relationships/image" Target="../media/image20.png"/><Relationship Id="rId3" Type="http://schemas.openxmlformats.org/officeDocument/2006/relationships/image" Target="../media/image18.png"/><Relationship Id="rId12" Type="http://schemas.openxmlformats.org/officeDocument/2006/relationships/image" Target="../media/image32.svg"/><Relationship Id="rId2" Type="http://schemas.openxmlformats.org/officeDocument/2006/relationships/notesSlide" Target="../notesSlides/notesSlide20.xml"/><Relationship Id="rId1" Type="http://schemas.openxmlformats.org/officeDocument/2006/relationships/slideLayout" Target="../slideLayouts/slideLayout7.xml"/><Relationship Id="rId15" Type="http://schemas.openxmlformats.org/officeDocument/2006/relationships/image" Target="../media/image30.png"/><Relationship Id="rId1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svg"/><Relationship Id="rId3" Type="http://schemas.openxmlformats.org/officeDocument/2006/relationships/image" Target="../media/image11.png"/><Relationship Id="rId7" Type="http://schemas.openxmlformats.org/officeDocument/2006/relationships/image" Target="../media/image18.svg"/><Relationship Id="rId12"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11" Type="http://schemas.openxmlformats.org/officeDocument/2006/relationships/image" Target="../media/image10.sv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image" Target="../media/image14.svg"/><Relationship Id="rId9" Type="http://schemas.openxmlformats.org/officeDocument/2006/relationships/image" Target="../media/image8.sv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12" Type="http://schemas.openxmlformats.org/officeDocument/2006/relationships/image" Target="../media/image28.svg"/><Relationship Id="rId2" Type="http://schemas.openxmlformats.org/officeDocument/2006/relationships/notesSlide" Target="../notesSlides/notesSlide6.xml"/><Relationship Id="rId1" Type="http://schemas.openxmlformats.org/officeDocument/2006/relationships/slideLayout" Target="../slideLayouts/slideLayout7.xml"/><Relationship Id="rId10" Type="http://schemas.openxmlformats.org/officeDocument/2006/relationships/image" Target="../media/image17.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13" Type="http://schemas.openxmlformats.org/officeDocument/2006/relationships/image" Target="../media/image19.png"/><Relationship Id="rId3" Type="http://schemas.openxmlformats.org/officeDocument/2006/relationships/image" Target="../media/image18.png"/><Relationship Id="rId12" Type="http://schemas.openxmlformats.org/officeDocument/2006/relationships/image" Target="../media/image32.svg"/><Relationship Id="rId2" Type="http://schemas.openxmlformats.org/officeDocument/2006/relationships/notesSlide" Target="../notesSlides/notesSlide7.xml"/><Relationship Id="rId1" Type="http://schemas.openxmlformats.org/officeDocument/2006/relationships/slideLayout" Target="../slideLayouts/slideLayout7.xml"/><Relationship Id="rId15" Type="http://schemas.openxmlformats.org/officeDocument/2006/relationships/image" Target="../media/image21.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svg"/><Relationship Id="rId3" Type="http://schemas.openxmlformats.org/officeDocument/2006/relationships/image" Target="../media/image11.png"/><Relationship Id="rId7" Type="http://schemas.openxmlformats.org/officeDocument/2006/relationships/image" Target="../media/image18.svg"/><Relationship Id="rId12"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11" Type="http://schemas.openxmlformats.org/officeDocument/2006/relationships/image" Target="../media/image10.sv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image" Target="../media/image14.svg"/><Relationship Id="rId9" Type="http://schemas.openxmlformats.org/officeDocument/2006/relationships/image" Target="../media/image8.sv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34.sv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3.png"/><Relationship Id="rId10" Type="http://schemas.openxmlformats.org/officeDocument/2006/relationships/image" Target="../media/image25.png"/><Relationship Id="rId4" Type="http://schemas.openxmlformats.org/officeDocument/2006/relationships/image" Target="../media/image28.sv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70661">
            <a:off x="-3342113" y="-927771"/>
            <a:ext cx="4626870" cy="922021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68330" y="4179087"/>
            <a:ext cx="2918298" cy="2743200"/>
          </a:xfrm>
          <a:prstGeom prst="rect">
            <a:avLst/>
          </a:prstGeom>
        </p:spPr>
      </p:pic>
      <p:pic>
        <p:nvPicPr>
          <p:cNvPr id="32" name="Picture 3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768867">
            <a:off x="10877357" y="-1499369"/>
            <a:ext cx="1885327" cy="2743200"/>
          </a:xfrm>
          <a:prstGeom prst="rect">
            <a:avLst/>
          </a:prstGeom>
        </p:spPr>
      </p:pic>
      <p:sp>
        <p:nvSpPr>
          <p:cNvPr id="24" name="文本框 18">
            <a:extLst>
              <a:ext uri="{FF2B5EF4-FFF2-40B4-BE49-F238E27FC236}">
                <a16:creationId xmlns:a16="http://schemas.microsoft.com/office/drawing/2014/main" xmlns="" id="{DB746C09-09B5-448F-AA25-65DF768EFA48}"/>
              </a:ext>
            </a:extLst>
          </p:cNvPr>
          <p:cNvSpPr txBox="1"/>
          <p:nvPr/>
        </p:nvSpPr>
        <p:spPr>
          <a:xfrm>
            <a:off x="2303053" y="432235"/>
            <a:ext cx="8789159" cy="1384995"/>
          </a:xfrm>
          <a:prstGeom prst="rect">
            <a:avLst/>
          </a:prstGeom>
          <a:noFill/>
        </p:spPr>
        <p:txBody>
          <a:bodyPr wrap="square" rtlCol="0">
            <a:spAutoFit/>
          </a:bodyPr>
          <a:lstStyle/>
          <a:p>
            <a:pPr algn="just">
              <a:lnSpc>
                <a:spcPct val="150000"/>
              </a:lnSpc>
              <a:spcAft>
                <a:spcPts val="800"/>
              </a:spcAft>
            </a:pP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 chỉnh dấu câu </a:t>
            </a:r>
            <a:r>
              <a:rPr lang="en-US" sz="280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8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cười</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chỉnh</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hoa</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nếu</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1943663" y="1957919"/>
            <a:ext cx="9148549" cy="4719241"/>
          </a:xfrm>
          <a:prstGeom prst="rect">
            <a:avLst/>
          </a:prstGeom>
        </p:spPr>
        <p:txBody>
          <a:bodyPr wrap="square">
            <a:spAutoFit/>
          </a:bodyPr>
          <a:lstStyle/>
          <a:p>
            <a:pPr algn="just">
              <a:lnSpc>
                <a:spcPct val="150000"/>
              </a:lnSpc>
              <a:spcAft>
                <a:spcPts val="800"/>
              </a:spcAft>
            </a:pP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Nicky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bèn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cháu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Nicky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đáp</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cháu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bao</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giờ</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liền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đưa</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vuốt</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đớp</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ngay</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miếng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Bực</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ông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cháu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cháu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Vâng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đâu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cháu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r">
              <a:lnSpc>
                <a:spcPct val="150000"/>
              </a:lnSpc>
              <a:spcAft>
                <a:spcPts val="800"/>
              </a:spcAft>
            </a:pP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cười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1943663" y="1957919"/>
            <a:ext cx="9732522" cy="4503797"/>
          </a:xfrm>
          <a:prstGeom prst="rect">
            <a:avLst/>
          </a:prstGeom>
          <a:solidFill>
            <a:schemeClr val="bg1"/>
          </a:solidFill>
        </p:spPr>
        <p:txBody>
          <a:bodyPr wrap="square">
            <a:spAutoFit/>
          </a:bodyPr>
          <a:lstStyle/>
          <a:p>
            <a:pPr algn="just">
              <a:lnSpc>
                <a:spcPct val="150000"/>
              </a:lnSpc>
              <a:spcAft>
                <a:spcPts val="800"/>
              </a:spcAft>
            </a:pP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 người đi đường thấy Nicky đi cùng một chú chó, bèn hỏi: </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 của cháu có cắn người không”? Nicky đáp: </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 nhà cháu không cắn ai bao giờ cả”. Người khách liền đưa tay vuốt ve con chó nhưng bị nó đớp ngay một miếng. Bực mình, ông khách nói: </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 cháu bảo chó nhà cháu không cắn ai? - “Vâng, thì đúng như vậy. Nhưng đây đâu phải là con chó của nhà cháu</a:t>
            </a:r>
            <a:r>
              <a:rPr lang="vi-VN" sz="28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r">
              <a:spcAft>
                <a:spcPts val="800"/>
              </a:spcAft>
            </a:pPr>
            <a:r>
              <a:rPr lang="en-US" sz="28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cười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712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732603">
            <a:off x="9425567" y="-144134"/>
            <a:ext cx="4895194" cy="7146269"/>
          </a:xfrm>
          <a:prstGeom prst="rect">
            <a:avLst/>
          </a:prstGeom>
        </p:spPr>
      </p:pic>
      <p:pic>
        <p:nvPicPr>
          <p:cNvPr id="5" name="图片 1" descr="图片包含 户外, 地面, 人员, 建筑物&#10;&#10;已生成高可信度的说明">
            <a:extLst>
              <a:ext uri="{FF2B5EF4-FFF2-40B4-BE49-F238E27FC236}">
                <a16:creationId xmlns:a16="http://schemas.microsoft.com/office/drawing/2014/main" xmlns="" id="{28798952-3C91-46C5-B930-35772713F0E9}"/>
              </a:ext>
            </a:extLst>
          </p:cNvPr>
          <p:cNvPicPr>
            <a:picLocks noChangeAspect="1"/>
          </p:cNvPicPr>
          <p:nvPr/>
        </p:nvPicPr>
        <p:blipFill rotWithShape="1">
          <a:blip r:embed="rId14">
            <a:grayscl/>
            <a:extLst>
              <a:ext uri="{28A0092B-C50C-407E-A947-70E740481C1C}">
                <a14:useLocalDpi xmlns:a14="http://schemas.microsoft.com/office/drawing/2010/main" val="0"/>
              </a:ext>
            </a:extLst>
          </a:blip>
          <a:srcRect t="31667" b="33836"/>
          <a:stretch>
            <a:fillRect/>
          </a:stretch>
        </p:blipFill>
        <p:spPr>
          <a:xfrm rot="5400000" flipV="1">
            <a:off x="1305614" y="636452"/>
            <a:ext cx="2251880" cy="2480229"/>
          </a:xfrm>
          <a:prstGeom prst="rect">
            <a:avLst/>
          </a:prstGeom>
          <a:effectLst>
            <a:outerShdw blurRad="50800" dist="38100" dir="2700000" algn="tl" rotWithShape="0">
              <a:prstClr val="black">
                <a:alpha val="40000"/>
              </a:prstClr>
            </a:outerShdw>
          </a:effectLst>
        </p:spPr>
      </p:pic>
      <p:pic>
        <p:nvPicPr>
          <p:cNvPr id="6" name="图片 2" descr="图片包含 鲜花, 花瓶, 餐桌, 植物&#10;&#10;已生成极高可信度的说明">
            <a:extLst>
              <a:ext uri="{FF2B5EF4-FFF2-40B4-BE49-F238E27FC236}">
                <a16:creationId xmlns:a16="http://schemas.microsoft.com/office/drawing/2014/main" xmlns="" id="{23825347-6E87-4A1C-9675-00821D8495A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0818336">
            <a:off x="79746" y="128406"/>
            <a:ext cx="1347793" cy="1826383"/>
          </a:xfrm>
          <a:prstGeom prst="rect">
            <a:avLst/>
          </a:prstGeom>
        </p:spPr>
      </p:pic>
      <p:sp>
        <p:nvSpPr>
          <p:cNvPr id="8" name="文本框 18">
            <a:extLst>
              <a:ext uri="{FF2B5EF4-FFF2-40B4-BE49-F238E27FC236}">
                <a16:creationId xmlns:a16="http://schemas.microsoft.com/office/drawing/2014/main" xmlns="" id="{DB746C09-09B5-448F-AA25-65DF768EFA48}"/>
              </a:ext>
            </a:extLst>
          </p:cNvPr>
          <p:cNvSpPr txBox="1"/>
          <p:nvPr/>
        </p:nvSpPr>
        <p:spPr>
          <a:xfrm>
            <a:off x="1300626" y="845150"/>
            <a:ext cx="2193622" cy="2062103"/>
          </a:xfrm>
          <a:prstGeom prst="rect">
            <a:avLst/>
          </a:prstGeom>
          <a:noFill/>
        </p:spPr>
        <p:txBody>
          <a:bodyPr wrap="square" rtlCol="0">
            <a:spAutoFit/>
          </a:bodyPr>
          <a:lstStyle/>
          <a:p>
            <a:pPr algn="just">
              <a:spcAft>
                <a:spcPts val="800"/>
              </a:spcAft>
            </a:pPr>
            <a:r>
              <a:rPr lang="en-US" sz="3200" b="1" dirty="0" err="1" smtClean="0">
                <a:solidFill>
                  <a:schemeClr val="bg1"/>
                </a:solidFill>
                <a:latin typeface="Times New Roman" panose="02020603050405020304" pitchFamily="18" charset="0"/>
                <a:cs typeface="Times New Roman" panose="02020603050405020304" pitchFamily="18" charset="0"/>
              </a:rPr>
              <a:t>Nhiệm</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vụ</a:t>
            </a:r>
            <a:r>
              <a:rPr lang="en-US" sz="3200" b="1" dirty="0" smtClean="0">
                <a:solidFill>
                  <a:schemeClr val="bg1"/>
                </a:solidFill>
                <a:latin typeface="Times New Roman" panose="02020603050405020304" pitchFamily="18" charset="0"/>
                <a:cs typeface="Times New Roman" panose="02020603050405020304" pitchFamily="18" charset="0"/>
              </a:rPr>
              <a:t> 1: </a:t>
            </a:r>
            <a:r>
              <a:rPr lang="en-US" sz="3200" dirty="0" err="1" smtClean="0">
                <a:solidFill>
                  <a:schemeClr val="bg1"/>
                </a:solidFill>
                <a:latin typeface="Times New Roman" panose="02020603050405020304" pitchFamily="18" charset="0"/>
                <a:cs typeface="Times New Roman" panose="02020603050405020304" pitchFamily="18" charset="0"/>
              </a:rPr>
              <a:t>Xếp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ngoặc</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kép</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lên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kệ</a:t>
            </a:r>
            <a:endParaRPr lang="en-US" sz="2800" dirty="0">
              <a:solidFill>
                <a:schemeClr val="bg1"/>
              </a:solidFill>
              <a:latin typeface="Times New Roman" pitchFamily="18" charset="0"/>
              <a:cs typeface="Calibri" pitchFamily="34" charset="0"/>
            </a:endParaRPr>
          </a:p>
        </p:txBody>
      </p:sp>
      <p:sp>
        <p:nvSpPr>
          <p:cNvPr id="9" name="Rectangle 8"/>
          <p:cNvSpPr/>
          <p:nvPr/>
        </p:nvSpPr>
        <p:spPr>
          <a:xfrm>
            <a:off x="4151849" y="750626"/>
            <a:ext cx="7876027" cy="738664"/>
          </a:xfrm>
          <a:prstGeom prst="rect">
            <a:avLst/>
          </a:prstGeom>
          <a:solidFill>
            <a:schemeClr val="bg1"/>
          </a:solidFill>
        </p:spPr>
        <p:txBody>
          <a:bodyPr wrap="square">
            <a:spAutoFit/>
          </a:bodyPr>
          <a:lstStyle/>
          <a:p>
            <a:pPr algn="just">
              <a:lnSpc>
                <a:spcPct val="150000"/>
              </a:lnSpc>
              <a:spcAft>
                <a:spcPts val="800"/>
              </a:spcAft>
            </a:pPr>
            <a:r>
              <a:rPr lang="en-US" sz="28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Kệ</a:t>
            </a:r>
            <a:r>
              <a:rPr lang="en-US" sz="2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dẫn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trực</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4151849" y="1545597"/>
            <a:ext cx="7876027" cy="738664"/>
          </a:xfrm>
          <a:prstGeom prst="rect">
            <a:avLst/>
          </a:prstGeom>
          <a:solidFill>
            <a:schemeClr val="bg1"/>
          </a:solidFill>
        </p:spPr>
        <p:txBody>
          <a:bodyPr wrap="square">
            <a:spAutoFit/>
          </a:bodyPr>
          <a:lstStyle/>
          <a:p>
            <a:pPr algn="just">
              <a:lnSpc>
                <a:spcPct val="150000"/>
              </a:lnSpc>
              <a:spcAft>
                <a:spcPts val="800"/>
              </a:spcAft>
            </a:pPr>
            <a:r>
              <a:rPr lang="en-US" sz="28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Kệ</a:t>
            </a:r>
            <a:r>
              <a:rPr lang="en-US" sz="2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tên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dẫn</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4151849" y="2341300"/>
            <a:ext cx="7876027" cy="738664"/>
          </a:xfrm>
          <a:prstGeom prst="rect">
            <a:avLst/>
          </a:prstGeom>
          <a:solidFill>
            <a:schemeClr val="bg1"/>
          </a:solidFill>
        </p:spPr>
        <p:txBody>
          <a:bodyPr wrap="square">
            <a:spAutoFit/>
          </a:bodyPr>
          <a:lstStyle/>
          <a:p>
            <a:pPr algn="just">
              <a:lnSpc>
                <a:spcPct val="150000"/>
              </a:lnSpc>
              <a:spcAft>
                <a:spcPts val="800"/>
              </a:spcAft>
            </a:pPr>
            <a:r>
              <a:rPr lang="en-US" sz="28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Kệ</a:t>
            </a:r>
            <a:r>
              <a:rPr lang="en-US" sz="2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3</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ngữ</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biệt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670655" y="3137003"/>
            <a:ext cx="11357221" cy="1569660"/>
          </a:xfrm>
          <a:prstGeom prst="rect">
            <a:avLst/>
          </a:prstGeom>
        </p:spPr>
        <p:txBody>
          <a:bodyPr wrap="square">
            <a:spAutoFit/>
          </a:bodyPr>
          <a:lstStyle/>
          <a:p>
            <a:pPr lvl="0" algn="just">
              <a:lnSpc>
                <a:spcPct val="150000"/>
              </a:lnSpc>
              <a:spcAft>
                <a:spcPts val="800"/>
              </a:spcAft>
              <a:tabLst>
                <a:tab pos="90170" algn="l"/>
                <a:tab pos="180340" algn="l"/>
              </a:tabLst>
            </a:pP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Cảm</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cuộc</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ngược</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dòng</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thuở</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sơ</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khai</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đến</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ngay</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len</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lỏi</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qua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cánh</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rừng</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này</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4936330" y="3338068"/>
            <a:ext cx="2451751" cy="523220"/>
          </a:xfrm>
          <a:prstGeom prst="rect">
            <a:avLst/>
          </a:prstGeom>
          <a:solidFill>
            <a:srgbClr val="E39667"/>
          </a:solidFill>
        </p:spPr>
        <p:txBody>
          <a:bodyPr wrap="square">
            <a:spAutoFit/>
          </a:bodyPr>
          <a:lstStyle/>
          <a:p>
            <a:pPr algn="ctr"/>
            <a:r>
              <a:rPr lang="en-US" sz="28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ngược</a:t>
            </a:r>
            <a:r>
              <a:rPr lang="en-US" sz="28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dòng</a:t>
            </a:r>
            <a:r>
              <a:rPr lang="en-US" sz="28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bg1"/>
              </a:solidFill>
            </a:endParaRPr>
          </a:p>
        </p:txBody>
      </p:sp>
      <p:sp>
        <p:nvSpPr>
          <p:cNvPr id="17" name="Rectangle 16"/>
          <p:cNvSpPr/>
          <p:nvPr/>
        </p:nvSpPr>
        <p:spPr>
          <a:xfrm>
            <a:off x="753642" y="4727677"/>
            <a:ext cx="11438358" cy="1918474"/>
          </a:xfrm>
          <a:prstGeom prst="rect">
            <a:avLst/>
          </a:prstGeom>
        </p:spPr>
        <p:txBody>
          <a:bodyPr wrap="square">
            <a:spAutoFit/>
          </a:bodyPr>
          <a:lstStyle/>
          <a:p>
            <a:pPr marL="457200" lvl="0" indent="-457200" algn="just">
              <a:spcAft>
                <a:spcPts val="800"/>
              </a:spcAft>
              <a:buFont typeface="Wingdings" panose="05000000000000000000" pitchFamily="2" charset="2"/>
              <a:buChar char="à"/>
              <a:tabLst>
                <a:tab pos="90170" algn="l"/>
                <a:tab pos="180340" algn="l"/>
              </a:tabLst>
            </a:pPr>
            <a:r>
              <a:rPr lang="vi-VN"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Dấu ngoặc kép dùng để đánh dấu từ ngữ đặc biệt.</a:t>
            </a:r>
          </a:p>
          <a:p>
            <a:pPr marL="457200" lvl="0" indent="-457200" algn="just">
              <a:spcAft>
                <a:spcPts val="800"/>
              </a:spcAft>
              <a:buFont typeface="Wingdings" panose="05000000000000000000" pitchFamily="2" charset="2"/>
              <a:buChar char="à"/>
              <a:tabLst>
                <a:tab pos="90170" algn="l"/>
                <a:tab pos="180340" algn="l"/>
              </a:tabLst>
            </a:pPr>
            <a:r>
              <a:rPr lang="vi-VN"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‘‘Ngược dòng’’ vốn nói về dòng nước nhưng Hà My lại dùng để nói về dòng thời gian, dòng lịch sử nhằm nhấn mạnh vẻ đẹp hoang dại, nguyên sơ của rừng nguyên sinh.</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283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4" grpId="0"/>
      <p:bldP spid="15"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732603">
            <a:off x="9425567" y="-144134"/>
            <a:ext cx="4895194" cy="7146269"/>
          </a:xfrm>
          <a:prstGeom prst="rect">
            <a:avLst/>
          </a:prstGeom>
        </p:spPr>
      </p:pic>
      <p:pic>
        <p:nvPicPr>
          <p:cNvPr id="5" name="图片 1" descr="图片包含 户外, 地面, 人员, 建筑物&#10;&#10;已生成高可信度的说明">
            <a:extLst>
              <a:ext uri="{FF2B5EF4-FFF2-40B4-BE49-F238E27FC236}">
                <a16:creationId xmlns:a16="http://schemas.microsoft.com/office/drawing/2014/main" xmlns="" id="{28798952-3C91-46C5-B930-35772713F0E9}"/>
              </a:ext>
            </a:extLst>
          </p:cNvPr>
          <p:cNvPicPr>
            <a:picLocks noChangeAspect="1"/>
          </p:cNvPicPr>
          <p:nvPr/>
        </p:nvPicPr>
        <p:blipFill rotWithShape="1">
          <a:blip r:embed="rId14">
            <a:grayscl/>
            <a:extLst>
              <a:ext uri="{28A0092B-C50C-407E-A947-70E740481C1C}">
                <a14:useLocalDpi xmlns:a14="http://schemas.microsoft.com/office/drawing/2010/main" val="0"/>
              </a:ext>
            </a:extLst>
          </a:blip>
          <a:srcRect t="31667" b="33836"/>
          <a:stretch>
            <a:fillRect/>
          </a:stretch>
        </p:blipFill>
        <p:spPr>
          <a:xfrm rot="5400000" flipV="1">
            <a:off x="1305614" y="636452"/>
            <a:ext cx="2251880" cy="2480229"/>
          </a:xfrm>
          <a:prstGeom prst="rect">
            <a:avLst/>
          </a:prstGeom>
          <a:effectLst>
            <a:outerShdw blurRad="50800" dist="38100" dir="2700000" algn="tl" rotWithShape="0">
              <a:prstClr val="black">
                <a:alpha val="40000"/>
              </a:prstClr>
            </a:outerShdw>
          </a:effectLst>
        </p:spPr>
      </p:pic>
      <p:pic>
        <p:nvPicPr>
          <p:cNvPr id="6" name="图片 2" descr="图片包含 鲜花, 花瓶, 餐桌, 植物&#10;&#10;已生成极高可信度的说明">
            <a:extLst>
              <a:ext uri="{FF2B5EF4-FFF2-40B4-BE49-F238E27FC236}">
                <a16:creationId xmlns:a16="http://schemas.microsoft.com/office/drawing/2014/main" xmlns="" id="{23825347-6E87-4A1C-9675-00821D8495A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0818336">
            <a:off x="79746" y="128406"/>
            <a:ext cx="1347793" cy="1826383"/>
          </a:xfrm>
          <a:prstGeom prst="rect">
            <a:avLst/>
          </a:prstGeom>
        </p:spPr>
      </p:pic>
      <p:sp>
        <p:nvSpPr>
          <p:cNvPr id="8" name="文本框 18">
            <a:extLst>
              <a:ext uri="{FF2B5EF4-FFF2-40B4-BE49-F238E27FC236}">
                <a16:creationId xmlns:a16="http://schemas.microsoft.com/office/drawing/2014/main" xmlns="" id="{DB746C09-09B5-448F-AA25-65DF768EFA48}"/>
              </a:ext>
            </a:extLst>
          </p:cNvPr>
          <p:cNvSpPr txBox="1"/>
          <p:nvPr/>
        </p:nvSpPr>
        <p:spPr>
          <a:xfrm>
            <a:off x="1300626" y="845150"/>
            <a:ext cx="2193622" cy="2062103"/>
          </a:xfrm>
          <a:prstGeom prst="rect">
            <a:avLst/>
          </a:prstGeom>
          <a:noFill/>
        </p:spPr>
        <p:txBody>
          <a:bodyPr wrap="square" rtlCol="0">
            <a:spAutoFit/>
          </a:bodyPr>
          <a:lstStyle/>
          <a:p>
            <a:pPr algn="just">
              <a:spcAft>
                <a:spcPts val="800"/>
              </a:spcAft>
            </a:pPr>
            <a:r>
              <a:rPr lang="en-US" sz="3200" b="1" dirty="0" err="1" smtClean="0">
                <a:solidFill>
                  <a:prstClr val="white"/>
                </a:solidFill>
                <a:latin typeface="Times New Roman" panose="02020603050405020304" pitchFamily="18" charset="0"/>
                <a:cs typeface="Times New Roman" panose="02020603050405020304" pitchFamily="18" charset="0"/>
              </a:rPr>
              <a:t>Nhiệm</a:t>
            </a:r>
            <a:r>
              <a:rPr lang="en-US" sz="3200" b="1" dirty="0" smtClean="0">
                <a:solidFill>
                  <a:prstClr val="white"/>
                </a:solidFill>
                <a:latin typeface="Times New Roman" panose="02020603050405020304" pitchFamily="18" charset="0"/>
                <a:cs typeface="Times New Roman" panose="02020603050405020304" pitchFamily="18" charset="0"/>
              </a:rPr>
              <a:t> </a:t>
            </a:r>
            <a:r>
              <a:rPr lang="en-US" sz="3200" b="1" dirty="0" err="1" smtClean="0">
                <a:solidFill>
                  <a:prstClr val="white"/>
                </a:solidFill>
                <a:latin typeface="Times New Roman" panose="02020603050405020304" pitchFamily="18" charset="0"/>
                <a:cs typeface="Times New Roman" panose="02020603050405020304" pitchFamily="18" charset="0"/>
              </a:rPr>
              <a:t>vụ</a:t>
            </a:r>
            <a:r>
              <a:rPr lang="en-US" sz="3200" b="1" dirty="0" smtClean="0">
                <a:solidFill>
                  <a:prstClr val="white"/>
                </a:solidFill>
                <a:latin typeface="Times New Roman" panose="02020603050405020304" pitchFamily="18" charset="0"/>
                <a:cs typeface="Times New Roman" panose="02020603050405020304" pitchFamily="18" charset="0"/>
              </a:rPr>
              <a:t> 1: </a:t>
            </a:r>
            <a:r>
              <a:rPr lang="en-US" sz="3200" dirty="0" err="1" smtClean="0">
                <a:solidFill>
                  <a:prstClr val="white"/>
                </a:solidFill>
                <a:latin typeface="Times New Roman" panose="02020603050405020304" pitchFamily="18" charset="0"/>
                <a:cs typeface="Times New Roman" panose="02020603050405020304" pitchFamily="18" charset="0"/>
              </a:rPr>
              <a:t>Xếp</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smtClean="0">
                <a:solidFill>
                  <a:prstClr val="white"/>
                </a:solidFill>
                <a:latin typeface="Times New Roman" panose="02020603050405020304" pitchFamily="18" charset="0"/>
                <a:cs typeface="Times New Roman" panose="02020603050405020304" pitchFamily="18" charset="0"/>
              </a:rPr>
              <a:t>ngoặc</a:t>
            </a:r>
            <a:r>
              <a:rPr lang="en-US" sz="3200" dirty="0" smtClean="0">
                <a:solidFill>
                  <a:prstClr val="white"/>
                </a:solidFill>
                <a:latin typeface="Times New Roman" panose="02020603050405020304" pitchFamily="18" charset="0"/>
                <a:cs typeface="Times New Roman" panose="02020603050405020304" pitchFamily="18" charset="0"/>
              </a:rPr>
              <a:t> </a:t>
            </a:r>
            <a:r>
              <a:rPr lang="en-US" sz="3200" dirty="0" err="1" smtClean="0">
                <a:solidFill>
                  <a:prstClr val="white"/>
                </a:solidFill>
                <a:latin typeface="Times New Roman" panose="02020603050405020304" pitchFamily="18" charset="0"/>
                <a:cs typeface="Times New Roman" panose="02020603050405020304" pitchFamily="18" charset="0"/>
              </a:rPr>
              <a:t>kép</a:t>
            </a:r>
            <a:r>
              <a:rPr lang="en-US" sz="3200" dirty="0" smtClean="0">
                <a:solidFill>
                  <a:prstClr val="white"/>
                </a:solidFill>
                <a:latin typeface="Times New Roman" panose="02020603050405020304" pitchFamily="18" charset="0"/>
                <a:cs typeface="Times New Roman" panose="02020603050405020304" pitchFamily="18" charset="0"/>
              </a:rPr>
              <a:t> </a:t>
            </a:r>
            <a:r>
              <a:rPr lang="en-US" sz="3200" dirty="0" err="1" smtClean="0">
                <a:solidFill>
                  <a:prstClr val="white"/>
                </a:solidFill>
                <a:latin typeface="Times New Roman" panose="02020603050405020304" pitchFamily="18" charset="0"/>
                <a:cs typeface="Times New Roman" panose="02020603050405020304" pitchFamily="18" charset="0"/>
              </a:rPr>
              <a:t>lên</a:t>
            </a:r>
            <a:r>
              <a:rPr lang="en-US" sz="3200" dirty="0" smtClean="0">
                <a:solidFill>
                  <a:prstClr val="white"/>
                </a:solidFill>
                <a:latin typeface="Times New Roman" panose="02020603050405020304" pitchFamily="18" charset="0"/>
                <a:cs typeface="Times New Roman" panose="02020603050405020304" pitchFamily="18" charset="0"/>
              </a:rPr>
              <a:t> </a:t>
            </a:r>
            <a:r>
              <a:rPr lang="en-US" sz="3200" dirty="0" err="1" smtClean="0">
                <a:solidFill>
                  <a:prstClr val="white"/>
                </a:solidFill>
                <a:latin typeface="Times New Roman" panose="02020603050405020304" pitchFamily="18" charset="0"/>
                <a:cs typeface="Times New Roman" panose="02020603050405020304" pitchFamily="18" charset="0"/>
              </a:rPr>
              <a:t>kệ</a:t>
            </a:r>
            <a:endParaRPr lang="en-US" sz="2800" dirty="0">
              <a:solidFill>
                <a:prstClr val="white"/>
              </a:solidFill>
              <a:latin typeface="Times New Roman" pitchFamily="18" charset="0"/>
              <a:cs typeface="Calibri" pitchFamily="34" charset="0"/>
            </a:endParaRPr>
          </a:p>
        </p:txBody>
      </p:sp>
      <p:sp>
        <p:nvSpPr>
          <p:cNvPr id="9" name="Rectangle 8"/>
          <p:cNvSpPr/>
          <p:nvPr/>
        </p:nvSpPr>
        <p:spPr>
          <a:xfrm>
            <a:off x="4151849" y="750626"/>
            <a:ext cx="7876027" cy="738664"/>
          </a:xfrm>
          <a:prstGeom prst="rect">
            <a:avLst/>
          </a:prstGeom>
          <a:solidFill>
            <a:schemeClr val="bg1"/>
          </a:solidFill>
        </p:spPr>
        <p:txBody>
          <a:bodyPr wrap="square">
            <a:spAutoFit/>
          </a:bodyPr>
          <a:lstStyle/>
          <a:p>
            <a:pPr algn="just">
              <a:lnSpc>
                <a:spcPct val="150000"/>
              </a:lnSpc>
              <a:spcAft>
                <a:spcPts val="800"/>
              </a:spcAft>
            </a:pPr>
            <a:r>
              <a:rPr lang="en-US" sz="28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Kệ</a:t>
            </a:r>
            <a:r>
              <a:rPr lang="en-US" sz="2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dẫn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trực</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4151849" y="1545597"/>
            <a:ext cx="7876027" cy="738664"/>
          </a:xfrm>
          <a:prstGeom prst="rect">
            <a:avLst/>
          </a:prstGeom>
          <a:solidFill>
            <a:schemeClr val="bg1"/>
          </a:solidFill>
        </p:spPr>
        <p:txBody>
          <a:bodyPr wrap="square">
            <a:spAutoFit/>
          </a:bodyPr>
          <a:lstStyle/>
          <a:p>
            <a:pPr algn="just">
              <a:lnSpc>
                <a:spcPct val="150000"/>
              </a:lnSpc>
              <a:spcAft>
                <a:spcPts val="800"/>
              </a:spcAft>
            </a:pPr>
            <a:r>
              <a:rPr lang="en-US" sz="28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Kệ</a:t>
            </a:r>
            <a:r>
              <a:rPr lang="en-US" sz="2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tên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dẫn</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4151849" y="2341300"/>
            <a:ext cx="7876027" cy="738664"/>
          </a:xfrm>
          <a:prstGeom prst="rect">
            <a:avLst/>
          </a:prstGeom>
          <a:solidFill>
            <a:schemeClr val="bg1"/>
          </a:solidFill>
        </p:spPr>
        <p:txBody>
          <a:bodyPr wrap="square">
            <a:spAutoFit/>
          </a:bodyPr>
          <a:lstStyle/>
          <a:p>
            <a:pPr algn="just">
              <a:lnSpc>
                <a:spcPct val="150000"/>
              </a:lnSpc>
              <a:spcAft>
                <a:spcPts val="800"/>
              </a:spcAft>
            </a:pPr>
            <a:r>
              <a:rPr lang="en-US" sz="28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Kệ</a:t>
            </a:r>
            <a:r>
              <a:rPr lang="en-US" sz="2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3</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ngữ</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biệt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758449" y="3205878"/>
            <a:ext cx="11269427" cy="2031325"/>
          </a:xfrm>
          <a:prstGeom prst="rect">
            <a:avLst/>
          </a:prstGeom>
        </p:spPr>
        <p:txBody>
          <a:bodyPr wrap="square">
            <a:spAutoFit/>
          </a:bodyPr>
          <a:lstStyle/>
          <a:p>
            <a:pPr algn="just">
              <a:lnSpc>
                <a:spcPct val="150000"/>
              </a:lnSpc>
              <a:spcAft>
                <a:spcPts val="800"/>
              </a:spcAft>
              <a:tabLst>
                <a:tab pos="90170" algn="l"/>
                <a:tab pos="180340" algn="l"/>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b. Hang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vòm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chờ</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thấp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hẹp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ngay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ngầm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3" name="Rectangle 12"/>
          <p:cNvSpPr/>
          <p:nvPr/>
        </p:nvSpPr>
        <p:spPr>
          <a:xfrm>
            <a:off x="820563" y="3959930"/>
            <a:ext cx="1670650" cy="584775"/>
          </a:xfrm>
          <a:prstGeom prst="rect">
            <a:avLst/>
          </a:prstGeom>
          <a:solidFill>
            <a:srgbClr val="E39667"/>
          </a:solidFill>
        </p:spPr>
        <p:txBody>
          <a:bodyPr wrap="none">
            <a:spAutoFit/>
          </a:bodyPr>
          <a:lstStyle/>
          <a:p>
            <a:pPr algn="ctr"/>
            <a:r>
              <a:rPr lang="vi-VN" sz="3200" i="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a:t>
            </a:r>
            <a:r>
              <a:rPr lang="vi-VN" sz="3200" i="1"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ảnh chờ</a:t>
            </a:r>
            <a:endParaRPr lang="en-US" sz="3200" dirty="0">
              <a:solidFill>
                <a:prstClr val="white"/>
              </a:solidFill>
            </a:endParaRPr>
          </a:p>
        </p:txBody>
      </p:sp>
    </p:spTree>
    <p:extLst>
      <p:ext uri="{BB962C8B-B14F-4D97-AF65-F5344CB8AC3E}">
        <p14:creationId xmlns:p14="http://schemas.microsoft.com/office/powerpoint/2010/main" val="220890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732603">
            <a:off x="9425567" y="-144134"/>
            <a:ext cx="4895194" cy="7146269"/>
          </a:xfrm>
          <a:prstGeom prst="rect">
            <a:avLst/>
          </a:prstGeom>
        </p:spPr>
      </p:pic>
      <p:sp>
        <p:nvSpPr>
          <p:cNvPr id="12" name="Rectangle 11"/>
          <p:cNvSpPr/>
          <p:nvPr/>
        </p:nvSpPr>
        <p:spPr>
          <a:xfrm>
            <a:off x="922573" y="1137927"/>
            <a:ext cx="11269427" cy="2031325"/>
          </a:xfrm>
          <a:prstGeom prst="rect">
            <a:avLst/>
          </a:prstGeom>
        </p:spPr>
        <p:txBody>
          <a:bodyPr wrap="square">
            <a:spAutoFit/>
          </a:bodyPr>
          <a:lstStyle/>
          <a:p>
            <a:pPr algn="just">
              <a:lnSpc>
                <a:spcPct val="150000"/>
              </a:lnSpc>
              <a:spcAft>
                <a:spcPts val="800"/>
              </a:spcAft>
              <a:tabLst>
                <a:tab pos="90170" algn="l"/>
                <a:tab pos="180340" algn="l"/>
              </a:tabLst>
            </a:pP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 Hang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vòm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sảnh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chờ</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rãi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thấp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hẹp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ngay</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dải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sông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ngầm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khá</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sâu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thắt</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lưng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3" name="Rectangle 12"/>
          <p:cNvSpPr/>
          <p:nvPr/>
        </p:nvSpPr>
        <p:spPr>
          <a:xfrm>
            <a:off x="984687" y="1891979"/>
            <a:ext cx="1670650" cy="584775"/>
          </a:xfrm>
          <a:prstGeom prst="rect">
            <a:avLst/>
          </a:prstGeom>
          <a:solidFill>
            <a:srgbClr val="E39667"/>
          </a:solidFill>
        </p:spPr>
        <p:txBody>
          <a:bodyPr wrap="none">
            <a:spAutoFit/>
          </a:bodyPr>
          <a:lstStyle/>
          <a:p>
            <a:pPr algn="ctr"/>
            <a:r>
              <a:rPr lang="vi-VN" sz="3200" i="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a:t>
            </a:r>
            <a:r>
              <a:rPr lang="vi-VN" sz="3200" i="1"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ảnh chờ</a:t>
            </a:r>
            <a:endParaRPr lang="en-US" sz="3200" dirty="0">
              <a:solidFill>
                <a:prstClr val="white"/>
              </a:solidFill>
            </a:endParaRPr>
          </a:p>
        </p:txBody>
      </p:sp>
      <p:sp>
        <p:nvSpPr>
          <p:cNvPr id="16" name="Rectangle 15"/>
          <p:cNvSpPr/>
          <p:nvPr/>
        </p:nvSpPr>
        <p:spPr>
          <a:xfrm>
            <a:off x="917766" y="3280272"/>
            <a:ext cx="11438358" cy="2349361"/>
          </a:xfrm>
          <a:prstGeom prst="rect">
            <a:avLst/>
          </a:prstGeom>
        </p:spPr>
        <p:txBody>
          <a:bodyPr wrap="square">
            <a:spAutoFit/>
          </a:bodyPr>
          <a:lstStyle/>
          <a:p>
            <a:pPr algn="just">
              <a:spcAft>
                <a:spcPts val="800"/>
              </a:spcAft>
              <a:tabLst>
                <a:tab pos="90170" algn="l"/>
                <a:tab pos="180340" algn="l"/>
              </a:tabLst>
            </a:pPr>
            <a:r>
              <a:rPr lang="vi-VN"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Dấu ngoặc kép dùng để đánh dấu từ ngữ đặc biệt.</a:t>
            </a:r>
          </a:p>
          <a:p>
            <a:pPr algn="just">
              <a:tabLst>
                <a:tab pos="88900" algn="l"/>
                <a:tab pos="179388" algn="l"/>
              </a:tabLst>
            </a:pPr>
            <a:r>
              <a:rPr lang="vi-VN" sz="2800" dirty="0" smtClean="0">
                <a:solidFill>
                  <a:srgbClr val="FF0000"/>
                </a:solidFill>
                <a:latin typeface="Times New Roman" pitchFamily="18" charset="0"/>
                <a:cs typeface="Times New Roman" pitchFamily="18" charset="0"/>
                <a:sym typeface="Wingdings" panose="05000000000000000000" pitchFamily="2" charset="2"/>
              </a:rPr>
              <a:t> </a:t>
            </a:r>
            <a:r>
              <a:rPr lang="en-US" sz="2800" dirty="0" err="1" smtClean="0">
                <a:solidFill>
                  <a:srgbClr val="FF0000"/>
                </a:solidFill>
                <a:latin typeface="Times New Roman" pitchFamily="18" charset="0"/>
                <a:cs typeface="Times New Roman" pitchFamily="18" charset="0"/>
              </a:rPr>
              <a:t>Nghĩa</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i="1" dirty="0">
                <a:solidFill>
                  <a:srgbClr val="FF0000"/>
                </a:solidFill>
                <a:latin typeface="Times New Roman" pitchFamily="18" charset="0"/>
                <a:cs typeface="Times New Roman" pitchFamily="18" charset="0"/>
              </a:rPr>
              <a:t>“</a:t>
            </a:r>
            <a:r>
              <a:rPr lang="en-US" sz="2800" i="1" dirty="0" err="1">
                <a:solidFill>
                  <a:srgbClr val="FF0000"/>
                </a:solidFill>
                <a:latin typeface="Times New Roman" pitchFamily="18" charset="0"/>
                <a:cs typeface="Times New Roman" pitchFamily="18" charset="0"/>
              </a:rPr>
              <a:t>sảnh</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chờ</a:t>
            </a:r>
            <a:r>
              <a:rPr lang="en-US" sz="2800" i="1" dirty="0">
                <a:solidFill>
                  <a:srgbClr val="FF0000"/>
                </a:solidFill>
                <a:latin typeface="Times New Roman" pitchFamily="18" charset="0"/>
                <a:cs typeface="Times New Roman" pitchFamily="18" charset="0"/>
              </a:rPr>
              <a: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phòng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lớn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khách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tạm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dừng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chờ</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việc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theo.</a:t>
            </a:r>
            <a:endParaRPr lang="en-US" sz="2800" dirty="0">
              <a:solidFill>
                <a:srgbClr val="FF0000"/>
              </a:solidFill>
              <a:latin typeface="Times New Roman" pitchFamily="18" charset="0"/>
              <a:cs typeface="Times New Roman" pitchFamily="18" charset="0"/>
            </a:endParaRPr>
          </a:p>
          <a:p>
            <a:pPr algn="just">
              <a:tabLst>
                <a:tab pos="88900" algn="l"/>
                <a:tab pos="179388" algn="l"/>
              </a:tabLst>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gian</a:t>
            </a:r>
            <a:r>
              <a:rPr lang="en-US" sz="2800" dirty="0">
                <a:solidFill>
                  <a:srgbClr val="FF0000"/>
                </a:solidFill>
                <a:latin typeface="Times New Roman" pitchFamily="18" charset="0"/>
                <a:cs typeface="Times New Roman" pitchFamily="18" charset="0"/>
              </a:rPr>
              <a:t> hang </a:t>
            </a:r>
            <a:r>
              <a:rPr lang="en-US" sz="2800" dirty="0" err="1">
                <a:solidFill>
                  <a:srgbClr val="FF0000"/>
                </a:solidFill>
                <a:latin typeface="Times New Roman" pitchFamily="18" charset="0"/>
                <a:cs typeface="Times New Roman" pitchFamily="18" charset="0"/>
              </a:rPr>
              <a:t>ngoài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hang </a:t>
            </a:r>
            <a:r>
              <a:rPr lang="en-US" sz="2800" dirty="0" err="1">
                <a:solidFill>
                  <a:srgbClr val="FF0000"/>
                </a:solidFill>
                <a:latin typeface="Times New Roman" pitchFamily="18" charset="0"/>
                <a:cs typeface="Times New Roman" pitchFamily="18" charset="0"/>
              </a:rPr>
              <a:t>Én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rộng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đẹp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giống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sảnh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chờ</a:t>
            </a:r>
            <a:r>
              <a:rPr lang="en-US" sz="28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4897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00000">
            <a:off x="-169454" y="3957129"/>
            <a:ext cx="2943380" cy="4296905"/>
          </a:xfrm>
          <a:prstGeom prst="rect">
            <a:avLst/>
          </a:prstGeom>
        </p:spPr>
      </p:pic>
      <p:pic>
        <p:nvPicPr>
          <p:cNvPr id="5" name="图片 1" descr="图片包含 户外, 地面, 人员, 建筑物&#10;&#10;已生成高可信度的说明">
            <a:extLst>
              <a:ext uri="{FF2B5EF4-FFF2-40B4-BE49-F238E27FC236}">
                <a16:creationId xmlns:a16="http://schemas.microsoft.com/office/drawing/2014/main" xmlns="" id="{28798952-3C91-46C5-B930-35772713F0E9}"/>
              </a:ext>
            </a:extLst>
          </p:cNvPr>
          <p:cNvPicPr>
            <a:picLocks noChangeAspect="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t="31667" b="33836"/>
          <a:stretch>
            <a:fillRect/>
          </a:stretch>
        </p:blipFill>
        <p:spPr>
          <a:xfrm rot="5400000" flipV="1">
            <a:off x="9534797" y="4130281"/>
            <a:ext cx="2251880" cy="2480229"/>
          </a:xfrm>
          <a:prstGeom prst="rect">
            <a:avLst/>
          </a:prstGeom>
          <a:effectLst>
            <a:outerShdw blurRad="50800" dist="38100" dir="2700000" algn="tl" rotWithShape="0">
              <a:prstClr val="black">
                <a:alpha val="40000"/>
              </a:prstClr>
            </a:outerShdw>
          </a:effectLst>
        </p:spPr>
      </p:pic>
      <p:pic>
        <p:nvPicPr>
          <p:cNvPr id="6" name="图片 2" descr="图片包含 鲜花, 花瓶, 餐桌, 植物&#10;&#10;已生成极高可信度的说明">
            <a:extLst>
              <a:ext uri="{FF2B5EF4-FFF2-40B4-BE49-F238E27FC236}">
                <a16:creationId xmlns:a16="http://schemas.microsoft.com/office/drawing/2014/main" xmlns="" id="{23825347-6E87-4A1C-9675-00821D8495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18336">
            <a:off x="8308929" y="3622235"/>
            <a:ext cx="1347793" cy="1826383"/>
          </a:xfrm>
          <a:prstGeom prst="rect">
            <a:avLst/>
          </a:prstGeom>
        </p:spPr>
      </p:pic>
      <p:sp>
        <p:nvSpPr>
          <p:cNvPr id="8" name="文本框 18">
            <a:extLst>
              <a:ext uri="{FF2B5EF4-FFF2-40B4-BE49-F238E27FC236}">
                <a16:creationId xmlns:a16="http://schemas.microsoft.com/office/drawing/2014/main" xmlns="" id="{DB746C09-09B5-448F-AA25-65DF768EFA48}"/>
              </a:ext>
            </a:extLst>
          </p:cNvPr>
          <p:cNvSpPr txBox="1"/>
          <p:nvPr/>
        </p:nvSpPr>
        <p:spPr>
          <a:xfrm>
            <a:off x="9593174" y="4338978"/>
            <a:ext cx="2193622" cy="2062103"/>
          </a:xfrm>
          <a:prstGeom prst="rect">
            <a:avLst/>
          </a:prstGeom>
          <a:noFill/>
        </p:spPr>
        <p:txBody>
          <a:bodyPr wrap="square" rtlCol="0">
            <a:spAutoFit/>
          </a:bodyPr>
          <a:lstStyle/>
          <a:p>
            <a:pPr algn="just">
              <a:spcAft>
                <a:spcPts val="800"/>
              </a:spcAft>
            </a:pPr>
            <a:r>
              <a:rPr lang="en-US" sz="3200" b="1" dirty="0" err="1" smtClean="0">
                <a:latin typeface="Times New Roman" panose="02020603050405020304" pitchFamily="18" charset="0"/>
                <a:cs typeface="Times New Roman" panose="02020603050405020304" pitchFamily="18" charset="0"/>
              </a:rPr>
              <a:t>Nhiệm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vụ</a:t>
            </a:r>
            <a:r>
              <a:rPr lang="en-US" sz="3200" b="1" dirty="0" smtClean="0">
                <a:latin typeface="Times New Roman" panose="02020603050405020304" pitchFamily="18" charset="0"/>
                <a:cs typeface="Times New Roman" panose="02020603050405020304" pitchFamily="18" charset="0"/>
              </a:rPr>
              <a:t> 2: </a:t>
            </a:r>
            <a:r>
              <a:rPr lang="en-US" sz="3200" dirty="0" err="1" smtClean="0">
                <a:latin typeface="Times New Roman" panose="02020603050405020304" pitchFamily="18" charset="0"/>
                <a:cs typeface="Times New Roman" panose="02020603050405020304" pitchFamily="18" charset="0"/>
              </a:rPr>
              <a:t>Kết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cùng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ngoặc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kép</a:t>
            </a:r>
            <a:endParaRPr lang="en-US" sz="2800" dirty="0">
              <a:latin typeface="Times New Roman" pitchFamily="18" charset="0"/>
              <a:cs typeface="Calibri" pitchFamily="34" charset="0"/>
            </a:endParaRPr>
          </a:p>
        </p:txBody>
      </p:sp>
      <p:sp>
        <p:nvSpPr>
          <p:cNvPr id="9" name="Rectangle 8"/>
          <p:cNvSpPr>
            <a:spLocks noChangeArrowheads="1"/>
          </p:cNvSpPr>
          <p:nvPr/>
        </p:nvSpPr>
        <p:spPr bwMode="auto">
          <a:xfrm>
            <a:off x="374126" y="212588"/>
            <a:ext cx="11185528" cy="4801314"/>
          </a:xfrm>
          <a:prstGeom prst="rect">
            <a:avLst/>
          </a:prstGeom>
          <a:noFill/>
          <a:ln w="9525">
            <a:noFill/>
            <a:miter lim="800000"/>
            <a:headEnd/>
            <a:tailEnd/>
          </a:ln>
        </p:spPr>
        <p:txBody>
          <a:bodyPr wrap="square">
            <a:spAutoFit/>
          </a:bodyPr>
          <a:lstStyle/>
          <a:p>
            <a:pPr algn="just" fontAlgn="base">
              <a:lnSpc>
                <a:spcPct val="150000"/>
              </a:lnSpc>
              <a:spcBef>
                <a:spcPct val="0"/>
              </a:spcBef>
              <a:spcAft>
                <a:spcPct val="0"/>
              </a:spcAft>
              <a:tabLst>
                <a:tab pos="88900" algn="l"/>
                <a:tab pos="179388" algn="l"/>
              </a:tabLst>
            </a:pPr>
            <a:r>
              <a:rPr lang="en-US" sz="3600" dirty="0" smtClean="0">
                <a:solidFill>
                  <a:srgbClr val="FF0000"/>
                </a:solidFill>
                <a:latin typeface="Times New Roman" panose="02020603050405020304" pitchFamily="18" charset="0"/>
                <a:cs typeface="Times New Roman" pitchFamily="18" charset="0"/>
              </a:rPr>
              <a:t>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dụng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của</a:t>
            </a:r>
            <a:r>
              <a:rPr lang="en-US" sz="3600" dirty="0">
                <a:solidFill>
                  <a:srgbClr val="FF0000"/>
                </a:solidFill>
                <a:latin typeface="Times New Roman" pitchFamily="18" charset="0"/>
                <a:cs typeface="Times New Roman" pitchFamily="18" charset="0"/>
              </a:rPr>
              <a:t>:</a:t>
            </a:r>
          </a:p>
          <a:p>
            <a:pPr algn="just" fontAlgn="base">
              <a:lnSpc>
                <a:spcPct val="150000"/>
              </a:lnSpc>
              <a:spcBef>
                <a:spcPct val="0"/>
              </a:spcBef>
              <a:spcAft>
                <a:spcPct val="0"/>
              </a:spcAft>
              <a:tabLst>
                <a:tab pos="88900" algn="l"/>
                <a:tab pos="179388" algn="l"/>
              </a:tabLst>
            </a:pP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Dấu</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phẩy</a:t>
            </a:r>
            <a:r>
              <a:rPr lang="en-US" sz="2800" b="1" i="1" dirty="0">
                <a:solidFill>
                  <a:srgbClr val="000000"/>
                </a:solidFill>
                <a:latin typeface="Times New Roman" pitchFamily="18" charset="0"/>
                <a:cs typeface="Times New Roman" pitchFamily="18" charset="0"/>
              </a:rPr>
              <a:t>:</a:t>
            </a:r>
          </a:p>
          <a:p>
            <a:pPr algn="just" fontAlgn="base">
              <a:lnSpc>
                <a:spcPct val="150000"/>
              </a:lnSpc>
              <a:spcBef>
                <a:spcPct val="0"/>
              </a:spcBef>
              <a:spcAft>
                <a:spcPct val="0"/>
              </a:spcAft>
              <a:tabLst>
                <a:tab pos="88900" algn="l"/>
                <a:tab pos="179388" algn="l"/>
              </a:tabLst>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phẩy</a:t>
            </a:r>
            <a:r>
              <a:rPr lang="en-US" sz="2800" dirty="0">
                <a:solidFill>
                  <a:srgbClr val="000000"/>
                </a:solidFill>
                <a:latin typeface="Times New Roman" pitchFamily="18" charset="0"/>
                <a:cs typeface="Times New Roman" pitchFamily="18" charset="0"/>
              </a:rPr>
              <a:t> (1):  </a:t>
            </a:r>
            <a:r>
              <a:rPr lang="en-US" sz="2800" dirty="0" err="1">
                <a:solidFill>
                  <a:srgbClr val="000000"/>
                </a:solidFill>
                <a:latin typeface="Times New Roman" pitchFamily="18" charset="0"/>
                <a:cs typeface="Times New Roman" pitchFamily="18" charset="0"/>
              </a:rPr>
              <a:t>Ngăn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thành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phụ</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của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câu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với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bộ</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phận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chính</a:t>
            </a:r>
            <a:r>
              <a:rPr lang="en-US" sz="2800" dirty="0" smtClean="0">
                <a:solidFill>
                  <a:srgbClr val="000000"/>
                </a:solidFill>
                <a:latin typeface="Times New Roman" pitchFamily="18" charset="0"/>
                <a:cs typeface="Times New Roman" pitchFamily="18" charset="0"/>
              </a:rPr>
              <a:t>.</a:t>
            </a:r>
            <a:endParaRPr lang="vi-VN" sz="2800" dirty="0" smtClean="0">
              <a:solidFill>
                <a:srgbClr val="000000"/>
              </a:solidFill>
              <a:latin typeface="Times New Roman" pitchFamily="18" charset="0"/>
              <a:cs typeface="Times New Roman" pitchFamily="18" charset="0"/>
            </a:endParaRPr>
          </a:p>
          <a:p>
            <a:pPr algn="just" fontAlgn="base">
              <a:lnSpc>
                <a:spcPct val="150000"/>
              </a:lnSpc>
              <a:spcBef>
                <a:spcPct val="0"/>
              </a:spcBef>
              <a:spcAft>
                <a:spcPct val="0"/>
              </a:spcAft>
              <a:tabLst>
                <a:tab pos="88900" algn="l"/>
                <a:tab pos="179388" algn="l"/>
              </a:tabLst>
            </a:pPr>
            <a:r>
              <a:rPr lang="en-US" sz="2800" dirty="0" smtClean="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phẩy</a:t>
            </a:r>
            <a:r>
              <a:rPr lang="en-US" sz="2800" dirty="0">
                <a:solidFill>
                  <a:srgbClr val="000000"/>
                </a:solidFill>
                <a:latin typeface="Times New Roman" pitchFamily="18" charset="0"/>
                <a:cs typeface="Times New Roman" pitchFamily="18" charset="0"/>
              </a:rPr>
              <a:t> (2) (3) </a:t>
            </a:r>
            <a:r>
              <a:rPr lang="en-US" sz="2800" dirty="0" err="1">
                <a:solidFill>
                  <a:srgbClr val="000000"/>
                </a:solidFill>
                <a:latin typeface="Times New Roman" pitchFamily="18" charset="0"/>
                <a:cs typeface="Times New Roman" pitchFamily="18" charset="0"/>
              </a:rPr>
              <a:t>Ngăn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ngữ</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cùng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chức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vụ</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trong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câu</a:t>
            </a:r>
            <a:r>
              <a:rPr lang="en-US" sz="2800" dirty="0">
                <a:solidFill>
                  <a:srgbClr val="000000"/>
                </a:solidFill>
                <a:latin typeface="Times New Roman" pitchFamily="18" charset="0"/>
                <a:cs typeface="Times New Roman" pitchFamily="18" charset="0"/>
              </a:rPr>
              <a:t>.</a:t>
            </a:r>
          </a:p>
          <a:p>
            <a:pPr algn="just" fontAlgn="base">
              <a:lnSpc>
                <a:spcPct val="150000"/>
              </a:lnSpc>
              <a:spcBef>
                <a:spcPct val="0"/>
              </a:spcBef>
              <a:spcAft>
                <a:spcPct val="0"/>
              </a:spcAft>
              <a:tabLst>
                <a:tab pos="88900" algn="l"/>
                <a:tab pos="179388" algn="l"/>
              </a:tabLst>
            </a:pP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Dấu</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ngoặc</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kép</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ngữ</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hiểu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theo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đặc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biệt</a:t>
            </a:r>
            <a:r>
              <a:rPr lang="en-US" sz="2800" dirty="0">
                <a:solidFill>
                  <a:srgbClr val="000000"/>
                </a:solidFill>
                <a:latin typeface="Times New Roman" pitchFamily="18" charset="0"/>
                <a:cs typeface="Times New Roman" pitchFamily="18" charset="0"/>
              </a:rPr>
              <a:t>. </a:t>
            </a:r>
          </a:p>
          <a:p>
            <a:pPr algn="just" fontAlgn="base">
              <a:lnSpc>
                <a:spcPct val="150000"/>
              </a:lnSpc>
              <a:spcBef>
                <a:spcPct val="0"/>
              </a:spcBef>
              <a:spcAft>
                <a:spcPct val="0"/>
              </a:spcAft>
              <a:tabLst>
                <a:tab pos="88900" algn="l"/>
                <a:tab pos="179388" algn="l"/>
              </a:tabLst>
            </a:pPr>
            <a:r>
              <a:rPr lang="en-US" sz="2800" b="1" i="1" dirty="0" smtClean="0">
                <a:solidFill>
                  <a:srgbClr val="000000"/>
                </a:solidFill>
                <a:latin typeface="Times New Roman" pitchFamily="18" charset="0"/>
                <a:cs typeface="Times New Roman" pitchFamily="18" charset="0"/>
              </a:rPr>
              <a:t>- </a:t>
            </a:r>
            <a:r>
              <a:rPr lang="en-US" sz="2800" b="1" i="1" dirty="0" err="1" smtClean="0">
                <a:solidFill>
                  <a:srgbClr val="000000"/>
                </a:solidFill>
                <a:latin typeface="Times New Roman" pitchFamily="18" charset="0"/>
                <a:cs typeface="Times New Roman" pitchFamily="18" charset="0"/>
              </a:rPr>
              <a:t>Dấu</a:t>
            </a:r>
            <a:r>
              <a:rPr lang="en-US" sz="2800" b="1" i="1" dirty="0" smtClean="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gạch</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ngang</a:t>
            </a:r>
            <a:r>
              <a:rPr lang="en-US" sz="2800" b="1" i="1"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thành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phụ</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chú</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cho</a:t>
            </a:r>
            <a:r>
              <a:rPr lang="en-US" sz="2800" dirty="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thành</a:t>
            </a:r>
            <a:endParaRPr lang="en-US" sz="2800" dirty="0" smtClean="0">
              <a:solidFill>
                <a:srgbClr val="000000"/>
              </a:solidFill>
              <a:latin typeface="Times New Roman" pitchFamily="18" charset="0"/>
              <a:cs typeface="Times New Roman" pitchFamily="18" charset="0"/>
            </a:endParaRPr>
          </a:p>
          <a:p>
            <a:pPr algn="just" fontAlgn="base">
              <a:lnSpc>
                <a:spcPct val="150000"/>
              </a:lnSpc>
              <a:spcBef>
                <a:spcPct val="0"/>
              </a:spcBef>
              <a:spcAft>
                <a:spcPct val="0"/>
              </a:spcAft>
              <a:tabLst>
                <a:tab pos="88900" algn="l"/>
                <a:tab pos="179388" algn="l"/>
              </a:tabLst>
            </a:pPr>
            <a:r>
              <a:rPr lang="en-US" sz="2800" dirty="0" smtClean="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đứng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trước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bàn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chân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mỏng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ngón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dẹt</a:t>
            </a:r>
            <a:r>
              <a:rPr lang="en-US" sz="2800" dirty="0">
                <a:solidFill>
                  <a:srgbClr val="00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00559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1000"/>
                                        <p:tgtEl>
                                          <p:spTgt spid="9">
                                            <p:txEl>
                                              <p:pRg st="1" end="1"/>
                                            </p:txEl>
                                          </p:spTgt>
                                        </p:tgtEl>
                                      </p:cBhvr>
                                    </p:animEffect>
                                    <p:anim calcmode="lin" valueType="num">
                                      <p:cBhvr>
                                        <p:cTn id="2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1000"/>
                                        <p:tgtEl>
                                          <p:spTgt spid="9">
                                            <p:txEl>
                                              <p:pRg st="2" end="2"/>
                                            </p:txEl>
                                          </p:spTgt>
                                        </p:tgtEl>
                                      </p:cBhvr>
                                    </p:animEffect>
                                    <p:anim calcmode="lin" valueType="num">
                                      <p:cBhvr>
                                        <p:cTn id="3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fade">
                                      <p:cBhvr>
                                        <p:cTn id="40" dur="1000"/>
                                        <p:tgtEl>
                                          <p:spTgt spid="9">
                                            <p:txEl>
                                              <p:pRg st="3" end="3"/>
                                            </p:txEl>
                                          </p:spTgt>
                                        </p:tgtEl>
                                      </p:cBhvr>
                                    </p:animEffect>
                                    <p:anim calcmode="lin" valueType="num">
                                      <p:cBhvr>
                                        <p:cTn id="41"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Effect transition="in" filter="fade">
                                      <p:cBhvr>
                                        <p:cTn id="47" dur="1000"/>
                                        <p:tgtEl>
                                          <p:spTgt spid="9">
                                            <p:txEl>
                                              <p:pRg st="4" end="4"/>
                                            </p:txEl>
                                          </p:spTgt>
                                        </p:tgtEl>
                                      </p:cBhvr>
                                    </p:animEffect>
                                    <p:anim calcmode="lin" valueType="num">
                                      <p:cBhvr>
                                        <p:cTn id="4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9">
                                            <p:txEl>
                                              <p:pRg st="5" end="5"/>
                                            </p:txEl>
                                          </p:spTgt>
                                        </p:tgtEl>
                                        <p:attrNameLst>
                                          <p:attrName>style.visibility</p:attrName>
                                        </p:attrNameLst>
                                      </p:cBhvr>
                                      <p:to>
                                        <p:strVal val="visible"/>
                                      </p:to>
                                    </p:set>
                                    <p:animEffect transition="in" filter="fade">
                                      <p:cBhvr>
                                        <p:cTn id="54" dur="1000"/>
                                        <p:tgtEl>
                                          <p:spTgt spid="9">
                                            <p:txEl>
                                              <p:pRg st="5" end="5"/>
                                            </p:txEl>
                                          </p:spTgt>
                                        </p:tgtEl>
                                      </p:cBhvr>
                                    </p:animEffect>
                                    <p:anim calcmode="lin" valueType="num">
                                      <p:cBhvr>
                                        <p:cTn id="5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9">
                                            <p:txEl>
                                              <p:pRg st="6" end="6"/>
                                            </p:txEl>
                                          </p:spTgt>
                                        </p:tgtEl>
                                        <p:attrNameLst>
                                          <p:attrName>style.visibility</p:attrName>
                                        </p:attrNameLst>
                                      </p:cBhvr>
                                      <p:to>
                                        <p:strVal val="visible"/>
                                      </p:to>
                                    </p:set>
                                    <p:animEffect transition="in" filter="fade">
                                      <p:cBhvr>
                                        <p:cTn id="61" dur="1000"/>
                                        <p:tgtEl>
                                          <p:spTgt spid="9">
                                            <p:txEl>
                                              <p:pRg st="6" end="6"/>
                                            </p:txEl>
                                          </p:spTgt>
                                        </p:tgtEl>
                                      </p:cBhvr>
                                    </p:animEffect>
                                    <p:anim calcmode="lin" valueType="num">
                                      <p:cBhvr>
                                        <p:cTn id="62"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311644" flipH="1">
            <a:off x="-2201414" y="-144135"/>
            <a:ext cx="4895194" cy="7146269"/>
          </a:xfrm>
          <a:prstGeom prst="rect">
            <a:avLst/>
          </a:prstGeom>
        </p:spPr>
      </p:pic>
      <p:pic>
        <p:nvPicPr>
          <p:cNvPr id="10"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V="1">
            <a:off x="10447694" y="4002305"/>
            <a:ext cx="3602026" cy="4339791"/>
          </a:xfrm>
          <a:prstGeom prst="rect">
            <a:avLst/>
          </a:prstGeom>
        </p:spPr>
      </p:pic>
      <p:pic>
        <p:nvPicPr>
          <p:cNvPr id="8" name="图片 1" descr="图片包含 户外, 地面, 人员, 建筑物&#10;&#10;已生成高可信度的说明">
            <a:extLst>
              <a:ext uri="{FF2B5EF4-FFF2-40B4-BE49-F238E27FC236}">
                <a16:creationId xmlns:a16="http://schemas.microsoft.com/office/drawing/2014/main" xmlns="" id="{28798952-3C91-46C5-B930-35772713F0E9}"/>
              </a:ext>
            </a:extLst>
          </p:cNvPr>
          <p:cNvPicPr>
            <a:picLocks noChangeAspect="1"/>
          </p:cNvPicPr>
          <p:nvPr/>
        </p:nvPicPr>
        <p:blipFill rotWithShape="1">
          <a:blip r:embed="rId13">
            <a:duotone>
              <a:schemeClr val="accent3">
                <a:shade val="45000"/>
                <a:satMod val="135000"/>
              </a:schemeClr>
              <a:prstClr val="white"/>
            </a:duotone>
            <a:extLst>
              <a:ext uri="{28A0092B-C50C-407E-A947-70E740481C1C}">
                <a14:useLocalDpi xmlns:a14="http://schemas.microsoft.com/office/drawing/2010/main" val="0"/>
              </a:ext>
            </a:extLst>
          </a:blip>
          <a:srcRect t="31667" b="33836"/>
          <a:stretch>
            <a:fillRect/>
          </a:stretch>
        </p:blipFill>
        <p:spPr>
          <a:xfrm rot="5400000" flipV="1">
            <a:off x="9534797" y="4130281"/>
            <a:ext cx="2251880" cy="2480229"/>
          </a:xfrm>
          <a:prstGeom prst="rect">
            <a:avLst/>
          </a:prstGeom>
          <a:effectLst>
            <a:outerShdw blurRad="50800" dist="38100" dir="2700000" algn="tl" rotWithShape="0">
              <a:prstClr val="black">
                <a:alpha val="40000"/>
              </a:prstClr>
            </a:outerShdw>
          </a:effectLst>
        </p:spPr>
      </p:pic>
      <p:pic>
        <p:nvPicPr>
          <p:cNvPr id="9" name="图片 2" descr="图片包含 鲜花, 花瓶, 餐桌, 植物&#10;&#10;已生成极高可信度的说明">
            <a:extLst>
              <a:ext uri="{FF2B5EF4-FFF2-40B4-BE49-F238E27FC236}">
                <a16:creationId xmlns:a16="http://schemas.microsoft.com/office/drawing/2014/main" xmlns="" id="{23825347-6E87-4A1C-9675-00821D8495A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818336">
            <a:off x="8308929" y="3622235"/>
            <a:ext cx="1347793" cy="1826383"/>
          </a:xfrm>
          <a:prstGeom prst="rect">
            <a:avLst/>
          </a:prstGeom>
        </p:spPr>
      </p:pic>
      <p:sp>
        <p:nvSpPr>
          <p:cNvPr id="11" name="文本框 18">
            <a:extLst>
              <a:ext uri="{FF2B5EF4-FFF2-40B4-BE49-F238E27FC236}">
                <a16:creationId xmlns:a16="http://schemas.microsoft.com/office/drawing/2014/main" xmlns="" id="{DB746C09-09B5-448F-AA25-65DF768EFA48}"/>
              </a:ext>
            </a:extLst>
          </p:cNvPr>
          <p:cNvSpPr txBox="1"/>
          <p:nvPr/>
        </p:nvSpPr>
        <p:spPr>
          <a:xfrm>
            <a:off x="9593174" y="4338978"/>
            <a:ext cx="2193622" cy="2062103"/>
          </a:xfrm>
          <a:prstGeom prst="rect">
            <a:avLst/>
          </a:prstGeom>
          <a:noFill/>
        </p:spPr>
        <p:txBody>
          <a:bodyPr wrap="square" rtlCol="0">
            <a:spAutoFit/>
          </a:bodyPr>
          <a:lstStyle/>
          <a:p>
            <a:pPr algn="just">
              <a:spcAft>
                <a:spcPts val="800"/>
              </a:spcAft>
            </a:pPr>
            <a:r>
              <a:rPr lang="en-US" sz="3200" b="1" dirty="0" err="1" smtClean="0">
                <a:latin typeface="Times New Roman" panose="02020603050405020304" pitchFamily="18" charset="0"/>
                <a:cs typeface="Times New Roman" panose="02020603050405020304" pitchFamily="18" charset="0"/>
              </a:rPr>
              <a:t>Nhiệm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vụ</a:t>
            </a:r>
            <a:r>
              <a:rPr lang="en-US" sz="3200" b="1" dirty="0" smtClean="0">
                <a:latin typeface="Times New Roman" panose="02020603050405020304" pitchFamily="18" charset="0"/>
                <a:cs typeface="Times New Roman" panose="02020603050405020304" pitchFamily="18" charset="0"/>
              </a:rPr>
              <a:t> 2: </a:t>
            </a:r>
            <a:r>
              <a:rPr lang="en-US" sz="3200" dirty="0" err="1" smtClean="0">
                <a:latin typeface="Times New Roman" panose="02020603050405020304" pitchFamily="18" charset="0"/>
                <a:cs typeface="Times New Roman" panose="02020603050405020304" pitchFamily="18" charset="0"/>
              </a:rPr>
              <a:t>Kết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cùng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ngoặc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kép</a:t>
            </a:r>
            <a:endParaRPr lang="en-US" sz="2800" dirty="0">
              <a:latin typeface="Times New Roman" pitchFamily="18" charset="0"/>
              <a:cs typeface="Calibri" pitchFamily="34" charset="0"/>
            </a:endParaRPr>
          </a:p>
        </p:txBody>
      </p:sp>
      <p:sp>
        <p:nvSpPr>
          <p:cNvPr id="12" name="Rectangle 11"/>
          <p:cNvSpPr>
            <a:spLocks noChangeArrowheads="1"/>
          </p:cNvSpPr>
          <p:nvPr/>
        </p:nvSpPr>
        <p:spPr bwMode="auto">
          <a:xfrm>
            <a:off x="787791" y="152135"/>
            <a:ext cx="11113057" cy="2800767"/>
          </a:xfrm>
          <a:prstGeom prst="rect">
            <a:avLst/>
          </a:prstGeom>
          <a:noFill/>
          <a:ln w="9525">
            <a:noFill/>
            <a:miter lim="800000"/>
            <a:headEnd/>
            <a:tailEnd/>
          </a:ln>
        </p:spPr>
        <p:txBody>
          <a:bodyPr wrap="square">
            <a:spAutoFit/>
          </a:bodyPr>
          <a:lstStyle/>
          <a:p>
            <a:pPr algn="just" fontAlgn="base">
              <a:spcBef>
                <a:spcPct val="0"/>
              </a:spcBef>
              <a:spcAft>
                <a:spcPct val="0"/>
              </a:spcAft>
              <a:tabLst>
                <a:tab pos="88900" algn="l"/>
                <a:tab pos="179388" algn="l"/>
              </a:tabLst>
            </a:pPr>
            <a:r>
              <a:rPr lang="vi-VN" sz="3600" dirty="0">
                <a:solidFill>
                  <a:srgbClr val="FF0000"/>
                </a:solidFill>
                <a:latin typeface="Times New Roman" panose="02020603050405020304" pitchFamily="18" charset="0"/>
                <a:cs typeface="Times New Roman" pitchFamily="18" charset="0"/>
              </a:rPr>
              <a:t>b</a:t>
            </a:r>
            <a:r>
              <a:rPr lang="en-US" sz="3600" dirty="0" smtClean="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dụng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của</a:t>
            </a:r>
            <a:r>
              <a:rPr lang="en-US" sz="3600" dirty="0">
                <a:solidFill>
                  <a:srgbClr val="FF0000"/>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Dấu</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phẩy</a:t>
            </a:r>
            <a:r>
              <a:rPr lang="en-US" sz="2800" b="1" i="1" dirty="0">
                <a:solidFill>
                  <a:prstClr val="black"/>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phẩy</a:t>
            </a:r>
            <a:r>
              <a:rPr lang="en-US" sz="2800" dirty="0">
                <a:solidFill>
                  <a:prstClr val="black"/>
                </a:solidFill>
                <a:latin typeface="Times New Roman" pitchFamily="18" charset="0"/>
                <a:cs typeface="Times New Roman" pitchFamily="18" charset="0"/>
              </a:rPr>
              <a:t> (1)(3): </a:t>
            </a:r>
            <a:r>
              <a:rPr lang="en-US" sz="2800" dirty="0" err="1">
                <a:solidFill>
                  <a:prstClr val="black"/>
                </a:solidFill>
                <a:latin typeface="Times New Roman" pitchFamily="18" charset="0"/>
                <a:cs typeface="Times New Roman" pitchFamily="18" charset="0"/>
              </a:rPr>
              <a:t>ngăn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thành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phần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chú</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thích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với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thành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phần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chính</a:t>
            </a:r>
            <a:r>
              <a:rPr lang="en-US" sz="2800" dirty="0">
                <a:solidFill>
                  <a:prstClr val="black"/>
                </a:solidFill>
                <a:latin typeface="Times New Roman" pitchFamily="18" charset="0"/>
                <a:cs typeface="Times New Roman" pitchFamily="18" charset="0"/>
              </a:rPr>
              <a:t> (ở </a:t>
            </a:r>
            <a:r>
              <a:rPr lang="en-US" sz="2800" dirty="0" err="1">
                <a:solidFill>
                  <a:prstClr val="black"/>
                </a:solidFill>
                <a:latin typeface="Times New Roman" pitchFamily="18" charset="0"/>
                <a:cs typeface="Times New Roman" pitchFamily="18" charset="0"/>
              </a:rPr>
              <a:t>đây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chủ</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vị</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câu</a:t>
            </a:r>
            <a:r>
              <a:rPr lang="en-US" sz="2800" dirty="0">
                <a:solidFill>
                  <a:prstClr val="black"/>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phẩy</a:t>
            </a:r>
            <a:r>
              <a:rPr lang="en-US" sz="2800" dirty="0">
                <a:solidFill>
                  <a:prstClr val="black"/>
                </a:solidFill>
                <a:latin typeface="Times New Roman" pitchFamily="18" charset="0"/>
                <a:cs typeface="Times New Roman" pitchFamily="18" charset="0"/>
              </a:rPr>
              <a:t> (2): </a:t>
            </a:r>
            <a:r>
              <a:rPr lang="en-US" sz="2800" dirty="0" err="1">
                <a:solidFill>
                  <a:prstClr val="black"/>
                </a:solidFill>
                <a:latin typeface="Times New Roman" pitchFamily="18" charset="0"/>
                <a:cs typeface="Times New Roman" pitchFamily="18" charset="0"/>
              </a:rPr>
              <a:t>ngăn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thành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phần</a:t>
            </a:r>
            <a:r>
              <a:rPr lang="en-US" sz="2800" dirty="0">
                <a:solidFill>
                  <a:prstClr val="black"/>
                </a:solidFill>
                <a:latin typeface="Times New Roman" pitchFamily="18" charset="0"/>
                <a:cs typeface="Times New Roman" pitchFamily="18" charset="0"/>
              </a:rPr>
              <a:t> 2 </a:t>
            </a:r>
            <a:r>
              <a:rPr lang="en-US" sz="2800" dirty="0" err="1">
                <a:solidFill>
                  <a:prstClr val="black"/>
                </a:solidFill>
                <a:latin typeface="Times New Roman" pitchFamily="18" charset="0"/>
                <a:cs typeface="Times New Roman" pitchFamily="18" charset="0"/>
              </a:rPr>
              <a:t>chú</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thích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câu</a:t>
            </a:r>
            <a:r>
              <a:rPr lang="en-US" sz="2800" dirty="0">
                <a:solidFill>
                  <a:prstClr val="black"/>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phẩy</a:t>
            </a:r>
            <a:r>
              <a:rPr lang="en-US" sz="2800" dirty="0">
                <a:solidFill>
                  <a:prstClr val="black"/>
                </a:solidFill>
                <a:latin typeface="Times New Roman" pitchFamily="18" charset="0"/>
                <a:cs typeface="Times New Roman" pitchFamily="18" charset="0"/>
              </a:rPr>
              <a:t> (4) (5): </a:t>
            </a:r>
            <a:r>
              <a:rPr lang="en-US" sz="2800" dirty="0" err="1">
                <a:solidFill>
                  <a:prstClr val="black"/>
                </a:solidFill>
                <a:latin typeface="Times New Roman" pitchFamily="18" charset="0"/>
                <a:cs typeface="Times New Roman" pitchFamily="18" charset="0"/>
              </a:rPr>
              <a:t>Ngăn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cùng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vụ</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câu</a:t>
            </a:r>
            <a:r>
              <a:rPr lang="en-US" sz="2800" dirty="0" smtClean="0">
                <a:solidFill>
                  <a:prstClr val="black"/>
                </a:solidFill>
                <a:latin typeface="Times New Roman" pitchFamily="18" charset="0"/>
                <a:cs typeface="Times New Roman" pitchFamily="18" charset="0"/>
              </a:rPr>
              <a:t>.</a:t>
            </a:r>
            <a:endParaRPr lang="en-US" sz="2800" dirty="0">
              <a:solidFill>
                <a:prstClr val="black"/>
              </a:solidFill>
              <a:latin typeface="Times New Roman" pitchFamily="18" charset="0"/>
              <a:cs typeface="Times New Roman" pitchFamily="18" charset="0"/>
            </a:endParaRPr>
          </a:p>
        </p:txBody>
      </p:sp>
      <p:sp>
        <p:nvSpPr>
          <p:cNvPr id="13" name="Rectangle 12"/>
          <p:cNvSpPr>
            <a:spLocks noChangeArrowheads="1"/>
          </p:cNvSpPr>
          <p:nvPr/>
        </p:nvSpPr>
        <p:spPr bwMode="auto">
          <a:xfrm>
            <a:off x="787792" y="3335782"/>
            <a:ext cx="7332628" cy="2677656"/>
          </a:xfrm>
          <a:prstGeom prst="rect">
            <a:avLst/>
          </a:prstGeom>
          <a:noFill/>
          <a:ln w="9525">
            <a:noFill/>
            <a:miter lim="800000"/>
            <a:headEnd/>
            <a:tailEnd/>
          </a:ln>
        </p:spPr>
        <p:txBody>
          <a:bodyPr wrap="square">
            <a:spAutoFit/>
          </a:bodyPr>
          <a:lstStyle/>
          <a:p>
            <a:pPr algn="just" fontAlgn="base">
              <a:spcBef>
                <a:spcPct val="0"/>
              </a:spcBef>
              <a:spcAft>
                <a:spcPct val="0"/>
              </a:spcAft>
              <a:tabLst>
                <a:tab pos="88900" algn="l"/>
                <a:tab pos="179388" algn="l"/>
              </a:tabLst>
            </a:pPr>
            <a:r>
              <a:rPr lang="en-US" sz="2800" b="1" i="1" dirty="0" smtClean="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Dấu</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ngoặc</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kép</a:t>
            </a:r>
            <a:r>
              <a:rPr lang="en-US" sz="2800" b="1" i="1" dirty="0">
                <a:solidFill>
                  <a:prstClr val="black"/>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được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để</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ngoặc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kép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ngoặc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kép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đánh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hiểu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nghĩa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biệt</a:t>
            </a:r>
            <a:r>
              <a:rPr lang="en-US" sz="2800" dirty="0">
                <a:solidFill>
                  <a:prstClr val="black"/>
                </a:solidFill>
                <a:latin typeface="Times New Roman" pitchFamily="18" charset="0"/>
                <a:cs typeface="Times New Roman" pitchFamily="18" charset="0"/>
              </a:rPr>
              <a:t>.</a:t>
            </a:r>
          </a:p>
          <a:p>
            <a:pPr fontAlgn="base">
              <a:spcBef>
                <a:spcPct val="0"/>
              </a:spcBef>
              <a:spcAft>
                <a:spcPct val="0"/>
              </a:spcAft>
              <a:buClr>
                <a:srgbClr val="000000"/>
              </a:buClr>
              <a:buFont typeface="Times New Roman" pitchFamily="18" charset="0"/>
              <a:buChar char="-"/>
              <a:tabLst>
                <a:tab pos="88900" algn="l"/>
                <a:tab pos="179388" algn="l"/>
              </a:tabLst>
            </a:pPr>
            <a:r>
              <a:rPr lang="en-US" sz="2800" b="1" i="1" dirty="0">
                <a:solidFill>
                  <a:prstClr val="black"/>
                </a:solidFill>
                <a:latin typeface="Times New Roman" pitchFamily="18" charset="0"/>
                <a:cs typeface="Calibri" pitchFamily="34" charset="0"/>
              </a:rPr>
              <a:t> </a:t>
            </a:r>
            <a:r>
              <a:rPr lang="en-US" sz="2800" b="1" i="1" dirty="0" err="1">
                <a:solidFill>
                  <a:prstClr val="black"/>
                </a:solidFill>
                <a:latin typeface="Times New Roman" pitchFamily="18" charset="0"/>
                <a:cs typeface="Calibri" pitchFamily="34" charset="0"/>
              </a:rPr>
              <a:t>Dấu</a:t>
            </a:r>
            <a:r>
              <a:rPr lang="en-US" sz="2800" b="1" i="1" dirty="0">
                <a:solidFill>
                  <a:prstClr val="black"/>
                </a:solidFill>
                <a:latin typeface="Times New Roman" pitchFamily="18" charset="0"/>
                <a:cs typeface="Calibri" pitchFamily="34" charset="0"/>
              </a:rPr>
              <a:t> </a:t>
            </a:r>
            <a:r>
              <a:rPr lang="en-US" sz="2800" b="1" i="1" dirty="0" err="1">
                <a:solidFill>
                  <a:prstClr val="black"/>
                </a:solidFill>
                <a:latin typeface="Times New Roman" pitchFamily="18" charset="0"/>
                <a:cs typeface="Calibri" pitchFamily="34" charset="0"/>
              </a:rPr>
              <a:t>gạch</a:t>
            </a:r>
            <a:r>
              <a:rPr lang="en-US" sz="2800" b="1" i="1" dirty="0">
                <a:solidFill>
                  <a:prstClr val="black"/>
                </a:solidFill>
                <a:latin typeface="Times New Roman" pitchFamily="18" charset="0"/>
                <a:cs typeface="Calibri" pitchFamily="34" charset="0"/>
              </a:rPr>
              <a:t> </a:t>
            </a:r>
            <a:r>
              <a:rPr lang="en-US" sz="2800" b="1" i="1" dirty="0" err="1">
                <a:solidFill>
                  <a:prstClr val="black"/>
                </a:solidFill>
                <a:latin typeface="Times New Roman" pitchFamily="18" charset="0"/>
                <a:cs typeface="Calibri" pitchFamily="34" charset="0"/>
              </a:rPr>
              <a:t>ngang</a:t>
            </a:r>
            <a:r>
              <a:rPr lang="en-US" sz="2800" b="1" i="1" dirty="0">
                <a:solidFill>
                  <a:prstClr val="black"/>
                </a:solidFill>
                <a:latin typeface="Times New Roman" pitchFamily="18" charset="0"/>
                <a:cs typeface="Calibri" pitchFamily="34" charset="0"/>
              </a:rPr>
              <a:t>: </a:t>
            </a:r>
            <a:r>
              <a:rPr lang="en-US" sz="2800" dirty="0">
                <a:solidFill>
                  <a:prstClr val="black"/>
                </a:solidFill>
                <a:latin typeface="Times New Roman" pitchFamily="18" charset="0"/>
                <a:cs typeface="Calibri" pitchFamily="34" charset="0"/>
              </a:rPr>
              <a:t>“</a:t>
            </a:r>
            <a:r>
              <a:rPr lang="en-US" sz="2800" dirty="0" err="1">
                <a:solidFill>
                  <a:prstClr val="black"/>
                </a:solidFill>
                <a:latin typeface="Times New Roman" pitchFamily="18" charset="0"/>
                <a:cs typeface="Calibri" pitchFamily="34" charset="0"/>
              </a:rPr>
              <a:t>xen-ti-mét</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phiên</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âm</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từ</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tiếng</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nước</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ngoài</a:t>
            </a:r>
            <a:r>
              <a:rPr lang="en-US" sz="2800" dirty="0">
                <a:solidFill>
                  <a:prstClr val="black"/>
                </a:solidFill>
                <a:latin typeface="Times New Roman" pitchFamily="18" charset="0"/>
                <a:cs typeface="Calibri" pitchFamily="34" charset="0"/>
              </a:rPr>
              <a:t>. </a:t>
            </a:r>
          </a:p>
        </p:txBody>
      </p:sp>
    </p:spTree>
    <p:extLst>
      <p:ext uri="{BB962C8B-B14F-4D97-AF65-F5344CB8AC3E}">
        <p14:creationId xmlns:p14="http://schemas.microsoft.com/office/powerpoint/2010/main" val="334851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barn(inVertical)">
                                      <p:cBhvr>
                                        <p:cTn id="14" dur="500"/>
                                        <p:tgtEl>
                                          <p:spTgt spid="1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circle(in)">
                                      <p:cBhvr>
                                        <p:cTn id="19" dur="2000"/>
                                        <p:tgtEl>
                                          <p:spTgt spid="1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wipe(down)">
                                      <p:cBhvr>
                                        <p:cTn id="24" dur="500"/>
                                        <p:tgtEl>
                                          <p:spTgt spid="1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barn(inVertical)">
                                      <p:cBhvr>
                                        <p:cTn id="29" dur="500"/>
                                        <p:tgtEl>
                                          <p:spTgt spid="1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wipe(down)">
                                      <p:cBhvr>
                                        <p:cTn id="34" dur="500"/>
                                        <p:tgtEl>
                                          <p:spTgt spid="1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3">
                                            <p:txEl>
                                              <p:pRg st="1" end="1"/>
                                            </p:txEl>
                                          </p:spTgt>
                                        </p:tgtEl>
                                        <p:attrNameLst>
                                          <p:attrName>style.visibility</p:attrName>
                                        </p:attrNameLst>
                                      </p:cBhvr>
                                      <p:to>
                                        <p:strVal val="visible"/>
                                      </p:to>
                                    </p:set>
                                    <p:animEffect transition="in" filter="wipe(down)">
                                      <p:cBhvr>
                                        <p:cTn id="39" dur="500"/>
                                        <p:tgtEl>
                                          <p:spTgt spid="1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xEl>
                                              <p:pRg st="2" end="2"/>
                                            </p:txEl>
                                          </p:spTgt>
                                        </p:tgtEl>
                                        <p:attrNameLst>
                                          <p:attrName>style.visibility</p:attrName>
                                        </p:attrNameLst>
                                      </p:cBhvr>
                                      <p:to>
                                        <p:strVal val="visible"/>
                                      </p:to>
                                    </p:set>
                                    <p:animEffect transition="in" filter="barn(inVertical)">
                                      <p:cBhvr>
                                        <p:cTn id="44"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9398000" y="-1193800"/>
            <a:ext cx="4215430" cy="3825503"/>
          </a:xfrm>
          <a:prstGeom prst="rect">
            <a:avLst/>
          </a:prstGeom>
        </p:spPr>
      </p:pic>
      <p:pic>
        <p:nvPicPr>
          <p:cNvPr id="16" name="图片 1" descr="图片包含 户外, 地面, 人员, 建筑物&#10;&#10;已生成高可信度的说明">
            <a:extLst>
              <a:ext uri="{FF2B5EF4-FFF2-40B4-BE49-F238E27FC236}">
                <a16:creationId xmlns:a16="http://schemas.microsoft.com/office/drawing/2014/main" xmlns="" id="{28798952-3C91-46C5-B930-35772713F0E9}"/>
              </a:ext>
            </a:extLst>
          </p:cNvPr>
          <p:cNvPicPr>
            <a:picLocks noChangeAspect="1"/>
          </p:cNvPicPr>
          <p:nvPr/>
        </p:nvPicPr>
        <p:blipFill rotWithShape="1">
          <a:blip r:embed="rId13">
            <a:extLst>
              <a:ext uri="{28A0092B-C50C-407E-A947-70E740481C1C}">
                <a14:useLocalDpi xmlns:a14="http://schemas.microsoft.com/office/drawing/2010/main" val="0"/>
              </a:ext>
            </a:extLst>
          </a:blip>
          <a:srcRect t="31667" b="33836"/>
          <a:stretch>
            <a:fillRect/>
          </a:stretch>
        </p:blipFill>
        <p:spPr>
          <a:xfrm rot="5400000" flipV="1">
            <a:off x="1284413" y="636453"/>
            <a:ext cx="2251880" cy="2480229"/>
          </a:xfrm>
          <a:prstGeom prst="rect">
            <a:avLst/>
          </a:prstGeom>
          <a:effectLst>
            <a:outerShdw blurRad="50800" dist="38100" dir="2700000" algn="tl" rotWithShape="0">
              <a:prstClr val="black">
                <a:alpha val="40000"/>
              </a:prstClr>
            </a:outerShdw>
          </a:effectLst>
        </p:spPr>
      </p:pic>
      <p:pic>
        <p:nvPicPr>
          <p:cNvPr id="17" name="图片 2" descr="图片包含 鲜花, 花瓶, 餐桌, 植物&#10;&#10;已生成极高可信度的说明">
            <a:extLst>
              <a:ext uri="{FF2B5EF4-FFF2-40B4-BE49-F238E27FC236}">
                <a16:creationId xmlns:a16="http://schemas.microsoft.com/office/drawing/2014/main" xmlns="" id="{23825347-6E87-4A1C-9675-00821D8495A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818336">
            <a:off x="58545" y="128407"/>
            <a:ext cx="1347793" cy="1826383"/>
          </a:xfrm>
          <a:prstGeom prst="rect">
            <a:avLst/>
          </a:prstGeom>
        </p:spPr>
      </p:pic>
      <p:sp>
        <p:nvSpPr>
          <p:cNvPr id="18" name="文本框 18">
            <a:extLst>
              <a:ext uri="{FF2B5EF4-FFF2-40B4-BE49-F238E27FC236}">
                <a16:creationId xmlns:a16="http://schemas.microsoft.com/office/drawing/2014/main" xmlns="" id="{DB746C09-09B5-448F-AA25-65DF768EFA48}"/>
              </a:ext>
            </a:extLst>
          </p:cNvPr>
          <p:cNvSpPr txBox="1"/>
          <p:nvPr/>
        </p:nvSpPr>
        <p:spPr>
          <a:xfrm>
            <a:off x="1313542" y="807132"/>
            <a:ext cx="2193622" cy="2062103"/>
          </a:xfrm>
          <a:prstGeom prst="rect">
            <a:avLst/>
          </a:prstGeom>
          <a:noFill/>
        </p:spPr>
        <p:txBody>
          <a:bodyPr wrap="square" rtlCol="0">
            <a:spAutoFit/>
          </a:bodyPr>
          <a:lstStyle/>
          <a:p>
            <a:pPr algn="just">
              <a:spcAft>
                <a:spcPts val="800"/>
              </a:spcAft>
            </a:pPr>
            <a:r>
              <a:rPr lang="en-US" sz="3200" b="1" dirty="0" err="1" smtClean="0">
                <a:solidFill>
                  <a:schemeClr val="bg1"/>
                </a:solidFill>
                <a:latin typeface="Times New Roman" panose="02020603050405020304" pitchFamily="18" charset="0"/>
                <a:cs typeface="Times New Roman" panose="02020603050405020304" pitchFamily="18" charset="0"/>
              </a:rPr>
              <a:t>Nhiệm</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vụ</a:t>
            </a:r>
            <a:r>
              <a:rPr lang="en-US" sz="3200" b="1" dirty="0" smtClean="0">
                <a:solidFill>
                  <a:schemeClr val="bg1"/>
                </a:solidFill>
                <a:latin typeface="Times New Roman" panose="02020603050405020304" pitchFamily="18" charset="0"/>
                <a:cs typeface="Times New Roman" panose="02020603050405020304" pitchFamily="18" charset="0"/>
              </a:rPr>
              <a:t> 3: </a:t>
            </a:r>
            <a:r>
              <a:rPr lang="en-US" sz="3200" dirty="0" err="1" smtClean="0">
                <a:solidFill>
                  <a:schemeClr val="bg1"/>
                </a:solidFill>
                <a:latin typeface="Times New Roman" panose="02020603050405020304" pitchFamily="18" charset="0"/>
                <a:cs typeface="Times New Roman" panose="02020603050405020304" pitchFamily="18" charset="0"/>
              </a:rPr>
              <a:t>Truy</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tìm</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dấu</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ngoặc</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kép</a:t>
            </a:r>
            <a:endParaRPr lang="en-US" sz="2800" dirty="0">
              <a:solidFill>
                <a:schemeClr val="bg1"/>
              </a:solidFill>
              <a:latin typeface="Times New Roman" pitchFamily="18" charset="0"/>
              <a:cs typeface="Calibri" pitchFamily="34" charset="0"/>
            </a:endParaRPr>
          </a:p>
        </p:txBody>
      </p:sp>
      <p:sp>
        <p:nvSpPr>
          <p:cNvPr id="19" name="Rectangle 18"/>
          <p:cNvSpPr/>
          <p:nvPr/>
        </p:nvSpPr>
        <p:spPr>
          <a:xfrm>
            <a:off x="3954902" y="915367"/>
            <a:ext cx="7876027" cy="1953868"/>
          </a:xfrm>
          <a:prstGeom prst="rect">
            <a:avLst/>
          </a:prstGeom>
          <a:solidFill>
            <a:schemeClr val="bg1"/>
          </a:solidFill>
        </p:spPr>
        <p:txBody>
          <a:bodyPr wrap="square">
            <a:spAutoFit/>
          </a:bodyPr>
          <a:lstStyle/>
          <a:p>
            <a:pPr algn="just">
              <a:lnSpc>
                <a:spcPct val="150000"/>
              </a:lnSpc>
              <a:spcAft>
                <a:spcPts val="800"/>
              </a:spcAft>
            </a:pP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Tìm</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thêm</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sử</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kép</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“Hang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Én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công</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kép</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p:cNvSpPr/>
          <p:nvPr/>
        </p:nvSpPr>
        <p:spPr>
          <a:xfrm>
            <a:off x="987187" y="3252200"/>
            <a:ext cx="7447129" cy="3323987"/>
          </a:xfrm>
          <a:prstGeom prst="rect">
            <a:avLst/>
          </a:prstGeom>
        </p:spPr>
        <p:txBody>
          <a:bodyPr wrap="square">
            <a:spAutoFit/>
          </a:bodyPr>
          <a:lstStyle/>
          <a:p>
            <a:pPr marL="30163" algn="just" fontAlgn="base">
              <a:lnSpc>
                <a:spcPct val="150000"/>
              </a:lnSpc>
              <a:spcBef>
                <a:spcPct val="0"/>
              </a:spcBef>
              <a:spcAft>
                <a:spcPct val="0"/>
              </a:spcAft>
              <a:tabLst>
                <a:tab pos="88900" algn="l"/>
                <a:tab pos="179388" algn="l"/>
              </a:tabLst>
            </a:pPr>
            <a:r>
              <a:rPr lang="en-US" sz="2800" b="1" i="1" dirty="0">
                <a:solidFill>
                  <a:prstClr val="black"/>
                </a:solidFill>
                <a:latin typeface="Times New Roman" pitchFamily="18" charset="0"/>
                <a:cs typeface="Times New Roman" pitchFamily="18" charset="0"/>
              </a:rPr>
              <a:t>- </a:t>
            </a:r>
            <a:r>
              <a:rPr lang="en-US" sz="2800" b="1" i="1" dirty="0" smtClean="0">
                <a:solidFill>
                  <a:prstClr val="black"/>
                </a:solidFill>
                <a:latin typeface="Times New Roman" pitchFamily="18" charset="0"/>
                <a:cs typeface="Times New Roman" pitchFamily="18" charset="0"/>
              </a:rPr>
              <a:t>V</a:t>
            </a:r>
            <a:r>
              <a:rPr lang="vi-VN" sz="2800" b="1" i="1" dirty="0" smtClean="0">
                <a:solidFill>
                  <a:prstClr val="black"/>
                </a:solidFill>
                <a:latin typeface="Times New Roman" pitchFamily="18" charset="0"/>
                <a:cs typeface="Times New Roman" pitchFamily="18" charset="0"/>
              </a:rPr>
              <a:t>ăn bản</a:t>
            </a:r>
            <a:r>
              <a:rPr lang="en-US" sz="2800" b="1" i="1" dirty="0" smtClean="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Cô</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Tô</a:t>
            </a:r>
            <a:r>
              <a:rPr lang="en-US" sz="2800" b="1" i="1" dirty="0">
                <a:solidFill>
                  <a:prstClr val="black"/>
                </a:solidFill>
                <a:latin typeface="Times New Roman" pitchFamily="18" charset="0"/>
                <a:cs typeface="Times New Roman" pitchFamily="18" charset="0"/>
              </a:rPr>
              <a:t>:</a:t>
            </a:r>
          </a:p>
          <a:p>
            <a:pPr marL="30163" algn="just" fontAlgn="base">
              <a:lnSpc>
                <a:spcPct val="150000"/>
              </a:lnSpc>
              <a:spcBef>
                <a:spcPct val="0"/>
              </a:spcBef>
              <a:spcAft>
                <a:spcPct val="0"/>
              </a:spcAft>
              <a:tabLst>
                <a:tab pos="88900" algn="l"/>
                <a:tab pos="179388" algn="l"/>
              </a:tabLst>
            </a:pP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Anh</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quẩy</a:t>
            </a:r>
            <a:r>
              <a:rPr lang="en-US" sz="2800" i="1" dirty="0">
                <a:solidFill>
                  <a:prstClr val="black"/>
                </a:solidFill>
                <a:latin typeface="Times New Roman" pitchFamily="18" charset="0"/>
                <a:cs typeface="Times New Roman" pitchFamily="18" charset="0"/>
              </a:rPr>
              <a:t> 15 </a:t>
            </a:r>
            <a:r>
              <a:rPr lang="en-US" sz="2800" i="1" dirty="0" err="1">
                <a:solidFill>
                  <a:prstClr val="black"/>
                </a:solidFill>
                <a:latin typeface="Times New Roman" pitchFamily="18" charset="0"/>
                <a:cs typeface="Times New Roman" pitchFamily="18" charset="0"/>
              </a:rPr>
              <a:t>gánh</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cho</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thuyền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anh</a:t>
            </a:r>
            <a:r>
              <a:rPr lang="en-US" sz="2800" i="1" dirty="0">
                <a:solidFill>
                  <a:prstClr val="black"/>
                </a:solidFill>
                <a:latin typeface="Times New Roman" pitchFamily="18" charset="0"/>
                <a:cs typeface="Times New Roman" pitchFamily="18" charset="0"/>
              </a:rPr>
              <a:t> : “</a:t>
            </a:r>
            <a:r>
              <a:rPr lang="en-US" sz="2800" i="1" dirty="0" err="1">
                <a:solidFill>
                  <a:prstClr val="black"/>
                </a:solidFill>
                <a:latin typeface="Times New Roman" pitchFamily="18" charset="0"/>
                <a:cs typeface="Times New Roman" pitchFamily="18" charset="0"/>
              </a:rPr>
              <a:t>Đi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ra</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khơi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bằng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nước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biển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thôi</a:t>
            </a:r>
            <a:r>
              <a:rPr lang="en-US" sz="2800" i="1" dirty="0">
                <a:solidFill>
                  <a:prstClr val="black"/>
                </a:solidFill>
                <a:latin typeface="Times New Roman" pitchFamily="18" charset="0"/>
                <a:cs typeface="Times New Roman" pitchFamily="18" charset="0"/>
              </a:rPr>
              <a:t>”</a:t>
            </a:r>
          </a:p>
          <a:p>
            <a:pPr marL="30163" algn="just" fontAlgn="base">
              <a:lnSpc>
                <a:spcPct val="150000"/>
              </a:lnSpc>
              <a:spcBef>
                <a:spcPct val="0"/>
              </a:spcBef>
              <a:spcAft>
                <a:spcPct val="0"/>
              </a:spcAft>
              <a:tabLst>
                <a:tab pos="88900" algn="l"/>
                <a:tab pos="179388" algn="l"/>
              </a:tabLst>
            </a:pPr>
            <a:r>
              <a:rPr lang="en-US" sz="2800" i="1" dirty="0">
                <a:solidFill>
                  <a:prstClr val="black"/>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dụng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sử</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dụng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trích</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dẫn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lời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nói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được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thuật</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lại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theo</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lối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trực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tiếp</a:t>
            </a:r>
            <a:r>
              <a:rPr lang="en-US" sz="2800" i="1" dirty="0">
                <a:solidFill>
                  <a:prstClr val="black"/>
                </a:solidFill>
                <a:latin typeface="Times New Roman" pitchFamily="18" charset="0"/>
                <a:cs typeface="Times New Roman" pitchFamily="18" charset="0"/>
              </a:rPr>
              <a:t>. </a:t>
            </a:r>
          </a:p>
        </p:txBody>
      </p:sp>
      <p:pic>
        <p:nvPicPr>
          <p:cNvPr id="21" name="Picture 2" descr="Vẻ đẹp thơ mộng của biển đảo Cô Tô"/>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39011" y="3142624"/>
            <a:ext cx="3191918" cy="319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32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9398000" y="-1193800"/>
            <a:ext cx="4215430" cy="3825503"/>
          </a:xfrm>
          <a:prstGeom prst="rect">
            <a:avLst/>
          </a:prstGeom>
        </p:spPr>
      </p:pic>
      <p:pic>
        <p:nvPicPr>
          <p:cNvPr id="16" name="图片 1" descr="图片包含 户外, 地面, 人员, 建筑物&#10;&#10;已生成高可信度的说明">
            <a:extLst>
              <a:ext uri="{FF2B5EF4-FFF2-40B4-BE49-F238E27FC236}">
                <a16:creationId xmlns:a16="http://schemas.microsoft.com/office/drawing/2014/main" xmlns="" id="{28798952-3C91-46C5-B930-35772713F0E9}"/>
              </a:ext>
            </a:extLst>
          </p:cNvPr>
          <p:cNvPicPr>
            <a:picLocks noChangeAspect="1"/>
          </p:cNvPicPr>
          <p:nvPr/>
        </p:nvPicPr>
        <p:blipFill rotWithShape="1">
          <a:blip r:embed="rId13">
            <a:extLst>
              <a:ext uri="{28A0092B-C50C-407E-A947-70E740481C1C}">
                <a14:useLocalDpi xmlns:a14="http://schemas.microsoft.com/office/drawing/2010/main" val="0"/>
              </a:ext>
            </a:extLst>
          </a:blip>
          <a:srcRect t="31667" b="33836"/>
          <a:stretch>
            <a:fillRect/>
          </a:stretch>
        </p:blipFill>
        <p:spPr>
          <a:xfrm rot="5400000" flipV="1">
            <a:off x="1284413" y="636453"/>
            <a:ext cx="2251880" cy="2480229"/>
          </a:xfrm>
          <a:prstGeom prst="rect">
            <a:avLst/>
          </a:prstGeom>
          <a:effectLst>
            <a:outerShdw blurRad="50800" dist="38100" dir="2700000" algn="tl" rotWithShape="0">
              <a:prstClr val="black">
                <a:alpha val="40000"/>
              </a:prstClr>
            </a:outerShdw>
          </a:effectLst>
        </p:spPr>
      </p:pic>
      <p:pic>
        <p:nvPicPr>
          <p:cNvPr id="17" name="图片 2" descr="图片包含 鲜花, 花瓶, 餐桌, 植物&#10;&#10;已生成极高可信度的说明">
            <a:extLst>
              <a:ext uri="{FF2B5EF4-FFF2-40B4-BE49-F238E27FC236}">
                <a16:creationId xmlns:a16="http://schemas.microsoft.com/office/drawing/2014/main" xmlns="" id="{23825347-6E87-4A1C-9675-00821D8495A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818336">
            <a:off x="58545" y="128407"/>
            <a:ext cx="1347793" cy="1826383"/>
          </a:xfrm>
          <a:prstGeom prst="rect">
            <a:avLst/>
          </a:prstGeom>
        </p:spPr>
      </p:pic>
      <p:sp>
        <p:nvSpPr>
          <p:cNvPr id="18" name="文本框 18">
            <a:extLst>
              <a:ext uri="{FF2B5EF4-FFF2-40B4-BE49-F238E27FC236}">
                <a16:creationId xmlns:a16="http://schemas.microsoft.com/office/drawing/2014/main" xmlns="" id="{DB746C09-09B5-448F-AA25-65DF768EFA48}"/>
              </a:ext>
            </a:extLst>
          </p:cNvPr>
          <p:cNvSpPr txBox="1"/>
          <p:nvPr/>
        </p:nvSpPr>
        <p:spPr>
          <a:xfrm>
            <a:off x="1313542" y="807132"/>
            <a:ext cx="2193622" cy="2062103"/>
          </a:xfrm>
          <a:prstGeom prst="rect">
            <a:avLst/>
          </a:prstGeom>
          <a:noFill/>
        </p:spPr>
        <p:txBody>
          <a:bodyPr wrap="square" rtlCol="0">
            <a:spAutoFit/>
          </a:bodyPr>
          <a:lstStyle/>
          <a:p>
            <a:pPr algn="just">
              <a:spcAft>
                <a:spcPts val="800"/>
              </a:spcAft>
            </a:pPr>
            <a:r>
              <a:rPr lang="en-US" sz="3200" b="1" dirty="0" err="1" smtClean="0">
                <a:solidFill>
                  <a:prstClr val="white"/>
                </a:solidFill>
                <a:latin typeface="Times New Roman" panose="02020603050405020304" pitchFamily="18" charset="0"/>
                <a:cs typeface="Times New Roman" panose="02020603050405020304" pitchFamily="18" charset="0"/>
              </a:rPr>
              <a:t>Nhiệm</a:t>
            </a:r>
            <a:r>
              <a:rPr lang="en-US" sz="3200" b="1" dirty="0" smtClean="0">
                <a:solidFill>
                  <a:prstClr val="white"/>
                </a:solidFill>
                <a:latin typeface="Times New Roman" panose="02020603050405020304" pitchFamily="18" charset="0"/>
                <a:cs typeface="Times New Roman" panose="02020603050405020304" pitchFamily="18" charset="0"/>
              </a:rPr>
              <a:t> </a:t>
            </a:r>
            <a:r>
              <a:rPr lang="en-US" sz="3200" b="1" dirty="0" err="1" smtClean="0">
                <a:solidFill>
                  <a:prstClr val="white"/>
                </a:solidFill>
                <a:latin typeface="Times New Roman" panose="02020603050405020304" pitchFamily="18" charset="0"/>
                <a:cs typeface="Times New Roman" panose="02020603050405020304" pitchFamily="18" charset="0"/>
              </a:rPr>
              <a:t>vụ</a:t>
            </a:r>
            <a:r>
              <a:rPr lang="en-US" sz="3200" b="1" dirty="0" smtClean="0">
                <a:solidFill>
                  <a:prstClr val="white"/>
                </a:solidFill>
                <a:latin typeface="Times New Roman" panose="02020603050405020304" pitchFamily="18" charset="0"/>
                <a:cs typeface="Times New Roman" panose="02020603050405020304" pitchFamily="18" charset="0"/>
              </a:rPr>
              <a:t> 3: </a:t>
            </a:r>
            <a:r>
              <a:rPr lang="en-US" sz="3200" dirty="0" err="1" smtClean="0">
                <a:solidFill>
                  <a:prstClr val="white"/>
                </a:solidFill>
                <a:latin typeface="Times New Roman" panose="02020603050405020304" pitchFamily="18" charset="0"/>
                <a:cs typeface="Times New Roman" panose="02020603050405020304" pitchFamily="18" charset="0"/>
              </a:rPr>
              <a:t>Truy</a:t>
            </a:r>
            <a:r>
              <a:rPr lang="en-US" sz="3200" dirty="0" smtClean="0">
                <a:solidFill>
                  <a:prstClr val="white"/>
                </a:solidFill>
                <a:latin typeface="Times New Roman" panose="02020603050405020304" pitchFamily="18" charset="0"/>
                <a:cs typeface="Times New Roman" panose="02020603050405020304" pitchFamily="18" charset="0"/>
              </a:rPr>
              <a:t> </a:t>
            </a:r>
            <a:r>
              <a:rPr lang="en-US" sz="3200" dirty="0" err="1" smtClean="0">
                <a:solidFill>
                  <a:prstClr val="white"/>
                </a:solidFill>
                <a:latin typeface="Times New Roman" panose="02020603050405020304" pitchFamily="18" charset="0"/>
                <a:cs typeface="Times New Roman" panose="02020603050405020304" pitchFamily="18" charset="0"/>
              </a:rPr>
              <a:t>tìm</a:t>
            </a:r>
            <a:r>
              <a:rPr lang="en-US" sz="3200" dirty="0" smtClean="0">
                <a:solidFill>
                  <a:prstClr val="white"/>
                </a:solidFill>
                <a:latin typeface="Times New Roman" panose="02020603050405020304" pitchFamily="18" charset="0"/>
                <a:cs typeface="Times New Roman" panose="02020603050405020304" pitchFamily="18" charset="0"/>
              </a:rPr>
              <a:t> </a:t>
            </a:r>
            <a:r>
              <a:rPr lang="en-US" sz="3200" dirty="0" err="1" smtClean="0">
                <a:solidFill>
                  <a:prstClr val="white"/>
                </a:solidFill>
                <a:latin typeface="Times New Roman" panose="02020603050405020304" pitchFamily="18" charset="0"/>
                <a:cs typeface="Times New Roman" panose="02020603050405020304" pitchFamily="18" charset="0"/>
              </a:rPr>
              <a:t>dấu</a:t>
            </a:r>
            <a:r>
              <a:rPr lang="en-US" sz="3200" dirty="0" smtClean="0">
                <a:solidFill>
                  <a:prstClr val="white"/>
                </a:solidFill>
                <a:latin typeface="Times New Roman" panose="02020603050405020304" pitchFamily="18" charset="0"/>
                <a:cs typeface="Times New Roman" panose="02020603050405020304" pitchFamily="18" charset="0"/>
              </a:rPr>
              <a:t> </a:t>
            </a:r>
            <a:r>
              <a:rPr lang="en-US" sz="3200" dirty="0" err="1" smtClean="0">
                <a:solidFill>
                  <a:prstClr val="white"/>
                </a:solidFill>
                <a:latin typeface="Times New Roman" panose="02020603050405020304" pitchFamily="18" charset="0"/>
                <a:cs typeface="Times New Roman" panose="02020603050405020304" pitchFamily="18" charset="0"/>
              </a:rPr>
              <a:t>ngoặc</a:t>
            </a:r>
            <a:r>
              <a:rPr lang="en-US" sz="3200" dirty="0" smtClean="0">
                <a:solidFill>
                  <a:prstClr val="white"/>
                </a:solidFill>
                <a:latin typeface="Times New Roman" panose="02020603050405020304" pitchFamily="18" charset="0"/>
                <a:cs typeface="Times New Roman" panose="02020603050405020304" pitchFamily="18" charset="0"/>
              </a:rPr>
              <a:t> </a:t>
            </a:r>
            <a:r>
              <a:rPr lang="en-US" sz="3200" dirty="0" err="1" smtClean="0">
                <a:solidFill>
                  <a:prstClr val="white"/>
                </a:solidFill>
                <a:latin typeface="Times New Roman" panose="02020603050405020304" pitchFamily="18" charset="0"/>
                <a:cs typeface="Times New Roman" panose="02020603050405020304" pitchFamily="18" charset="0"/>
              </a:rPr>
              <a:t>kép</a:t>
            </a:r>
            <a:endParaRPr lang="en-US" sz="2800" dirty="0">
              <a:solidFill>
                <a:prstClr val="white"/>
              </a:solidFill>
              <a:latin typeface="Times New Roman" pitchFamily="18" charset="0"/>
              <a:cs typeface="Calibri" pitchFamily="34" charset="0"/>
            </a:endParaRPr>
          </a:p>
        </p:txBody>
      </p:sp>
      <p:sp>
        <p:nvSpPr>
          <p:cNvPr id="19" name="Rectangle 18"/>
          <p:cNvSpPr/>
          <p:nvPr/>
        </p:nvSpPr>
        <p:spPr>
          <a:xfrm>
            <a:off x="3954902" y="915367"/>
            <a:ext cx="7876027" cy="1953868"/>
          </a:xfrm>
          <a:prstGeom prst="rect">
            <a:avLst/>
          </a:prstGeom>
          <a:solidFill>
            <a:schemeClr val="bg1"/>
          </a:solidFill>
        </p:spPr>
        <p:txBody>
          <a:bodyPr wrap="square">
            <a:spAutoFit/>
          </a:bodyPr>
          <a:lstStyle/>
          <a:p>
            <a:pPr algn="just">
              <a:lnSpc>
                <a:spcPct val="150000"/>
              </a:lnSpc>
              <a:spcAft>
                <a:spcPts val="800"/>
              </a:spcAft>
            </a:pP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Tìm</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thêm</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sử</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kép</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“Hang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Én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công</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kép</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15"/>
          <a:stretch>
            <a:fillRect/>
          </a:stretch>
        </p:blipFill>
        <p:spPr>
          <a:xfrm>
            <a:off x="1170238" y="3524930"/>
            <a:ext cx="2443315" cy="2997485"/>
          </a:xfrm>
          <a:prstGeom prst="rect">
            <a:avLst/>
          </a:prstGeom>
        </p:spPr>
      </p:pic>
      <p:sp>
        <p:nvSpPr>
          <p:cNvPr id="10" name="Rectangle 9"/>
          <p:cNvSpPr/>
          <p:nvPr/>
        </p:nvSpPr>
        <p:spPr>
          <a:xfrm>
            <a:off x="3844879" y="3361678"/>
            <a:ext cx="8096071" cy="3323987"/>
          </a:xfrm>
          <a:prstGeom prst="rect">
            <a:avLst/>
          </a:prstGeom>
        </p:spPr>
        <p:txBody>
          <a:bodyPr wrap="square">
            <a:spAutoFit/>
          </a:bodyPr>
          <a:lstStyle/>
          <a:p>
            <a:pPr marL="30163" algn="just" fontAlgn="base">
              <a:lnSpc>
                <a:spcPct val="150000"/>
              </a:lnSpc>
              <a:spcBef>
                <a:spcPct val="0"/>
              </a:spcBef>
              <a:spcAft>
                <a:spcPct val="0"/>
              </a:spcAft>
              <a:tabLst>
                <a:tab pos="88900" algn="l"/>
                <a:tab pos="179388" algn="l"/>
              </a:tabLst>
            </a:pPr>
            <a:r>
              <a:rPr lang="en-US" sz="2800" b="1" i="1" dirty="0">
                <a:solidFill>
                  <a:prstClr val="black"/>
                </a:solidFill>
                <a:latin typeface="Times New Roman" pitchFamily="18" charset="0"/>
                <a:cs typeface="Times New Roman" pitchFamily="18" charset="0"/>
              </a:rPr>
              <a:t>- </a:t>
            </a:r>
            <a:r>
              <a:rPr lang="en-US" sz="2800" b="1" i="1" dirty="0" smtClean="0">
                <a:solidFill>
                  <a:prstClr val="black"/>
                </a:solidFill>
                <a:latin typeface="Times New Roman" pitchFamily="18" charset="0"/>
                <a:cs typeface="Times New Roman" pitchFamily="18" charset="0"/>
              </a:rPr>
              <a:t>V</a:t>
            </a:r>
            <a:r>
              <a:rPr lang="vi-VN" sz="2800" b="1" i="1" dirty="0" smtClean="0">
                <a:solidFill>
                  <a:prstClr val="black"/>
                </a:solidFill>
                <a:latin typeface="Times New Roman" pitchFamily="18" charset="0"/>
                <a:cs typeface="Times New Roman" pitchFamily="18" charset="0"/>
              </a:rPr>
              <a:t>ăn bản</a:t>
            </a:r>
            <a:r>
              <a:rPr lang="en-US" sz="2800" b="1" i="1" dirty="0" smtClean="0">
                <a:solidFill>
                  <a:prstClr val="black"/>
                </a:solidFill>
                <a:latin typeface="Times New Roman" pitchFamily="18" charset="0"/>
                <a:cs typeface="Times New Roman" pitchFamily="18" charset="0"/>
              </a:rPr>
              <a:t> </a:t>
            </a:r>
            <a:r>
              <a:rPr lang="vi-VN" sz="2800" b="1" i="1" dirty="0" smtClean="0">
                <a:solidFill>
                  <a:prstClr val="black"/>
                </a:solidFill>
                <a:latin typeface="Times New Roman" pitchFamily="18" charset="0"/>
                <a:cs typeface="Times New Roman" pitchFamily="18" charset="0"/>
              </a:rPr>
              <a:t>Hang Én</a:t>
            </a:r>
            <a:r>
              <a:rPr lang="en-US" sz="2800" b="1" i="1" dirty="0" smtClean="0">
                <a:solidFill>
                  <a:prstClr val="black"/>
                </a:solidFill>
                <a:latin typeface="Times New Roman" pitchFamily="18" charset="0"/>
                <a:cs typeface="Times New Roman" pitchFamily="18" charset="0"/>
              </a:rPr>
              <a:t>:</a:t>
            </a:r>
            <a:endParaRPr lang="en-US" sz="2800" b="1" i="1" dirty="0">
              <a:solidFill>
                <a:prstClr val="black"/>
              </a:solidFill>
              <a:latin typeface="Times New Roman" pitchFamily="18" charset="0"/>
              <a:cs typeface="Times New Roman" pitchFamily="18" charset="0"/>
            </a:endParaRPr>
          </a:p>
          <a:p>
            <a:pPr marL="30163" algn="just" fontAlgn="base">
              <a:lnSpc>
                <a:spcPct val="150000"/>
              </a:lnSpc>
              <a:spcBef>
                <a:spcPct val="0"/>
              </a:spcBef>
              <a:spcAft>
                <a:spcPct val="0"/>
              </a:spcAft>
              <a:tabLst>
                <a:tab pos="88900" algn="l"/>
                <a:tab pos="179388" algn="l"/>
              </a:tabLs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thương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hải</a:t>
            </a:r>
            <a:r>
              <a:rPr lang="en-US" sz="2800" dirty="0">
                <a:solidFill>
                  <a:prstClr val="black"/>
                </a:solidFill>
                <a:latin typeface="Times New Roman" pitchFamily="18" charset="0"/>
                <a:cs typeface="Times New Roman" pitchFamily="18" charset="0"/>
              </a:rPr>
              <a:t> tang </a:t>
            </a:r>
            <a:r>
              <a:rPr lang="en-US" sz="2800" dirty="0" err="1">
                <a:solidFill>
                  <a:prstClr val="black"/>
                </a:solidFill>
                <a:latin typeface="Times New Roman" pitchFamily="18" charset="0"/>
                <a:cs typeface="Times New Roman" pitchFamily="18" charset="0"/>
              </a:rPr>
              <a:t>điền</a:t>
            </a:r>
            <a:r>
              <a:rPr lang="en-US" sz="2800" dirty="0">
                <a:solidFill>
                  <a:prstClr val="black"/>
                </a:solidFill>
                <a:latin typeface="Times New Roman" pitchFamily="18" charset="0"/>
                <a:cs typeface="Times New Roman" pitchFamily="18" charset="0"/>
              </a:rPr>
              <a:t>” </a:t>
            </a:r>
            <a:r>
              <a:rPr lang="vi-VN" sz="2800" dirty="0" smtClean="0">
                <a:solidFill>
                  <a:prstClr val="black"/>
                </a:solidFill>
                <a:latin typeface="Times New Roman" pitchFamily="18" charset="0"/>
                <a:cs typeface="Times New Roman" pitchFamily="18" charset="0"/>
                <a:sym typeface="Wingdings" panose="05000000000000000000" pitchFamily="2" charset="2"/>
              </a:rPr>
              <a:t> </a:t>
            </a:r>
            <a:r>
              <a:rPr lang="en-US" sz="2800" dirty="0" err="1" smtClean="0">
                <a:solidFill>
                  <a:prstClr val="black"/>
                </a:solidFill>
                <a:latin typeface="Times New Roman" pitchFamily="18" charset="0"/>
                <a:cs typeface="Times New Roman" pitchFamily="18" charset="0"/>
              </a:rPr>
              <a:t>Đánh</a:t>
            </a:r>
            <a:r>
              <a:rPr lang="en-US" sz="2800" dirty="0" smtClean="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hiểu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nghĩa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biệt</a:t>
            </a:r>
            <a:r>
              <a:rPr lang="en-US" sz="2800" dirty="0">
                <a:solidFill>
                  <a:prstClr val="black"/>
                </a:solidFill>
                <a:latin typeface="Times New Roman" pitchFamily="18" charset="0"/>
                <a:cs typeface="Times New Roman" pitchFamily="18" charset="0"/>
              </a:rPr>
              <a:t>.</a:t>
            </a:r>
          </a:p>
          <a:p>
            <a:pPr marL="30163" algn="just" fontAlgn="base">
              <a:lnSpc>
                <a:spcPct val="150000"/>
              </a:lnSpc>
              <a:spcBef>
                <a:spcPct val="0"/>
              </a:spcBef>
              <a:spcAft>
                <a:spcPct val="0"/>
              </a:spcAft>
              <a:tabLst>
                <a:tab pos="88900" algn="l"/>
                <a:tab pos="179388" algn="l"/>
              </a:tabLst>
            </a:pPr>
            <a:r>
              <a:rPr lang="fr-FR" sz="2800" dirty="0">
                <a:solidFill>
                  <a:prstClr val="black"/>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dụng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sử</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dụng</a:t>
            </a:r>
            <a:r>
              <a:rPr lang="en-US" sz="2800" b="1" i="1" dirty="0">
                <a:solidFill>
                  <a:srgbClr val="FF0000"/>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ngầm</a:t>
            </a:r>
            <a:r>
              <a:rPr lang="en-US" sz="2800" dirty="0">
                <a:solidFill>
                  <a:prstClr val="black"/>
                </a:solidFill>
                <a:latin typeface="Times New Roman" pitchFamily="18" charset="0"/>
                <a:cs typeface="Times New Roman" pitchFamily="18" charset="0"/>
              </a:rPr>
              <a:t> ý </a:t>
            </a:r>
            <a:r>
              <a:rPr lang="en-US" sz="2800" dirty="0" err="1">
                <a:solidFill>
                  <a:prstClr val="black"/>
                </a:solidFill>
                <a:latin typeface="Times New Roman" pitchFamily="18" charset="0"/>
                <a:cs typeface="Times New Roman" pitchFamily="18" charset="0"/>
              </a:rPr>
              <a:t>nói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sự</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đổi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biển</a:t>
            </a:r>
            <a:r>
              <a:rPr lang="en-US" sz="2800" dirty="0">
                <a:solidFill>
                  <a:prstClr val="black"/>
                </a:solidFill>
                <a:latin typeface="Times New Roman" pitchFamily="18" charset="0"/>
                <a:cs typeface="Times New Roman" pitchFamily="18" charset="0"/>
              </a:rPr>
              <a:t> sang hang </a:t>
            </a:r>
            <a:r>
              <a:rPr lang="en-US" sz="2800" dirty="0" err="1">
                <a:solidFill>
                  <a:prstClr val="black"/>
                </a:solidFill>
                <a:latin typeface="Times New Roman" pitchFamily="18" charset="0"/>
                <a:cs typeface="Times New Roman" pitchFamily="18" charset="0"/>
              </a:rPr>
              <a:t>động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còn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để</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tích</a:t>
            </a:r>
            <a:r>
              <a:rPr lang="en-US" sz="2800" dirty="0">
                <a:solidFill>
                  <a:prstClr val="black"/>
                </a:solidFill>
                <a:latin typeface="Times New Roman" pitchFamily="18" charset="0"/>
                <a:cs typeface="Times New Roman" pitchFamily="18" charset="0"/>
              </a:rPr>
              <a:t> ở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hóa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thạch</a:t>
            </a:r>
            <a:r>
              <a:rPr lang="en-US" sz="28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31651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732603">
            <a:off x="9425567" y="-144134"/>
            <a:ext cx="4895194" cy="7146269"/>
          </a:xfrm>
          <a:prstGeom prst="rect">
            <a:avLst/>
          </a:prstGeom>
        </p:spPr>
      </p:pic>
      <p:pic>
        <p:nvPicPr>
          <p:cNvPr id="5" name="图片 8" descr="图片包含 植物&#10;&#10;已生成极高可信度的说明">
            <a:extLst>
              <a:ext uri="{FF2B5EF4-FFF2-40B4-BE49-F238E27FC236}">
                <a16:creationId xmlns:a16="http://schemas.microsoft.com/office/drawing/2014/main" xmlns="" id="{684116D5-8054-4803-A449-5DFDAF2397A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62297" y="225314"/>
            <a:ext cx="2049209" cy="13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48" descr="图片包含 户外, 地面, 人员, 建筑物&#10;&#10;已生成高可信度的说明">
            <a:extLst>
              <a:ext uri="{FF2B5EF4-FFF2-40B4-BE49-F238E27FC236}">
                <a16:creationId xmlns:a16="http://schemas.microsoft.com/office/drawing/2014/main" xmlns="" id="{E9F61E72-67D0-45E1-982A-3C8495729C41}"/>
              </a:ext>
            </a:extLst>
          </p:cNvPr>
          <p:cNvPicPr>
            <a:picLocks noChangeAspect="1"/>
          </p:cNvPicPr>
          <p:nvPr/>
        </p:nvPicPr>
        <p:blipFill rotWithShape="1">
          <a:blip r:embed="rId15">
            <a:grayscl/>
          </a:blip>
          <a:srcRect t="31667" r="80784" b="33836"/>
          <a:stretch>
            <a:fillRect/>
          </a:stretch>
        </p:blipFill>
        <p:spPr bwMode="auto">
          <a:xfrm rot="5400000" flipV="1">
            <a:off x="5322099" y="-805069"/>
            <a:ext cx="1147762" cy="3945128"/>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16"/>
          <a:stretch>
            <a:fillRect/>
          </a:stretch>
        </p:blipFill>
        <p:spPr>
          <a:xfrm>
            <a:off x="4103600" y="593614"/>
            <a:ext cx="3584759" cy="1396105"/>
          </a:xfrm>
          <a:prstGeom prst="rect">
            <a:avLst/>
          </a:prstGeom>
        </p:spPr>
      </p:pic>
      <p:sp>
        <p:nvSpPr>
          <p:cNvPr id="9" name="Rectangle 8"/>
          <p:cNvSpPr>
            <a:spLocks noChangeArrowheads="1"/>
          </p:cNvSpPr>
          <p:nvPr/>
        </p:nvSpPr>
        <p:spPr bwMode="auto">
          <a:xfrm>
            <a:off x="420597" y="2109676"/>
            <a:ext cx="10950764" cy="3785652"/>
          </a:xfrm>
          <a:prstGeom prst="rect">
            <a:avLst/>
          </a:prstGeom>
          <a:noFill/>
          <a:ln w="9525">
            <a:noFill/>
            <a:miter lim="800000"/>
            <a:headEnd/>
            <a:tailEnd/>
          </a:ln>
        </p:spPr>
        <p:txBody>
          <a:bodyPr wrap="square">
            <a:spAutoFit/>
          </a:bodyPr>
          <a:lstStyle/>
          <a:p>
            <a:pPr algn="just" fontAlgn="base">
              <a:lnSpc>
                <a:spcPct val="150000"/>
              </a:lnSpc>
              <a:spcBef>
                <a:spcPct val="0"/>
              </a:spcBef>
              <a:spcAft>
                <a:spcPct val="0"/>
              </a:spcAft>
            </a:pPr>
            <a:r>
              <a:rPr lang="en-US" sz="3200" i="1" dirty="0" smtClean="0">
                <a:solidFill>
                  <a:prstClr val="black"/>
                </a:solidFill>
                <a:latin typeface="Times New Roman" pitchFamily="18" charset="0"/>
                <a:cs typeface="Times New Roman" pitchFamily="18" charset="0"/>
              </a:rPr>
              <a:t>a</a:t>
            </a:r>
            <a:r>
              <a:rPr lang="en-US" sz="3200" i="1" dirty="0">
                <a:solidFill>
                  <a:prstClr val="black"/>
                </a:solidFill>
                <a:latin typeface="Times New Roman" pitchFamily="18" charset="0"/>
                <a:cs typeface="Times New Roman" pitchFamily="18" charset="0"/>
              </a:rPr>
              <a:t>. </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Biện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pháp</a:t>
            </a:r>
            <a:r>
              <a:rPr lang="fr-FR" sz="3200" i="1" dirty="0">
                <a:solidFill>
                  <a:prstClr val="black"/>
                </a:solidFill>
                <a:latin typeface="Times New Roman" pitchFamily="18" charset="0"/>
                <a:cs typeface="Times New Roman" pitchFamily="18" charset="0"/>
              </a:rPr>
              <a:t> tu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nhân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hóa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Chim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gọi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bằng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chú</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a:p>
            <a:pPr algn="just" fontAlgn="base">
              <a:lnSpc>
                <a:spcPct val="150000"/>
              </a:lnSpc>
              <a:spcBef>
                <a:spcPct val="0"/>
              </a:spcBef>
              <a:spcAft>
                <a:spcPct val="0"/>
              </a:spcAft>
            </a:pPr>
            <a:r>
              <a:rPr lang="fr-FR" sz="3200" i="1" dirty="0">
                <a:solidFill>
                  <a:prstClr val="black"/>
                </a:solidFill>
                <a:latin typeface="Times New Roman" pitchFamily="18" charset="0"/>
                <a:cs typeface="Times New Roman" pitchFamily="18" charset="0"/>
              </a:rPr>
              <a:t>b. - </a:t>
            </a:r>
            <a:r>
              <a:rPr lang="fr-FR" sz="3200" i="1" dirty="0" err="1">
                <a:solidFill>
                  <a:prstClr val="black"/>
                </a:solidFill>
                <a:latin typeface="Times New Roman" pitchFamily="18" charset="0"/>
                <a:cs typeface="Times New Roman" pitchFamily="18" charset="0"/>
              </a:rPr>
              <a:t>Biện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pháp</a:t>
            </a:r>
            <a:r>
              <a:rPr lang="fr-FR" sz="3200" i="1" dirty="0">
                <a:solidFill>
                  <a:prstClr val="black"/>
                </a:solidFill>
                <a:latin typeface="Times New Roman" pitchFamily="18" charset="0"/>
                <a:cs typeface="Times New Roman" pitchFamily="18" charset="0"/>
              </a:rPr>
              <a:t> tu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nhân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hóa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Chim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miêu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tả</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với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những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ngữ</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cử</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chỉ</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điệu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bộ</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như</a:t>
            </a:r>
            <a:r>
              <a:rPr lang="fr-FR" sz="3200" i="1" dirty="0">
                <a:solidFill>
                  <a:prstClr val="black"/>
                </a:solidFill>
                <a:latin typeface="Times New Roman" pitchFamily="18" charset="0"/>
                <a:cs typeface="Times New Roman" pitchFamily="18" charset="0"/>
              </a:rPr>
              <a:t> con </a:t>
            </a:r>
            <a:r>
              <a:rPr lang="fr-FR" sz="3200" i="1" dirty="0" err="1">
                <a:solidFill>
                  <a:prstClr val="black"/>
                </a:solidFill>
                <a:latin typeface="Times New Roman" pitchFamily="18" charset="0"/>
                <a:cs typeface="Times New Roman" pitchFamily="18" charset="0"/>
              </a:rPr>
              <a:t>người</a:t>
            </a:r>
            <a:r>
              <a:rPr lang="fr-FR" sz="3200" i="1" dirty="0">
                <a:solidFill>
                  <a:prstClr val="black"/>
                </a:solidFill>
                <a:latin typeface="Times New Roman" pitchFamily="18" charset="0"/>
                <a:cs typeface="Times New Roman" pitchFamily="18" charset="0"/>
              </a:rPr>
              <a:t> : “</a:t>
            </a:r>
            <a:r>
              <a:rPr lang="fr-FR" sz="3200" i="1" dirty="0" err="1">
                <a:solidFill>
                  <a:prstClr val="black"/>
                </a:solidFill>
                <a:latin typeface="Times New Roman" pitchFamily="18" charset="0"/>
                <a:cs typeface="Times New Roman" pitchFamily="18" charset="0"/>
              </a:rPr>
              <a:t>thản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nhiên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lại</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a:p>
            <a:pPr algn="just" fontAlgn="base">
              <a:lnSpc>
                <a:spcPct val="150000"/>
              </a:lnSpc>
              <a:spcBef>
                <a:spcPct val="0"/>
              </a:spcBef>
              <a:spcAft>
                <a:spcPct val="0"/>
              </a:spcAft>
            </a:pPr>
            <a:r>
              <a:rPr lang="fr-FR" sz="3200" b="1" i="1" dirty="0">
                <a:solidFill>
                  <a:prstClr val="black"/>
                </a:solidFill>
                <a:latin typeface="Times New Roman" pitchFamily="18" charset="0"/>
                <a:cs typeface="Times New Roman" pitchFamily="18" charset="0"/>
                <a:sym typeface="Wingdings" pitchFamily="2" charset="2"/>
              </a:rPr>
              <a:t></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Tác</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dụng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làm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con </a:t>
            </a:r>
            <a:r>
              <a:rPr lang="fr-FR" sz="3200" i="1" dirty="0" err="1">
                <a:solidFill>
                  <a:prstClr val="black"/>
                </a:solidFill>
                <a:latin typeface="Times New Roman" pitchFamily="18" charset="0"/>
                <a:cs typeface="Times New Roman" pitchFamily="18" charset="0"/>
              </a:rPr>
              <a:t>chim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miêu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tả</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trở</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gần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gũi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sống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động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quen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thuộc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như</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những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người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bạn</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7112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00000">
            <a:off x="-169454" y="3957129"/>
            <a:ext cx="2943380" cy="4296905"/>
          </a:xfrm>
          <a:prstGeom prst="rect">
            <a:avLst/>
          </a:prstGeom>
        </p:spPr>
      </p:pic>
      <p:sp>
        <p:nvSpPr>
          <p:cNvPr id="5" name="Rectangle 4"/>
          <p:cNvSpPr>
            <a:spLocks noChangeArrowheads="1"/>
          </p:cNvSpPr>
          <p:nvPr/>
        </p:nvSpPr>
        <p:spPr bwMode="auto">
          <a:xfrm>
            <a:off x="317809" y="2146733"/>
            <a:ext cx="11430000" cy="3697166"/>
          </a:xfrm>
          <a:prstGeom prst="rect">
            <a:avLst/>
          </a:prstGeom>
          <a:noFill/>
          <a:ln w="9525">
            <a:noFill/>
            <a:miter lim="800000"/>
            <a:headEnd/>
            <a:tailEnd/>
          </a:ln>
        </p:spPr>
        <p:txBody>
          <a:bodyPr>
            <a:spAutoFit/>
          </a:bodyPr>
          <a:lstStyle/>
          <a:p>
            <a:pPr algn="just" fontAlgn="base">
              <a:lnSpc>
                <a:spcPct val="150000"/>
              </a:lnSpc>
              <a:spcBef>
                <a:spcPct val="0"/>
              </a:spcBef>
              <a:spcAft>
                <a:spcPct val="0"/>
              </a:spcAft>
              <a:tabLst>
                <a:tab pos="88900" algn="l"/>
                <a:tab pos="179388" algn="l"/>
              </a:tabLst>
            </a:pPr>
            <a:r>
              <a:rPr lang="fr-FR" sz="3200" i="1" dirty="0" smtClean="0">
                <a:solidFill>
                  <a:prstClr val="black"/>
                </a:solidFill>
                <a:latin typeface="Times New Roman" pitchFamily="18" charset="0"/>
                <a:cs typeface="Times New Roman" pitchFamily="18" charset="0"/>
              </a:rPr>
              <a:t>a</a:t>
            </a:r>
            <a:r>
              <a:rPr lang="fr-FR" sz="3200" i="1" dirty="0">
                <a:solidFill>
                  <a:prstClr val="black"/>
                </a:solidFill>
                <a:latin typeface="Times New Roman" pitchFamily="18" charset="0"/>
                <a:cs typeface="Times New Roman" pitchFamily="18" charset="0"/>
              </a:rPr>
              <a:t>. </a:t>
            </a:r>
            <a:r>
              <a:rPr lang="fr-FR" sz="3200" i="1" dirty="0" smtClean="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Biện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pháp</a:t>
            </a:r>
            <a:r>
              <a:rPr lang="fr-FR" sz="3200" i="1" dirty="0">
                <a:solidFill>
                  <a:prstClr val="black"/>
                </a:solidFill>
                <a:latin typeface="Times New Roman" pitchFamily="18" charset="0"/>
                <a:cs typeface="Times New Roman" pitchFamily="18" charset="0"/>
              </a:rPr>
              <a:t> tu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nhân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hóa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Gọi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chim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là “</a:t>
            </a:r>
            <a:r>
              <a:rPr lang="fr-FR" sz="3200" i="1" dirty="0" err="1">
                <a:solidFill>
                  <a:prstClr val="black"/>
                </a:solidFill>
                <a:latin typeface="Times New Roman" pitchFamily="18" charset="0"/>
                <a:cs typeface="Times New Roman" pitchFamily="18" charset="0"/>
              </a:rPr>
              <a:t>bạn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cũng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phân</a:t>
            </a:r>
            <a:r>
              <a:rPr lang="fr-FR" sz="3200" i="1" dirty="0">
                <a:solidFill>
                  <a:prstClr val="black"/>
                </a:solidFill>
                <a:latin typeface="Times New Roman" pitchFamily="18" charset="0"/>
                <a:cs typeface="Times New Roman" pitchFamily="18" charset="0"/>
              </a:rPr>
              <a:t> chia </a:t>
            </a:r>
            <a:r>
              <a:rPr lang="fr-FR" sz="3200" i="1" dirty="0" err="1">
                <a:solidFill>
                  <a:prstClr val="black"/>
                </a:solidFill>
                <a:latin typeface="Times New Roman" pitchFamily="18" charset="0"/>
                <a:cs typeface="Times New Roman" pitchFamily="18" charset="0"/>
              </a:rPr>
              <a:t>thành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các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độ</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tuổi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và</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tính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cách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như</a:t>
            </a:r>
            <a:r>
              <a:rPr lang="fr-FR" sz="3200" i="1" dirty="0">
                <a:solidFill>
                  <a:prstClr val="black"/>
                </a:solidFill>
                <a:latin typeface="Times New Roman" pitchFamily="18" charset="0"/>
                <a:cs typeface="Times New Roman" pitchFamily="18" charset="0"/>
              </a:rPr>
              <a:t> con </a:t>
            </a:r>
            <a:r>
              <a:rPr lang="fr-FR" sz="3200" i="1" dirty="0" err="1">
                <a:solidFill>
                  <a:prstClr val="black"/>
                </a:solidFill>
                <a:latin typeface="Times New Roman" pitchFamily="18" charset="0"/>
                <a:cs typeface="Times New Roman" pitchFamily="18" charset="0"/>
              </a:rPr>
              <a:t>người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thiếu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niên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ngủ</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nướng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say</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giấc</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a:p>
            <a:pPr algn="just" fontAlgn="base">
              <a:lnSpc>
                <a:spcPct val="150000"/>
              </a:lnSpc>
              <a:spcBef>
                <a:spcPct val="0"/>
              </a:spcBef>
              <a:spcAft>
                <a:spcPct val="0"/>
              </a:spcAft>
              <a:tabLst>
                <a:tab pos="88900" algn="l"/>
                <a:tab pos="179388" algn="l"/>
              </a:tabLst>
            </a:pPr>
            <a:r>
              <a:rPr lang="fr-FR" sz="3200" i="1" dirty="0">
                <a:solidFill>
                  <a:prstClr val="black"/>
                </a:solidFill>
                <a:latin typeface="Times New Roman" pitchFamily="18" charset="0"/>
                <a:cs typeface="Times New Roman" pitchFamily="18" charset="0"/>
                <a:sym typeface="Wingdings" pitchFamily="2" charset="2"/>
              </a:rPr>
              <a:t></a:t>
            </a:r>
            <a:r>
              <a:rPr lang="fr-FR" sz="3200"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Tác</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dụng</a:t>
            </a:r>
            <a:r>
              <a:rPr lang="fr-FR" sz="3200" b="1"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làm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con </a:t>
            </a:r>
            <a:r>
              <a:rPr lang="fr-FR" sz="3200" i="1" dirty="0" err="1">
                <a:solidFill>
                  <a:prstClr val="black"/>
                </a:solidFill>
                <a:latin typeface="Times New Roman" pitchFamily="18" charset="0"/>
                <a:cs typeface="Times New Roman" pitchFamily="18" charset="0"/>
              </a:rPr>
              <a:t>chim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miêu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tả</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trở</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gần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gũi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sống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động</a:t>
            </a:r>
            <a:r>
              <a:rPr lang="fr-FR" sz="3200" i="1" dirty="0">
                <a:solidFill>
                  <a:prstClr val="black"/>
                </a:solidFill>
                <a:latin typeface="Times New Roman" pitchFamily="18" charset="0"/>
                <a:cs typeface="Times New Roman" pitchFamily="18" charset="0"/>
              </a:rPr>
              <a:t>. </a:t>
            </a:r>
            <a:endParaRPr lang="en-US" sz="3200" i="1" dirty="0">
              <a:solidFill>
                <a:prstClr val="black"/>
              </a:solidFill>
              <a:latin typeface="Times New Roman" pitchFamily="18" charset="0"/>
              <a:cs typeface="Times New Roman" pitchFamily="18" charset="0"/>
            </a:endParaRPr>
          </a:p>
        </p:txBody>
      </p:sp>
      <p:pic>
        <p:nvPicPr>
          <p:cNvPr id="6" name="图片 1" descr="图片包含 户外, 地面, 人员, 建筑物&#10;&#10;已生成高可信度的说明">
            <a:extLst>
              <a:ext uri="{FF2B5EF4-FFF2-40B4-BE49-F238E27FC236}">
                <a16:creationId xmlns:a16="http://schemas.microsoft.com/office/drawing/2014/main" xmlns="" id="{28798952-3C91-46C5-B930-35772713F0E9}"/>
              </a:ext>
            </a:extLst>
          </p:cNvPr>
          <p:cNvPicPr>
            <a:picLocks noChangeAspect="1"/>
          </p:cNvPicPr>
          <p:nvPr/>
        </p:nvPicPr>
        <p:blipFill rotWithShape="1">
          <a:blip r:embed="rId7">
            <a:duotone>
              <a:prstClr val="black"/>
              <a:schemeClr val="tx2">
                <a:tint val="45000"/>
                <a:satMod val="400000"/>
              </a:schemeClr>
            </a:duotone>
            <a:extLst>
              <a:ext uri="{28A0092B-C50C-407E-A947-70E740481C1C}">
                <a14:useLocalDpi xmlns:a14="http://schemas.microsoft.com/office/drawing/2010/main" val="0"/>
              </a:ext>
            </a:extLst>
          </a:blip>
          <a:srcRect t="31667" b="33836"/>
          <a:stretch>
            <a:fillRect/>
          </a:stretch>
        </p:blipFill>
        <p:spPr>
          <a:xfrm rot="5400000" flipV="1">
            <a:off x="2250612" y="-199782"/>
            <a:ext cx="1228302" cy="3129122"/>
          </a:xfrm>
          <a:prstGeom prst="rect">
            <a:avLst/>
          </a:prstGeom>
          <a:effectLst>
            <a:outerShdw blurRad="50800" dist="38100" dir="2700000" algn="tl" rotWithShape="0">
              <a:prstClr val="black">
                <a:alpha val="40000"/>
              </a:prstClr>
            </a:outerShdw>
          </a:effectLst>
        </p:spPr>
      </p:pic>
      <p:pic>
        <p:nvPicPr>
          <p:cNvPr id="8" name="图片 2" descr="图片包含 鲜花, 花瓶, 餐桌, 植物&#10;&#10;已生成极高可信度的说明">
            <a:extLst>
              <a:ext uri="{FF2B5EF4-FFF2-40B4-BE49-F238E27FC236}">
                <a16:creationId xmlns:a16="http://schemas.microsoft.com/office/drawing/2014/main" xmlns="" id="{23825347-6E87-4A1C-9675-00821D8495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18336">
            <a:off x="188509" y="128407"/>
            <a:ext cx="1347793" cy="1826383"/>
          </a:xfrm>
          <a:prstGeom prst="rect">
            <a:avLst/>
          </a:prstGeom>
        </p:spPr>
      </p:pic>
      <p:pic>
        <p:nvPicPr>
          <p:cNvPr id="9" name="Picture 8"/>
          <p:cNvPicPr>
            <a:picLocks noChangeAspect="1"/>
          </p:cNvPicPr>
          <p:nvPr/>
        </p:nvPicPr>
        <p:blipFill>
          <a:blip r:embed="rId9"/>
          <a:stretch>
            <a:fillRect/>
          </a:stretch>
        </p:blipFill>
        <p:spPr>
          <a:xfrm>
            <a:off x="1072383" y="750628"/>
            <a:ext cx="3584759" cy="1396105"/>
          </a:xfrm>
          <a:prstGeom prst="rect">
            <a:avLst/>
          </a:prstGeom>
        </p:spPr>
      </p:pic>
    </p:spTree>
    <p:extLst>
      <p:ext uri="{BB962C8B-B14F-4D97-AF65-F5344CB8AC3E}">
        <p14:creationId xmlns:p14="http://schemas.microsoft.com/office/powerpoint/2010/main" val="120462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311644" flipH="1">
            <a:off x="-2201414" y="-144135"/>
            <a:ext cx="4895194" cy="7146269"/>
          </a:xfrm>
          <a:prstGeom prst="rect">
            <a:avLst/>
          </a:prstGeom>
        </p:spPr>
      </p:pic>
      <p:pic>
        <p:nvPicPr>
          <p:cNvPr id="10"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V="1">
            <a:off x="10447694" y="4002305"/>
            <a:ext cx="3602026" cy="4339791"/>
          </a:xfrm>
          <a:prstGeom prst="rect">
            <a:avLst/>
          </a:prstGeom>
        </p:spPr>
      </p:pic>
      <p:pic>
        <p:nvPicPr>
          <p:cNvPr id="9" name="图片 1" descr="图片包含 户外, 地面, 人员, 建筑物&#10;&#10;已生成高可信度的说明">
            <a:extLst>
              <a:ext uri="{FF2B5EF4-FFF2-40B4-BE49-F238E27FC236}">
                <a16:creationId xmlns:a16="http://schemas.microsoft.com/office/drawing/2014/main" xmlns="" id="{28798952-3C91-46C5-B930-35772713F0E9}"/>
              </a:ext>
            </a:extLst>
          </p:cNvPr>
          <p:cNvPicPr>
            <a:picLocks noChangeAspect="1"/>
          </p:cNvPicPr>
          <p:nvPr/>
        </p:nvPicPr>
        <p:blipFill rotWithShape="1">
          <a:blip r:embed="rId13">
            <a:duotone>
              <a:prstClr val="black"/>
              <a:schemeClr val="tx2">
                <a:tint val="45000"/>
                <a:satMod val="400000"/>
              </a:schemeClr>
            </a:duotone>
            <a:extLst>
              <a:ext uri="{28A0092B-C50C-407E-A947-70E740481C1C}">
                <a14:useLocalDpi xmlns:a14="http://schemas.microsoft.com/office/drawing/2010/main" val="0"/>
              </a:ext>
            </a:extLst>
          </a:blip>
          <a:srcRect t="31667" b="33836"/>
          <a:stretch>
            <a:fillRect/>
          </a:stretch>
        </p:blipFill>
        <p:spPr>
          <a:xfrm rot="5400000" flipV="1">
            <a:off x="2250612" y="-199782"/>
            <a:ext cx="1228302" cy="3129122"/>
          </a:xfrm>
          <a:prstGeom prst="rect">
            <a:avLst/>
          </a:prstGeom>
          <a:effectLst>
            <a:outerShdw blurRad="50800" dist="38100" dir="2700000" algn="tl" rotWithShape="0">
              <a:prstClr val="black">
                <a:alpha val="40000"/>
              </a:prstClr>
            </a:outerShdw>
          </a:effectLst>
        </p:spPr>
      </p:pic>
      <p:sp>
        <p:nvSpPr>
          <p:cNvPr id="11" name="Rectangle 10"/>
          <p:cNvSpPr>
            <a:spLocks noChangeArrowheads="1"/>
          </p:cNvSpPr>
          <p:nvPr/>
        </p:nvSpPr>
        <p:spPr bwMode="auto">
          <a:xfrm>
            <a:off x="358752" y="2324153"/>
            <a:ext cx="11430000" cy="3697166"/>
          </a:xfrm>
          <a:prstGeom prst="rect">
            <a:avLst/>
          </a:prstGeom>
          <a:noFill/>
          <a:ln w="9525">
            <a:noFill/>
            <a:miter lim="800000"/>
            <a:headEnd/>
            <a:tailEnd/>
          </a:ln>
        </p:spPr>
        <p:txBody>
          <a:bodyPr>
            <a:spAutoFit/>
          </a:bodyPr>
          <a:lstStyle/>
          <a:p>
            <a:pPr algn="just" fontAlgn="base">
              <a:lnSpc>
                <a:spcPct val="150000"/>
              </a:lnSpc>
              <a:spcBef>
                <a:spcPct val="0"/>
              </a:spcBef>
              <a:spcAft>
                <a:spcPct val="0"/>
              </a:spcAft>
              <a:tabLst>
                <a:tab pos="88900" algn="l"/>
                <a:tab pos="179388" algn="l"/>
              </a:tabLst>
            </a:pPr>
            <a:r>
              <a:rPr lang="fr-FR" sz="3200" i="1" dirty="0" smtClean="0">
                <a:solidFill>
                  <a:prstClr val="black"/>
                </a:solidFill>
                <a:latin typeface="Times New Roman" pitchFamily="18" charset="0"/>
                <a:cs typeface="Times New Roman" pitchFamily="18" charset="0"/>
              </a:rPr>
              <a:t>b</a:t>
            </a:r>
            <a:r>
              <a:rPr lang="fr-FR" sz="3200" i="1" dirty="0">
                <a:solidFill>
                  <a:prstClr val="black"/>
                </a:solidFill>
                <a:latin typeface="Times New Roman" pitchFamily="18" charset="0"/>
                <a:cs typeface="Times New Roman" pitchFamily="18" charset="0"/>
              </a:rPr>
              <a:t>. - </a:t>
            </a:r>
            <a:r>
              <a:rPr lang="fr-FR" sz="3200" i="1" dirty="0" err="1">
                <a:solidFill>
                  <a:prstClr val="black"/>
                </a:solidFill>
                <a:latin typeface="Times New Roman" pitchFamily="18" charset="0"/>
                <a:cs typeface="Times New Roman" pitchFamily="18" charset="0"/>
              </a:rPr>
              <a:t>Biện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pháp</a:t>
            </a:r>
            <a:r>
              <a:rPr lang="fr-FR" sz="3200" i="1" dirty="0">
                <a:solidFill>
                  <a:prstClr val="black"/>
                </a:solidFill>
                <a:latin typeface="Times New Roman" pitchFamily="18" charset="0"/>
                <a:cs typeface="Times New Roman" pitchFamily="18" charset="0"/>
              </a:rPr>
              <a:t> tu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sánh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Vẻ</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đẹp</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của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đàn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bướm</a:t>
            </a:r>
            <a:r>
              <a:rPr lang="fr-FR" sz="3200" i="1" dirty="0">
                <a:solidFill>
                  <a:prstClr val="black"/>
                </a:solidFill>
                <a:latin typeface="Times New Roman" pitchFamily="18" charset="0"/>
                <a:cs typeface="Times New Roman" pitchFamily="18" charset="0"/>
              </a:rPr>
              <a:t> khi </a:t>
            </a:r>
            <a:r>
              <a:rPr lang="fr-FR" sz="3200" i="1" dirty="0" err="1">
                <a:solidFill>
                  <a:prstClr val="black"/>
                </a:solidFill>
                <a:latin typeface="Times New Roman" pitchFamily="18" charset="0"/>
                <a:cs typeface="Times New Roman" pitchFamily="18" charset="0"/>
              </a:rPr>
              <a:t>đậu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mặt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đất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ví</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với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hoa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lá</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ai </a:t>
            </a:r>
            <a:r>
              <a:rPr lang="fr-FR" sz="3200" i="1" dirty="0" err="1">
                <a:solidFill>
                  <a:prstClr val="black"/>
                </a:solidFill>
                <a:latin typeface="Times New Roman" pitchFamily="18" charset="0"/>
                <a:cs typeface="Times New Roman" pitchFamily="18" charset="0"/>
              </a:rPr>
              <a:t>ngẫu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hứng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mặt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đất</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a:p>
            <a:pPr algn="just" fontAlgn="base">
              <a:lnSpc>
                <a:spcPct val="150000"/>
              </a:lnSpc>
              <a:spcBef>
                <a:spcPct val="0"/>
              </a:spcBef>
              <a:spcAft>
                <a:spcPct val="0"/>
              </a:spcAft>
              <a:tabLst>
                <a:tab pos="88900" algn="l"/>
                <a:tab pos="179388" algn="l"/>
              </a:tabLst>
            </a:pPr>
            <a:r>
              <a:rPr lang="fr-FR" sz="3200" b="1" i="1" dirty="0">
                <a:solidFill>
                  <a:prstClr val="black"/>
                </a:solidFill>
                <a:latin typeface="Times New Roman" pitchFamily="18" charset="0"/>
                <a:cs typeface="Times New Roman" pitchFamily="18" charset="0"/>
                <a:sym typeface="Wingdings" pitchFamily="2" charset="2"/>
              </a:rPr>
              <a:t></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Tác</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dụng</a:t>
            </a:r>
            <a:r>
              <a:rPr lang="fr-FR" sz="3200" b="1"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tăng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sức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gợi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sự</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miêu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tả</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diễn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đạt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hình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ảnh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đàn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bướm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đậu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thành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từng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vạt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đẹp</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rực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rỡ</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như</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hoa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lá</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và</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thấy</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cảm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xúc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của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người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viết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trước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vẻ</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đẹp</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p:txBody>
      </p:sp>
      <p:pic>
        <p:nvPicPr>
          <p:cNvPr id="12" name="图片 2" descr="图片包含 鲜花, 花瓶, 餐桌, 植物&#10;&#10;已生成极高可信度的说明">
            <a:extLst>
              <a:ext uri="{FF2B5EF4-FFF2-40B4-BE49-F238E27FC236}">
                <a16:creationId xmlns:a16="http://schemas.microsoft.com/office/drawing/2014/main" xmlns="" id="{23825347-6E87-4A1C-9675-00821D8495A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818336">
            <a:off x="188509" y="128407"/>
            <a:ext cx="1347793" cy="1826383"/>
          </a:xfrm>
          <a:prstGeom prst="rect">
            <a:avLst/>
          </a:prstGeom>
        </p:spPr>
      </p:pic>
      <p:pic>
        <p:nvPicPr>
          <p:cNvPr id="13" name="Picture 12"/>
          <p:cNvPicPr>
            <a:picLocks noChangeAspect="1"/>
          </p:cNvPicPr>
          <p:nvPr/>
        </p:nvPicPr>
        <p:blipFill>
          <a:blip r:embed="rId15"/>
          <a:stretch>
            <a:fillRect/>
          </a:stretch>
        </p:blipFill>
        <p:spPr>
          <a:xfrm>
            <a:off x="1072383" y="750628"/>
            <a:ext cx="3584759" cy="1396105"/>
          </a:xfrm>
          <a:prstGeom prst="rect">
            <a:avLst/>
          </a:prstGeom>
        </p:spPr>
      </p:pic>
    </p:spTree>
    <p:extLst>
      <p:ext uri="{BB962C8B-B14F-4D97-AF65-F5344CB8AC3E}">
        <p14:creationId xmlns:p14="http://schemas.microsoft.com/office/powerpoint/2010/main" val="83932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336800" y="2311400"/>
            <a:ext cx="7264400" cy="2794000"/>
          </a:xfrm>
          <a:prstGeom prst="rect">
            <a:avLst/>
          </a:prstGeom>
        </p:spPr>
      </p:pic>
      <p:pic>
        <p:nvPicPr>
          <p:cNvPr id="5"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12235">
            <a:off x="944673" y="-383990"/>
            <a:ext cx="3072516" cy="893823"/>
          </a:xfrm>
          <a:prstGeom prst="rect">
            <a:avLst/>
          </a:prstGeom>
        </p:spPr>
      </p:pic>
      <p:pic>
        <p:nvPicPr>
          <p:cNvPr id="6"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12235">
            <a:off x="1297647" y="6203155"/>
            <a:ext cx="3072516" cy="893823"/>
          </a:xfrm>
          <a:prstGeom prst="rect">
            <a:avLst/>
          </a:prstGeom>
        </p:spPr>
      </p:pic>
      <p:pic>
        <p:nvPicPr>
          <p:cNvPr id="7"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839200" y="3529008"/>
            <a:ext cx="3857158" cy="3914090"/>
          </a:xfrm>
          <a:prstGeom prst="rect">
            <a:avLst/>
          </a:prstGeom>
        </p:spPr>
      </p:pic>
      <p:pic>
        <p:nvPicPr>
          <p:cNvPr id="8"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76076" flipH="1">
            <a:off x="791426" y="2633337"/>
            <a:ext cx="1583879" cy="2697007"/>
          </a:xfrm>
          <a:prstGeom prst="rect">
            <a:avLst/>
          </a:prstGeom>
        </p:spPr>
      </p:pic>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12400" y="-119597"/>
            <a:ext cx="3135829" cy="2874928"/>
          </a:xfrm>
          <a:prstGeom prst="rect">
            <a:avLst/>
          </a:prstGeom>
        </p:spPr>
      </p:pic>
      <p:pic>
        <p:nvPicPr>
          <p:cNvPr id="3" name="Picture 2"/>
          <p:cNvPicPr>
            <a:picLocks noChangeAspect="1"/>
          </p:cNvPicPr>
          <p:nvPr/>
        </p:nvPicPr>
        <p:blipFill>
          <a:blip r:embed="rId13"/>
          <a:stretch>
            <a:fillRect/>
          </a:stretch>
        </p:blipFill>
        <p:spPr>
          <a:xfrm>
            <a:off x="3121588" y="2436966"/>
            <a:ext cx="5503576" cy="3378939"/>
          </a:xfrm>
          <a:prstGeom prst="rect">
            <a:avLst/>
          </a:prstGeom>
        </p:spPr>
      </p:pic>
    </p:spTree>
    <p:extLst>
      <p:ext uri="{BB962C8B-B14F-4D97-AF65-F5344CB8AC3E}">
        <p14:creationId xmlns:p14="http://schemas.microsoft.com/office/powerpoint/2010/main" val="362936522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9398000" y="-1193800"/>
            <a:ext cx="4215430" cy="3825503"/>
          </a:xfrm>
          <a:prstGeom prst="rect">
            <a:avLst/>
          </a:prstGeom>
        </p:spPr>
      </p:pic>
      <p:pic>
        <p:nvPicPr>
          <p:cNvPr id="16" name="图片 1" descr="图片包含 户外, 地面, 人员, 建筑物&#10;&#10;已生成高可信度的说明">
            <a:extLst>
              <a:ext uri="{FF2B5EF4-FFF2-40B4-BE49-F238E27FC236}">
                <a16:creationId xmlns:a16="http://schemas.microsoft.com/office/drawing/2014/main" xmlns="" id="{28798952-3C91-46C5-B930-35772713F0E9}"/>
              </a:ext>
            </a:extLst>
          </p:cNvPr>
          <p:cNvPicPr>
            <a:picLocks noChangeAspect="1"/>
          </p:cNvPicPr>
          <p:nvPr/>
        </p:nvPicPr>
        <p:blipFill rotWithShape="1">
          <a:blip r:embed="rId13">
            <a:duotone>
              <a:prstClr val="black"/>
              <a:schemeClr val="tx2">
                <a:tint val="45000"/>
                <a:satMod val="400000"/>
              </a:schemeClr>
            </a:duotone>
            <a:extLst>
              <a:ext uri="{28A0092B-C50C-407E-A947-70E740481C1C}">
                <a14:useLocalDpi xmlns:a14="http://schemas.microsoft.com/office/drawing/2010/main" val="0"/>
              </a:ext>
            </a:extLst>
          </a:blip>
          <a:srcRect t="31667" b="33836"/>
          <a:stretch>
            <a:fillRect/>
          </a:stretch>
        </p:blipFill>
        <p:spPr>
          <a:xfrm rot="5400000" flipV="1">
            <a:off x="2250612" y="-199782"/>
            <a:ext cx="1228302" cy="3129122"/>
          </a:xfrm>
          <a:prstGeom prst="rect">
            <a:avLst/>
          </a:prstGeom>
          <a:effectLst>
            <a:outerShdw blurRad="50800" dist="38100" dir="2700000" algn="tl" rotWithShape="0">
              <a:prstClr val="black">
                <a:alpha val="40000"/>
              </a:prstClr>
            </a:outerShdw>
          </a:effectLst>
        </p:spPr>
      </p:pic>
      <p:pic>
        <p:nvPicPr>
          <p:cNvPr id="17" name="图片 2" descr="图片包含 鲜花, 花瓶, 餐桌, 植物&#10;&#10;已生成极高可信度的说明">
            <a:extLst>
              <a:ext uri="{FF2B5EF4-FFF2-40B4-BE49-F238E27FC236}">
                <a16:creationId xmlns:a16="http://schemas.microsoft.com/office/drawing/2014/main" xmlns="" id="{23825347-6E87-4A1C-9675-00821D8495A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818336">
            <a:off x="188509" y="128407"/>
            <a:ext cx="1347793" cy="1826383"/>
          </a:xfrm>
          <a:prstGeom prst="rect">
            <a:avLst/>
          </a:prstGeom>
        </p:spPr>
      </p:pic>
      <p:pic>
        <p:nvPicPr>
          <p:cNvPr id="18" name="Picture 17"/>
          <p:cNvPicPr>
            <a:picLocks noChangeAspect="1"/>
          </p:cNvPicPr>
          <p:nvPr/>
        </p:nvPicPr>
        <p:blipFill>
          <a:blip r:embed="rId15"/>
          <a:stretch>
            <a:fillRect/>
          </a:stretch>
        </p:blipFill>
        <p:spPr>
          <a:xfrm>
            <a:off x="1072383" y="750628"/>
            <a:ext cx="3584759" cy="1396105"/>
          </a:xfrm>
          <a:prstGeom prst="rect">
            <a:avLst/>
          </a:prstGeom>
        </p:spPr>
      </p:pic>
      <p:sp>
        <p:nvSpPr>
          <p:cNvPr id="19" name="Rectangle 18"/>
          <p:cNvSpPr>
            <a:spLocks noChangeArrowheads="1"/>
          </p:cNvSpPr>
          <p:nvPr/>
        </p:nvSpPr>
        <p:spPr bwMode="auto">
          <a:xfrm>
            <a:off x="536173" y="2335758"/>
            <a:ext cx="11306175" cy="3785652"/>
          </a:xfrm>
          <a:prstGeom prst="rect">
            <a:avLst/>
          </a:prstGeom>
          <a:noFill/>
          <a:ln w="9525">
            <a:noFill/>
            <a:miter lim="800000"/>
            <a:headEnd/>
            <a:tailEnd/>
          </a:ln>
        </p:spPr>
        <p:txBody>
          <a:bodyPr>
            <a:spAutoFit/>
          </a:bodyPr>
          <a:lstStyle/>
          <a:p>
            <a:pPr algn="just" fontAlgn="base">
              <a:lnSpc>
                <a:spcPct val="150000"/>
              </a:lnSpc>
              <a:spcBef>
                <a:spcPct val="0"/>
              </a:spcBef>
              <a:spcAft>
                <a:spcPct val="0"/>
              </a:spcAft>
              <a:tabLst>
                <a:tab pos="88900" algn="l"/>
                <a:tab pos="179388" algn="l"/>
              </a:tabLst>
            </a:pPr>
            <a:r>
              <a:rPr lang="fr-FR" sz="3200" i="1" dirty="0">
                <a:solidFill>
                  <a:prstClr val="black"/>
                </a:solidFill>
                <a:latin typeface="Times New Roman" pitchFamily="18" charset="0"/>
                <a:cs typeface="Times New Roman" pitchFamily="18" charset="0"/>
              </a:rPr>
              <a:t>c. - </a:t>
            </a:r>
            <a:r>
              <a:rPr lang="fr-FR" sz="3200" i="1" dirty="0" err="1">
                <a:solidFill>
                  <a:prstClr val="black"/>
                </a:solidFill>
                <a:latin typeface="Times New Roman" pitchFamily="18" charset="0"/>
                <a:cs typeface="Times New Roman" pitchFamily="18" charset="0"/>
              </a:rPr>
              <a:t>Biện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pháp</a:t>
            </a:r>
            <a:r>
              <a:rPr lang="fr-FR" sz="3200" i="1" dirty="0">
                <a:solidFill>
                  <a:prstClr val="black"/>
                </a:solidFill>
                <a:latin typeface="Times New Roman" pitchFamily="18" charset="0"/>
                <a:cs typeface="Times New Roman" pitchFamily="18" charset="0"/>
              </a:rPr>
              <a:t> tu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sánh</a:t>
            </a:r>
            <a:r>
              <a:rPr lang="fr-FR" sz="3200" i="1" dirty="0">
                <a:solidFill>
                  <a:prstClr val="black"/>
                </a:solidFill>
                <a:latin typeface="Times New Roman" pitchFamily="18" charset="0"/>
                <a:cs typeface="Times New Roman" pitchFamily="18" charset="0"/>
              </a:rPr>
              <a:t>. So </a:t>
            </a:r>
            <a:r>
              <a:rPr lang="fr-FR" sz="3200" i="1" dirty="0" err="1">
                <a:solidFill>
                  <a:prstClr val="black"/>
                </a:solidFill>
                <a:latin typeface="Times New Roman" pitchFamily="18" charset="0"/>
                <a:cs typeface="Times New Roman" pitchFamily="18" charset="0"/>
              </a:rPr>
              <a:t>sánh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cửa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thứ</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hai</a:t>
            </a:r>
            <a:r>
              <a:rPr lang="fr-FR" sz="3200" i="1" dirty="0">
                <a:solidFill>
                  <a:prstClr val="black"/>
                </a:solidFill>
                <a:latin typeface="Times New Roman" pitchFamily="18" charset="0"/>
                <a:cs typeface="Times New Roman" pitchFamily="18" charset="0"/>
              </a:rPr>
              <a:t> ở </a:t>
            </a:r>
            <a:r>
              <a:rPr lang="fr-FR" sz="3200" i="1" dirty="0" err="1">
                <a:solidFill>
                  <a:prstClr val="black"/>
                </a:solidFill>
                <a:latin typeface="Times New Roman" pitchFamily="18" charset="0"/>
                <a:cs typeface="Times New Roman" pitchFamily="18" charset="0"/>
              </a:rPr>
              <a:t>hang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thông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mặt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đất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cao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rộng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sáng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như</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giếng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trời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khổng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lồ</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a:p>
            <a:pPr algn="just" fontAlgn="base">
              <a:lnSpc>
                <a:spcPct val="150000"/>
              </a:lnSpc>
              <a:spcBef>
                <a:spcPct val="0"/>
              </a:spcBef>
              <a:spcAft>
                <a:spcPct val="0"/>
              </a:spcAft>
              <a:tabLst>
                <a:tab pos="88900" algn="l"/>
                <a:tab pos="179388" algn="l"/>
              </a:tabLst>
            </a:pPr>
            <a:r>
              <a:rPr lang="fr-FR" sz="3200" b="1" i="1" dirty="0" smtClean="0">
                <a:solidFill>
                  <a:prstClr val="black"/>
                </a:solidFill>
                <a:latin typeface="Times New Roman" pitchFamily="18" charset="0"/>
                <a:cs typeface="Times New Roman" pitchFamily="18" charset="0"/>
                <a:sym typeface="Wingdings" panose="05000000000000000000" pitchFamily="2" charset="2"/>
              </a:rPr>
              <a:t></a:t>
            </a:r>
            <a:r>
              <a:rPr lang="vi-VN" sz="3200" b="1" i="1" dirty="0" smtClean="0">
                <a:solidFill>
                  <a:prstClr val="black"/>
                </a:solidFill>
                <a:latin typeface="Times New Roman" pitchFamily="18" charset="0"/>
                <a:cs typeface="Times New Roman" pitchFamily="18" charset="0"/>
                <a:sym typeface="Wingdings" panose="05000000000000000000" pitchFamily="2" charset="2"/>
              </a:rPr>
              <a:t> </a:t>
            </a:r>
            <a:r>
              <a:rPr lang="fr-FR" sz="3200" b="1" i="1" dirty="0" err="1" smtClean="0">
                <a:solidFill>
                  <a:prstClr val="black"/>
                </a:solidFill>
                <a:latin typeface="Times New Roman" pitchFamily="18" charset="0"/>
                <a:cs typeface="Times New Roman" pitchFamily="18" charset="0"/>
              </a:rPr>
              <a:t>Tác</a:t>
            </a:r>
            <a:r>
              <a:rPr lang="fr-FR" sz="3200" b="1" i="1" dirty="0" smtClean="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dụng</a:t>
            </a:r>
            <a:r>
              <a:rPr lang="fr-FR" sz="3200" b="1"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giúp</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đối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tượng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sánh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trở</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cụ</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thể</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hóa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dễ</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hình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dung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tăng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sức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gợi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hình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gợi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cảm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sự</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diễn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đạt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tạo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cảm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giác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choáng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ngợp</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trước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không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gian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sáng</a:t>
            </a:r>
            <a:r>
              <a:rPr lang="fr-FR" sz="3200" i="1" dirty="0">
                <a:solidFill>
                  <a:prstClr val="black"/>
                </a:solidFill>
                <a:latin typeface="Times New Roman" pitchFamily="18" charset="0"/>
                <a:cs typeface="Times New Roman" pitchFamily="18" charset="0"/>
              </a:rPr>
              <a:t> </a:t>
            </a:r>
            <a:r>
              <a:rPr lang="fr-FR" sz="3200" i="1" dirty="0" err="1" smtClean="0">
                <a:solidFill>
                  <a:prstClr val="black"/>
                </a:solidFill>
                <a:latin typeface="Times New Roman" pitchFamily="18" charset="0"/>
                <a:cs typeface="Times New Roman" pitchFamily="18" charset="0"/>
              </a:rPr>
              <a:t>rộng</a:t>
            </a:r>
            <a:r>
              <a:rPr lang="fr-FR" sz="3200" i="1" dirty="0" smtClean="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và</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trong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trẻo</a:t>
            </a:r>
            <a:r>
              <a:rPr lang="fr-FR" sz="3200" i="1" dirty="0">
                <a:solidFill>
                  <a:prstClr val="black"/>
                </a:solidFill>
                <a:latin typeface="Times New Roman" pitchFamily="18" charset="0"/>
                <a:cs typeface="Times New Roman" pitchFamily="18" charset="0"/>
              </a:rPr>
              <a:t>.</a:t>
            </a:r>
            <a:endParaRPr lang="en-US" sz="3200" i="1" dirty="0">
              <a:solidFill>
                <a:prstClr val="black"/>
              </a:solidFill>
              <a:cs typeface="Arial" charset="0"/>
            </a:endParaRPr>
          </a:p>
        </p:txBody>
      </p:sp>
    </p:spTree>
    <p:extLst>
      <p:ext uri="{BB962C8B-B14F-4D97-AF65-F5344CB8AC3E}">
        <p14:creationId xmlns:p14="http://schemas.microsoft.com/office/powerpoint/2010/main" val="5483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1000"/>
                                        <p:tgtEl>
                                          <p:spTgt spid="19">
                                            <p:txEl>
                                              <p:pRg st="0" end="0"/>
                                            </p:txEl>
                                          </p:spTgt>
                                        </p:tgtEl>
                                      </p:cBhvr>
                                    </p:animEffect>
                                    <p:anim calcmode="lin" valueType="num">
                                      <p:cBhvr>
                                        <p:cTn id="13"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Effect transition="in" filter="fade">
                                      <p:cBhvr>
                                        <p:cTn id="19" dur="1000"/>
                                        <p:tgtEl>
                                          <p:spTgt spid="19">
                                            <p:txEl>
                                              <p:pRg st="1" end="1"/>
                                            </p:txEl>
                                          </p:spTgt>
                                        </p:tgtEl>
                                      </p:cBhvr>
                                    </p:animEffect>
                                    <p:anim calcmode="lin" valueType="num">
                                      <p:cBhvr>
                                        <p:cTn id="20"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72679" y="4408049"/>
            <a:ext cx="7153166" cy="2771852"/>
          </a:xfrm>
          <a:prstGeom prst="rect">
            <a:avLst/>
          </a:prstGeom>
        </p:spPr>
      </p:pic>
      <p:pic>
        <p:nvPicPr>
          <p:cNvPr id="4"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535811">
            <a:off x="4710428" y="6156762"/>
            <a:ext cx="2771144" cy="1389036"/>
          </a:xfrm>
          <a:prstGeom prst="rect">
            <a:avLst/>
          </a:prstGeom>
        </p:spPr>
      </p:pic>
      <p:pic>
        <p:nvPicPr>
          <p:cNvPr id="6"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967957" flipH="1">
            <a:off x="8753516" y="4238922"/>
            <a:ext cx="4230858" cy="4053931"/>
          </a:xfrm>
          <a:prstGeom prst="rect">
            <a:avLst/>
          </a:prstGeom>
        </p:spPr>
      </p:pic>
      <p:pic>
        <p:nvPicPr>
          <p:cNvPr id="7"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16735">
            <a:off x="8803629" y="-960070"/>
            <a:ext cx="4130630" cy="3342055"/>
          </a:xfrm>
          <a:prstGeom prst="rect">
            <a:avLst/>
          </a:prstGeom>
        </p:spPr>
      </p:pic>
      <p:pic>
        <p:nvPicPr>
          <p:cNvPr id="9" name="Picture 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593008">
            <a:off x="-592039" y="-140111"/>
            <a:ext cx="2689305" cy="782343"/>
          </a:xfrm>
          <a:prstGeom prst="rect">
            <a:avLst/>
          </a:prstGeom>
        </p:spPr>
      </p:pic>
      <p:pic>
        <p:nvPicPr>
          <p:cNvPr id="3" name="Picture 2"/>
          <p:cNvPicPr>
            <a:picLocks noChangeAspect="1"/>
          </p:cNvPicPr>
          <p:nvPr/>
        </p:nvPicPr>
        <p:blipFill>
          <a:blip r:embed="rId14"/>
          <a:stretch>
            <a:fillRect/>
          </a:stretch>
        </p:blipFill>
        <p:spPr>
          <a:xfrm>
            <a:off x="1913781" y="2465748"/>
            <a:ext cx="8364437" cy="1926503"/>
          </a:xfrm>
          <a:prstGeom prst="rect">
            <a:avLst/>
          </a:prstGeom>
        </p:spPr>
      </p:pic>
    </p:spTree>
    <p:extLst>
      <p:ext uri="{BB962C8B-B14F-4D97-AF65-F5344CB8AC3E}">
        <p14:creationId xmlns:p14="http://schemas.microsoft.com/office/powerpoint/2010/main" val="21991879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732603">
            <a:off x="9425567" y="-144134"/>
            <a:ext cx="4895194" cy="7146269"/>
          </a:xfrm>
          <a:prstGeom prst="rect">
            <a:avLst/>
          </a:prstGeom>
        </p:spPr>
      </p:pic>
      <p:sp>
        <p:nvSpPr>
          <p:cNvPr id="12" name="文本框 18">
            <a:extLst>
              <a:ext uri="{FF2B5EF4-FFF2-40B4-BE49-F238E27FC236}">
                <a16:creationId xmlns:a16="http://schemas.microsoft.com/office/drawing/2014/main" xmlns="" id="{DB746C09-09B5-448F-AA25-65DF768EFA48}"/>
              </a:ext>
            </a:extLst>
          </p:cNvPr>
          <p:cNvSpPr txBox="1"/>
          <p:nvPr/>
        </p:nvSpPr>
        <p:spPr>
          <a:xfrm>
            <a:off x="997907" y="266957"/>
            <a:ext cx="8789159" cy="752065"/>
          </a:xfrm>
          <a:prstGeom prst="rect">
            <a:avLst/>
          </a:prstGeom>
          <a:noFill/>
        </p:spPr>
        <p:txBody>
          <a:bodyPr wrap="square" rtlCol="0">
            <a:spAutoFit/>
          </a:bodyPr>
          <a:lstStyle/>
          <a:p>
            <a:pPr algn="just">
              <a:lnSpc>
                <a:spcPct val="150000"/>
              </a:lnSpc>
              <a:spcAft>
                <a:spcPts val="800"/>
              </a:spcAft>
            </a:pPr>
            <a:r>
              <a:rPr lang="vi-VN" sz="32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Dấu ngoặc kép «»</a:t>
            </a:r>
            <a:endPar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文本框 18">
            <a:extLst>
              <a:ext uri="{FF2B5EF4-FFF2-40B4-BE49-F238E27FC236}">
                <a16:creationId xmlns:a16="http://schemas.microsoft.com/office/drawing/2014/main" xmlns="" id="{DB746C09-09B5-448F-AA25-65DF768EFA48}"/>
              </a:ext>
            </a:extLst>
          </p:cNvPr>
          <p:cNvSpPr txBox="1"/>
          <p:nvPr/>
        </p:nvSpPr>
        <p:spPr>
          <a:xfrm>
            <a:off x="997907" y="1084320"/>
            <a:ext cx="8789159" cy="5037276"/>
          </a:xfrm>
          <a:prstGeom prst="rect">
            <a:avLst/>
          </a:prstGeom>
          <a:noFill/>
        </p:spPr>
        <p:txBody>
          <a:bodyPr wrap="square" rtlCol="0">
            <a:spAutoFit/>
          </a:bodyPr>
          <a:lstStyle/>
          <a:p>
            <a:pPr algn="just">
              <a:lnSpc>
                <a:spcPct val="150000"/>
              </a:lnSpc>
              <a:spcAft>
                <a:spcPts val="800"/>
              </a:spcAft>
            </a:pPr>
            <a:r>
              <a:rPr lang="vi-VN" sz="3200" b="1" i="1"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Vị trí: </a:t>
            </a:r>
            <a:r>
              <a:rPr lang="vi-VN" sz="3200" i="1"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đứng ở mọi vị trí trong câu</a:t>
            </a:r>
          </a:p>
          <a:p>
            <a:pPr algn="just">
              <a:lnSpc>
                <a:spcPct val="150000"/>
              </a:lnSpc>
              <a:spcAft>
                <a:spcPts val="800"/>
              </a:spcAft>
            </a:pPr>
            <a:r>
              <a:rPr lang="vi-VN" sz="3200" b="1" i="1"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Công dụng</a:t>
            </a:r>
            <a:r>
              <a:rPr lang="vi-VN" sz="3200" i="1"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800"/>
              </a:spcAft>
            </a:pPr>
            <a:r>
              <a:rPr lang="vi-VN" sz="3200" i="1"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32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Trích </a:t>
            </a:r>
            <a:r>
              <a:rPr lang="pt-B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 dẫn trực tiếp</a:t>
            </a:r>
            <a:r>
              <a:rPr lang="pt-BR"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i="1" dirty="0">
              <a:solidFill>
                <a:prstClr val="black"/>
              </a:solidFill>
              <a:latin typeface="Times New Roman" panose="02020603050405020304" pitchFamily="18" charset="0"/>
              <a:cs typeface="Times New Roman" panose="02020603050405020304" pitchFamily="18" charset="0"/>
            </a:endParaRPr>
          </a:p>
          <a:p>
            <a:pPr algn="just">
              <a:spcAft>
                <a:spcPts val="800"/>
              </a:spcAft>
            </a:pPr>
            <a:r>
              <a:rPr lang="vi-VN" sz="3200" i="1"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a:t>
            </a:r>
            <a:r>
              <a:rPr lang="vi-VN"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ừ </a:t>
            </a:r>
            <a:r>
              <a:rPr lang="pt-BR"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ngữ hiểu theo nghĩa đặc biệt</a:t>
            </a:r>
            <a:endPar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3200" i="1"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 dấu tên </a:t>
            </a:r>
            <a:r>
              <a:rPr lang="vi-VN"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 p</a:t>
            </a:r>
            <a:r>
              <a:rPr lang="pt-B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hẩm được </a:t>
            </a:r>
            <a:r>
              <a:rPr lang="pt-BR" sz="32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dẫn</a:t>
            </a:r>
            <a:endParaRPr lang="vi-VN" sz="32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vi-VN"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Ví dụ: </a:t>
            </a:r>
            <a:r>
              <a:rPr lang="nl-NL" sz="3200" i="1" dirty="0">
                <a:solidFill>
                  <a:prstClr val="black"/>
                </a:solidFill>
                <a:latin typeface="Times New Roman" panose="02020603050405020304" pitchFamily="18" charset="0"/>
                <a:cs typeface="Times New Roman" panose="02020603050405020304" pitchFamily="18" charset="0"/>
              </a:rPr>
              <a:t>Người xưa có câu: </a:t>
            </a:r>
            <a:r>
              <a:rPr lang="nl-NL" sz="3200" b="1" i="1" dirty="0">
                <a:solidFill>
                  <a:srgbClr val="FF0000"/>
                </a:solidFill>
                <a:latin typeface="Times New Roman" panose="02020603050405020304" pitchFamily="18" charset="0"/>
                <a:cs typeface="Times New Roman" panose="02020603050405020304" pitchFamily="18" charset="0"/>
              </a:rPr>
              <a:t>“Trúc dẫu cháy, đốt ngay vẫn thẳng”.</a:t>
            </a:r>
            <a:endPar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785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00000">
            <a:off x="-169454" y="3957129"/>
            <a:ext cx="2943380" cy="4296905"/>
          </a:xfrm>
          <a:prstGeom prst="rect">
            <a:avLst/>
          </a:prstGeom>
        </p:spPr>
      </p:pic>
      <p:sp>
        <p:nvSpPr>
          <p:cNvPr id="28" name="文本框 18">
            <a:extLst>
              <a:ext uri="{FF2B5EF4-FFF2-40B4-BE49-F238E27FC236}">
                <a16:creationId xmlns:a16="http://schemas.microsoft.com/office/drawing/2014/main" xmlns="" id="{DB746C09-09B5-448F-AA25-65DF768EFA48}"/>
              </a:ext>
            </a:extLst>
          </p:cNvPr>
          <p:cNvSpPr txBox="1"/>
          <p:nvPr/>
        </p:nvSpPr>
        <p:spPr>
          <a:xfrm>
            <a:off x="1047459" y="238401"/>
            <a:ext cx="8789159" cy="830997"/>
          </a:xfrm>
          <a:prstGeom prst="rect">
            <a:avLst/>
          </a:prstGeom>
          <a:noFill/>
        </p:spPr>
        <p:txBody>
          <a:bodyPr wrap="square" rtlCol="0">
            <a:spAutoFit/>
          </a:bodyPr>
          <a:lstStyle/>
          <a:p>
            <a:pPr algn="just">
              <a:lnSpc>
                <a:spcPct val="150000"/>
              </a:lnSpc>
              <a:spcAft>
                <a:spcPts val="800"/>
              </a:spcAft>
            </a:pPr>
            <a:r>
              <a:rPr lang="vi-VN"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vi-VN" sz="32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Dấu phẩy ,</a:t>
            </a:r>
            <a:endParaRPr lang="en-US" sz="3200" dirty="0">
              <a:solidFill>
                <a:srgbClr val="FF0000"/>
              </a:solidFill>
              <a:ea typeface="Calibri" panose="020F0502020204030204" pitchFamily="34" charset="0"/>
              <a:cs typeface="Times New Roman" panose="02020603050405020304" pitchFamily="18" charset="0"/>
            </a:endParaRPr>
          </a:p>
        </p:txBody>
      </p:sp>
      <p:sp>
        <p:nvSpPr>
          <p:cNvPr id="29" name="文本框 18">
            <a:extLst>
              <a:ext uri="{FF2B5EF4-FFF2-40B4-BE49-F238E27FC236}">
                <a16:creationId xmlns:a16="http://schemas.microsoft.com/office/drawing/2014/main" xmlns="" id="{DB746C09-09B5-448F-AA25-65DF768EFA48}"/>
              </a:ext>
            </a:extLst>
          </p:cNvPr>
          <p:cNvSpPr txBox="1"/>
          <p:nvPr/>
        </p:nvSpPr>
        <p:spPr>
          <a:xfrm>
            <a:off x="1047459" y="1055764"/>
            <a:ext cx="11144541" cy="4647426"/>
          </a:xfrm>
          <a:prstGeom prst="rect">
            <a:avLst/>
          </a:prstGeom>
          <a:noFill/>
        </p:spPr>
        <p:txBody>
          <a:bodyPr wrap="square" rtlCol="0">
            <a:spAutoFit/>
          </a:bodyPr>
          <a:lstStyle/>
          <a:p>
            <a:pPr algn="just">
              <a:lnSpc>
                <a:spcPct val="150000"/>
              </a:lnSpc>
              <a:spcAft>
                <a:spcPts val="800"/>
              </a:spcAft>
            </a:pPr>
            <a:r>
              <a:rPr lang="vi-VN" sz="3200" b="1" i="1" dirty="0" smtClean="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Vị trí: </a:t>
            </a:r>
            <a:r>
              <a:rPr lang="vi-VN" sz="3200" i="1" dirty="0" smtClean="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đứng ở giữa câu</a:t>
            </a:r>
          </a:p>
          <a:p>
            <a:pPr algn="just">
              <a:lnSpc>
                <a:spcPct val="150000"/>
              </a:lnSpc>
              <a:spcAft>
                <a:spcPts val="800"/>
              </a:spcAft>
            </a:pPr>
            <a:r>
              <a:rPr lang="vi-VN" sz="3200" b="1" i="1" dirty="0" smtClean="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Công dụng</a:t>
            </a:r>
            <a:r>
              <a:rPr lang="vi-VN" sz="3200" i="1" dirty="0" smtClean="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800"/>
              </a:spcAft>
            </a:pPr>
            <a:r>
              <a:rPr lang="vi-VN" sz="2800" i="1" dirty="0" smtClean="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Ngăn cách trạng ngữ của câu với chủ ngữ và vị ngữ</a:t>
            </a:r>
          </a:p>
          <a:p>
            <a:pPr algn="just">
              <a:spcAft>
                <a:spcPts val="800"/>
              </a:spcAft>
            </a:pPr>
            <a:r>
              <a:rPr lang="vi-VN" sz="2800" i="1" dirty="0" smtClean="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Ngăn cách các bộ phận có cùng chức vụ trong câu</a:t>
            </a:r>
          </a:p>
          <a:p>
            <a:pPr algn="just">
              <a:spcAft>
                <a:spcPts val="800"/>
              </a:spcAft>
            </a:pPr>
            <a:r>
              <a:rPr lang="vi-VN" sz="2800" i="1" dirty="0" smtClean="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Ngăn cách một từ ngữ với bộ phận chú thích của nó.</a:t>
            </a:r>
          </a:p>
          <a:p>
            <a:pPr algn="just">
              <a:spcAft>
                <a:spcPts val="800"/>
              </a:spcAft>
            </a:pPr>
            <a:r>
              <a:rPr lang="vi-VN" sz="2800" i="1" dirty="0" smtClean="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Ngăn cách các vế của một câu ghép.</a:t>
            </a:r>
            <a:endParaRPr lang="vi-VN" sz="28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vi-VN"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Ví dụ: </a:t>
            </a:r>
            <a:r>
              <a:rPr lang="vi-VN" sz="3200" i="1" dirty="0" smtClean="0">
                <a:solidFill>
                  <a:srgbClr val="FF0000"/>
                </a:solidFill>
                <a:latin typeface="Times New Roman" panose="02020603050405020304" pitchFamily="18" charset="0"/>
                <a:cs typeface="Times New Roman" panose="02020603050405020304" pitchFamily="18" charset="0"/>
              </a:rPr>
              <a:t>Nhung, Hồng, Trang đều là những cán bộ lớp gương mẫu.</a:t>
            </a:r>
            <a:endPar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653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311644" flipH="1">
            <a:off x="-2201414" y="-144135"/>
            <a:ext cx="4895194" cy="7146269"/>
          </a:xfrm>
          <a:prstGeom prst="rect">
            <a:avLst/>
          </a:prstGeom>
        </p:spPr>
      </p:pic>
      <p:pic>
        <p:nvPicPr>
          <p:cNvPr id="10"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V="1">
            <a:off x="10447694" y="4002305"/>
            <a:ext cx="3602026" cy="4339791"/>
          </a:xfrm>
          <a:prstGeom prst="rect">
            <a:avLst/>
          </a:prstGeom>
        </p:spPr>
      </p:pic>
      <p:sp>
        <p:nvSpPr>
          <p:cNvPr id="6" name="文本框 18">
            <a:extLst>
              <a:ext uri="{FF2B5EF4-FFF2-40B4-BE49-F238E27FC236}">
                <a16:creationId xmlns:a16="http://schemas.microsoft.com/office/drawing/2014/main" xmlns="" id="{DB746C09-09B5-448F-AA25-65DF768EFA48}"/>
              </a:ext>
            </a:extLst>
          </p:cNvPr>
          <p:cNvSpPr txBox="1"/>
          <p:nvPr/>
        </p:nvSpPr>
        <p:spPr>
          <a:xfrm>
            <a:off x="1349600" y="337294"/>
            <a:ext cx="8789159" cy="830997"/>
          </a:xfrm>
          <a:prstGeom prst="rect">
            <a:avLst/>
          </a:prstGeom>
          <a:noFill/>
        </p:spPr>
        <p:txBody>
          <a:bodyPr wrap="square" rtlCol="0">
            <a:spAutoFit/>
          </a:bodyPr>
          <a:lstStyle/>
          <a:p>
            <a:pPr algn="just">
              <a:lnSpc>
                <a:spcPct val="150000"/>
              </a:lnSpc>
              <a:spcAft>
                <a:spcPts val="800"/>
              </a:spcAft>
            </a:pPr>
            <a:r>
              <a:rPr lang="vi-VN" sz="32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Dấu gạch ngang -</a:t>
            </a:r>
            <a:endParaRPr lang="en-US" sz="3200" dirty="0">
              <a:solidFill>
                <a:srgbClr val="FF0000"/>
              </a:solidFill>
              <a:ea typeface="Calibri" panose="020F0502020204030204" pitchFamily="34" charset="0"/>
              <a:cs typeface="Times New Roman" panose="02020603050405020304" pitchFamily="18" charset="0"/>
            </a:endParaRPr>
          </a:p>
        </p:txBody>
      </p:sp>
      <p:sp>
        <p:nvSpPr>
          <p:cNvPr id="7" name="文本框 18">
            <a:extLst>
              <a:ext uri="{FF2B5EF4-FFF2-40B4-BE49-F238E27FC236}">
                <a16:creationId xmlns:a16="http://schemas.microsoft.com/office/drawing/2014/main" xmlns="" id="{DB746C09-09B5-448F-AA25-65DF768EFA48}"/>
              </a:ext>
            </a:extLst>
          </p:cNvPr>
          <p:cNvSpPr txBox="1"/>
          <p:nvPr/>
        </p:nvSpPr>
        <p:spPr>
          <a:xfrm>
            <a:off x="1349600" y="1154657"/>
            <a:ext cx="10326585" cy="5191165"/>
          </a:xfrm>
          <a:prstGeom prst="rect">
            <a:avLst/>
          </a:prstGeom>
          <a:noFill/>
        </p:spPr>
        <p:txBody>
          <a:bodyPr wrap="square" rtlCol="0">
            <a:spAutoFit/>
          </a:bodyPr>
          <a:lstStyle/>
          <a:p>
            <a:pPr algn="just">
              <a:spcAft>
                <a:spcPts val="800"/>
              </a:spcAft>
            </a:pPr>
            <a:r>
              <a:rPr lang="vi-VN" sz="3200" b="1" i="1" dirty="0" smtClean="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Vị trí: </a:t>
            </a:r>
            <a:r>
              <a:rPr lang="vi-VN" sz="3200" i="1" dirty="0" smtClean="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đứng ở đầu câu và giữa câu</a:t>
            </a:r>
          </a:p>
          <a:p>
            <a:pPr algn="just">
              <a:spcAft>
                <a:spcPts val="800"/>
              </a:spcAft>
            </a:pPr>
            <a:r>
              <a:rPr lang="vi-VN" sz="3200" b="1" i="1" dirty="0" smtClean="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Công dụng</a:t>
            </a:r>
            <a:r>
              <a:rPr lang="vi-VN" sz="3200" i="1" dirty="0" smtClean="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800"/>
              </a:spcAft>
            </a:pPr>
            <a:r>
              <a:rPr lang="vi-VN" sz="3200" i="1" dirty="0" smtClean="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Đặt ở giữa câu để đánh dấu bộ phận chú thích, giải thích trong câu.</a:t>
            </a:r>
          </a:p>
          <a:p>
            <a:pPr algn="just">
              <a:spcAft>
                <a:spcPts val="800"/>
              </a:spcAft>
            </a:pPr>
            <a:r>
              <a:rPr lang="vi-VN" sz="3200" i="1" dirty="0" smtClean="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Đặt ở đầu câu để đánh dấu lời dẫn trực tiếp của nhân vật hoặc để liệt kê.</a:t>
            </a:r>
          </a:p>
          <a:p>
            <a:pPr algn="just">
              <a:spcAft>
                <a:spcPts val="800"/>
              </a:spcAft>
            </a:pPr>
            <a:r>
              <a:rPr lang="vi-VN" sz="3200" i="1" dirty="0" smtClean="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Nối các từ nằm trong một liên danh</a:t>
            </a:r>
            <a:endParaRPr lang="vi-VN" sz="32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0163" algn="just">
              <a:spcAft>
                <a:spcPts val="1200"/>
              </a:spcAft>
            </a:pPr>
            <a:r>
              <a:rPr lang="vi-VN"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Ví dụ: </a:t>
            </a:r>
            <a:r>
              <a:rPr lang="en-US" sz="3200" i="1" dirty="0" err="1">
                <a:solidFill>
                  <a:srgbClr val="FF0000"/>
                </a:solidFill>
                <a:latin typeface="Times New Roman" pitchFamily="18" charset="0"/>
                <a:cs typeface="Times New Roman" pitchFamily="18" charset="0"/>
              </a:rPr>
              <a:t>Và</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ông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không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kìm</a:t>
            </a:r>
            <a:r>
              <a:rPr lang="en-US" sz="3200" i="1" dirty="0">
                <a:solidFill>
                  <a:srgbClr val="FF0000"/>
                </a:solidFill>
                <a:latin typeface="Times New Roman" pitchFamily="18" charset="0"/>
                <a:cs typeface="Times New Roman" pitchFamily="18" charset="0"/>
              </a:rPr>
              <a:t> </a:t>
            </a:r>
            <a:r>
              <a:rPr lang="vi-VN" sz="3200" i="1" dirty="0">
                <a:solidFill>
                  <a:srgbClr val="FF0000"/>
                </a:solidFill>
                <a:latin typeface="Times New Roman" pitchFamily="18" charset="0"/>
                <a:cs typeface="Times New Roman" pitchFamily="18" charset="0"/>
              </a:rPr>
              <a:t>được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ôm</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thốc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Mèo</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lên</a:t>
            </a:r>
            <a:r>
              <a:rPr lang="en-US" sz="3200" i="1" dirty="0">
                <a:solidFill>
                  <a:srgbClr val="FF0000"/>
                </a:solidFill>
                <a:latin typeface="Times New Roman" pitchFamily="18" charset="0"/>
                <a:cs typeface="Times New Roman" pitchFamily="18" charset="0"/>
              </a:rPr>
              <a:t>:</a:t>
            </a:r>
          </a:p>
          <a:p>
            <a:pPr marL="30163" algn="just">
              <a:spcAft>
                <a:spcPts val="1200"/>
              </a:spcAft>
            </a:pP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Ôi</a:t>
            </a:r>
            <a:r>
              <a:rPr lang="en-US" sz="3200" i="1" dirty="0">
                <a:solidFill>
                  <a:srgbClr val="FF0000"/>
                </a:solidFill>
                <a:latin typeface="Times New Roman" pitchFamily="18" charset="0"/>
                <a:cs typeface="Times New Roman" pitchFamily="18" charset="0"/>
              </a:rPr>
              <a:t>, con </a:t>
            </a:r>
            <a:r>
              <a:rPr lang="vi-VN" sz="3200" i="1" dirty="0">
                <a:solidFill>
                  <a:srgbClr val="FF0000"/>
                </a:solidFill>
                <a:latin typeface="Times New Roman" pitchFamily="18" charset="0"/>
                <a:cs typeface="Times New Roman" pitchFamily="18" charset="0"/>
              </a:rPr>
              <a:t>đã</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cho</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bố</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một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bất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ngờ</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quá</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lớn</a:t>
            </a:r>
            <a:r>
              <a:rPr lang="en-US" sz="3200" i="1" dirty="0" smtClean="0">
                <a:solidFill>
                  <a:srgbClr val="FF0000"/>
                </a:solidFill>
                <a:latin typeface="Times New Roman" pitchFamily="18" charset="0"/>
                <a:cs typeface="Times New Roman" pitchFamily="18" charset="0"/>
              </a:rPr>
              <a:t>.</a:t>
            </a:r>
            <a:endParaRPr lang="en-US" sz="2800" i="1" dirty="0">
              <a:solidFill>
                <a:srgbClr val="FF0000"/>
              </a:solidFill>
              <a:latin typeface="Times New Roman" pitchFamily="18" charset="0"/>
              <a:cs typeface="Calibri" pitchFamily="34" charset="0"/>
            </a:endParaRPr>
          </a:p>
        </p:txBody>
      </p:sp>
    </p:spTree>
    <p:extLst>
      <p:ext uri="{BB962C8B-B14F-4D97-AF65-F5344CB8AC3E}">
        <p14:creationId xmlns:p14="http://schemas.microsoft.com/office/powerpoint/2010/main" val="83806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9398000" y="-1193800"/>
            <a:ext cx="4215430" cy="3825503"/>
          </a:xfrm>
          <a:prstGeom prst="rect">
            <a:avLst/>
          </a:prstGeom>
        </p:spPr>
      </p:pic>
      <p:grpSp>
        <p:nvGrpSpPr>
          <p:cNvPr id="4" name="组合 52">
            <a:extLst>
              <a:ext uri="{FF2B5EF4-FFF2-40B4-BE49-F238E27FC236}">
                <a16:creationId xmlns:a16="http://schemas.microsoft.com/office/drawing/2014/main" xmlns="" id="{70F89AA4-EC8F-41B3-BDE1-C036AB293F98}"/>
              </a:ext>
            </a:extLst>
          </p:cNvPr>
          <p:cNvGrpSpPr>
            <a:grpSpLocks/>
          </p:cNvGrpSpPr>
          <p:nvPr/>
        </p:nvGrpSpPr>
        <p:grpSpPr bwMode="auto">
          <a:xfrm>
            <a:off x="1219308" y="549693"/>
            <a:ext cx="7078531" cy="1954296"/>
            <a:chOff x="451712" y="3260221"/>
            <a:chExt cx="7079774" cy="1954815"/>
          </a:xfrm>
        </p:grpSpPr>
        <p:pic>
          <p:nvPicPr>
            <p:cNvPr id="5" name="图片 28" descr="图片包含 户外, 霉菌&#10;&#10;已生成高可信度的说明">
              <a:extLst>
                <a:ext uri="{FF2B5EF4-FFF2-40B4-BE49-F238E27FC236}">
                  <a16:creationId xmlns:a16="http://schemas.microsoft.com/office/drawing/2014/main" xmlns="" id="{45AF95E6-DC59-4072-B07A-CD45B5F20CC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1712" y="3260221"/>
              <a:ext cx="1589614" cy="166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27">
              <a:extLst>
                <a:ext uri="{FF2B5EF4-FFF2-40B4-BE49-F238E27FC236}">
                  <a16:creationId xmlns:a16="http://schemas.microsoft.com/office/drawing/2014/main" xmlns="" id="{4A774007-6DAF-495E-89B1-787EBE35EF0C}"/>
                </a:ext>
              </a:extLst>
            </p:cNvPr>
            <p:cNvGrpSpPr>
              <a:grpSpLocks/>
            </p:cNvGrpSpPr>
            <p:nvPr/>
          </p:nvGrpSpPr>
          <p:grpSpPr bwMode="auto">
            <a:xfrm>
              <a:off x="1001605" y="3863631"/>
              <a:ext cx="925154" cy="1146479"/>
              <a:chOff x="2856713" y="2148394"/>
              <a:chExt cx="925154" cy="1146479"/>
            </a:xfrm>
          </p:grpSpPr>
          <p:pic>
            <p:nvPicPr>
              <p:cNvPr id="11" name="图片 29" descr="图片包含 户外, 地面, 人员, 建筑物&#10;&#10;已生成高可信度的说明">
                <a:extLst>
                  <a:ext uri="{FF2B5EF4-FFF2-40B4-BE49-F238E27FC236}">
                    <a16:creationId xmlns:a16="http://schemas.microsoft.com/office/drawing/2014/main" xmlns="" id="{D05D0206-E575-45C7-8281-7DAFED04AEAA}"/>
                  </a:ext>
                </a:extLst>
              </p:cNvPr>
              <p:cNvPicPr>
                <a:picLocks noChangeAspect="1"/>
              </p:cNvPicPr>
              <p:nvPr/>
            </p:nvPicPr>
            <p:blipFill rotWithShape="1">
              <a:blip r:embed="rId14"/>
              <a:srcRect t="31667" r="80784" b="33836"/>
              <a:stretch>
                <a:fillRect/>
              </a:stretch>
            </p:blipFill>
            <p:spPr>
              <a:xfrm rot="5400000" flipV="1">
                <a:off x="2758492" y="2271498"/>
                <a:ext cx="1146479" cy="900271"/>
              </a:xfrm>
              <a:prstGeom prst="rect">
                <a:avLst/>
              </a:prstGeom>
              <a:effectLst>
                <a:outerShdw blurRad="50800" dist="38100" dir="2700000" algn="tl" rotWithShape="0">
                  <a:prstClr val="black">
                    <a:alpha val="40000"/>
                  </a:prstClr>
                </a:outerShdw>
              </a:effectLst>
            </p:spPr>
          </p:pic>
          <p:sp>
            <p:nvSpPr>
              <p:cNvPr id="12" name="文本框 31">
                <a:extLst>
                  <a:ext uri="{FF2B5EF4-FFF2-40B4-BE49-F238E27FC236}">
                    <a16:creationId xmlns:a16="http://schemas.microsoft.com/office/drawing/2014/main" xmlns="" id="{B3B2C71D-2FE4-4E2A-BFDD-C801CEFC961F}"/>
                  </a:ext>
                </a:extLst>
              </p:cNvPr>
              <p:cNvSpPr txBox="1">
                <a:spLocks noChangeArrowheads="1"/>
              </p:cNvSpPr>
              <p:nvPr/>
            </p:nvSpPr>
            <p:spPr bwMode="auto">
              <a:xfrm>
                <a:off x="2856713" y="2199084"/>
                <a:ext cx="184763" cy="101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endParaRPr lang="zh-CN" altLang="en-US" sz="6000" dirty="0">
                  <a:solidFill>
                    <a:srgbClr val="F9E7C6"/>
                  </a:solidFill>
                  <a:latin typeface="Times New Roman" panose="02020603050405020304" pitchFamily="18" charset="0"/>
                  <a:cs typeface="Times New Roman" panose="02020603050405020304" pitchFamily="18" charset="0"/>
                </a:endParaRPr>
              </a:p>
            </p:txBody>
          </p:sp>
        </p:grpSp>
        <p:pic>
          <p:nvPicPr>
            <p:cNvPr id="8" name="图片 32" descr="图片包含 户外, 地面, 人员, 建筑物&#10;&#10;已生成高可信度的说明">
              <a:extLst>
                <a:ext uri="{FF2B5EF4-FFF2-40B4-BE49-F238E27FC236}">
                  <a16:creationId xmlns:a16="http://schemas.microsoft.com/office/drawing/2014/main" xmlns="" id="{FFA6AB65-F6D0-4007-8132-9CBAE07056AA}"/>
                </a:ext>
              </a:extLst>
            </p:cNvPr>
            <p:cNvPicPr>
              <a:picLocks noChangeAspect="1"/>
            </p:cNvPicPr>
            <p:nvPr/>
          </p:nvPicPr>
          <p:blipFill rotWithShape="1">
            <a:blip r:embed="rId14"/>
            <a:srcRect l="-5489" t="24942" r="41637" b="73698"/>
            <a:stretch>
              <a:fillRect/>
            </a:stretch>
          </p:blipFill>
          <p:spPr>
            <a:xfrm rot="10800000" flipV="1">
              <a:off x="1912468" y="4436870"/>
              <a:ext cx="5619018" cy="89418"/>
            </a:xfrm>
            <a:prstGeom prst="rect">
              <a:avLst/>
            </a:prstGeom>
            <a:effectLst>
              <a:outerShdw blurRad="50800" dist="38100" dir="2700000" algn="tl" rotWithShape="0">
                <a:prstClr val="black">
                  <a:alpha val="40000"/>
                </a:prstClr>
              </a:outerShdw>
            </a:effectLst>
          </p:spPr>
        </p:pic>
        <p:sp>
          <p:nvSpPr>
            <p:cNvPr id="9" name="文本框 33">
              <a:extLst>
                <a:ext uri="{FF2B5EF4-FFF2-40B4-BE49-F238E27FC236}">
                  <a16:creationId xmlns:a16="http://schemas.microsoft.com/office/drawing/2014/main" xmlns="" id="{BDBAEB0E-7346-42B6-8C55-C4648A452DAE}"/>
                </a:ext>
              </a:extLst>
            </p:cNvPr>
            <p:cNvSpPr txBox="1">
              <a:spLocks noChangeArrowheads="1"/>
            </p:cNvSpPr>
            <p:nvPr/>
          </p:nvSpPr>
          <p:spPr bwMode="auto">
            <a:xfrm>
              <a:off x="2346596" y="3617119"/>
              <a:ext cx="2490280" cy="74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lnSpc>
                  <a:spcPct val="150000"/>
                </a:lnSpc>
                <a:spcBef>
                  <a:spcPct val="0"/>
                </a:spcBef>
                <a:buFontTx/>
                <a:buNone/>
              </a:pPr>
              <a:endParaRPr lang="zh-CN" altLang="en-US" sz="3200" dirty="0">
                <a:solidFill>
                  <a:srgbClr val="B18D6E"/>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0" name="文本框 34">
              <a:extLst>
                <a:ext uri="{FF2B5EF4-FFF2-40B4-BE49-F238E27FC236}">
                  <a16:creationId xmlns:a16="http://schemas.microsoft.com/office/drawing/2014/main" xmlns="" id="{64D90828-20F3-4C04-A885-0C3A7643FEC5}"/>
                </a:ext>
              </a:extLst>
            </p:cNvPr>
            <p:cNvSpPr txBox="1">
              <a:spLocks noChangeArrowheads="1"/>
            </p:cNvSpPr>
            <p:nvPr/>
          </p:nvSpPr>
          <p:spPr bwMode="auto">
            <a:xfrm rot="16200000">
              <a:off x="3372348" y="3302830"/>
              <a:ext cx="631879" cy="319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lnSpc>
                  <a:spcPct val="150000"/>
                </a:lnSpc>
                <a:spcBef>
                  <a:spcPct val="0"/>
                </a:spcBef>
                <a:buFontTx/>
                <a:buNone/>
              </a:pPr>
              <a:endParaRPr lang="zh-CN" altLang="en-US" sz="2200" dirty="0">
                <a:solidFill>
                  <a:srgbClr val="B18D6E"/>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pic>
        <p:nvPicPr>
          <p:cNvPr id="13" name="Picture 12"/>
          <p:cNvPicPr>
            <a:picLocks noChangeAspect="1"/>
          </p:cNvPicPr>
          <p:nvPr/>
        </p:nvPicPr>
        <p:blipFill>
          <a:blip r:embed="rId15"/>
          <a:stretch>
            <a:fillRect/>
          </a:stretch>
        </p:blipFill>
        <p:spPr>
          <a:xfrm>
            <a:off x="2399039" y="440142"/>
            <a:ext cx="5184786" cy="2063847"/>
          </a:xfrm>
          <a:prstGeom prst="rect">
            <a:avLst/>
          </a:prstGeom>
        </p:spPr>
      </p:pic>
      <p:sp>
        <p:nvSpPr>
          <p:cNvPr id="14" name="文本框 18">
            <a:extLst>
              <a:ext uri="{FF2B5EF4-FFF2-40B4-BE49-F238E27FC236}">
                <a16:creationId xmlns:a16="http://schemas.microsoft.com/office/drawing/2014/main" xmlns="" id="{DB746C09-09B5-448F-AA25-65DF768EFA48}"/>
              </a:ext>
            </a:extLst>
          </p:cNvPr>
          <p:cNvSpPr txBox="1"/>
          <p:nvPr/>
        </p:nvSpPr>
        <p:spPr>
          <a:xfrm>
            <a:off x="2859329" y="1918247"/>
            <a:ext cx="8789159" cy="752065"/>
          </a:xfrm>
          <a:prstGeom prst="rect">
            <a:avLst/>
          </a:prstGeom>
          <a:noFill/>
        </p:spPr>
        <p:txBody>
          <a:bodyPr wrap="square" rtlCol="0">
            <a:spAutoFit/>
          </a:bodyPr>
          <a:lstStyle/>
          <a:p>
            <a:pPr algn="just">
              <a:lnSpc>
                <a:spcPct val="150000"/>
              </a:lnSpc>
              <a:spcAft>
                <a:spcPts val="800"/>
              </a:spcAft>
            </a:pPr>
            <a:r>
              <a:rPr lang="vi-VN"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Phân biệt dấu gạch ngang và dấu gạch nối</a:t>
            </a:r>
            <a:endPar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985061" y="3395349"/>
            <a:ext cx="10287990" cy="2133918"/>
          </a:xfrm>
          <a:prstGeom prst="rect">
            <a:avLst/>
          </a:prstGeom>
          <a:solidFill>
            <a:schemeClr val="bg1"/>
          </a:solidFill>
        </p:spPr>
        <p:txBody>
          <a:bodyPr wrap="square">
            <a:spAutoFit/>
          </a:bodyPr>
          <a:lstStyle/>
          <a:p>
            <a:pPr marL="457200" indent="-457200" algn="just">
              <a:lnSpc>
                <a:spcPct val="150000"/>
              </a:lnSpc>
              <a:spcAft>
                <a:spcPts val="800"/>
              </a:spcAft>
              <a:buFontTx/>
              <a:buChar char="-"/>
            </a:pPr>
            <a:r>
              <a:rPr lang="vi-VN" sz="28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Dấu gạch nối không phải là một dấu câu. Nó chỉ dùng để nối các tiếng trong những từ mượn gồm nhiều tiếng.</a:t>
            </a:r>
          </a:p>
          <a:p>
            <a:pPr marL="457200" indent="-457200" algn="just">
              <a:lnSpc>
                <a:spcPct val="150000"/>
              </a:lnSpc>
              <a:spcAft>
                <a:spcPts val="800"/>
              </a:spcAft>
              <a:buFontTx/>
              <a:buChar char="-"/>
            </a:pPr>
            <a:r>
              <a:rPr lang="vi-VN" sz="2800"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 gạch nối ngắn hơn dấu gạch ngang</a:t>
            </a:r>
            <a:endParaRPr 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239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72679" y="4408049"/>
            <a:ext cx="7153166" cy="2771852"/>
          </a:xfrm>
          <a:prstGeom prst="rect">
            <a:avLst/>
          </a:prstGeom>
        </p:spPr>
      </p:pic>
      <p:pic>
        <p:nvPicPr>
          <p:cNvPr id="4"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535811">
            <a:off x="4710428" y="6156762"/>
            <a:ext cx="2771144" cy="1389036"/>
          </a:xfrm>
          <a:prstGeom prst="rect">
            <a:avLst/>
          </a:prstGeom>
        </p:spPr>
      </p:pic>
      <p:pic>
        <p:nvPicPr>
          <p:cNvPr id="6"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967957" flipH="1">
            <a:off x="8753516" y="4238922"/>
            <a:ext cx="4230858" cy="4053931"/>
          </a:xfrm>
          <a:prstGeom prst="rect">
            <a:avLst/>
          </a:prstGeom>
        </p:spPr>
      </p:pic>
      <p:pic>
        <p:nvPicPr>
          <p:cNvPr id="7"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16735">
            <a:off x="8803629" y="-960070"/>
            <a:ext cx="4130630" cy="3342055"/>
          </a:xfrm>
          <a:prstGeom prst="rect">
            <a:avLst/>
          </a:prstGeom>
        </p:spPr>
      </p:pic>
      <p:pic>
        <p:nvPicPr>
          <p:cNvPr id="9" name="Picture 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593008">
            <a:off x="-592039" y="-140111"/>
            <a:ext cx="2689305" cy="782343"/>
          </a:xfrm>
          <a:prstGeom prst="rect">
            <a:avLst/>
          </a:prstGeom>
        </p:spPr>
      </p:pic>
      <p:pic>
        <p:nvPicPr>
          <p:cNvPr id="10" name="Picture 9"/>
          <p:cNvPicPr>
            <a:picLocks noChangeAspect="1"/>
          </p:cNvPicPr>
          <p:nvPr/>
        </p:nvPicPr>
        <p:blipFill>
          <a:blip r:embed="rId14"/>
          <a:stretch>
            <a:fillRect/>
          </a:stretch>
        </p:blipFill>
        <p:spPr>
          <a:xfrm>
            <a:off x="2163739" y="2465748"/>
            <a:ext cx="7864522" cy="1926503"/>
          </a:xfrm>
          <a:prstGeom prst="rect">
            <a:avLst/>
          </a:prstGeom>
        </p:spPr>
      </p:pic>
    </p:spTree>
    <p:extLst>
      <p:ext uri="{BB962C8B-B14F-4D97-AF65-F5344CB8AC3E}">
        <p14:creationId xmlns:p14="http://schemas.microsoft.com/office/powerpoint/2010/main" val="1309828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538902" y="-1484096"/>
            <a:ext cx="3602026" cy="433979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94167">
            <a:off x="10464970" y="-351438"/>
            <a:ext cx="2346310" cy="3863684"/>
          </a:xfrm>
          <a:prstGeom prst="rect">
            <a:avLst/>
          </a:prstGeom>
        </p:spPr>
      </p:pic>
      <p:pic>
        <p:nvPicPr>
          <p:cNvPr id="9" name="图片 1" descr="图片包含 户外, 地面, 人员, 建筑物&#10;&#10;已生成高可信度的说明">
            <a:extLst>
              <a:ext uri="{FF2B5EF4-FFF2-40B4-BE49-F238E27FC236}">
                <a16:creationId xmlns:a16="http://schemas.microsoft.com/office/drawing/2014/main" xmlns="" id="{28798952-3C91-46C5-B930-35772713F0E9}"/>
              </a:ext>
            </a:extLst>
          </p:cNvPr>
          <p:cNvPicPr>
            <a:picLocks noChangeAspect="1"/>
          </p:cNvPicPr>
          <p:nvPr/>
        </p:nvPicPr>
        <p:blipFill rotWithShape="1">
          <a:blip r:embed="rId8">
            <a:grayscl/>
            <a:extLst>
              <a:ext uri="{28A0092B-C50C-407E-A947-70E740481C1C}">
                <a14:useLocalDpi xmlns:a14="http://schemas.microsoft.com/office/drawing/2010/main" val="0"/>
              </a:ext>
            </a:extLst>
          </a:blip>
          <a:srcRect t="31667" b="33836"/>
          <a:stretch>
            <a:fillRect/>
          </a:stretch>
        </p:blipFill>
        <p:spPr>
          <a:xfrm rot="5400000" flipV="1">
            <a:off x="1291546" y="2861038"/>
            <a:ext cx="2251880" cy="2480229"/>
          </a:xfrm>
          <a:prstGeom prst="rect">
            <a:avLst/>
          </a:prstGeom>
          <a:effectLst>
            <a:outerShdw blurRad="50800" dist="38100" dir="2700000" algn="tl" rotWithShape="0">
              <a:prstClr val="black">
                <a:alpha val="40000"/>
              </a:prstClr>
            </a:outerShdw>
          </a:effectLst>
        </p:spPr>
      </p:pic>
      <p:pic>
        <p:nvPicPr>
          <p:cNvPr id="10" name="图片 2" descr="图片包含 鲜花, 花瓶, 餐桌, 植物&#10;&#10;已生成极高可信度的说明">
            <a:extLst>
              <a:ext uri="{FF2B5EF4-FFF2-40B4-BE49-F238E27FC236}">
                <a16:creationId xmlns:a16="http://schemas.microsoft.com/office/drawing/2014/main" xmlns="" id="{23825347-6E87-4A1C-9675-00821D8495A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818336">
            <a:off x="65678" y="2352992"/>
            <a:ext cx="1347793" cy="1826383"/>
          </a:xfrm>
          <a:prstGeom prst="rect">
            <a:avLst/>
          </a:prstGeom>
        </p:spPr>
      </p:pic>
      <p:pic>
        <p:nvPicPr>
          <p:cNvPr id="12" name="图片 1" descr="图片包含 户外, 地面, 人员, 建筑物&#10;&#10;已生成高可信度的说明">
            <a:extLst>
              <a:ext uri="{FF2B5EF4-FFF2-40B4-BE49-F238E27FC236}">
                <a16:creationId xmlns:a16="http://schemas.microsoft.com/office/drawing/2014/main" xmlns="" id="{28798952-3C91-46C5-B930-35772713F0E9}"/>
              </a:ext>
            </a:extLst>
          </p:cNvPr>
          <p:cNvPicPr>
            <a:picLocks noChangeAspect="1"/>
          </p:cNvPicPr>
          <p:nvPr/>
        </p:nvPicPr>
        <p:blipFill rotWithShape="1">
          <a:blip r:embed="rId8">
            <a:duotone>
              <a:schemeClr val="accent3">
                <a:shade val="45000"/>
                <a:satMod val="135000"/>
              </a:schemeClr>
              <a:prstClr val="white"/>
            </a:duotone>
            <a:extLst>
              <a:ext uri="{28A0092B-C50C-407E-A947-70E740481C1C}">
                <a14:useLocalDpi xmlns:a14="http://schemas.microsoft.com/office/drawing/2010/main" val="0"/>
              </a:ext>
            </a:extLst>
          </a:blip>
          <a:srcRect t="31667" b="33836"/>
          <a:stretch>
            <a:fillRect/>
          </a:stretch>
        </p:blipFill>
        <p:spPr>
          <a:xfrm rot="5400000" flipV="1">
            <a:off x="5071979" y="2861039"/>
            <a:ext cx="2251880" cy="2480229"/>
          </a:xfrm>
          <a:prstGeom prst="rect">
            <a:avLst/>
          </a:prstGeom>
          <a:effectLst>
            <a:outerShdw blurRad="50800" dist="38100" dir="2700000" algn="tl" rotWithShape="0">
              <a:prstClr val="black">
                <a:alpha val="40000"/>
              </a:prstClr>
            </a:outerShdw>
          </a:effectLst>
        </p:spPr>
      </p:pic>
      <p:pic>
        <p:nvPicPr>
          <p:cNvPr id="13" name="图片 2" descr="图片包含 鲜花, 花瓶, 餐桌, 植物&#10;&#10;已生成极高可信度的说明">
            <a:extLst>
              <a:ext uri="{FF2B5EF4-FFF2-40B4-BE49-F238E27FC236}">
                <a16:creationId xmlns:a16="http://schemas.microsoft.com/office/drawing/2014/main" xmlns="" id="{23825347-6E87-4A1C-9675-00821D8495A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818336">
            <a:off x="3846111" y="2352993"/>
            <a:ext cx="1347793" cy="1826383"/>
          </a:xfrm>
          <a:prstGeom prst="rect">
            <a:avLst/>
          </a:prstGeom>
        </p:spPr>
      </p:pic>
      <p:pic>
        <p:nvPicPr>
          <p:cNvPr id="14" name="图片 1" descr="图片包含 户外, 地面, 人员, 建筑物&#10;&#10;已生成高可信度的说明">
            <a:extLst>
              <a:ext uri="{FF2B5EF4-FFF2-40B4-BE49-F238E27FC236}">
                <a16:creationId xmlns:a16="http://schemas.microsoft.com/office/drawing/2014/main" xmlns="" id="{28798952-3C91-46C5-B930-35772713F0E9}"/>
              </a:ext>
            </a:extLst>
          </p:cNvPr>
          <p:cNvPicPr>
            <a:picLocks noChangeAspect="1"/>
          </p:cNvPicPr>
          <p:nvPr/>
        </p:nvPicPr>
        <p:blipFill rotWithShape="1">
          <a:blip r:embed="rId8">
            <a:extLst>
              <a:ext uri="{28A0092B-C50C-407E-A947-70E740481C1C}">
                <a14:useLocalDpi xmlns:a14="http://schemas.microsoft.com/office/drawing/2010/main" val="0"/>
              </a:ext>
            </a:extLst>
          </a:blip>
          <a:srcRect t="31667" b="33836"/>
          <a:stretch>
            <a:fillRect/>
          </a:stretch>
        </p:blipFill>
        <p:spPr>
          <a:xfrm rot="5400000" flipV="1">
            <a:off x="8852412" y="2861039"/>
            <a:ext cx="2251880" cy="2480229"/>
          </a:xfrm>
          <a:prstGeom prst="rect">
            <a:avLst/>
          </a:prstGeom>
          <a:effectLst>
            <a:outerShdw blurRad="50800" dist="38100" dir="2700000" algn="tl" rotWithShape="0">
              <a:prstClr val="black">
                <a:alpha val="40000"/>
              </a:prstClr>
            </a:outerShdw>
          </a:effectLst>
        </p:spPr>
      </p:pic>
      <p:pic>
        <p:nvPicPr>
          <p:cNvPr id="15" name="图片 2" descr="图片包含 鲜花, 花瓶, 餐桌, 植物&#10;&#10;已生成极高可信度的说明">
            <a:extLst>
              <a:ext uri="{FF2B5EF4-FFF2-40B4-BE49-F238E27FC236}">
                <a16:creationId xmlns:a16="http://schemas.microsoft.com/office/drawing/2014/main" xmlns="" id="{23825347-6E87-4A1C-9675-00821D8495A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818336">
            <a:off x="7626544" y="2352993"/>
            <a:ext cx="1347793" cy="1826383"/>
          </a:xfrm>
          <a:prstGeom prst="rect">
            <a:avLst/>
          </a:prstGeom>
        </p:spPr>
      </p:pic>
      <p:pic>
        <p:nvPicPr>
          <p:cNvPr id="3" name="Picture 2"/>
          <p:cNvPicPr>
            <a:picLocks noChangeAspect="1"/>
          </p:cNvPicPr>
          <p:nvPr/>
        </p:nvPicPr>
        <p:blipFill>
          <a:blip r:embed="rId10"/>
          <a:stretch>
            <a:fillRect/>
          </a:stretch>
        </p:blipFill>
        <p:spPr>
          <a:xfrm>
            <a:off x="928213" y="559146"/>
            <a:ext cx="9397726" cy="2356308"/>
          </a:xfrm>
          <a:prstGeom prst="rect">
            <a:avLst/>
          </a:prstGeom>
        </p:spPr>
      </p:pic>
      <p:sp>
        <p:nvSpPr>
          <p:cNvPr id="17" name="文本框 18">
            <a:extLst>
              <a:ext uri="{FF2B5EF4-FFF2-40B4-BE49-F238E27FC236}">
                <a16:creationId xmlns:a16="http://schemas.microsoft.com/office/drawing/2014/main" xmlns="" id="{DB746C09-09B5-448F-AA25-65DF768EFA48}"/>
              </a:ext>
            </a:extLst>
          </p:cNvPr>
          <p:cNvSpPr txBox="1"/>
          <p:nvPr/>
        </p:nvSpPr>
        <p:spPr>
          <a:xfrm>
            <a:off x="1286558" y="3069736"/>
            <a:ext cx="2193622" cy="2062103"/>
          </a:xfrm>
          <a:prstGeom prst="rect">
            <a:avLst/>
          </a:prstGeom>
          <a:noFill/>
        </p:spPr>
        <p:txBody>
          <a:bodyPr wrap="square" rtlCol="0">
            <a:spAutoFit/>
          </a:bodyPr>
          <a:lstStyle/>
          <a:p>
            <a:pPr algn="just">
              <a:spcAft>
                <a:spcPts val="800"/>
              </a:spcAft>
            </a:pPr>
            <a:r>
              <a:rPr lang="en-US" sz="3200" b="1" dirty="0" err="1" smtClean="0">
                <a:solidFill>
                  <a:schemeClr val="bg1"/>
                </a:solidFill>
                <a:latin typeface="Times New Roman" panose="02020603050405020304" pitchFamily="18" charset="0"/>
                <a:cs typeface="Times New Roman" panose="02020603050405020304" pitchFamily="18" charset="0"/>
              </a:rPr>
              <a:t>Nhiệm</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vụ</a:t>
            </a:r>
            <a:r>
              <a:rPr lang="en-US" sz="3200" b="1" dirty="0" smtClean="0">
                <a:solidFill>
                  <a:schemeClr val="bg1"/>
                </a:solidFill>
                <a:latin typeface="Times New Roman" panose="02020603050405020304" pitchFamily="18" charset="0"/>
                <a:cs typeface="Times New Roman" panose="02020603050405020304" pitchFamily="18" charset="0"/>
              </a:rPr>
              <a:t> 1: </a:t>
            </a:r>
            <a:r>
              <a:rPr lang="en-US" sz="3200" dirty="0" err="1" smtClean="0">
                <a:solidFill>
                  <a:schemeClr val="bg1"/>
                </a:solidFill>
                <a:latin typeface="Times New Roman" panose="02020603050405020304" pitchFamily="18" charset="0"/>
                <a:cs typeface="Times New Roman" panose="02020603050405020304" pitchFamily="18" charset="0"/>
              </a:rPr>
              <a:t>Xếp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ngoặc</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kép</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lên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kệ</a:t>
            </a:r>
            <a:endParaRPr lang="en-US" sz="2800" dirty="0">
              <a:solidFill>
                <a:schemeClr val="bg1"/>
              </a:solidFill>
              <a:latin typeface="Times New Roman" pitchFamily="18" charset="0"/>
              <a:cs typeface="Calibri" pitchFamily="34" charset="0"/>
            </a:endParaRPr>
          </a:p>
        </p:txBody>
      </p:sp>
      <p:sp>
        <p:nvSpPr>
          <p:cNvPr id="18" name="文本框 18">
            <a:extLst>
              <a:ext uri="{FF2B5EF4-FFF2-40B4-BE49-F238E27FC236}">
                <a16:creationId xmlns:a16="http://schemas.microsoft.com/office/drawing/2014/main" xmlns="" id="{DB746C09-09B5-448F-AA25-65DF768EFA48}"/>
              </a:ext>
            </a:extLst>
          </p:cNvPr>
          <p:cNvSpPr txBox="1"/>
          <p:nvPr/>
        </p:nvSpPr>
        <p:spPr>
          <a:xfrm>
            <a:off x="5130356" y="3069736"/>
            <a:ext cx="2193622" cy="2062103"/>
          </a:xfrm>
          <a:prstGeom prst="rect">
            <a:avLst/>
          </a:prstGeom>
          <a:noFill/>
        </p:spPr>
        <p:txBody>
          <a:bodyPr wrap="square" rtlCol="0">
            <a:spAutoFit/>
          </a:bodyPr>
          <a:lstStyle/>
          <a:p>
            <a:pPr algn="just">
              <a:spcAft>
                <a:spcPts val="800"/>
              </a:spcAft>
            </a:pPr>
            <a:r>
              <a:rPr lang="en-US" sz="3200" b="1" dirty="0" err="1" smtClean="0">
                <a:latin typeface="Times New Roman" panose="02020603050405020304" pitchFamily="18" charset="0"/>
                <a:cs typeface="Times New Roman" panose="02020603050405020304" pitchFamily="18" charset="0"/>
              </a:rPr>
              <a:t>Nhiệm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vụ</a:t>
            </a:r>
            <a:r>
              <a:rPr lang="en-US" sz="3200" b="1" dirty="0" smtClean="0">
                <a:latin typeface="Times New Roman" panose="02020603050405020304" pitchFamily="18" charset="0"/>
                <a:cs typeface="Times New Roman" panose="02020603050405020304" pitchFamily="18" charset="0"/>
              </a:rPr>
              <a:t> 2: </a:t>
            </a:r>
            <a:r>
              <a:rPr lang="en-US" sz="3200" dirty="0" err="1" smtClean="0">
                <a:latin typeface="Times New Roman" panose="02020603050405020304" pitchFamily="18" charset="0"/>
                <a:cs typeface="Times New Roman" panose="02020603050405020304" pitchFamily="18" charset="0"/>
              </a:rPr>
              <a:t>Kết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cùng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ngoặc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kép</a:t>
            </a:r>
            <a:endParaRPr lang="en-US" sz="2800" dirty="0">
              <a:latin typeface="Times New Roman" pitchFamily="18" charset="0"/>
              <a:cs typeface="Calibri" pitchFamily="34" charset="0"/>
            </a:endParaRPr>
          </a:p>
        </p:txBody>
      </p:sp>
      <p:sp>
        <p:nvSpPr>
          <p:cNvPr id="19" name="文本框 18">
            <a:extLst>
              <a:ext uri="{FF2B5EF4-FFF2-40B4-BE49-F238E27FC236}">
                <a16:creationId xmlns:a16="http://schemas.microsoft.com/office/drawing/2014/main" xmlns="" id="{DB746C09-09B5-448F-AA25-65DF768EFA48}"/>
              </a:ext>
            </a:extLst>
          </p:cNvPr>
          <p:cNvSpPr txBox="1"/>
          <p:nvPr/>
        </p:nvSpPr>
        <p:spPr>
          <a:xfrm>
            <a:off x="8881541" y="3031718"/>
            <a:ext cx="2193622" cy="2062103"/>
          </a:xfrm>
          <a:prstGeom prst="rect">
            <a:avLst/>
          </a:prstGeom>
          <a:noFill/>
        </p:spPr>
        <p:txBody>
          <a:bodyPr wrap="square" rtlCol="0">
            <a:spAutoFit/>
          </a:bodyPr>
          <a:lstStyle/>
          <a:p>
            <a:pPr algn="just">
              <a:spcAft>
                <a:spcPts val="800"/>
              </a:spcAft>
            </a:pPr>
            <a:r>
              <a:rPr lang="en-US" sz="3200" b="1" dirty="0" err="1" smtClean="0">
                <a:solidFill>
                  <a:schemeClr val="bg1"/>
                </a:solidFill>
                <a:latin typeface="Times New Roman" panose="02020603050405020304" pitchFamily="18" charset="0"/>
                <a:cs typeface="Times New Roman" panose="02020603050405020304" pitchFamily="18" charset="0"/>
              </a:rPr>
              <a:t>Nhiệm</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vụ</a:t>
            </a:r>
            <a:r>
              <a:rPr lang="en-US" sz="3200" b="1" dirty="0" smtClean="0">
                <a:solidFill>
                  <a:schemeClr val="bg1"/>
                </a:solidFill>
                <a:latin typeface="Times New Roman" panose="02020603050405020304" pitchFamily="18" charset="0"/>
                <a:cs typeface="Times New Roman" panose="02020603050405020304" pitchFamily="18" charset="0"/>
              </a:rPr>
              <a:t> 3: </a:t>
            </a:r>
            <a:r>
              <a:rPr lang="en-US" sz="3200" dirty="0" err="1" smtClean="0">
                <a:solidFill>
                  <a:schemeClr val="bg1"/>
                </a:solidFill>
                <a:latin typeface="Times New Roman" panose="02020603050405020304" pitchFamily="18" charset="0"/>
                <a:cs typeface="Times New Roman" panose="02020603050405020304" pitchFamily="18" charset="0"/>
              </a:rPr>
              <a:t>Truy</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tìm</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dấu</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ngoặc</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kép</a:t>
            </a:r>
            <a:endParaRPr lang="en-US" sz="2800" dirty="0">
              <a:solidFill>
                <a:schemeClr val="bg1"/>
              </a:solidFill>
              <a:latin typeface="Times New Roman" pitchFamily="18" charset="0"/>
              <a:cs typeface="Calibri" pitchFamily="34" charset="0"/>
            </a:endParaRPr>
          </a:p>
        </p:txBody>
      </p:sp>
    </p:spTree>
    <p:extLst>
      <p:ext uri="{BB962C8B-B14F-4D97-AF65-F5344CB8AC3E}">
        <p14:creationId xmlns:p14="http://schemas.microsoft.com/office/powerpoint/2010/main" val="273395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1277</Words>
  <Application>Microsoft Office PowerPoint</Application>
  <PresentationFormat>Custom</PresentationFormat>
  <Paragraphs>110</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Times New Roman</vt:lpstr>
      <vt:lpstr>Wingdings</vt:lpstr>
      <vt:lpstr>Microsoft YaHei</vt:lpstr>
      <vt:lpstr>Calibri</vt:lpstr>
      <vt:lpstr>宋体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Nguyen Thi Anh Nguyet</dc:creator>
  <cp:lastModifiedBy>Techsi.vn</cp:lastModifiedBy>
  <cp:revision>149</cp:revision>
  <dcterms:created xsi:type="dcterms:W3CDTF">2020-08-03T23:59:08Z</dcterms:created>
  <dcterms:modified xsi:type="dcterms:W3CDTF">2024-02-28T04:48:29Z</dcterms:modified>
</cp:coreProperties>
</file>