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jpeg" ContentType="image/jpeg"/>
  <Default Extension="wmf" ContentType="image/x-wmf"/>
  <Default Extension="emf" ContentType="image/x-emf"/>
  <Default Extension="rels" ContentType="application/vnd.openxmlformats-package.relationships+xml"/>
  <Default Extension="xml" ContentType="application/xml"/>
  <Default Extension="wav" ContentType="audio/wav"/>
  <Default Extension="gif" ContentType="image/gif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ppt/media/audio2.wav" ContentType="audio/x-wav"/>
  <Override PartName="/ppt/tags/tag2.xml" ContentType="application/vnd.openxmlformats-officedocument.presentationml.tags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30"/>
  </p:notesMasterIdLst>
  <p:sldIdLst>
    <p:sldId id="263" r:id="rId2"/>
    <p:sldId id="266" r:id="rId3"/>
    <p:sldId id="265" r:id="rId4"/>
    <p:sldId id="268" r:id="rId5"/>
    <p:sldId id="298" r:id="rId6"/>
    <p:sldId id="290" r:id="rId7"/>
    <p:sldId id="299" r:id="rId8"/>
    <p:sldId id="301" r:id="rId9"/>
    <p:sldId id="291" r:id="rId10"/>
    <p:sldId id="302" r:id="rId11"/>
    <p:sldId id="304" r:id="rId12"/>
    <p:sldId id="305" r:id="rId13"/>
    <p:sldId id="306" r:id="rId14"/>
    <p:sldId id="295" r:id="rId15"/>
    <p:sldId id="293" r:id="rId16"/>
    <p:sldId id="308" r:id="rId17"/>
    <p:sldId id="307" r:id="rId18"/>
    <p:sldId id="315" r:id="rId19"/>
    <p:sldId id="316" r:id="rId20"/>
    <p:sldId id="309" r:id="rId21"/>
    <p:sldId id="310" r:id="rId22"/>
    <p:sldId id="311" r:id="rId23"/>
    <p:sldId id="312" r:id="rId24"/>
    <p:sldId id="313" r:id="rId25"/>
    <p:sldId id="314" r:id="rId26"/>
    <p:sldId id="294" r:id="rId27"/>
    <p:sldId id="285" r:id="rId28"/>
    <p:sldId id="287" r:id="rId29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2000"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sz="2000"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sz="2000"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sz="2000"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5F7A7"/>
    <a:srgbClr val="993300"/>
    <a:srgbClr val="448868"/>
    <a:srgbClr val="82BC90"/>
    <a:srgbClr val="FF0000"/>
    <a:srgbClr val="311482"/>
    <a:srgbClr val="FFFF66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41" autoAdjust="0"/>
    <p:restoredTop sz="94575" autoAdjust="0"/>
  </p:normalViewPr>
  <p:slideViewPr>
    <p:cSldViewPr>
      <p:cViewPr varScale="1">
        <p:scale>
          <a:sx n="69" d="100"/>
          <a:sy n="69" d="100"/>
        </p:scale>
        <p:origin x="1410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8" Type="http://schemas.openxmlformats.org/officeDocument/2006/relationships/image" Target="../media/image11.wmf"/><Relationship Id="rId13" Type="http://schemas.openxmlformats.org/officeDocument/2006/relationships/image" Target="../media/image16.wmf"/><Relationship Id="rId3" Type="http://schemas.openxmlformats.org/officeDocument/2006/relationships/image" Target="../media/image6.wmf"/><Relationship Id="rId7" Type="http://schemas.openxmlformats.org/officeDocument/2006/relationships/image" Target="../media/image10.wmf"/><Relationship Id="rId12" Type="http://schemas.openxmlformats.org/officeDocument/2006/relationships/image" Target="../media/image15.wmf"/><Relationship Id="rId2" Type="http://schemas.openxmlformats.org/officeDocument/2006/relationships/image" Target="../media/image5.wmf"/><Relationship Id="rId1" Type="http://schemas.openxmlformats.org/officeDocument/2006/relationships/image" Target="../media/image4.wmf"/><Relationship Id="rId6" Type="http://schemas.openxmlformats.org/officeDocument/2006/relationships/image" Target="../media/image9.wmf"/><Relationship Id="rId11" Type="http://schemas.openxmlformats.org/officeDocument/2006/relationships/image" Target="../media/image14.wmf"/><Relationship Id="rId5" Type="http://schemas.openxmlformats.org/officeDocument/2006/relationships/image" Target="../media/image8.wmf"/><Relationship Id="rId10" Type="http://schemas.openxmlformats.org/officeDocument/2006/relationships/image" Target="../media/image13.wmf"/><Relationship Id="rId4" Type="http://schemas.openxmlformats.org/officeDocument/2006/relationships/image" Target="../media/image7.wmf"/><Relationship Id="rId9" Type="http://schemas.openxmlformats.org/officeDocument/2006/relationships/image" Target="../media/image12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60.wmf"/><Relationship Id="rId7" Type="http://schemas.openxmlformats.org/officeDocument/2006/relationships/image" Target="../media/image71.wmf"/><Relationship Id="rId2" Type="http://schemas.openxmlformats.org/officeDocument/2006/relationships/image" Target="../media/image59.wmf"/><Relationship Id="rId1" Type="http://schemas.openxmlformats.org/officeDocument/2006/relationships/image" Target="../media/image58.wmf"/><Relationship Id="rId6" Type="http://schemas.openxmlformats.org/officeDocument/2006/relationships/image" Target="../media/image70.wmf"/><Relationship Id="rId5" Type="http://schemas.openxmlformats.org/officeDocument/2006/relationships/image" Target="../media/image62.wmf"/><Relationship Id="rId4" Type="http://schemas.openxmlformats.org/officeDocument/2006/relationships/image" Target="../media/image61.wmf"/></Relationships>
</file>

<file path=ppt/drawings/_rels/vmlDrawing11.vml.rels><?xml version="1.0" encoding="UTF-8" standalone="yes"?>
<Relationships xmlns="http://schemas.openxmlformats.org/package/2006/relationships"><Relationship Id="rId8" Type="http://schemas.openxmlformats.org/officeDocument/2006/relationships/image" Target="../media/image72.wmf"/><Relationship Id="rId3" Type="http://schemas.openxmlformats.org/officeDocument/2006/relationships/image" Target="../media/image64.wmf"/><Relationship Id="rId7" Type="http://schemas.openxmlformats.org/officeDocument/2006/relationships/image" Target="../media/image68.wmf"/><Relationship Id="rId2" Type="http://schemas.openxmlformats.org/officeDocument/2006/relationships/image" Target="../media/image63.wmf"/><Relationship Id="rId1" Type="http://schemas.openxmlformats.org/officeDocument/2006/relationships/image" Target="../media/image5.wmf"/><Relationship Id="rId6" Type="http://schemas.openxmlformats.org/officeDocument/2006/relationships/image" Target="../media/image67.wmf"/><Relationship Id="rId5" Type="http://schemas.openxmlformats.org/officeDocument/2006/relationships/image" Target="../media/image66.wmf"/><Relationship Id="rId4" Type="http://schemas.openxmlformats.org/officeDocument/2006/relationships/image" Target="../media/image65.wmf"/><Relationship Id="rId9" Type="http://schemas.openxmlformats.org/officeDocument/2006/relationships/image" Target="../media/image73.wmf"/></Relationships>
</file>

<file path=ppt/drawings/_rels/vmlDrawing12.vml.rels><?xml version="1.0" encoding="UTF-8" standalone="yes"?>
<Relationships xmlns="http://schemas.openxmlformats.org/package/2006/relationships"><Relationship Id="rId3" Type="http://schemas.openxmlformats.org/officeDocument/2006/relationships/image" Target="../media/image76.wmf"/><Relationship Id="rId2" Type="http://schemas.openxmlformats.org/officeDocument/2006/relationships/image" Target="../media/image75.wmf"/><Relationship Id="rId1" Type="http://schemas.openxmlformats.org/officeDocument/2006/relationships/image" Target="../media/image74.wmf"/><Relationship Id="rId5" Type="http://schemas.openxmlformats.org/officeDocument/2006/relationships/image" Target="../media/image78.wmf"/><Relationship Id="rId4" Type="http://schemas.openxmlformats.org/officeDocument/2006/relationships/image" Target="../media/image77.wmf"/></Relationships>
</file>

<file path=ppt/drawings/_rels/vmlDrawing13.vml.rels><?xml version="1.0" encoding="UTF-8" standalone="yes"?>
<Relationships xmlns="http://schemas.openxmlformats.org/package/2006/relationships"><Relationship Id="rId3" Type="http://schemas.openxmlformats.org/officeDocument/2006/relationships/image" Target="../media/image81.wmf"/><Relationship Id="rId2" Type="http://schemas.openxmlformats.org/officeDocument/2006/relationships/image" Target="../media/image80.wmf"/><Relationship Id="rId1" Type="http://schemas.openxmlformats.org/officeDocument/2006/relationships/image" Target="../media/image79.wmf"/><Relationship Id="rId4" Type="http://schemas.openxmlformats.org/officeDocument/2006/relationships/image" Target="../media/image82.wmf"/></Relationships>
</file>

<file path=ppt/drawings/_rels/vmlDrawing14.vml.rels><?xml version="1.0" encoding="UTF-8" standalone="yes"?>
<Relationships xmlns="http://schemas.openxmlformats.org/package/2006/relationships"><Relationship Id="rId3" Type="http://schemas.openxmlformats.org/officeDocument/2006/relationships/image" Target="../media/image85.wmf"/><Relationship Id="rId2" Type="http://schemas.openxmlformats.org/officeDocument/2006/relationships/image" Target="../media/image84.wmf"/><Relationship Id="rId1" Type="http://schemas.openxmlformats.org/officeDocument/2006/relationships/image" Target="../media/image83.wmf"/><Relationship Id="rId4" Type="http://schemas.openxmlformats.org/officeDocument/2006/relationships/image" Target="../media/image86.wmf"/></Relationships>
</file>

<file path=ppt/drawings/_rels/vmlDrawing15.vml.rels><?xml version="1.0" encoding="UTF-8" standalone="yes"?>
<Relationships xmlns="http://schemas.openxmlformats.org/package/2006/relationships"><Relationship Id="rId8" Type="http://schemas.openxmlformats.org/officeDocument/2006/relationships/image" Target="../media/image90.wmf"/><Relationship Id="rId13" Type="http://schemas.openxmlformats.org/officeDocument/2006/relationships/image" Target="../media/image95.wmf"/><Relationship Id="rId18" Type="http://schemas.openxmlformats.org/officeDocument/2006/relationships/image" Target="../media/image100.wmf"/><Relationship Id="rId3" Type="http://schemas.openxmlformats.org/officeDocument/2006/relationships/image" Target="../media/image85.wmf"/><Relationship Id="rId7" Type="http://schemas.openxmlformats.org/officeDocument/2006/relationships/image" Target="../media/image89.wmf"/><Relationship Id="rId12" Type="http://schemas.openxmlformats.org/officeDocument/2006/relationships/image" Target="../media/image94.wmf"/><Relationship Id="rId17" Type="http://schemas.openxmlformats.org/officeDocument/2006/relationships/image" Target="../media/image99.wmf"/><Relationship Id="rId2" Type="http://schemas.openxmlformats.org/officeDocument/2006/relationships/image" Target="../media/image84.wmf"/><Relationship Id="rId16" Type="http://schemas.openxmlformats.org/officeDocument/2006/relationships/image" Target="../media/image98.wmf"/><Relationship Id="rId1" Type="http://schemas.openxmlformats.org/officeDocument/2006/relationships/image" Target="../media/image83.wmf"/><Relationship Id="rId6" Type="http://schemas.openxmlformats.org/officeDocument/2006/relationships/image" Target="../media/image88.wmf"/><Relationship Id="rId11" Type="http://schemas.openxmlformats.org/officeDocument/2006/relationships/image" Target="../media/image93.wmf"/><Relationship Id="rId5" Type="http://schemas.openxmlformats.org/officeDocument/2006/relationships/image" Target="../media/image87.wmf"/><Relationship Id="rId15" Type="http://schemas.openxmlformats.org/officeDocument/2006/relationships/image" Target="../media/image97.wmf"/><Relationship Id="rId10" Type="http://schemas.openxmlformats.org/officeDocument/2006/relationships/image" Target="../media/image92.wmf"/><Relationship Id="rId4" Type="http://schemas.openxmlformats.org/officeDocument/2006/relationships/image" Target="../media/image86.wmf"/><Relationship Id="rId9" Type="http://schemas.openxmlformats.org/officeDocument/2006/relationships/image" Target="../media/image91.wmf"/><Relationship Id="rId14" Type="http://schemas.openxmlformats.org/officeDocument/2006/relationships/image" Target="../media/image96.wmf"/></Relationships>
</file>

<file path=ppt/drawings/_rels/vmlDrawing16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3.wmf"/><Relationship Id="rId2" Type="http://schemas.openxmlformats.org/officeDocument/2006/relationships/image" Target="../media/image102.wmf"/><Relationship Id="rId1" Type="http://schemas.openxmlformats.org/officeDocument/2006/relationships/image" Target="../media/image101.wmf"/><Relationship Id="rId6" Type="http://schemas.openxmlformats.org/officeDocument/2006/relationships/image" Target="../media/image106.wmf"/><Relationship Id="rId5" Type="http://schemas.openxmlformats.org/officeDocument/2006/relationships/image" Target="../media/image105.wmf"/><Relationship Id="rId4" Type="http://schemas.openxmlformats.org/officeDocument/2006/relationships/image" Target="../media/image104.wmf"/></Relationships>
</file>

<file path=ppt/drawings/_rels/vmlDrawing17.vml.rels><?xml version="1.0" encoding="UTF-8" standalone="yes"?>
<Relationships xmlns="http://schemas.openxmlformats.org/package/2006/relationships"><Relationship Id="rId8" Type="http://schemas.openxmlformats.org/officeDocument/2006/relationships/image" Target="../media/image106.wmf"/><Relationship Id="rId3" Type="http://schemas.openxmlformats.org/officeDocument/2006/relationships/image" Target="../media/image103.wmf"/><Relationship Id="rId7" Type="http://schemas.openxmlformats.org/officeDocument/2006/relationships/image" Target="../media/image105.wmf"/><Relationship Id="rId2" Type="http://schemas.openxmlformats.org/officeDocument/2006/relationships/image" Target="../media/image102.wmf"/><Relationship Id="rId1" Type="http://schemas.openxmlformats.org/officeDocument/2006/relationships/image" Target="../media/image101.wmf"/><Relationship Id="rId6" Type="http://schemas.openxmlformats.org/officeDocument/2006/relationships/image" Target="../media/image104.wmf"/><Relationship Id="rId5" Type="http://schemas.openxmlformats.org/officeDocument/2006/relationships/image" Target="../media/image108.wmf"/><Relationship Id="rId4" Type="http://schemas.openxmlformats.org/officeDocument/2006/relationships/image" Target="../media/image107.wmf"/></Relationships>
</file>

<file path=ppt/drawings/_rels/vmlDrawing18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1.wmf"/><Relationship Id="rId2" Type="http://schemas.openxmlformats.org/officeDocument/2006/relationships/image" Target="../media/image110.wmf"/><Relationship Id="rId1" Type="http://schemas.openxmlformats.org/officeDocument/2006/relationships/image" Target="../media/image109.wmf"/><Relationship Id="rId4" Type="http://schemas.openxmlformats.org/officeDocument/2006/relationships/image" Target="../media/image112.wmf"/></Relationships>
</file>

<file path=ppt/drawings/_rels/vmlDrawing19.vml.rels><?xml version="1.0" encoding="UTF-8" standalone="yes"?>
<Relationships xmlns="http://schemas.openxmlformats.org/package/2006/relationships"><Relationship Id="rId3" Type="http://schemas.openxmlformats.org/officeDocument/2006/relationships/image" Target="../media/image120.wmf"/><Relationship Id="rId2" Type="http://schemas.openxmlformats.org/officeDocument/2006/relationships/image" Target="../media/image119.wmf"/><Relationship Id="rId1" Type="http://schemas.openxmlformats.org/officeDocument/2006/relationships/image" Target="../media/image118.wmf"/><Relationship Id="rId4" Type="http://schemas.openxmlformats.org/officeDocument/2006/relationships/image" Target="../media/image121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19.emf"/><Relationship Id="rId1" Type="http://schemas.openxmlformats.org/officeDocument/2006/relationships/image" Target="../media/image18.wmf"/></Relationships>
</file>

<file path=ppt/drawings/_rels/vmlDrawing20.vml.rels><?xml version="1.0" encoding="UTF-8" standalone="yes"?>
<Relationships xmlns="http://schemas.openxmlformats.org/package/2006/relationships"><Relationship Id="rId3" Type="http://schemas.openxmlformats.org/officeDocument/2006/relationships/image" Target="../media/image125.wmf"/><Relationship Id="rId2" Type="http://schemas.openxmlformats.org/officeDocument/2006/relationships/image" Target="../media/image124.wmf"/><Relationship Id="rId1" Type="http://schemas.openxmlformats.org/officeDocument/2006/relationships/image" Target="../media/image123.wmf"/><Relationship Id="rId4" Type="http://schemas.openxmlformats.org/officeDocument/2006/relationships/image" Target="../media/image126.wmf"/></Relationships>
</file>

<file path=ppt/drawings/_rels/vmlDrawing21.vml.rels><?xml version="1.0" encoding="UTF-8" standalone="yes"?>
<Relationships xmlns="http://schemas.openxmlformats.org/package/2006/relationships"><Relationship Id="rId3" Type="http://schemas.openxmlformats.org/officeDocument/2006/relationships/image" Target="../media/image130.wmf"/><Relationship Id="rId2" Type="http://schemas.openxmlformats.org/officeDocument/2006/relationships/image" Target="../media/image129.wmf"/><Relationship Id="rId1" Type="http://schemas.openxmlformats.org/officeDocument/2006/relationships/image" Target="../media/image128.wmf"/><Relationship Id="rId4" Type="http://schemas.openxmlformats.org/officeDocument/2006/relationships/image" Target="../media/image131.wmf"/></Relationships>
</file>

<file path=ppt/drawings/_rels/vmlDrawing2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36.wmf"/><Relationship Id="rId2" Type="http://schemas.openxmlformats.org/officeDocument/2006/relationships/image" Target="../media/image135.wmf"/><Relationship Id="rId1" Type="http://schemas.openxmlformats.org/officeDocument/2006/relationships/image" Target="../media/image134.wmf"/><Relationship Id="rId4" Type="http://schemas.openxmlformats.org/officeDocument/2006/relationships/image" Target="../media/image137.wmf"/></Relationships>
</file>

<file path=ppt/drawings/_rels/vmlDrawing2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41.wmf"/><Relationship Id="rId2" Type="http://schemas.openxmlformats.org/officeDocument/2006/relationships/image" Target="../media/image140.wmf"/><Relationship Id="rId1" Type="http://schemas.openxmlformats.org/officeDocument/2006/relationships/image" Target="../media/image139.wmf"/></Relationships>
</file>

<file path=ppt/drawings/_rels/vmlDrawing24.vml.rels><?xml version="1.0" encoding="UTF-8" standalone="yes"?>
<Relationships xmlns="http://schemas.openxmlformats.org/package/2006/relationships"><Relationship Id="rId3" Type="http://schemas.openxmlformats.org/officeDocument/2006/relationships/image" Target="../media/image80.wmf"/><Relationship Id="rId2" Type="http://schemas.openxmlformats.org/officeDocument/2006/relationships/image" Target="../media/image79.wmf"/><Relationship Id="rId1" Type="http://schemas.openxmlformats.org/officeDocument/2006/relationships/image" Target="../media/image144.wmf"/><Relationship Id="rId5" Type="http://schemas.openxmlformats.org/officeDocument/2006/relationships/image" Target="../media/image82.wmf"/><Relationship Id="rId4" Type="http://schemas.openxmlformats.org/officeDocument/2006/relationships/image" Target="../media/image81.wmf"/></Relationships>
</file>

<file path=ppt/drawings/_rels/vmlDrawing3.vml.rels><?xml version="1.0" encoding="UTF-8" standalone="yes"?>
<Relationships xmlns="http://schemas.openxmlformats.org/package/2006/relationships"><Relationship Id="rId8" Type="http://schemas.openxmlformats.org/officeDocument/2006/relationships/image" Target="../media/image27.wmf"/><Relationship Id="rId3" Type="http://schemas.openxmlformats.org/officeDocument/2006/relationships/image" Target="../media/image22.wmf"/><Relationship Id="rId7" Type="http://schemas.openxmlformats.org/officeDocument/2006/relationships/image" Target="../media/image26.wmf"/><Relationship Id="rId2" Type="http://schemas.openxmlformats.org/officeDocument/2006/relationships/image" Target="../media/image21.wmf"/><Relationship Id="rId1" Type="http://schemas.openxmlformats.org/officeDocument/2006/relationships/image" Target="../media/image20.wmf"/><Relationship Id="rId6" Type="http://schemas.openxmlformats.org/officeDocument/2006/relationships/image" Target="../media/image25.wmf"/><Relationship Id="rId5" Type="http://schemas.openxmlformats.org/officeDocument/2006/relationships/image" Target="../media/image24.wmf"/><Relationship Id="rId10" Type="http://schemas.openxmlformats.org/officeDocument/2006/relationships/image" Target="../media/image29.wmf"/><Relationship Id="rId4" Type="http://schemas.openxmlformats.org/officeDocument/2006/relationships/image" Target="../media/image23.wmf"/><Relationship Id="rId9" Type="http://schemas.openxmlformats.org/officeDocument/2006/relationships/image" Target="../media/image28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32.wmf"/><Relationship Id="rId2" Type="http://schemas.openxmlformats.org/officeDocument/2006/relationships/image" Target="../media/image31.wmf"/><Relationship Id="rId1" Type="http://schemas.openxmlformats.org/officeDocument/2006/relationships/image" Target="../media/image30.wmf"/><Relationship Id="rId4" Type="http://schemas.openxmlformats.org/officeDocument/2006/relationships/image" Target="../media/image33.wmf"/></Relationships>
</file>

<file path=ppt/drawings/_rels/vmlDrawing5.vml.rels><?xml version="1.0" encoding="UTF-8" standalone="yes"?>
<Relationships xmlns="http://schemas.openxmlformats.org/package/2006/relationships"><Relationship Id="rId8" Type="http://schemas.openxmlformats.org/officeDocument/2006/relationships/image" Target="../media/image38.wmf"/><Relationship Id="rId13" Type="http://schemas.openxmlformats.org/officeDocument/2006/relationships/image" Target="../media/image43.wmf"/><Relationship Id="rId3" Type="http://schemas.openxmlformats.org/officeDocument/2006/relationships/image" Target="../media/image33.wmf"/><Relationship Id="rId7" Type="http://schemas.openxmlformats.org/officeDocument/2006/relationships/image" Target="../media/image37.wmf"/><Relationship Id="rId12" Type="http://schemas.openxmlformats.org/officeDocument/2006/relationships/image" Target="../media/image42.wmf"/><Relationship Id="rId2" Type="http://schemas.openxmlformats.org/officeDocument/2006/relationships/image" Target="../media/image32.wmf"/><Relationship Id="rId1" Type="http://schemas.openxmlformats.org/officeDocument/2006/relationships/image" Target="../media/image31.wmf"/><Relationship Id="rId6" Type="http://schemas.openxmlformats.org/officeDocument/2006/relationships/image" Target="../media/image36.wmf"/><Relationship Id="rId11" Type="http://schemas.openxmlformats.org/officeDocument/2006/relationships/image" Target="../media/image41.wmf"/><Relationship Id="rId5" Type="http://schemas.openxmlformats.org/officeDocument/2006/relationships/image" Target="../media/image35.wmf"/><Relationship Id="rId10" Type="http://schemas.openxmlformats.org/officeDocument/2006/relationships/image" Target="../media/image40.wmf"/><Relationship Id="rId4" Type="http://schemas.openxmlformats.org/officeDocument/2006/relationships/image" Target="../media/image34.wmf"/><Relationship Id="rId9" Type="http://schemas.openxmlformats.org/officeDocument/2006/relationships/image" Target="../media/image39.wmf"/><Relationship Id="rId14" Type="http://schemas.openxmlformats.org/officeDocument/2006/relationships/image" Target="../media/image44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47.wmf"/><Relationship Id="rId7" Type="http://schemas.openxmlformats.org/officeDocument/2006/relationships/image" Target="../media/image51.wmf"/><Relationship Id="rId2" Type="http://schemas.openxmlformats.org/officeDocument/2006/relationships/image" Target="../media/image46.wmf"/><Relationship Id="rId1" Type="http://schemas.openxmlformats.org/officeDocument/2006/relationships/image" Target="../media/image45.wmf"/><Relationship Id="rId6" Type="http://schemas.openxmlformats.org/officeDocument/2006/relationships/image" Target="../media/image50.wmf"/><Relationship Id="rId5" Type="http://schemas.openxmlformats.org/officeDocument/2006/relationships/image" Target="../media/image49.wmf"/><Relationship Id="rId4" Type="http://schemas.openxmlformats.org/officeDocument/2006/relationships/image" Target="../media/image48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53.emf"/><Relationship Id="rId7" Type="http://schemas.openxmlformats.org/officeDocument/2006/relationships/image" Target="../media/image57.wmf"/><Relationship Id="rId2" Type="http://schemas.openxmlformats.org/officeDocument/2006/relationships/image" Target="../media/image5.wmf"/><Relationship Id="rId1" Type="http://schemas.openxmlformats.org/officeDocument/2006/relationships/image" Target="../media/image52.wmf"/><Relationship Id="rId6" Type="http://schemas.openxmlformats.org/officeDocument/2006/relationships/image" Target="../media/image56.wmf"/><Relationship Id="rId5" Type="http://schemas.openxmlformats.org/officeDocument/2006/relationships/image" Target="../media/image55.wmf"/><Relationship Id="rId4" Type="http://schemas.openxmlformats.org/officeDocument/2006/relationships/image" Target="../media/image54.wmf"/></Relationships>
</file>

<file path=ppt/drawings/_rels/vmlDrawing8.vml.rels><?xml version="1.0" encoding="UTF-8" standalone="yes"?>
<Relationships xmlns="http://schemas.openxmlformats.org/package/2006/relationships"><Relationship Id="rId8" Type="http://schemas.openxmlformats.org/officeDocument/2006/relationships/image" Target="../media/image59.wmf"/><Relationship Id="rId13" Type="http://schemas.openxmlformats.org/officeDocument/2006/relationships/image" Target="../media/image64.wmf"/><Relationship Id="rId3" Type="http://schemas.openxmlformats.org/officeDocument/2006/relationships/image" Target="../media/image54.wmf"/><Relationship Id="rId7" Type="http://schemas.openxmlformats.org/officeDocument/2006/relationships/image" Target="../media/image58.wmf"/><Relationship Id="rId12" Type="http://schemas.openxmlformats.org/officeDocument/2006/relationships/image" Target="../media/image63.wmf"/><Relationship Id="rId17" Type="http://schemas.openxmlformats.org/officeDocument/2006/relationships/image" Target="../media/image68.wmf"/><Relationship Id="rId2" Type="http://schemas.openxmlformats.org/officeDocument/2006/relationships/image" Target="../media/image5.wmf"/><Relationship Id="rId16" Type="http://schemas.openxmlformats.org/officeDocument/2006/relationships/image" Target="../media/image67.wmf"/><Relationship Id="rId1" Type="http://schemas.openxmlformats.org/officeDocument/2006/relationships/image" Target="../media/image52.wmf"/><Relationship Id="rId6" Type="http://schemas.openxmlformats.org/officeDocument/2006/relationships/image" Target="../media/image57.wmf"/><Relationship Id="rId11" Type="http://schemas.openxmlformats.org/officeDocument/2006/relationships/image" Target="../media/image62.wmf"/><Relationship Id="rId5" Type="http://schemas.openxmlformats.org/officeDocument/2006/relationships/image" Target="../media/image56.wmf"/><Relationship Id="rId15" Type="http://schemas.openxmlformats.org/officeDocument/2006/relationships/image" Target="../media/image66.wmf"/><Relationship Id="rId10" Type="http://schemas.openxmlformats.org/officeDocument/2006/relationships/image" Target="../media/image61.wmf"/><Relationship Id="rId4" Type="http://schemas.openxmlformats.org/officeDocument/2006/relationships/image" Target="../media/image55.wmf"/><Relationship Id="rId9" Type="http://schemas.openxmlformats.org/officeDocument/2006/relationships/image" Target="../media/image60.wmf"/><Relationship Id="rId14" Type="http://schemas.openxmlformats.org/officeDocument/2006/relationships/image" Target="../media/image65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55.wmf"/><Relationship Id="rId2" Type="http://schemas.openxmlformats.org/officeDocument/2006/relationships/image" Target="../media/image54.wmf"/><Relationship Id="rId1" Type="http://schemas.openxmlformats.org/officeDocument/2006/relationships/image" Target="../media/image52.wmf"/><Relationship Id="rId6" Type="http://schemas.openxmlformats.org/officeDocument/2006/relationships/image" Target="../media/image69.wmf"/><Relationship Id="rId5" Type="http://schemas.openxmlformats.org/officeDocument/2006/relationships/image" Target="../media/image57.wmf"/><Relationship Id="rId4" Type="http://schemas.openxmlformats.org/officeDocument/2006/relationships/image" Target="../media/image56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 smtClean="0">
                <a:effectLst/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effectLst/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4580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2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 smtClean="0">
                <a:effectLst/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/>
            </a:lvl1pPr>
          </a:lstStyle>
          <a:p>
            <a:fld id="{674A2D66-286E-44B8-A836-B778A853B1D7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A204A58D-2935-493F-AAC2-E7D6F4F2AE5D}" type="slidenum">
              <a:rPr lang="en-US" altLang="en-US" sz="1200" b="0"/>
              <a:pPr eaLnBrk="1" hangingPunct="1"/>
              <a:t>1</a:t>
            </a:fld>
            <a:endParaRPr lang="en-US" altLang="en-US" sz="1200" b="0"/>
          </a:p>
        </p:txBody>
      </p:sp>
      <p:sp>
        <p:nvSpPr>
          <p:cNvPr id="2560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 smtClean="0">
                <a:latin typeface="Arial" panose="020B0604020202020204" pitchFamily="34" charset="0"/>
              </a:rPr>
              <a:t>Chµo mõng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C0C93884-3FBC-4C7B-BA2A-3DB4E4539D81}" type="slidenum">
              <a:rPr lang="en-US" altLang="en-US" sz="1200" b="0"/>
              <a:pPr eaLnBrk="1" hangingPunct="1"/>
              <a:t>28</a:t>
            </a:fld>
            <a:endParaRPr lang="en-US" altLang="en-US" sz="1200" b="0"/>
          </a:p>
        </p:txBody>
      </p:sp>
      <p:sp>
        <p:nvSpPr>
          <p:cNvPr id="2662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 smtClean="0">
                <a:latin typeface="Arial" panose="020B0604020202020204" pitchFamily="34" charset="0"/>
              </a:rPr>
              <a:t>Chµo mõng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2BA893F-7C96-4146-9FD8-0C06489996E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387827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2639B40-4FF1-4ECA-B36F-B46FE9AC898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521239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E2391E4-76B6-4990-9553-2F3EC1DFF8C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0905810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B343609-E50C-4908-96A7-E03F74F7C03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3290892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F69D17E-8FD5-4097-99B0-7184A24FCA5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406204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DE826A5-4BD0-429B-9C25-BB1AA213AA7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104080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D1E0ACA-D92F-439D-8AC9-ADAA11EE213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805453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C576C7C-1C45-4CA1-BA7F-EAD6C2F13F2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241684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30A77C7-A78D-4D19-A352-ABCE9BF6366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781206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5AAD5E9-1F20-46E1-9B8D-FC5245A9B78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283216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B75F755-50B9-406E-B066-313798DE6C0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283379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EB1C665-C97E-444B-8401-8BE9222A1FB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677537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49102CF-896A-4C88-B37C-FAB45511F6D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734576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accent1"/>
            </a:gs>
            <a:gs pos="50000">
              <a:schemeClr val="bg1"/>
            </a:gs>
            <a:gs pos="100000">
              <a:schemeClr val="accent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b="0" smtClean="0">
                <a:effectLst/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b="0" smtClean="0">
                <a:effectLst/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="0"/>
            </a:lvl1pPr>
          </a:lstStyle>
          <a:p>
            <a:fld id="{81AD4E54-D8C6-49EA-B996-69D0F469C9F9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  <p:sldLayoutId id="2147483662" r:id="rId1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2.xml"/><Relationship Id="rId7" Type="http://schemas.openxmlformats.org/officeDocument/2006/relationships/image" Target="../media/image3.gif"/><Relationship Id="rId2" Type="http://schemas.openxmlformats.org/officeDocument/2006/relationships/tags" Target="../tags/tag1.xml"/><Relationship Id="rId1" Type="http://schemas.openxmlformats.org/officeDocument/2006/relationships/themeOverride" Target="../theme/themeOverride1.xml"/><Relationship Id="rId6" Type="http://schemas.openxmlformats.org/officeDocument/2006/relationships/image" Target="../media/image2.gif"/><Relationship Id="rId5" Type="http://schemas.openxmlformats.org/officeDocument/2006/relationships/image" Target="../media/image1.jpeg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54.wmf"/><Relationship Id="rId13" Type="http://schemas.openxmlformats.org/officeDocument/2006/relationships/oleObject" Target="../embeddings/oleObject63.bin"/><Relationship Id="rId18" Type="http://schemas.openxmlformats.org/officeDocument/2006/relationships/image" Target="../media/image59.wmf"/><Relationship Id="rId26" Type="http://schemas.openxmlformats.org/officeDocument/2006/relationships/image" Target="../media/image63.wmf"/><Relationship Id="rId3" Type="http://schemas.openxmlformats.org/officeDocument/2006/relationships/oleObject" Target="../embeddings/oleObject58.bin"/><Relationship Id="rId21" Type="http://schemas.openxmlformats.org/officeDocument/2006/relationships/oleObject" Target="../embeddings/oleObject67.bin"/><Relationship Id="rId34" Type="http://schemas.openxmlformats.org/officeDocument/2006/relationships/image" Target="../media/image67.wmf"/><Relationship Id="rId7" Type="http://schemas.openxmlformats.org/officeDocument/2006/relationships/oleObject" Target="../embeddings/oleObject60.bin"/><Relationship Id="rId12" Type="http://schemas.openxmlformats.org/officeDocument/2006/relationships/image" Target="../media/image56.wmf"/><Relationship Id="rId17" Type="http://schemas.openxmlformats.org/officeDocument/2006/relationships/oleObject" Target="../embeddings/oleObject65.bin"/><Relationship Id="rId25" Type="http://schemas.openxmlformats.org/officeDocument/2006/relationships/oleObject" Target="../embeddings/oleObject69.bin"/><Relationship Id="rId33" Type="http://schemas.openxmlformats.org/officeDocument/2006/relationships/oleObject" Target="../embeddings/oleObject73.bin"/><Relationship Id="rId2" Type="http://schemas.openxmlformats.org/officeDocument/2006/relationships/slideLayout" Target="../slideLayouts/slideLayout4.xml"/><Relationship Id="rId16" Type="http://schemas.openxmlformats.org/officeDocument/2006/relationships/image" Target="../media/image58.wmf"/><Relationship Id="rId20" Type="http://schemas.openxmlformats.org/officeDocument/2006/relationships/image" Target="../media/image60.wmf"/><Relationship Id="rId29" Type="http://schemas.openxmlformats.org/officeDocument/2006/relationships/oleObject" Target="../embeddings/oleObject71.bin"/><Relationship Id="rId1" Type="http://schemas.openxmlformats.org/officeDocument/2006/relationships/vmlDrawing" Target="../drawings/vmlDrawing8.vml"/><Relationship Id="rId6" Type="http://schemas.openxmlformats.org/officeDocument/2006/relationships/image" Target="../media/image5.wmf"/><Relationship Id="rId11" Type="http://schemas.openxmlformats.org/officeDocument/2006/relationships/oleObject" Target="../embeddings/oleObject62.bin"/><Relationship Id="rId24" Type="http://schemas.openxmlformats.org/officeDocument/2006/relationships/image" Target="../media/image62.wmf"/><Relationship Id="rId32" Type="http://schemas.openxmlformats.org/officeDocument/2006/relationships/image" Target="../media/image66.wmf"/><Relationship Id="rId5" Type="http://schemas.openxmlformats.org/officeDocument/2006/relationships/oleObject" Target="../embeddings/oleObject59.bin"/><Relationship Id="rId15" Type="http://schemas.openxmlformats.org/officeDocument/2006/relationships/oleObject" Target="../embeddings/oleObject64.bin"/><Relationship Id="rId23" Type="http://schemas.openxmlformats.org/officeDocument/2006/relationships/oleObject" Target="../embeddings/oleObject68.bin"/><Relationship Id="rId28" Type="http://schemas.openxmlformats.org/officeDocument/2006/relationships/image" Target="../media/image64.wmf"/><Relationship Id="rId36" Type="http://schemas.openxmlformats.org/officeDocument/2006/relationships/image" Target="../media/image68.wmf"/><Relationship Id="rId10" Type="http://schemas.openxmlformats.org/officeDocument/2006/relationships/image" Target="../media/image55.wmf"/><Relationship Id="rId19" Type="http://schemas.openxmlformats.org/officeDocument/2006/relationships/oleObject" Target="../embeddings/oleObject66.bin"/><Relationship Id="rId31" Type="http://schemas.openxmlformats.org/officeDocument/2006/relationships/oleObject" Target="../embeddings/oleObject72.bin"/><Relationship Id="rId4" Type="http://schemas.openxmlformats.org/officeDocument/2006/relationships/image" Target="../media/image52.wmf"/><Relationship Id="rId9" Type="http://schemas.openxmlformats.org/officeDocument/2006/relationships/oleObject" Target="../embeddings/oleObject61.bin"/><Relationship Id="rId14" Type="http://schemas.openxmlformats.org/officeDocument/2006/relationships/image" Target="../media/image57.wmf"/><Relationship Id="rId22" Type="http://schemas.openxmlformats.org/officeDocument/2006/relationships/image" Target="../media/image61.wmf"/><Relationship Id="rId27" Type="http://schemas.openxmlformats.org/officeDocument/2006/relationships/oleObject" Target="../embeddings/oleObject70.bin"/><Relationship Id="rId30" Type="http://schemas.openxmlformats.org/officeDocument/2006/relationships/image" Target="../media/image65.wmf"/><Relationship Id="rId35" Type="http://schemas.openxmlformats.org/officeDocument/2006/relationships/oleObject" Target="../embeddings/oleObject74.bin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5.wmf"/><Relationship Id="rId13" Type="http://schemas.openxmlformats.org/officeDocument/2006/relationships/oleObject" Target="../embeddings/oleObject80.bin"/><Relationship Id="rId3" Type="http://schemas.openxmlformats.org/officeDocument/2006/relationships/oleObject" Target="../embeddings/oleObject75.bin"/><Relationship Id="rId7" Type="http://schemas.openxmlformats.org/officeDocument/2006/relationships/oleObject" Target="../embeddings/oleObject77.bin"/><Relationship Id="rId12" Type="http://schemas.openxmlformats.org/officeDocument/2006/relationships/image" Target="../media/image57.wmf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54.wmf"/><Relationship Id="rId11" Type="http://schemas.openxmlformats.org/officeDocument/2006/relationships/oleObject" Target="../embeddings/oleObject79.bin"/><Relationship Id="rId5" Type="http://schemas.openxmlformats.org/officeDocument/2006/relationships/oleObject" Target="../embeddings/oleObject76.bin"/><Relationship Id="rId15" Type="http://schemas.openxmlformats.org/officeDocument/2006/relationships/oleObject" Target="../embeddings/oleObject81.bin"/><Relationship Id="rId10" Type="http://schemas.openxmlformats.org/officeDocument/2006/relationships/image" Target="../media/image56.wmf"/><Relationship Id="rId4" Type="http://schemas.openxmlformats.org/officeDocument/2006/relationships/image" Target="../media/image52.wmf"/><Relationship Id="rId9" Type="http://schemas.openxmlformats.org/officeDocument/2006/relationships/oleObject" Target="../embeddings/oleObject78.bin"/><Relationship Id="rId14" Type="http://schemas.openxmlformats.org/officeDocument/2006/relationships/image" Target="../media/image69.wmf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0.wmf"/><Relationship Id="rId13" Type="http://schemas.openxmlformats.org/officeDocument/2006/relationships/oleObject" Target="../embeddings/oleObject87.bin"/><Relationship Id="rId18" Type="http://schemas.openxmlformats.org/officeDocument/2006/relationships/oleObject" Target="../embeddings/oleObject90.bin"/><Relationship Id="rId3" Type="http://schemas.openxmlformats.org/officeDocument/2006/relationships/oleObject" Target="../embeddings/oleObject82.bin"/><Relationship Id="rId7" Type="http://schemas.openxmlformats.org/officeDocument/2006/relationships/oleObject" Target="../embeddings/oleObject84.bin"/><Relationship Id="rId12" Type="http://schemas.openxmlformats.org/officeDocument/2006/relationships/image" Target="../media/image62.wmf"/><Relationship Id="rId17" Type="http://schemas.openxmlformats.org/officeDocument/2006/relationships/oleObject" Target="../embeddings/oleObject89.bin"/><Relationship Id="rId2" Type="http://schemas.openxmlformats.org/officeDocument/2006/relationships/slideLayout" Target="../slideLayouts/slideLayout4.xml"/><Relationship Id="rId16" Type="http://schemas.openxmlformats.org/officeDocument/2006/relationships/image" Target="../media/image71.wmf"/><Relationship Id="rId1" Type="http://schemas.openxmlformats.org/officeDocument/2006/relationships/vmlDrawing" Target="../drawings/vmlDrawing10.vml"/><Relationship Id="rId6" Type="http://schemas.openxmlformats.org/officeDocument/2006/relationships/image" Target="../media/image59.wmf"/><Relationship Id="rId11" Type="http://schemas.openxmlformats.org/officeDocument/2006/relationships/oleObject" Target="../embeddings/oleObject86.bin"/><Relationship Id="rId5" Type="http://schemas.openxmlformats.org/officeDocument/2006/relationships/oleObject" Target="../embeddings/oleObject83.bin"/><Relationship Id="rId15" Type="http://schemas.openxmlformats.org/officeDocument/2006/relationships/oleObject" Target="../embeddings/oleObject88.bin"/><Relationship Id="rId10" Type="http://schemas.openxmlformats.org/officeDocument/2006/relationships/image" Target="../media/image61.wmf"/><Relationship Id="rId4" Type="http://schemas.openxmlformats.org/officeDocument/2006/relationships/image" Target="../media/image58.wmf"/><Relationship Id="rId9" Type="http://schemas.openxmlformats.org/officeDocument/2006/relationships/oleObject" Target="../embeddings/oleObject85.bin"/><Relationship Id="rId14" Type="http://schemas.openxmlformats.org/officeDocument/2006/relationships/image" Target="../media/image70.wmf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64.wmf"/><Relationship Id="rId13" Type="http://schemas.openxmlformats.org/officeDocument/2006/relationships/oleObject" Target="../embeddings/oleObject96.bin"/><Relationship Id="rId18" Type="http://schemas.openxmlformats.org/officeDocument/2006/relationships/image" Target="../media/image72.wmf"/><Relationship Id="rId3" Type="http://schemas.openxmlformats.org/officeDocument/2006/relationships/oleObject" Target="../embeddings/oleObject91.bin"/><Relationship Id="rId21" Type="http://schemas.openxmlformats.org/officeDocument/2006/relationships/oleObject" Target="../embeddings/oleObject100.bin"/><Relationship Id="rId7" Type="http://schemas.openxmlformats.org/officeDocument/2006/relationships/oleObject" Target="../embeddings/oleObject93.bin"/><Relationship Id="rId12" Type="http://schemas.openxmlformats.org/officeDocument/2006/relationships/image" Target="../media/image66.wmf"/><Relationship Id="rId17" Type="http://schemas.openxmlformats.org/officeDocument/2006/relationships/oleObject" Target="../embeddings/oleObject98.bin"/><Relationship Id="rId2" Type="http://schemas.openxmlformats.org/officeDocument/2006/relationships/slideLayout" Target="../slideLayouts/slideLayout4.xml"/><Relationship Id="rId16" Type="http://schemas.openxmlformats.org/officeDocument/2006/relationships/image" Target="../media/image68.wmf"/><Relationship Id="rId20" Type="http://schemas.openxmlformats.org/officeDocument/2006/relationships/image" Target="../media/image73.wmf"/><Relationship Id="rId1" Type="http://schemas.openxmlformats.org/officeDocument/2006/relationships/vmlDrawing" Target="../drawings/vmlDrawing11.vml"/><Relationship Id="rId6" Type="http://schemas.openxmlformats.org/officeDocument/2006/relationships/image" Target="../media/image63.wmf"/><Relationship Id="rId11" Type="http://schemas.openxmlformats.org/officeDocument/2006/relationships/oleObject" Target="../embeddings/oleObject95.bin"/><Relationship Id="rId5" Type="http://schemas.openxmlformats.org/officeDocument/2006/relationships/oleObject" Target="../embeddings/oleObject92.bin"/><Relationship Id="rId15" Type="http://schemas.openxmlformats.org/officeDocument/2006/relationships/oleObject" Target="../embeddings/oleObject97.bin"/><Relationship Id="rId10" Type="http://schemas.openxmlformats.org/officeDocument/2006/relationships/image" Target="../media/image65.wmf"/><Relationship Id="rId19" Type="http://schemas.openxmlformats.org/officeDocument/2006/relationships/oleObject" Target="../embeddings/oleObject99.bin"/><Relationship Id="rId4" Type="http://schemas.openxmlformats.org/officeDocument/2006/relationships/image" Target="../media/image5.wmf"/><Relationship Id="rId9" Type="http://schemas.openxmlformats.org/officeDocument/2006/relationships/oleObject" Target="../embeddings/oleObject94.bin"/><Relationship Id="rId14" Type="http://schemas.openxmlformats.org/officeDocument/2006/relationships/image" Target="../media/image67.wmf"/><Relationship Id="rId22" Type="http://schemas.openxmlformats.org/officeDocument/2006/relationships/oleObject" Target="../embeddings/oleObject101.bin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6.wmf"/><Relationship Id="rId13" Type="http://schemas.openxmlformats.org/officeDocument/2006/relationships/oleObject" Target="../embeddings/oleObject107.bin"/><Relationship Id="rId3" Type="http://schemas.openxmlformats.org/officeDocument/2006/relationships/oleObject" Target="../embeddings/oleObject102.bin"/><Relationship Id="rId7" Type="http://schemas.openxmlformats.org/officeDocument/2006/relationships/oleObject" Target="../embeddings/oleObject104.bin"/><Relationship Id="rId12" Type="http://schemas.openxmlformats.org/officeDocument/2006/relationships/image" Target="../media/image78.wmf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2.vml"/><Relationship Id="rId6" Type="http://schemas.openxmlformats.org/officeDocument/2006/relationships/image" Target="../media/image75.wmf"/><Relationship Id="rId11" Type="http://schemas.openxmlformats.org/officeDocument/2006/relationships/oleObject" Target="../embeddings/oleObject106.bin"/><Relationship Id="rId5" Type="http://schemas.openxmlformats.org/officeDocument/2006/relationships/oleObject" Target="../embeddings/oleObject103.bin"/><Relationship Id="rId10" Type="http://schemas.openxmlformats.org/officeDocument/2006/relationships/image" Target="../media/image77.wmf"/><Relationship Id="rId4" Type="http://schemas.openxmlformats.org/officeDocument/2006/relationships/image" Target="../media/image74.wmf"/><Relationship Id="rId9" Type="http://schemas.openxmlformats.org/officeDocument/2006/relationships/oleObject" Target="../embeddings/oleObject105.bin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81.wmf"/><Relationship Id="rId3" Type="http://schemas.openxmlformats.org/officeDocument/2006/relationships/oleObject" Target="../embeddings/oleObject108.bin"/><Relationship Id="rId7" Type="http://schemas.openxmlformats.org/officeDocument/2006/relationships/oleObject" Target="../embeddings/oleObject110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3.vml"/><Relationship Id="rId6" Type="http://schemas.openxmlformats.org/officeDocument/2006/relationships/image" Target="../media/image80.wmf"/><Relationship Id="rId5" Type="http://schemas.openxmlformats.org/officeDocument/2006/relationships/oleObject" Target="../embeddings/oleObject109.bin"/><Relationship Id="rId10" Type="http://schemas.openxmlformats.org/officeDocument/2006/relationships/image" Target="../media/image82.wmf"/><Relationship Id="rId4" Type="http://schemas.openxmlformats.org/officeDocument/2006/relationships/image" Target="../media/image79.wmf"/><Relationship Id="rId9" Type="http://schemas.openxmlformats.org/officeDocument/2006/relationships/oleObject" Target="../embeddings/oleObject111.bin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85.wmf"/><Relationship Id="rId3" Type="http://schemas.openxmlformats.org/officeDocument/2006/relationships/oleObject" Target="../embeddings/oleObject112.bin"/><Relationship Id="rId7" Type="http://schemas.openxmlformats.org/officeDocument/2006/relationships/oleObject" Target="../embeddings/oleObject11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4.vml"/><Relationship Id="rId6" Type="http://schemas.openxmlformats.org/officeDocument/2006/relationships/image" Target="../media/image84.wmf"/><Relationship Id="rId5" Type="http://schemas.openxmlformats.org/officeDocument/2006/relationships/oleObject" Target="../embeddings/oleObject113.bin"/><Relationship Id="rId10" Type="http://schemas.openxmlformats.org/officeDocument/2006/relationships/image" Target="../media/image86.wmf"/><Relationship Id="rId4" Type="http://schemas.openxmlformats.org/officeDocument/2006/relationships/image" Target="../media/image83.wmf"/><Relationship Id="rId9" Type="http://schemas.openxmlformats.org/officeDocument/2006/relationships/oleObject" Target="../embeddings/oleObject115.bin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85.wmf"/><Relationship Id="rId13" Type="http://schemas.openxmlformats.org/officeDocument/2006/relationships/oleObject" Target="../embeddings/oleObject121.bin"/><Relationship Id="rId18" Type="http://schemas.openxmlformats.org/officeDocument/2006/relationships/image" Target="../media/image90.wmf"/><Relationship Id="rId26" Type="http://schemas.openxmlformats.org/officeDocument/2006/relationships/image" Target="../media/image94.wmf"/><Relationship Id="rId3" Type="http://schemas.openxmlformats.org/officeDocument/2006/relationships/oleObject" Target="../embeddings/oleObject116.bin"/><Relationship Id="rId21" Type="http://schemas.openxmlformats.org/officeDocument/2006/relationships/oleObject" Target="../embeddings/oleObject125.bin"/><Relationship Id="rId34" Type="http://schemas.openxmlformats.org/officeDocument/2006/relationships/image" Target="../media/image98.wmf"/><Relationship Id="rId7" Type="http://schemas.openxmlformats.org/officeDocument/2006/relationships/oleObject" Target="../embeddings/oleObject118.bin"/><Relationship Id="rId12" Type="http://schemas.openxmlformats.org/officeDocument/2006/relationships/image" Target="../media/image87.wmf"/><Relationship Id="rId17" Type="http://schemas.openxmlformats.org/officeDocument/2006/relationships/oleObject" Target="../embeddings/oleObject123.bin"/><Relationship Id="rId25" Type="http://schemas.openxmlformats.org/officeDocument/2006/relationships/oleObject" Target="../embeddings/oleObject127.bin"/><Relationship Id="rId33" Type="http://schemas.openxmlformats.org/officeDocument/2006/relationships/oleObject" Target="../embeddings/oleObject131.bin"/><Relationship Id="rId38" Type="http://schemas.openxmlformats.org/officeDocument/2006/relationships/image" Target="../media/image100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89.wmf"/><Relationship Id="rId20" Type="http://schemas.openxmlformats.org/officeDocument/2006/relationships/image" Target="../media/image91.wmf"/><Relationship Id="rId29" Type="http://schemas.openxmlformats.org/officeDocument/2006/relationships/oleObject" Target="../embeddings/oleObject129.bin"/><Relationship Id="rId1" Type="http://schemas.openxmlformats.org/officeDocument/2006/relationships/vmlDrawing" Target="../drawings/vmlDrawing15.vml"/><Relationship Id="rId6" Type="http://schemas.openxmlformats.org/officeDocument/2006/relationships/image" Target="../media/image84.wmf"/><Relationship Id="rId11" Type="http://schemas.openxmlformats.org/officeDocument/2006/relationships/oleObject" Target="../embeddings/oleObject120.bin"/><Relationship Id="rId24" Type="http://schemas.openxmlformats.org/officeDocument/2006/relationships/image" Target="../media/image93.wmf"/><Relationship Id="rId32" Type="http://schemas.openxmlformats.org/officeDocument/2006/relationships/image" Target="../media/image97.wmf"/><Relationship Id="rId37" Type="http://schemas.openxmlformats.org/officeDocument/2006/relationships/oleObject" Target="../embeddings/oleObject133.bin"/><Relationship Id="rId5" Type="http://schemas.openxmlformats.org/officeDocument/2006/relationships/oleObject" Target="../embeddings/oleObject117.bin"/><Relationship Id="rId15" Type="http://schemas.openxmlformats.org/officeDocument/2006/relationships/oleObject" Target="../embeddings/oleObject122.bin"/><Relationship Id="rId23" Type="http://schemas.openxmlformats.org/officeDocument/2006/relationships/oleObject" Target="../embeddings/oleObject126.bin"/><Relationship Id="rId28" Type="http://schemas.openxmlformats.org/officeDocument/2006/relationships/image" Target="../media/image95.wmf"/><Relationship Id="rId36" Type="http://schemas.openxmlformats.org/officeDocument/2006/relationships/image" Target="../media/image99.wmf"/><Relationship Id="rId10" Type="http://schemas.openxmlformats.org/officeDocument/2006/relationships/image" Target="../media/image86.wmf"/><Relationship Id="rId19" Type="http://schemas.openxmlformats.org/officeDocument/2006/relationships/oleObject" Target="../embeddings/oleObject124.bin"/><Relationship Id="rId31" Type="http://schemas.openxmlformats.org/officeDocument/2006/relationships/oleObject" Target="../embeddings/oleObject130.bin"/><Relationship Id="rId4" Type="http://schemas.openxmlformats.org/officeDocument/2006/relationships/image" Target="../media/image83.wmf"/><Relationship Id="rId9" Type="http://schemas.openxmlformats.org/officeDocument/2006/relationships/oleObject" Target="../embeddings/oleObject119.bin"/><Relationship Id="rId14" Type="http://schemas.openxmlformats.org/officeDocument/2006/relationships/image" Target="../media/image88.wmf"/><Relationship Id="rId22" Type="http://schemas.openxmlformats.org/officeDocument/2006/relationships/image" Target="../media/image92.wmf"/><Relationship Id="rId27" Type="http://schemas.openxmlformats.org/officeDocument/2006/relationships/oleObject" Target="../embeddings/oleObject128.bin"/><Relationship Id="rId30" Type="http://schemas.openxmlformats.org/officeDocument/2006/relationships/image" Target="../media/image96.wmf"/><Relationship Id="rId35" Type="http://schemas.openxmlformats.org/officeDocument/2006/relationships/oleObject" Target="../embeddings/oleObject132.bin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3.wmf"/><Relationship Id="rId13" Type="http://schemas.openxmlformats.org/officeDocument/2006/relationships/oleObject" Target="../embeddings/oleObject139.bin"/><Relationship Id="rId3" Type="http://schemas.openxmlformats.org/officeDocument/2006/relationships/oleObject" Target="../embeddings/oleObject134.bin"/><Relationship Id="rId7" Type="http://schemas.openxmlformats.org/officeDocument/2006/relationships/oleObject" Target="../embeddings/oleObject136.bin"/><Relationship Id="rId12" Type="http://schemas.openxmlformats.org/officeDocument/2006/relationships/image" Target="../media/image105.wmf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6.vml"/><Relationship Id="rId6" Type="http://schemas.openxmlformats.org/officeDocument/2006/relationships/image" Target="../media/image102.wmf"/><Relationship Id="rId11" Type="http://schemas.openxmlformats.org/officeDocument/2006/relationships/oleObject" Target="../embeddings/oleObject138.bin"/><Relationship Id="rId5" Type="http://schemas.openxmlformats.org/officeDocument/2006/relationships/oleObject" Target="../embeddings/oleObject135.bin"/><Relationship Id="rId10" Type="http://schemas.openxmlformats.org/officeDocument/2006/relationships/image" Target="../media/image104.wmf"/><Relationship Id="rId4" Type="http://schemas.openxmlformats.org/officeDocument/2006/relationships/image" Target="../media/image101.wmf"/><Relationship Id="rId9" Type="http://schemas.openxmlformats.org/officeDocument/2006/relationships/oleObject" Target="../embeddings/oleObject137.bin"/><Relationship Id="rId14" Type="http://schemas.openxmlformats.org/officeDocument/2006/relationships/image" Target="../media/image106.wmf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3.wmf"/><Relationship Id="rId13" Type="http://schemas.openxmlformats.org/officeDocument/2006/relationships/oleObject" Target="../embeddings/oleObject145.bin"/><Relationship Id="rId18" Type="http://schemas.openxmlformats.org/officeDocument/2006/relationships/image" Target="../media/image106.wmf"/><Relationship Id="rId3" Type="http://schemas.openxmlformats.org/officeDocument/2006/relationships/oleObject" Target="../embeddings/oleObject140.bin"/><Relationship Id="rId7" Type="http://schemas.openxmlformats.org/officeDocument/2006/relationships/oleObject" Target="../embeddings/oleObject142.bin"/><Relationship Id="rId12" Type="http://schemas.openxmlformats.org/officeDocument/2006/relationships/image" Target="../media/image108.wmf"/><Relationship Id="rId17" Type="http://schemas.openxmlformats.org/officeDocument/2006/relationships/oleObject" Target="../embeddings/oleObject147.bin"/><Relationship Id="rId2" Type="http://schemas.openxmlformats.org/officeDocument/2006/relationships/slideLayout" Target="../slideLayouts/slideLayout12.xml"/><Relationship Id="rId16" Type="http://schemas.openxmlformats.org/officeDocument/2006/relationships/image" Target="../media/image105.wmf"/><Relationship Id="rId1" Type="http://schemas.openxmlformats.org/officeDocument/2006/relationships/vmlDrawing" Target="../drawings/vmlDrawing17.vml"/><Relationship Id="rId6" Type="http://schemas.openxmlformats.org/officeDocument/2006/relationships/image" Target="../media/image102.wmf"/><Relationship Id="rId11" Type="http://schemas.openxmlformats.org/officeDocument/2006/relationships/oleObject" Target="../embeddings/oleObject144.bin"/><Relationship Id="rId5" Type="http://schemas.openxmlformats.org/officeDocument/2006/relationships/oleObject" Target="../embeddings/oleObject141.bin"/><Relationship Id="rId15" Type="http://schemas.openxmlformats.org/officeDocument/2006/relationships/oleObject" Target="../embeddings/oleObject146.bin"/><Relationship Id="rId10" Type="http://schemas.openxmlformats.org/officeDocument/2006/relationships/image" Target="../media/image107.wmf"/><Relationship Id="rId4" Type="http://schemas.openxmlformats.org/officeDocument/2006/relationships/image" Target="../media/image101.wmf"/><Relationship Id="rId9" Type="http://schemas.openxmlformats.org/officeDocument/2006/relationships/oleObject" Target="../embeddings/oleObject143.bin"/><Relationship Id="rId14" Type="http://schemas.openxmlformats.org/officeDocument/2006/relationships/image" Target="../media/image104.wmf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wmf"/><Relationship Id="rId13" Type="http://schemas.openxmlformats.org/officeDocument/2006/relationships/oleObject" Target="../embeddings/oleObject6.bin"/><Relationship Id="rId18" Type="http://schemas.openxmlformats.org/officeDocument/2006/relationships/image" Target="../media/image11.wmf"/><Relationship Id="rId26" Type="http://schemas.openxmlformats.org/officeDocument/2006/relationships/image" Target="../media/image15.wmf"/><Relationship Id="rId3" Type="http://schemas.openxmlformats.org/officeDocument/2006/relationships/oleObject" Target="../embeddings/oleObject1.bin"/><Relationship Id="rId21" Type="http://schemas.openxmlformats.org/officeDocument/2006/relationships/oleObject" Target="../embeddings/oleObject10.bin"/><Relationship Id="rId7" Type="http://schemas.openxmlformats.org/officeDocument/2006/relationships/oleObject" Target="../embeddings/oleObject3.bin"/><Relationship Id="rId12" Type="http://schemas.openxmlformats.org/officeDocument/2006/relationships/image" Target="../media/image8.wmf"/><Relationship Id="rId17" Type="http://schemas.openxmlformats.org/officeDocument/2006/relationships/oleObject" Target="../embeddings/oleObject8.bin"/><Relationship Id="rId25" Type="http://schemas.openxmlformats.org/officeDocument/2006/relationships/oleObject" Target="../embeddings/oleObject12.bin"/><Relationship Id="rId2" Type="http://schemas.openxmlformats.org/officeDocument/2006/relationships/slideLayout" Target="../slideLayouts/slideLayout13.xml"/><Relationship Id="rId16" Type="http://schemas.openxmlformats.org/officeDocument/2006/relationships/image" Target="../media/image10.wmf"/><Relationship Id="rId20" Type="http://schemas.openxmlformats.org/officeDocument/2006/relationships/image" Target="../media/image12.wmf"/><Relationship Id="rId1" Type="http://schemas.openxmlformats.org/officeDocument/2006/relationships/vmlDrawing" Target="../drawings/vmlDrawing1.vml"/><Relationship Id="rId6" Type="http://schemas.openxmlformats.org/officeDocument/2006/relationships/image" Target="../media/image5.wmf"/><Relationship Id="rId11" Type="http://schemas.openxmlformats.org/officeDocument/2006/relationships/oleObject" Target="../embeddings/oleObject5.bin"/><Relationship Id="rId24" Type="http://schemas.openxmlformats.org/officeDocument/2006/relationships/image" Target="../media/image14.wmf"/><Relationship Id="rId5" Type="http://schemas.openxmlformats.org/officeDocument/2006/relationships/oleObject" Target="../embeddings/oleObject2.bin"/><Relationship Id="rId15" Type="http://schemas.openxmlformats.org/officeDocument/2006/relationships/oleObject" Target="../embeddings/oleObject7.bin"/><Relationship Id="rId23" Type="http://schemas.openxmlformats.org/officeDocument/2006/relationships/oleObject" Target="../embeddings/oleObject11.bin"/><Relationship Id="rId28" Type="http://schemas.openxmlformats.org/officeDocument/2006/relationships/image" Target="../media/image16.wmf"/><Relationship Id="rId10" Type="http://schemas.openxmlformats.org/officeDocument/2006/relationships/image" Target="../media/image7.wmf"/><Relationship Id="rId19" Type="http://schemas.openxmlformats.org/officeDocument/2006/relationships/oleObject" Target="../embeddings/oleObject9.bin"/><Relationship Id="rId4" Type="http://schemas.openxmlformats.org/officeDocument/2006/relationships/image" Target="../media/image4.wmf"/><Relationship Id="rId9" Type="http://schemas.openxmlformats.org/officeDocument/2006/relationships/oleObject" Target="../embeddings/oleObject4.bin"/><Relationship Id="rId14" Type="http://schemas.openxmlformats.org/officeDocument/2006/relationships/image" Target="../media/image9.wmf"/><Relationship Id="rId22" Type="http://schemas.openxmlformats.org/officeDocument/2006/relationships/image" Target="../media/image13.wmf"/><Relationship Id="rId27" Type="http://schemas.openxmlformats.org/officeDocument/2006/relationships/oleObject" Target="../embeddings/oleObject13.bin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6.png"/><Relationship Id="rId13" Type="http://schemas.openxmlformats.org/officeDocument/2006/relationships/image" Target="../media/image110.wmf"/><Relationship Id="rId3" Type="http://schemas.openxmlformats.org/officeDocument/2006/relationships/audio" Target="../media/audio1.wav"/><Relationship Id="rId7" Type="http://schemas.openxmlformats.org/officeDocument/2006/relationships/image" Target="../media/image115.gif"/><Relationship Id="rId12" Type="http://schemas.openxmlformats.org/officeDocument/2006/relationships/oleObject" Target="../embeddings/oleObject149.bin"/><Relationship Id="rId17" Type="http://schemas.openxmlformats.org/officeDocument/2006/relationships/image" Target="../media/image112.wmf"/><Relationship Id="rId2" Type="http://schemas.openxmlformats.org/officeDocument/2006/relationships/slideLayout" Target="../slideLayouts/slideLayout7.xml"/><Relationship Id="rId16" Type="http://schemas.openxmlformats.org/officeDocument/2006/relationships/oleObject" Target="../embeddings/oleObject151.bin"/><Relationship Id="rId1" Type="http://schemas.openxmlformats.org/officeDocument/2006/relationships/vmlDrawing" Target="../drawings/vmlDrawing18.vml"/><Relationship Id="rId6" Type="http://schemas.openxmlformats.org/officeDocument/2006/relationships/image" Target="../media/image114.jpeg"/><Relationship Id="rId11" Type="http://schemas.openxmlformats.org/officeDocument/2006/relationships/image" Target="../media/image109.wmf"/><Relationship Id="rId5" Type="http://schemas.openxmlformats.org/officeDocument/2006/relationships/image" Target="../media/image113.jpeg"/><Relationship Id="rId15" Type="http://schemas.openxmlformats.org/officeDocument/2006/relationships/image" Target="../media/image111.wmf"/><Relationship Id="rId10" Type="http://schemas.openxmlformats.org/officeDocument/2006/relationships/oleObject" Target="../embeddings/oleObject148.bin"/><Relationship Id="rId4" Type="http://schemas.openxmlformats.org/officeDocument/2006/relationships/audio" Target="../media/audio2.wav"/><Relationship Id="rId9" Type="http://schemas.openxmlformats.org/officeDocument/2006/relationships/image" Target="../media/image117.jpeg"/><Relationship Id="rId14" Type="http://schemas.openxmlformats.org/officeDocument/2006/relationships/oleObject" Target="../embeddings/oleObject150.bin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2.png"/><Relationship Id="rId13" Type="http://schemas.openxmlformats.org/officeDocument/2006/relationships/image" Target="../media/image119.wmf"/><Relationship Id="rId3" Type="http://schemas.openxmlformats.org/officeDocument/2006/relationships/audio" Target="../media/audio1.wav"/><Relationship Id="rId7" Type="http://schemas.openxmlformats.org/officeDocument/2006/relationships/image" Target="../media/image115.gif"/><Relationship Id="rId12" Type="http://schemas.openxmlformats.org/officeDocument/2006/relationships/oleObject" Target="../embeddings/oleObject153.bin"/><Relationship Id="rId17" Type="http://schemas.openxmlformats.org/officeDocument/2006/relationships/image" Target="../media/image121.wmf"/><Relationship Id="rId2" Type="http://schemas.openxmlformats.org/officeDocument/2006/relationships/slideLayout" Target="../slideLayouts/slideLayout7.xml"/><Relationship Id="rId16" Type="http://schemas.openxmlformats.org/officeDocument/2006/relationships/oleObject" Target="../embeddings/oleObject155.bin"/><Relationship Id="rId1" Type="http://schemas.openxmlformats.org/officeDocument/2006/relationships/vmlDrawing" Target="../drawings/vmlDrawing19.vml"/><Relationship Id="rId6" Type="http://schemas.openxmlformats.org/officeDocument/2006/relationships/image" Target="../media/image114.jpeg"/><Relationship Id="rId11" Type="http://schemas.openxmlformats.org/officeDocument/2006/relationships/image" Target="../media/image118.wmf"/><Relationship Id="rId5" Type="http://schemas.openxmlformats.org/officeDocument/2006/relationships/image" Target="../media/image113.jpeg"/><Relationship Id="rId15" Type="http://schemas.openxmlformats.org/officeDocument/2006/relationships/image" Target="../media/image120.wmf"/><Relationship Id="rId10" Type="http://schemas.openxmlformats.org/officeDocument/2006/relationships/oleObject" Target="../embeddings/oleObject152.bin"/><Relationship Id="rId4" Type="http://schemas.openxmlformats.org/officeDocument/2006/relationships/audio" Target="../media/audio2.wav"/><Relationship Id="rId9" Type="http://schemas.openxmlformats.org/officeDocument/2006/relationships/image" Target="../media/image117.jpeg"/><Relationship Id="rId14" Type="http://schemas.openxmlformats.org/officeDocument/2006/relationships/oleObject" Target="../embeddings/oleObject154.bin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7.png"/><Relationship Id="rId13" Type="http://schemas.openxmlformats.org/officeDocument/2006/relationships/image" Target="../media/image124.wmf"/><Relationship Id="rId3" Type="http://schemas.openxmlformats.org/officeDocument/2006/relationships/audio" Target="../media/audio1.wav"/><Relationship Id="rId7" Type="http://schemas.openxmlformats.org/officeDocument/2006/relationships/image" Target="../media/image115.gif"/><Relationship Id="rId12" Type="http://schemas.openxmlformats.org/officeDocument/2006/relationships/oleObject" Target="../embeddings/oleObject157.bin"/><Relationship Id="rId17" Type="http://schemas.openxmlformats.org/officeDocument/2006/relationships/image" Target="../media/image126.wmf"/><Relationship Id="rId2" Type="http://schemas.openxmlformats.org/officeDocument/2006/relationships/slideLayout" Target="../slideLayouts/slideLayout7.xml"/><Relationship Id="rId16" Type="http://schemas.openxmlformats.org/officeDocument/2006/relationships/oleObject" Target="../embeddings/oleObject159.bin"/><Relationship Id="rId1" Type="http://schemas.openxmlformats.org/officeDocument/2006/relationships/vmlDrawing" Target="../drawings/vmlDrawing20.vml"/><Relationship Id="rId6" Type="http://schemas.openxmlformats.org/officeDocument/2006/relationships/image" Target="../media/image114.jpeg"/><Relationship Id="rId11" Type="http://schemas.openxmlformats.org/officeDocument/2006/relationships/image" Target="../media/image123.wmf"/><Relationship Id="rId5" Type="http://schemas.openxmlformats.org/officeDocument/2006/relationships/image" Target="../media/image113.jpeg"/><Relationship Id="rId15" Type="http://schemas.openxmlformats.org/officeDocument/2006/relationships/image" Target="../media/image125.wmf"/><Relationship Id="rId10" Type="http://schemas.openxmlformats.org/officeDocument/2006/relationships/oleObject" Target="../embeddings/oleObject156.bin"/><Relationship Id="rId4" Type="http://schemas.openxmlformats.org/officeDocument/2006/relationships/audio" Target="../media/audio2.wav"/><Relationship Id="rId9" Type="http://schemas.openxmlformats.org/officeDocument/2006/relationships/image" Target="../media/image117.jpeg"/><Relationship Id="rId14" Type="http://schemas.openxmlformats.org/officeDocument/2006/relationships/oleObject" Target="../embeddings/oleObject158.bin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5.gif"/><Relationship Id="rId13" Type="http://schemas.openxmlformats.org/officeDocument/2006/relationships/oleObject" Target="../embeddings/oleObject161.bin"/><Relationship Id="rId18" Type="http://schemas.openxmlformats.org/officeDocument/2006/relationships/image" Target="../media/image131.wmf"/><Relationship Id="rId3" Type="http://schemas.openxmlformats.org/officeDocument/2006/relationships/audio" Target="../media/audio1.wav"/><Relationship Id="rId7" Type="http://schemas.openxmlformats.org/officeDocument/2006/relationships/image" Target="../media/image132.png"/><Relationship Id="rId12" Type="http://schemas.openxmlformats.org/officeDocument/2006/relationships/image" Target="../media/image128.wmf"/><Relationship Id="rId17" Type="http://schemas.openxmlformats.org/officeDocument/2006/relationships/oleObject" Target="../embeddings/oleObject163.bin"/><Relationship Id="rId2" Type="http://schemas.openxmlformats.org/officeDocument/2006/relationships/slideLayout" Target="../slideLayouts/slideLayout7.xml"/><Relationship Id="rId16" Type="http://schemas.openxmlformats.org/officeDocument/2006/relationships/image" Target="../media/image130.wmf"/><Relationship Id="rId1" Type="http://schemas.openxmlformats.org/officeDocument/2006/relationships/vmlDrawing" Target="../drawings/vmlDrawing21.vml"/><Relationship Id="rId6" Type="http://schemas.openxmlformats.org/officeDocument/2006/relationships/image" Target="../media/image114.jpeg"/><Relationship Id="rId11" Type="http://schemas.openxmlformats.org/officeDocument/2006/relationships/oleObject" Target="../embeddings/oleObject160.bin"/><Relationship Id="rId5" Type="http://schemas.openxmlformats.org/officeDocument/2006/relationships/image" Target="../media/image113.jpeg"/><Relationship Id="rId15" Type="http://schemas.openxmlformats.org/officeDocument/2006/relationships/oleObject" Target="../embeddings/oleObject162.bin"/><Relationship Id="rId10" Type="http://schemas.openxmlformats.org/officeDocument/2006/relationships/image" Target="../media/image117.jpeg"/><Relationship Id="rId4" Type="http://schemas.openxmlformats.org/officeDocument/2006/relationships/audio" Target="../media/audio2.wav"/><Relationship Id="rId9" Type="http://schemas.openxmlformats.org/officeDocument/2006/relationships/image" Target="../media/image133.png"/><Relationship Id="rId14" Type="http://schemas.openxmlformats.org/officeDocument/2006/relationships/image" Target="../media/image129.wmf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8.png"/><Relationship Id="rId13" Type="http://schemas.openxmlformats.org/officeDocument/2006/relationships/image" Target="../media/image135.wmf"/><Relationship Id="rId3" Type="http://schemas.openxmlformats.org/officeDocument/2006/relationships/audio" Target="../media/audio1.wav"/><Relationship Id="rId7" Type="http://schemas.openxmlformats.org/officeDocument/2006/relationships/image" Target="../media/image115.gif"/><Relationship Id="rId12" Type="http://schemas.openxmlformats.org/officeDocument/2006/relationships/oleObject" Target="../embeddings/oleObject165.bin"/><Relationship Id="rId17" Type="http://schemas.openxmlformats.org/officeDocument/2006/relationships/image" Target="../media/image137.wmf"/><Relationship Id="rId2" Type="http://schemas.openxmlformats.org/officeDocument/2006/relationships/slideLayout" Target="../slideLayouts/slideLayout7.xml"/><Relationship Id="rId16" Type="http://schemas.openxmlformats.org/officeDocument/2006/relationships/oleObject" Target="../embeddings/oleObject167.bin"/><Relationship Id="rId1" Type="http://schemas.openxmlformats.org/officeDocument/2006/relationships/vmlDrawing" Target="../drawings/vmlDrawing22.vml"/><Relationship Id="rId6" Type="http://schemas.openxmlformats.org/officeDocument/2006/relationships/image" Target="../media/image114.jpeg"/><Relationship Id="rId11" Type="http://schemas.openxmlformats.org/officeDocument/2006/relationships/image" Target="../media/image134.wmf"/><Relationship Id="rId5" Type="http://schemas.openxmlformats.org/officeDocument/2006/relationships/image" Target="../media/image113.jpeg"/><Relationship Id="rId15" Type="http://schemas.openxmlformats.org/officeDocument/2006/relationships/image" Target="../media/image136.wmf"/><Relationship Id="rId10" Type="http://schemas.openxmlformats.org/officeDocument/2006/relationships/oleObject" Target="../embeddings/oleObject164.bin"/><Relationship Id="rId4" Type="http://schemas.openxmlformats.org/officeDocument/2006/relationships/audio" Target="../media/audio2.wav"/><Relationship Id="rId9" Type="http://schemas.openxmlformats.org/officeDocument/2006/relationships/image" Target="../media/image117.jpeg"/><Relationship Id="rId14" Type="http://schemas.openxmlformats.org/officeDocument/2006/relationships/oleObject" Target="../embeddings/oleObject166.bin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5.gif"/><Relationship Id="rId13" Type="http://schemas.openxmlformats.org/officeDocument/2006/relationships/oleObject" Target="../embeddings/oleObject169.bin"/><Relationship Id="rId3" Type="http://schemas.openxmlformats.org/officeDocument/2006/relationships/audio" Target="../media/audio1.wav"/><Relationship Id="rId7" Type="http://schemas.openxmlformats.org/officeDocument/2006/relationships/image" Target="../media/image142.png"/><Relationship Id="rId12" Type="http://schemas.openxmlformats.org/officeDocument/2006/relationships/image" Target="../media/image139.wmf"/><Relationship Id="rId2" Type="http://schemas.openxmlformats.org/officeDocument/2006/relationships/slideLayout" Target="../slideLayouts/slideLayout7.xml"/><Relationship Id="rId16" Type="http://schemas.openxmlformats.org/officeDocument/2006/relationships/image" Target="../media/image141.wmf"/><Relationship Id="rId1" Type="http://schemas.openxmlformats.org/officeDocument/2006/relationships/vmlDrawing" Target="../drawings/vmlDrawing23.vml"/><Relationship Id="rId6" Type="http://schemas.openxmlformats.org/officeDocument/2006/relationships/image" Target="../media/image114.jpeg"/><Relationship Id="rId11" Type="http://schemas.openxmlformats.org/officeDocument/2006/relationships/oleObject" Target="../embeddings/oleObject168.bin"/><Relationship Id="rId5" Type="http://schemas.openxmlformats.org/officeDocument/2006/relationships/image" Target="../media/image113.jpeg"/><Relationship Id="rId15" Type="http://schemas.openxmlformats.org/officeDocument/2006/relationships/oleObject" Target="../embeddings/oleObject170.bin"/><Relationship Id="rId10" Type="http://schemas.openxmlformats.org/officeDocument/2006/relationships/image" Target="../media/image117.jpeg"/><Relationship Id="rId4" Type="http://schemas.openxmlformats.org/officeDocument/2006/relationships/audio" Target="../media/audio2.wav"/><Relationship Id="rId9" Type="http://schemas.openxmlformats.org/officeDocument/2006/relationships/image" Target="../media/image143.png"/><Relationship Id="rId14" Type="http://schemas.openxmlformats.org/officeDocument/2006/relationships/image" Target="../media/image140.wmf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image" Target="../media/image80.wmf"/><Relationship Id="rId3" Type="http://schemas.openxmlformats.org/officeDocument/2006/relationships/oleObject" Target="../embeddings/oleObject171.bin"/><Relationship Id="rId7" Type="http://schemas.openxmlformats.org/officeDocument/2006/relationships/oleObject" Target="../embeddings/oleObject173.bin"/><Relationship Id="rId12" Type="http://schemas.openxmlformats.org/officeDocument/2006/relationships/image" Target="../media/image82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4.vml"/><Relationship Id="rId6" Type="http://schemas.openxmlformats.org/officeDocument/2006/relationships/image" Target="../media/image79.wmf"/><Relationship Id="rId11" Type="http://schemas.openxmlformats.org/officeDocument/2006/relationships/oleObject" Target="../embeddings/oleObject175.bin"/><Relationship Id="rId5" Type="http://schemas.openxmlformats.org/officeDocument/2006/relationships/oleObject" Target="../embeddings/oleObject172.bin"/><Relationship Id="rId10" Type="http://schemas.openxmlformats.org/officeDocument/2006/relationships/image" Target="../media/image81.wmf"/><Relationship Id="rId4" Type="http://schemas.openxmlformats.org/officeDocument/2006/relationships/image" Target="../media/image144.wmf"/><Relationship Id="rId9" Type="http://schemas.openxmlformats.org/officeDocument/2006/relationships/oleObject" Target="../embeddings/oleObject174.bin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2.xml"/><Relationship Id="rId6" Type="http://schemas.openxmlformats.org/officeDocument/2006/relationships/image" Target="../media/image3.gif"/><Relationship Id="rId5" Type="http://schemas.openxmlformats.org/officeDocument/2006/relationships/image" Target="../media/image2.gif"/><Relationship Id="rId4" Type="http://schemas.openxmlformats.org/officeDocument/2006/relationships/image" Target="../media/image1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4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9.emf"/><Relationship Id="rId5" Type="http://schemas.openxmlformats.org/officeDocument/2006/relationships/oleObject" Target="../embeddings/oleObject15.bin"/><Relationship Id="rId4" Type="http://schemas.openxmlformats.org/officeDocument/2006/relationships/image" Target="../media/image18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wmf"/><Relationship Id="rId13" Type="http://schemas.openxmlformats.org/officeDocument/2006/relationships/oleObject" Target="../embeddings/oleObject21.bin"/><Relationship Id="rId18" Type="http://schemas.openxmlformats.org/officeDocument/2006/relationships/image" Target="../media/image27.wmf"/><Relationship Id="rId3" Type="http://schemas.openxmlformats.org/officeDocument/2006/relationships/oleObject" Target="../embeddings/oleObject16.bin"/><Relationship Id="rId21" Type="http://schemas.openxmlformats.org/officeDocument/2006/relationships/oleObject" Target="../embeddings/oleObject25.bin"/><Relationship Id="rId7" Type="http://schemas.openxmlformats.org/officeDocument/2006/relationships/oleObject" Target="../embeddings/oleObject18.bin"/><Relationship Id="rId12" Type="http://schemas.openxmlformats.org/officeDocument/2006/relationships/image" Target="../media/image24.wmf"/><Relationship Id="rId17" Type="http://schemas.openxmlformats.org/officeDocument/2006/relationships/oleObject" Target="../embeddings/oleObject23.bin"/><Relationship Id="rId2" Type="http://schemas.openxmlformats.org/officeDocument/2006/relationships/slideLayout" Target="../slideLayouts/slideLayout4.xml"/><Relationship Id="rId16" Type="http://schemas.openxmlformats.org/officeDocument/2006/relationships/image" Target="../media/image26.wmf"/><Relationship Id="rId20" Type="http://schemas.openxmlformats.org/officeDocument/2006/relationships/image" Target="../media/image28.wmf"/><Relationship Id="rId1" Type="http://schemas.openxmlformats.org/officeDocument/2006/relationships/vmlDrawing" Target="../drawings/vmlDrawing3.vml"/><Relationship Id="rId6" Type="http://schemas.openxmlformats.org/officeDocument/2006/relationships/image" Target="../media/image21.wmf"/><Relationship Id="rId11" Type="http://schemas.openxmlformats.org/officeDocument/2006/relationships/oleObject" Target="../embeddings/oleObject20.bin"/><Relationship Id="rId5" Type="http://schemas.openxmlformats.org/officeDocument/2006/relationships/oleObject" Target="../embeddings/oleObject17.bin"/><Relationship Id="rId15" Type="http://schemas.openxmlformats.org/officeDocument/2006/relationships/oleObject" Target="../embeddings/oleObject22.bin"/><Relationship Id="rId10" Type="http://schemas.openxmlformats.org/officeDocument/2006/relationships/image" Target="../media/image23.wmf"/><Relationship Id="rId19" Type="http://schemas.openxmlformats.org/officeDocument/2006/relationships/oleObject" Target="../embeddings/oleObject24.bin"/><Relationship Id="rId4" Type="http://schemas.openxmlformats.org/officeDocument/2006/relationships/image" Target="../media/image20.wmf"/><Relationship Id="rId9" Type="http://schemas.openxmlformats.org/officeDocument/2006/relationships/oleObject" Target="../embeddings/oleObject19.bin"/><Relationship Id="rId14" Type="http://schemas.openxmlformats.org/officeDocument/2006/relationships/image" Target="../media/image25.wmf"/><Relationship Id="rId22" Type="http://schemas.openxmlformats.org/officeDocument/2006/relationships/image" Target="../media/image29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32.wmf"/><Relationship Id="rId3" Type="http://schemas.openxmlformats.org/officeDocument/2006/relationships/oleObject" Target="../embeddings/oleObject26.bin"/><Relationship Id="rId7" Type="http://schemas.openxmlformats.org/officeDocument/2006/relationships/oleObject" Target="../embeddings/oleObject28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31.wmf"/><Relationship Id="rId5" Type="http://schemas.openxmlformats.org/officeDocument/2006/relationships/oleObject" Target="../embeddings/oleObject27.bin"/><Relationship Id="rId10" Type="http://schemas.openxmlformats.org/officeDocument/2006/relationships/image" Target="../media/image33.wmf"/><Relationship Id="rId4" Type="http://schemas.openxmlformats.org/officeDocument/2006/relationships/image" Target="../media/image30.wmf"/><Relationship Id="rId9" Type="http://schemas.openxmlformats.org/officeDocument/2006/relationships/oleObject" Target="../embeddings/oleObject29.bin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33.wmf"/><Relationship Id="rId13" Type="http://schemas.openxmlformats.org/officeDocument/2006/relationships/oleObject" Target="../embeddings/oleObject35.bin"/><Relationship Id="rId18" Type="http://schemas.openxmlformats.org/officeDocument/2006/relationships/image" Target="../media/image38.wmf"/><Relationship Id="rId26" Type="http://schemas.openxmlformats.org/officeDocument/2006/relationships/image" Target="../media/image42.wmf"/><Relationship Id="rId3" Type="http://schemas.openxmlformats.org/officeDocument/2006/relationships/oleObject" Target="../embeddings/oleObject30.bin"/><Relationship Id="rId21" Type="http://schemas.openxmlformats.org/officeDocument/2006/relationships/oleObject" Target="../embeddings/oleObject39.bin"/><Relationship Id="rId7" Type="http://schemas.openxmlformats.org/officeDocument/2006/relationships/oleObject" Target="../embeddings/oleObject32.bin"/><Relationship Id="rId12" Type="http://schemas.openxmlformats.org/officeDocument/2006/relationships/image" Target="../media/image35.wmf"/><Relationship Id="rId17" Type="http://schemas.openxmlformats.org/officeDocument/2006/relationships/oleObject" Target="../embeddings/oleObject37.bin"/><Relationship Id="rId25" Type="http://schemas.openxmlformats.org/officeDocument/2006/relationships/oleObject" Target="../embeddings/oleObject41.bin"/><Relationship Id="rId2" Type="http://schemas.openxmlformats.org/officeDocument/2006/relationships/slideLayout" Target="../slideLayouts/slideLayout12.xml"/><Relationship Id="rId16" Type="http://schemas.openxmlformats.org/officeDocument/2006/relationships/image" Target="../media/image37.wmf"/><Relationship Id="rId20" Type="http://schemas.openxmlformats.org/officeDocument/2006/relationships/image" Target="../media/image39.wmf"/><Relationship Id="rId29" Type="http://schemas.openxmlformats.org/officeDocument/2006/relationships/oleObject" Target="../embeddings/oleObject43.bin"/><Relationship Id="rId1" Type="http://schemas.openxmlformats.org/officeDocument/2006/relationships/vmlDrawing" Target="../drawings/vmlDrawing5.vml"/><Relationship Id="rId6" Type="http://schemas.openxmlformats.org/officeDocument/2006/relationships/image" Target="../media/image32.wmf"/><Relationship Id="rId11" Type="http://schemas.openxmlformats.org/officeDocument/2006/relationships/oleObject" Target="../embeddings/oleObject34.bin"/><Relationship Id="rId24" Type="http://schemas.openxmlformats.org/officeDocument/2006/relationships/image" Target="../media/image41.wmf"/><Relationship Id="rId5" Type="http://schemas.openxmlformats.org/officeDocument/2006/relationships/oleObject" Target="../embeddings/oleObject31.bin"/><Relationship Id="rId15" Type="http://schemas.openxmlformats.org/officeDocument/2006/relationships/oleObject" Target="../embeddings/oleObject36.bin"/><Relationship Id="rId23" Type="http://schemas.openxmlformats.org/officeDocument/2006/relationships/oleObject" Target="../embeddings/oleObject40.bin"/><Relationship Id="rId28" Type="http://schemas.openxmlformats.org/officeDocument/2006/relationships/image" Target="../media/image43.wmf"/><Relationship Id="rId10" Type="http://schemas.openxmlformats.org/officeDocument/2006/relationships/image" Target="../media/image34.wmf"/><Relationship Id="rId19" Type="http://schemas.openxmlformats.org/officeDocument/2006/relationships/oleObject" Target="../embeddings/oleObject38.bin"/><Relationship Id="rId4" Type="http://schemas.openxmlformats.org/officeDocument/2006/relationships/image" Target="../media/image31.wmf"/><Relationship Id="rId9" Type="http://schemas.openxmlformats.org/officeDocument/2006/relationships/oleObject" Target="../embeddings/oleObject33.bin"/><Relationship Id="rId14" Type="http://schemas.openxmlformats.org/officeDocument/2006/relationships/image" Target="../media/image36.wmf"/><Relationship Id="rId22" Type="http://schemas.openxmlformats.org/officeDocument/2006/relationships/image" Target="../media/image40.wmf"/><Relationship Id="rId27" Type="http://schemas.openxmlformats.org/officeDocument/2006/relationships/oleObject" Target="../embeddings/oleObject42.bin"/><Relationship Id="rId30" Type="http://schemas.openxmlformats.org/officeDocument/2006/relationships/image" Target="../media/image44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47.wmf"/><Relationship Id="rId13" Type="http://schemas.openxmlformats.org/officeDocument/2006/relationships/oleObject" Target="../embeddings/oleObject49.bin"/><Relationship Id="rId3" Type="http://schemas.openxmlformats.org/officeDocument/2006/relationships/oleObject" Target="../embeddings/oleObject44.bin"/><Relationship Id="rId7" Type="http://schemas.openxmlformats.org/officeDocument/2006/relationships/oleObject" Target="../embeddings/oleObject46.bin"/><Relationship Id="rId12" Type="http://schemas.openxmlformats.org/officeDocument/2006/relationships/image" Target="../media/image49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51.wmf"/><Relationship Id="rId1" Type="http://schemas.openxmlformats.org/officeDocument/2006/relationships/vmlDrawing" Target="../drawings/vmlDrawing6.vml"/><Relationship Id="rId6" Type="http://schemas.openxmlformats.org/officeDocument/2006/relationships/image" Target="../media/image46.wmf"/><Relationship Id="rId11" Type="http://schemas.openxmlformats.org/officeDocument/2006/relationships/oleObject" Target="../embeddings/oleObject48.bin"/><Relationship Id="rId5" Type="http://schemas.openxmlformats.org/officeDocument/2006/relationships/oleObject" Target="../embeddings/oleObject45.bin"/><Relationship Id="rId15" Type="http://schemas.openxmlformats.org/officeDocument/2006/relationships/oleObject" Target="../embeddings/oleObject50.bin"/><Relationship Id="rId10" Type="http://schemas.openxmlformats.org/officeDocument/2006/relationships/image" Target="../media/image48.wmf"/><Relationship Id="rId4" Type="http://schemas.openxmlformats.org/officeDocument/2006/relationships/image" Target="../media/image45.wmf"/><Relationship Id="rId9" Type="http://schemas.openxmlformats.org/officeDocument/2006/relationships/oleObject" Target="../embeddings/oleObject47.bin"/><Relationship Id="rId14" Type="http://schemas.openxmlformats.org/officeDocument/2006/relationships/image" Target="../media/image50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53.emf"/><Relationship Id="rId13" Type="http://schemas.openxmlformats.org/officeDocument/2006/relationships/oleObject" Target="../embeddings/oleObject56.bin"/><Relationship Id="rId3" Type="http://schemas.openxmlformats.org/officeDocument/2006/relationships/oleObject" Target="../embeddings/oleObject51.bin"/><Relationship Id="rId7" Type="http://schemas.openxmlformats.org/officeDocument/2006/relationships/oleObject" Target="../embeddings/oleObject53.bin"/><Relationship Id="rId12" Type="http://schemas.openxmlformats.org/officeDocument/2006/relationships/image" Target="../media/image55.wmf"/><Relationship Id="rId2" Type="http://schemas.openxmlformats.org/officeDocument/2006/relationships/slideLayout" Target="../slideLayouts/slideLayout12.xml"/><Relationship Id="rId16" Type="http://schemas.openxmlformats.org/officeDocument/2006/relationships/image" Target="../media/image57.wmf"/><Relationship Id="rId1" Type="http://schemas.openxmlformats.org/officeDocument/2006/relationships/vmlDrawing" Target="../drawings/vmlDrawing7.vml"/><Relationship Id="rId6" Type="http://schemas.openxmlformats.org/officeDocument/2006/relationships/image" Target="../media/image5.wmf"/><Relationship Id="rId11" Type="http://schemas.openxmlformats.org/officeDocument/2006/relationships/oleObject" Target="../embeddings/oleObject55.bin"/><Relationship Id="rId5" Type="http://schemas.openxmlformats.org/officeDocument/2006/relationships/oleObject" Target="../embeddings/oleObject52.bin"/><Relationship Id="rId15" Type="http://schemas.openxmlformats.org/officeDocument/2006/relationships/oleObject" Target="../embeddings/oleObject57.bin"/><Relationship Id="rId10" Type="http://schemas.openxmlformats.org/officeDocument/2006/relationships/image" Target="../media/image54.wmf"/><Relationship Id="rId4" Type="http://schemas.openxmlformats.org/officeDocument/2006/relationships/image" Target="../media/image52.wmf"/><Relationship Id="rId9" Type="http://schemas.openxmlformats.org/officeDocument/2006/relationships/oleObject" Target="../embeddings/oleObject54.bin"/><Relationship Id="rId14" Type="http://schemas.openxmlformats.org/officeDocument/2006/relationships/image" Target="../media/image56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23" descr="Trang_bia_SGK_Toan_lop_9_tap_1_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1303313">
            <a:off x="4191000" y="609600"/>
            <a:ext cx="3960813" cy="5608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43" name="Rectangle 3"/>
          <p:cNvSpPr>
            <a:spLocks noChangeArrowheads="1"/>
          </p:cNvSpPr>
          <p:nvPr/>
        </p:nvSpPr>
        <p:spPr bwMode="auto">
          <a:xfrm>
            <a:off x="1295400" y="2286000"/>
            <a:ext cx="69342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US" altLang="en-US" sz="4000">
                <a:solidFill>
                  <a:srgbClr val="FD4160"/>
                </a:solidFill>
                <a:latin typeface=".VnExoticH" panose="020B7200000000000000" pitchFamily="34" charset="0"/>
              </a:rPr>
              <a:t>NHiÖt liÖt chµo mõng</a:t>
            </a:r>
            <a:r>
              <a:rPr lang="en-US" altLang="en-US" sz="4000" b="0">
                <a:solidFill>
                  <a:srgbClr val="FF0066"/>
                </a:solidFill>
                <a:latin typeface=".VnExoticH" panose="020B7200000000000000" pitchFamily="34" charset="0"/>
              </a:rPr>
              <a:t> </a:t>
            </a:r>
          </a:p>
          <a:p>
            <a:pPr eaLnBrk="1" hangingPunct="1">
              <a:spcBef>
                <a:spcPct val="20000"/>
              </a:spcBef>
            </a:pPr>
            <a:endParaRPr lang="en-US" altLang="en-US" sz="4000" b="0">
              <a:solidFill>
                <a:srgbClr val="FF0066"/>
              </a:solidFill>
              <a:latin typeface=".VnExoticH" panose="020B7200000000000000" pitchFamily="34" charset="0"/>
            </a:endParaRPr>
          </a:p>
        </p:txBody>
      </p:sp>
      <p:sp>
        <p:nvSpPr>
          <p:cNvPr id="10244" name="WordArt 4"/>
          <p:cNvSpPr>
            <a:spLocks noChangeArrowheads="1" noChangeShapeType="1" noTextEdit="1"/>
          </p:cNvSpPr>
          <p:nvPr/>
        </p:nvSpPr>
        <p:spPr bwMode="auto">
          <a:xfrm>
            <a:off x="395288" y="2971800"/>
            <a:ext cx="8345487" cy="1143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200" kern="10">
                <a:ln w="12700">
                  <a:solidFill>
                    <a:srgbClr val="FF33CC"/>
                  </a:solidFill>
                  <a:round/>
                  <a:headEnd/>
                  <a:tailEnd/>
                </a:ln>
                <a:solidFill>
                  <a:srgbClr val="00FF00"/>
                </a:solidFill>
                <a:effectLst>
                  <a:outerShdw dist="28398" dir="1593903" algn="ctr" rotWithShape="0">
                    <a:schemeClr val="tx1"/>
                  </a:outerShdw>
                </a:effectLst>
                <a:latin typeface=".VnBahamasBH" panose="020BE200000000000000" pitchFamily="34" charset="0"/>
              </a:rPr>
              <a:t> quý thÇy c« gi¸o vÒ dù giê th¨m líp </a:t>
            </a:r>
          </a:p>
        </p:txBody>
      </p:sp>
      <p:pic>
        <p:nvPicPr>
          <p:cNvPr id="20485" name="Picture 5" descr="DSTARS-P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936625"/>
            <a:ext cx="1524000" cy="1349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486" name="Picture 6" descr="DSTARS-P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62400" y="4313238"/>
            <a:ext cx="1152525" cy="1020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487" name="Picture 7" descr="DSTARS-P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1905000"/>
            <a:ext cx="1152525" cy="102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488" name="Picture 8" descr="DSTARS-P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0" y="5562600"/>
            <a:ext cx="1152525" cy="102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489" name="Picture 9" descr="DSTARS-P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62400" y="228600"/>
            <a:ext cx="1371600" cy="1216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490" name="Picture 10" descr="DSTARS-P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5837238"/>
            <a:ext cx="1152525" cy="1020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491" name="Picture 11" descr="DSTARS-P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8400" y="4419600"/>
            <a:ext cx="1152525" cy="102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492" name="Picture 12" descr="DSTARS-P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96200" y="5913438"/>
            <a:ext cx="1152525" cy="1020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493" name="Picture 13" descr="DSTARS-P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91475" y="4267200"/>
            <a:ext cx="1152525" cy="102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494" name="Picture 14" descr="DSTARS-P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20075" y="1981200"/>
            <a:ext cx="1152525" cy="102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495" name="Picture 15" descr="DSTARS-P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075" y="381000"/>
            <a:ext cx="1152525" cy="102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496" name="Picture 16" descr="DSTARS-P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0400" y="5684838"/>
            <a:ext cx="1152525" cy="1020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497" name="Picture 17" descr="DSTARS-P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7400" y="4800600"/>
            <a:ext cx="1152525" cy="102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498" name="Picture 18" descr="vn_flag2"/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400" y="0"/>
            <a:ext cx="10668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59" name="Rectangle 19"/>
          <p:cNvSpPr>
            <a:spLocks noChangeArrowheads="1"/>
          </p:cNvSpPr>
          <p:nvPr/>
        </p:nvSpPr>
        <p:spPr bwMode="auto">
          <a:xfrm>
            <a:off x="782638" y="5216525"/>
            <a:ext cx="78486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dirty="0">
                <a:solidFill>
                  <a:srgbClr val="0066FF"/>
                </a:solidFill>
                <a:latin typeface=".VnArial" pitchFamily="34" charset="0"/>
              </a:rPr>
              <a:t> GV </a:t>
            </a:r>
            <a:r>
              <a:rPr lang="en-US" dirty="0" err="1">
                <a:solidFill>
                  <a:srgbClr val="0066FF"/>
                </a:solidFill>
                <a:latin typeface=".VnArial" pitchFamily="34" charset="0"/>
              </a:rPr>
              <a:t>giảng</a:t>
            </a:r>
            <a:r>
              <a:rPr lang="en-US" dirty="0">
                <a:solidFill>
                  <a:srgbClr val="0066FF"/>
                </a:solidFill>
                <a:latin typeface=".VnArial" pitchFamily="34" charset="0"/>
              </a:rPr>
              <a:t> </a:t>
            </a:r>
            <a:r>
              <a:rPr lang="en-US" dirty="0" err="1">
                <a:solidFill>
                  <a:srgbClr val="0066FF"/>
                </a:solidFill>
                <a:latin typeface=".VnArial" pitchFamily="34" charset="0"/>
              </a:rPr>
              <a:t>dạy</a:t>
            </a:r>
            <a:r>
              <a:rPr lang="en-US" sz="2400" dirty="0">
                <a:solidFill>
                  <a:srgbClr val="00FF00"/>
                </a:solidFill>
                <a:latin typeface=".VnArial" pitchFamily="34" charset="0"/>
              </a:rPr>
              <a:t>:</a:t>
            </a:r>
            <a:r>
              <a:rPr lang="en-US" sz="1800" b="0" dirty="0">
                <a:solidFill>
                  <a:srgbClr val="00FF00"/>
                </a:solidFill>
                <a:latin typeface=".VnBodoniH" pitchFamily="34" charset="0"/>
              </a:rPr>
              <a:t> </a:t>
            </a:r>
            <a:r>
              <a:rPr lang="en-US" sz="1800" b="0" dirty="0" smtClean="0">
                <a:solidFill>
                  <a:srgbClr val="FF33CC"/>
                </a:solidFill>
                <a:latin typeface="+mn-lt"/>
              </a:rPr>
              <a:t>NGUYỄN THỊ HƯỜNG</a:t>
            </a:r>
            <a:endParaRPr lang="en-US" b="0" dirty="0">
              <a:solidFill>
                <a:srgbClr val="FF33CC"/>
              </a:solidFill>
              <a:latin typeface=".VnHelvetInsH" pitchFamily="34" charset="0"/>
            </a:endParaRPr>
          </a:p>
        </p:txBody>
      </p:sp>
      <p:sp>
        <p:nvSpPr>
          <p:cNvPr id="10260" name="WordArt 20"/>
          <p:cNvSpPr>
            <a:spLocks noChangeArrowheads="1" noChangeShapeType="1" noTextEdit="1"/>
          </p:cNvSpPr>
          <p:nvPr/>
        </p:nvSpPr>
        <p:spPr bwMode="auto">
          <a:xfrm>
            <a:off x="542925" y="979488"/>
            <a:ext cx="2590800" cy="1077912"/>
          </a:xfrm>
          <a:prstGeom prst="rect">
            <a:avLst/>
          </a:prstGeom>
        </p:spPr>
        <p:txBody>
          <a:bodyPr spcFirstLastPara="1" wrap="none" fromWordArt="1">
            <a:prstTxWarp prst="textArchUp">
              <a:avLst>
                <a:gd name="adj" fmla="val 10800000"/>
              </a:avLst>
            </a:prstTxWarp>
          </a:bodyPr>
          <a:lstStyle/>
          <a:p>
            <a:pPr algn="ctr">
              <a:defRPr/>
            </a:pPr>
            <a:r>
              <a:rPr lang="en-US" kern="10" dirty="0" err="1">
                <a:ln w="9525">
                  <a:solidFill>
                    <a:srgbClr val="FF0066"/>
                  </a:solidFill>
                  <a:round/>
                  <a:headEnd/>
                  <a:tailEnd/>
                </a:ln>
                <a:solidFill>
                  <a:schemeClr val="bg1"/>
                </a:solidFill>
                <a:latin typeface=".Vn3DH"/>
              </a:rPr>
              <a:t>phßng</a:t>
            </a:r>
            <a:r>
              <a:rPr lang="en-US" kern="10" dirty="0">
                <a:ln w="9525">
                  <a:solidFill>
                    <a:srgbClr val="FF0066"/>
                  </a:solidFill>
                  <a:round/>
                  <a:headEnd/>
                  <a:tailEnd/>
                </a:ln>
                <a:solidFill>
                  <a:schemeClr val="bg1"/>
                </a:solidFill>
                <a:latin typeface=".Vn3DH"/>
              </a:rPr>
              <a:t> </a:t>
            </a:r>
            <a:r>
              <a:rPr lang="en-US" kern="10" dirty="0" err="1">
                <a:ln w="9525">
                  <a:solidFill>
                    <a:srgbClr val="FF0066"/>
                  </a:solidFill>
                  <a:round/>
                  <a:headEnd/>
                  <a:tailEnd/>
                </a:ln>
                <a:solidFill>
                  <a:schemeClr val="bg1"/>
                </a:solidFill>
                <a:latin typeface=".Vn3DH"/>
              </a:rPr>
              <a:t>gd</a:t>
            </a:r>
            <a:r>
              <a:rPr lang="en-US" kern="10" dirty="0">
                <a:ln w="9525">
                  <a:solidFill>
                    <a:srgbClr val="FF0066"/>
                  </a:solidFill>
                  <a:round/>
                  <a:headEnd/>
                  <a:tailEnd/>
                </a:ln>
                <a:solidFill>
                  <a:schemeClr val="bg1"/>
                </a:solidFill>
                <a:latin typeface=".Vn3DH"/>
              </a:rPr>
              <a:t> &amp; ®t </a:t>
            </a:r>
            <a:r>
              <a:rPr lang="en-US" kern="10" dirty="0" smtClean="0">
                <a:ln w="9525">
                  <a:solidFill>
                    <a:srgbClr val="FF0066"/>
                  </a:solidFill>
                  <a:round/>
                  <a:headEnd/>
                  <a:tailEnd/>
                </a:ln>
                <a:solidFill>
                  <a:schemeClr val="bg1"/>
                </a:solidFill>
                <a:latin typeface="+mj-lt"/>
              </a:rPr>
              <a:t>LONG BIÊN</a:t>
            </a:r>
            <a:endParaRPr lang="en-US" kern="10" dirty="0">
              <a:ln w="9525">
                <a:solidFill>
                  <a:srgbClr val="FF0066"/>
                </a:solidFill>
                <a:round/>
                <a:headEnd/>
                <a:tailEnd/>
              </a:ln>
              <a:solidFill>
                <a:schemeClr val="bg1"/>
              </a:solidFill>
              <a:latin typeface=".Vn3DH"/>
            </a:endParaRPr>
          </a:p>
        </p:txBody>
      </p:sp>
      <p:sp>
        <p:nvSpPr>
          <p:cNvPr id="10261" name="WordArt 21"/>
          <p:cNvSpPr>
            <a:spLocks noChangeArrowheads="1" noChangeShapeType="1" noTextEdit="1"/>
          </p:cNvSpPr>
          <p:nvPr/>
        </p:nvSpPr>
        <p:spPr bwMode="auto">
          <a:xfrm>
            <a:off x="1304925" y="1143000"/>
            <a:ext cx="942975" cy="2476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1600" kern="10" dirty="0" smtClean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chemeClr val="bg1"/>
                </a:soli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Impact" panose="020B0806030902050204" pitchFamily="34" charset="0"/>
              </a:rPr>
              <a:t>2022- 2023</a:t>
            </a:r>
            <a:endParaRPr lang="en-US" sz="1600" kern="10" dirty="0">
              <a:ln w="9525">
                <a:solidFill>
                  <a:srgbClr val="FF0000"/>
                </a:solidFill>
                <a:round/>
                <a:headEnd/>
                <a:tailEnd/>
              </a:ln>
              <a:solidFill>
                <a:schemeClr val="bg1"/>
              </a:solidFill>
              <a:effectLst>
                <a:outerShdw dist="35921" dir="2700000" algn="ctr" rotWithShape="0">
                  <a:srgbClr val="C0C0C0">
                    <a:alpha val="79999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  <p:sp>
        <p:nvSpPr>
          <p:cNvPr id="10262" name="WordArt 22"/>
          <p:cNvSpPr>
            <a:spLocks noChangeArrowheads="1" noChangeShapeType="1" noTextEdit="1"/>
          </p:cNvSpPr>
          <p:nvPr/>
        </p:nvSpPr>
        <p:spPr bwMode="auto">
          <a:xfrm>
            <a:off x="457200" y="1485900"/>
            <a:ext cx="2752725" cy="3524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>
              <a:defRPr/>
            </a:pPr>
            <a:r>
              <a:rPr lang="en-US" kern="10" dirty="0" err="1">
                <a:ln w="12700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FFFFFF">
                    <a:alpha val="50000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.VnUniverseH"/>
              </a:rPr>
              <a:t>tr­êng</a:t>
            </a:r>
            <a:r>
              <a:rPr lang="en-US" kern="10" dirty="0">
                <a:ln w="12700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FFFFFF">
                    <a:alpha val="50000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.VnUniverseH"/>
              </a:rPr>
              <a:t> </a:t>
            </a:r>
            <a:r>
              <a:rPr lang="en-US" kern="10" dirty="0" err="1">
                <a:ln w="12700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FFFFFF">
                    <a:alpha val="50000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.VnUniverseH"/>
              </a:rPr>
              <a:t>thcs</a:t>
            </a:r>
            <a:r>
              <a:rPr lang="en-US" kern="10" dirty="0">
                <a:ln w="12700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FFFFFF">
                    <a:alpha val="50000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.VnUniverseH"/>
              </a:rPr>
              <a:t>  </a:t>
            </a:r>
            <a:r>
              <a:rPr lang="en-US" kern="10" dirty="0" smtClean="0">
                <a:ln w="12700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FFFFFF">
                    <a:alpha val="50000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+mn-lt"/>
              </a:rPr>
              <a:t>BỒ ĐỀ</a:t>
            </a:r>
            <a:endParaRPr lang="en-US" kern="10" dirty="0">
              <a:ln w="12700">
                <a:solidFill>
                  <a:srgbClr val="0000FF"/>
                </a:solidFill>
                <a:round/>
                <a:headEnd/>
                <a:tailEnd/>
              </a:ln>
              <a:solidFill>
                <a:srgbClr val="FFFFFF">
                  <a:alpha val="50000"/>
                </a:srgbClr>
              </a:solidFill>
              <a:effectLst>
                <a:outerShdw dist="45791" dir="2021404" algn="ctr" rotWithShape="0">
                  <a:srgbClr val="9999FF"/>
                </a:outerShdw>
              </a:effectLst>
              <a:latin typeface=".VnUniverseH"/>
            </a:endParaRPr>
          </a:p>
        </p:txBody>
      </p:sp>
      <p:pic>
        <p:nvPicPr>
          <p:cNvPr id="20503" name="Picture 24" descr="DSTARS-P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0" y="228600"/>
            <a:ext cx="1152525" cy="102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04" name="Picture 25" descr="DSTARS-P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3962400"/>
            <a:ext cx="1152525" cy="102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custDataLst>
      <p:tags r:id="rId2"/>
    </p:custDataLst>
  </p:cSld>
  <p:clrMapOvr>
    <a:overrideClrMapping bg1="lt1" tx1="dk1" bg2="lt2" tx2="dk2" accent1="accent1" accent2="accent2" accent3="accent3" accent4="accent4" accent5="accent5" accent6="accent6" hlink="hlink" folHlink="folHlink"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02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" dur="2000"/>
                                        <p:tgtEl>
                                          <p:spTgt spid="102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13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2000"/>
                                        <p:tgtEl>
                                          <p:spTgt spid="102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17" presetID="19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102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102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22" presetID="19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102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102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10000"/>
                            </p:stCondLst>
                            <p:childTnLst>
                              <p:par>
                                <p:cTn id="27" presetID="19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102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0" fill="hold"/>
                                        <p:tgtEl>
                                          <p:spTgt spid="102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12000"/>
                            </p:stCondLst>
                            <p:childTnLst>
                              <p:par>
                                <p:cTn id="32" presetID="5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770" decel="100000"/>
                                        <p:tgtEl>
                                          <p:spTgt spid="1026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5" dur="770" decel="100000"/>
                                        <p:tgtEl>
                                          <p:spTgt spid="10260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3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0260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37" dur="770" fill="hold"/>
                                        <p:tgtEl>
                                          <p:spTgt spid="102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3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02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39" dur="770" fill="hold"/>
                                        <p:tgtEl>
                                          <p:spTgt spid="102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4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02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 nodeType="afterGroup">
                            <p:stCondLst>
                              <p:cond delay="14000"/>
                            </p:stCondLst>
                            <p:childTnLst>
                              <p:par>
                                <p:cTn id="42" presetID="5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770" decel="100000"/>
                                        <p:tgtEl>
                                          <p:spTgt spid="1026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5" dur="770" decel="100000"/>
                                        <p:tgtEl>
                                          <p:spTgt spid="10261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4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0261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47" dur="770" fill="hold"/>
                                        <p:tgtEl>
                                          <p:spTgt spid="102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4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02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49" dur="770" fill="hold"/>
                                        <p:tgtEl>
                                          <p:spTgt spid="102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5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02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 nodeType="afterGroup">
                            <p:stCondLst>
                              <p:cond delay="16000"/>
                            </p:stCondLst>
                            <p:childTnLst>
                              <p:par>
                                <p:cTn id="52" presetID="5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770" decel="100000"/>
                                        <p:tgtEl>
                                          <p:spTgt spid="1026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5" dur="770" decel="100000"/>
                                        <p:tgtEl>
                                          <p:spTgt spid="10262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5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0262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57" dur="770" fill="hold"/>
                                        <p:tgtEl>
                                          <p:spTgt spid="102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5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02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59" dur="770" fill="hold"/>
                                        <p:tgtEl>
                                          <p:spTgt spid="102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6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02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 nodeType="afterGroup">
                            <p:stCondLst>
                              <p:cond delay="18000"/>
                            </p:stCondLst>
                            <p:childTnLst>
                              <p:par>
                                <p:cTn id="62" presetID="22" presetClass="emph" presetSubtype="0" repeatCount="indefinite" fill="hold" grpId="0" nodeType="after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Clr clrSpc="hsl" dir="cw">
                                      <p:cBhvr override="childStyle">
                                        <p:cTn id="63" dur="2000" fill="hold"/>
                                        <p:tgtEl>
                                          <p:spTgt spid="1024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64" dur="2000" fill="hold"/>
                                        <p:tgtEl>
                                          <p:spTgt spid="1024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65" dur="2000" fill="hold"/>
                                        <p:tgtEl>
                                          <p:spTgt spid="1024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66" dur="2000" fill="hold"/>
                                        <p:tgtEl>
                                          <p:spTgt spid="1024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 nodeType="afterGroup">
                            <p:stCondLst>
                              <p:cond delay="20000"/>
                            </p:stCondLst>
                            <p:childTnLst>
                              <p:par>
                                <p:cTn id="68" presetID="22" presetClass="emph" presetSubtype="0" repeatCount="indefinite" fill="hold" nodeType="after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Clr clrSpc="hsl" dir="cw">
                                      <p:cBhvr override="childStyle">
                                        <p:cTn id="69" dur="2000" fill="hold"/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70" dur="2000" fill="hold"/>
                                        <p:tgtEl>
                                          <p:spTgt spid="1024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71" dur="2000" fill="hold"/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72" dur="2000" fill="hold"/>
                                        <p:tgtEl>
                                          <p:spTgt spid="1024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 nodeType="afterGroup">
                            <p:stCondLst>
                              <p:cond delay="22000"/>
                            </p:stCondLst>
                            <p:childTnLst>
                              <p:par>
                                <p:cTn id="74" presetID="22" presetClass="emph" presetSubtype="0" repeatCount="indefinite" fill="hold" grpId="1" nodeType="after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Clr clrSpc="hsl" dir="cw">
                                      <p:cBhvr override="childStyle">
                                        <p:cTn id="75" dur="2000" fill="hold"/>
                                        <p:tgtEl>
                                          <p:spTgt spid="1024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76" dur="2000" fill="hold"/>
                                        <p:tgtEl>
                                          <p:spTgt spid="1024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77" dur="2000" fill="hold"/>
                                        <p:tgtEl>
                                          <p:spTgt spid="1024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78" dur="2000" fill="hold"/>
                                        <p:tgtEl>
                                          <p:spTgt spid="1024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 nodeType="afterGroup">
                            <p:stCondLst>
                              <p:cond delay="24000"/>
                            </p:stCondLst>
                            <p:childTnLst>
                              <p:par>
                                <p:cTn id="80" presetID="22" presetClass="emph" presetSubtype="0" repeatCount="indefinite" fill="hold" nodeType="after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Clr clrSpc="hsl" dir="cw">
                                      <p:cBhvr override="childStyle">
                                        <p:cTn id="81" dur="2000" fill="hold"/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82" dur="2000" fill="hold"/>
                                        <p:tgtEl>
                                          <p:spTgt spid="1024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83" dur="2000" fill="hold"/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84" dur="2000" fill="hold"/>
                                        <p:tgtEl>
                                          <p:spTgt spid="1024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 nodeType="afterGroup">
                            <p:stCondLst>
                              <p:cond delay="26000"/>
                            </p:stCondLst>
                            <p:childTnLst>
                              <p:par>
                                <p:cTn id="86" presetID="22" presetClass="emph" presetSubtype="0" repeatCount="indefinite" fill="hold" grpId="0" nodeType="after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Clr clrSpc="hsl" dir="cw">
                                      <p:cBhvr override="childStyle">
                                        <p:cTn id="87" dur="2000" fill="hold"/>
                                        <p:tgtEl>
                                          <p:spTgt spid="1025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88" dur="2000" fill="hold"/>
                                        <p:tgtEl>
                                          <p:spTgt spid="1025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89" dur="2000" fill="hold"/>
                                        <p:tgtEl>
                                          <p:spTgt spid="1025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90" dur="2000" fill="hold"/>
                                        <p:tgtEl>
                                          <p:spTgt spid="1025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3" grpId="0"/>
      <p:bldP spid="10243" grpId="1"/>
      <p:bldP spid="10259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9" name="Text Box 2"/>
          <p:cNvSpPr txBox="1">
            <a:spLocks noChangeArrowheads="1"/>
          </p:cNvSpPr>
          <p:nvPr/>
        </p:nvSpPr>
        <p:spPr bwMode="auto">
          <a:xfrm>
            <a:off x="228600" y="819150"/>
            <a:ext cx="62484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dirty="0" smtClean="0">
                <a:cs typeface="Arial" panose="020B0604020202020204" pitchFamily="34" charset="0"/>
              </a:rPr>
              <a:t>4. </a:t>
            </a:r>
            <a:r>
              <a:rPr lang="en-US" altLang="en-US" u="sng" dirty="0" err="1">
                <a:cs typeface="Arial" panose="020B0604020202020204" pitchFamily="34" charset="0"/>
              </a:rPr>
              <a:t>Trục</a:t>
            </a:r>
            <a:r>
              <a:rPr lang="en-US" altLang="en-US" u="sng" dirty="0">
                <a:cs typeface="Arial" panose="020B0604020202020204" pitchFamily="34" charset="0"/>
              </a:rPr>
              <a:t> </a:t>
            </a:r>
            <a:r>
              <a:rPr lang="en-US" altLang="en-US" u="sng" dirty="0" err="1">
                <a:cs typeface="Arial" panose="020B0604020202020204" pitchFamily="34" charset="0"/>
              </a:rPr>
              <a:t>căn</a:t>
            </a:r>
            <a:r>
              <a:rPr lang="en-US" altLang="en-US" u="sng" dirty="0">
                <a:cs typeface="Arial" panose="020B0604020202020204" pitchFamily="34" charset="0"/>
              </a:rPr>
              <a:t> </a:t>
            </a:r>
            <a:r>
              <a:rPr lang="en-US" altLang="en-US" u="sng" dirty="0" err="1">
                <a:cs typeface="Arial" panose="020B0604020202020204" pitchFamily="34" charset="0"/>
              </a:rPr>
              <a:t>thức</a:t>
            </a:r>
            <a:r>
              <a:rPr lang="en-US" altLang="en-US" u="sng" dirty="0">
                <a:cs typeface="Arial" panose="020B0604020202020204" pitchFamily="34" charset="0"/>
              </a:rPr>
              <a:t> ở </a:t>
            </a:r>
            <a:r>
              <a:rPr lang="en-US" altLang="en-US" u="sng" dirty="0" err="1">
                <a:cs typeface="Arial" panose="020B0604020202020204" pitchFamily="34" charset="0"/>
              </a:rPr>
              <a:t>mẫu</a:t>
            </a:r>
            <a:r>
              <a:rPr lang="en-US" altLang="en-US" u="sng" dirty="0">
                <a:cs typeface="Arial" panose="020B0604020202020204" pitchFamily="34" charset="0"/>
              </a:rPr>
              <a:t>:</a:t>
            </a:r>
            <a:endParaRPr lang="en-US" altLang="en-US" u="sng" dirty="0"/>
          </a:p>
        </p:txBody>
      </p:sp>
      <p:sp>
        <p:nvSpPr>
          <p:cNvPr id="97283" name="Rectangle 3"/>
          <p:cNvSpPr>
            <a:spLocks noChangeArrowheads="1"/>
          </p:cNvSpPr>
          <p:nvPr/>
        </p:nvSpPr>
        <p:spPr bwMode="auto">
          <a:xfrm>
            <a:off x="0" y="0"/>
            <a:ext cx="9144000" cy="1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</a:endParaRPr>
          </a:p>
        </p:txBody>
      </p:sp>
      <p:sp>
        <p:nvSpPr>
          <p:cNvPr id="97285" name="Rectangle 5"/>
          <p:cNvSpPr>
            <a:spLocks noChangeArrowheads="1"/>
          </p:cNvSpPr>
          <p:nvPr/>
        </p:nvSpPr>
        <p:spPr bwMode="auto">
          <a:xfrm>
            <a:off x="0" y="31861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</a:endParaRPr>
          </a:p>
        </p:txBody>
      </p:sp>
      <p:sp>
        <p:nvSpPr>
          <p:cNvPr id="97286" name="Rectangle 6"/>
          <p:cNvSpPr>
            <a:spLocks noChangeArrowheads="1"/>
          </p:cNvSpPr>
          <p:nvPr/>
        </p:nvSpPr>
        <p:spPr bwMode="auto">
          <a:xfrm>
            <a:off x="0" y="31861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</a:endParaRPr>
          </a:p>
        </p:txBody>
      </p:sp>
      <p:sp>
        <p:nvSpPr>
          <p:cNvPr id="97293" name="Rectangle 1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</a:endParaRPr>
          </a:p>
        </p:txBody>
      </p:sp>
      <p:graphicFrame>
        <p:nvGraphicFramePr>
          <p:cNvPr id="97296" name="Object 16"/>
          <p:cNvGraphicFramePr>
            <a:graphicFrameLocks noChangeAspect="1"/>
          </p:cNvGraphicFramePr>
          <p:nvPr/>
        </p:nvGraphicFramePr>
        <p:xfrm>
          <a:off x="633413" y="1539875"/>
          <a:ext cx="1133475" cy="965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35" name="Equation" r:id="rId3" imgW="495000" imgH="419040" progId="Equation.DSMT4">
                  <p:embed/>
                </p:oleObj>
              </mc:Choice>
              <mc:Fallback>
                <p:oleObj name="Equation" r:id="rId3" imgW="495000" imgH="419040" progId="Equation.DSMT4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3413" y="1539875"/>
                        <a:ext cx="1133475" cy="965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3" name="Object 17"/>
          <p:cNvGraphicFramePr>
            <a:graphicFrameLocks noChangeAspect="1"/>
          </p:cNvGraphicFramePr>
          <p:nvPr/>
        </p:nvGraphicFramePr>
        <p:xfrm>
          <a:off x="0" y="3052763"/>
          <a:ext cx="114300" cy="219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36" name="Equation" r:id="rId5" imgW="114151" imgH="215619" progId="Equation.3">
                  <p:embed/>
                </p:oleObj>
              </mc:Choice>
              <mc:Fallback>
                <p:oleObj name="Equation" r:id="rId5" imgW="114151" imgH="215619" progId="Equation.3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3052763"/>
                        <a:ext cx="114300" cy="2190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7300" name="Rectangle 20"/>
          <p:cNvSpPr>
            <a:spLocks noChangeArrowheads="1"/>
          </p:cNvSpPr>
          <p:nvPr/>
        </p:nvSpPr>
        <p:spPr bwMode="auto">
          <a:xfrm>
            <a:off x="0" y="33528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</a:endParaRPr>
          </a:p>
        </p:txBody>
      </p:sp>
      <p:sp>
        <p:nvSpPr>
          <p:cNvPr id="97303" name="Rectangle 23"/>
          <p:cNvSpPr>
            <a:spLocks noChangeArrowheads="1"/>
          </p:cNvSpPr>
          <p:nvPr/>
        </p:nvSpPr>
        <p:spPr bwMode="auto">
          <a:xfrm>
            <a:off x="0" y="0"/>
            <a:ext cx="9140825" cy="685800"/>
          </a:xfrm>
          <a:prstGeom prst="rect">
            <a:avLst/>
          </a:prstGeom>
          <a:gradFill rotWithShape="1">
            <a:gsLst>
              <a:gs pos="0">
                <a:schemeClr val="accent1">
                  <a:gamma/>
                  <a:shade val="46275"/>
                  <a:invGamma/>
                </a:schemeClr>
              </a:gs>
              <a:gs pos="50000">
                <a:schemeClr val="accent1"/>
              </a:gs>
              <a:gs pos="100000">
                <a:schemeClr val="accent1">
                  <a:gamma/>
                  <a:shade val="46275"/>
                  <a:invGamma/>
                </a:schemeClr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lIns="0" tIns="0" rIns="0" bIns="0" anchor="ctr"/>
          <a:lstStyle/>
          <a:p>
            <a:pPr algn="ctr">
              <a:defRPr/>
            </a:pPr>
            <a:r>
              <a:rPr lang="en-US" i="1" u="sng">
                <a:solidFill>
                  <a:srgbClr val="0000FF"/>
                </a:solidFill>
                <a:latin typeface=".VnTime" pitchFamily="34" charset="0"/>
              </a:rPr>
              <a:t>TiÕt 11</a:t>
            </a:r>
            <a:r>
              <a:rPr lang="en-US" sz="2400" b="0" i="1">
                <a:solidFill>
                  <a:srgbClr val="FC2704"/>
                </a:solidFill>
                <a:latin typeface=".VnTime" pitchFamily="34" charset="0"/>
              </a:rPr>
              <a:t>: </a:t>
            </a:r>
            <a:r>
              <a:rPr lang="en-US" sz="1700" b="0">
                <a:solidFill>
                  <a:srgbClr val="FC2704"/>
                </a:solidFill>
                <a:latin typeface=".VnBodoniH" pitchFamily="34" charset="0"/>
              </a:rPr>
              <a:t>biÕn ®æi ®¬n gi¶n biÓu thøc chøa c¨n thøc bËc hai (tt)</a:t>
            </a:r>
            <a:endParaRPr lang="en-US" sz="3200" b="0">
              <a:solidFill>
                <a:schemeClr val="tx2"/>
              </a:solidFill>
              <a:latin typeface="Arial" charset="0"/>
            </a:endParaRPr>
          </a:p>
        </p:txBody>
      </p:sp>
      <p:graphicFrame>
        <p:nvGraphicFramePr>
          <p:cNvPr id="97304" name="Object 24"/>
          <p:cNvGraphicFramePr>
            <a:graphicFrameLocks noChangeAspect="1"/>
          </p:cNvGraphicFramePr>
          <p:nvPr/>
        </p:nvGraphicFramePr>
        <p:xfrm>
          <a:off x="1506538" y="1462088"/>
          <a:ext cx="2006600" cy="10525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37" name="Equation" r:id="rId7" imgW="876240" imgH="457200" progId="Equation.DSMT4">
                  <p:embed/>
                </p:oleObj>
              </mc:Choice>
              <mc:Fallback>
                <p:oleObj name="Equation" r:id="rId7" imgW="876240" imgH="457200" progId="Equation.DSMT4">
                  <p:embed/>
                  <p:pic>
                    <p:nvPicPr>
                      <p:cNvPr id="0" name="Object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06538" y="1462088"/>
                        <a:ext cx="2006600" cy="10525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7305" name="Object 25"/>
          <p:cNvGraphicFramePr>
            <a:graphicFrameLocks noChangeAspect="1"/>
          </p:cNvGraphicFramePr>
          <p:nvPr/>
        </p:nvGraphicFramePr>
        <p:xfrm>
          <a:off x="3267075" y="1452563"/>
          <a:ext cx="1947863" cy="1081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38" name="Equation" r:id="rId9" imgW="850680" imgH="469800" progId="Equation.DSMT4">
                  <p:embed/>
                </p:oleObj>
              </mc:Choice>
              <mc:Fallback>
                <p:oleObj name="Equation" r:id="rId9" imgW="850680" imgH="469800" progId="Equation.DSMT4">
                  <p:embed/>
                  <p:pic>
                    <p:nvPicPr>
                      <p:cNvPr id="0" name="Object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67075" y="1452563"/>
                        <a:ext cx="1947863" cy="10810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7306" name="Object 26"/>
          <p:cNvGraphicFramePr>
            <a:graphicFrameLocks noChangeAspect="1"/>
          </p:cNvGraphicFramePr>
          <p:nvPr/>
        </p:nvGraphicFramePr>
        <p:xfrm>
          <a:off x="4953000" y="1466850"/>
          <a:ext cx="1570038" cy="993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39" name="Equation" r:id="rId11" imgW="685800" imgH="431640" progId="Equation.DSMT4">
                  <p:embed/>
                </p:oleObj>
              </mc:Choice>
              <mc:Fallback>
                <p:oleObj name="Equation" r:id="rId11" imgW="685800" imgH="431640" progId="Equation.DSMT4">
                  <p:embed/>
                  <p:pic>
                    <p:nvPicPr>
                      <p:cNvPr id="0" name="Object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53000" y="1466850"/>
                        <a:ext cx="1570038" cy="9937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7307" name="Object 27"/>
          <p:cNvGraphicFramePr>
            <a:graphicFrameLocks noChangeAspect="1"/>
          </p:cNvGraphicFramePr>
          <p:nvPr/>
        </p:nvGraphicFramePr>
        <p:xfrm>
          <a:off x="6267450" y="1466850"/>
          <a:ext cx="1570038" cy="993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40" name="Equation" r:id="rId13" imgW="685800" imgH="431640" progId="Equation.DSMT4">
                  <p:embed/>
                </p:oleObj>
              </mc:Choice>
              <mc:Fallback>
                <p:oleObj name="Equation" r:id="rId13" imgW="685800" imgH="431640" progId="Equation.DSMT4">
                  <p:embed/>
                  <p:pic>
                    <p:nvPicPr>
                      <p:cNvPr id="0" name="Object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67450" y="1466850"/>
                        <a:ext cx="1570038" cy="9937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7308" name="Text Box 28"/>
          <p:cNvSpPr txBox="1">
            <a:spLocks noChangeArrowheads="1"/>
          </p:cNvSpPr>
          <p:nvPr/>
        </p:nvSpPr>
        <p:spPr bwMode="auto">
          <a:xfrm>
            <a:off x="228600" y="1143000"/>
            <a:ext cx="4648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i="1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Ví dụ:</a:t>
            </a:r>
            <a:r>
              <a:rPr lang="en-US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 </a:t>
            </a:r>
            <a:r>
              <a:rPr lang="en-US" b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Trục căn thức ở mẫu.</a:t>
            </a:r>
          </a:p>
        </p:txBody>
      </p:sp>
      <p:graphicFrame>
        <p:nvGraphicFramePr>
          <p:cNvPr id="97309" name="Object 29"/>
          <p:cNvGraphicFramePr>
            <a:graphicFrameLocks noChangeAspect="1"/>
          </p:cNvGraphicFramePr>
          <p:nvPr>
            <p:ph sz="half" idx="1"/>
          </p:nvPr>
        </p:nvGraphicFramePr>
        <p:xfrm>
          <a:off x="266700" y="2509838"/>
          <a:ext cx="1143000" cy="10779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41" name="Equation" r:id="rId15" imgW="444240" imgH="419040" progId="Equation.DSMT4">
                  <p:embed/>
                </p:oleObj>
              </mc:Choice>
              <mc:Fallback>
                <p:oleObj name="Equation" r:id="rId15" imgW="444240" imgH="419040" progId="Equation.DSMT4">
                  <p:embed/>
                  <p:pic>
                    <p:nvPicPr>
                      <p:cNvPr id="0" name="Object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6700" y="2509838"/>
                        <a:ext cx="1143000" cy="10779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7311" name="Object 31"/>
          <p:cNvGraphicFramePr>
            <a:graphicFrameLocks noChangeAspect="1"/>
          </p:cNvGraphicFramePr>
          <p:nvPr/>
        </p:nvGraphicFramePr>
        <p:xfrm>
          <a:off x="1379538" y="2516188"/>
          <a:ext cx="2574925" cy="1047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42" name="Equation" r:id="rId17" imgW="1155600" imgH="469800" progId="Equation.DSMT4">
                  <p:embed/>
                </p:oleObj>
              </mc:Choice>
              <mc:Fallback>
                <p:oleObj name="Equation" r:id="rId17" imgW="1155600" imgH="469800" progId="Equation.DSMT4">
                  <p:embed/>
                  <p:pic>
                    <p:nvPicPr>
                      <p:cNvPr id="0" name="Object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9538" y="2516188"/>
                        <a:ext cx="2574925" cy="1047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7312" name="Object 32"/>
          <p:cNvGraphicFramePr>
            <a:graphicFrameLocks noChangeAspect="1"/>
          </p:cNvGraphicFramePr>
          <p:nvPr/>
        </p:nvGraphicFramePr>
        <p:xfrm>
          <a:off x="4021138" y="2514600"/>
          <a:ext cx="1809750" cy="1047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43" name="Equation" r:id="rId19" imgW="812520" imgH="469800" progId="Equation.DSMT4">
                  <p:embed/>
                </p:oleObj>
              </mc:Choice>
              <mc:Fallback>
                <p:oleObj name="Equation" r:id="rId19" imgW="812520" imgH="469800" progId="Equation.DSMT4">
                  <p:embed/>
                  <p:pic>
                    <p:nvPicPr>
                      <p:cNvPr id="0" name="Object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21138" y="2514600"/>
                        <a:ext cx="1809750" cy="1047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7313" name="Object 33"/>
          <p:cNvGraphicFramePr>
            <a:graphicFrameLocks noChangeAspect="1"/>
          </p:cNvGraphicFramePr>
          <p:nvPr/>
        </p:nvGraphicFramePr>
        <p:xfrm>
          <a:off x="5842000" y="2538413"/>
          <a:ext cx="1668463" cy="962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44" name="Equation" r:id="rId21" imgW="749160" imgH="431640" progId="Equation.DSMT4">
                  <p:embed/>
                </p:oleObj>
              </mc:Choice>
              <mc:Fallback>
                <p:oleObj name="Equation" r:id="rId21" imgW="749160" imgH="431640" progId="Equation.DSMT4">
                  <p:embed/>
                  <p:pic>
                    <p:nvPicPr>
                      <p:cNvPr id="0" name="Object 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42000" y="2538413"/>
                        <a:ext cx="1668463" cy="962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7314" name="Object 34"/>
          <p:cNvGraphicFramePr>
            <a:graphicFrameLocks noChangeAspect="1"/>
          </p:cNvGraphicFramePr>
          <p:nvPr/>
        </p:nvGraphicFramePr>
        <p:xfrm>
          <a:off x="7456488" y="2732088"/>
          <a:ext cx="1668462" cy="679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45" name="Equation" r:id="rId23" imgW="749160" imgH="304560" progId="Equation.DSMT4">
                  <p:embed/>
                </p:oleObj>
              </mc:Choice>
              <mc:Fallback>
                <p:oleObj name="Equation" r:id="rId23" imgW="749160" imgH="304560" progId="Equation.DSMT4">
                  <p:embed/>
                  <p:pic>
                    <p:nvPicPr>
                      <p:cNvPr id="0" name="Object 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56488" y="2732088"/>
                        <a:ext cx="1668462" cy="6794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7321" name="Object 41"/>
          <p:cNvGraphicFramePr>
            <a:graphicFrameLocks noChangeAspect="1"/>
          </p:cNvGraphicFramePr>
          <p:nvPr>
            <p:ph sz="half" idx="2"/>
          </p:nvPr>
        </p:nvGraphicFramePr>
        <p:xfrm>
          <a:off x="247650" y="3790950"/>
          <a:ext cx="1352550" cy="1066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46" name="Equation" r:id="rId25" imgW="583947" imgH="418918" progId="Equation.3">
                  <p:embed/>
                </p:oleObj>
              </mc:Choice>
              <mc:Fallback>
                <p:oleObj name="Equation" r:id="rId25" imgW="583947" imgH="418918" progId="Equation.3">
                  <p:embed/>
                  <p:pic>
                    <p:nvPicPr>
                      <p:cNvPr id="0" name="Object 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7650" y="3790950"/>
                        <a:ext cx="1352550" cy="1066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7324" name="Object 44"/>
          <p:cNvGraphicFramePr>
            <a:graphicFrameLocks noChangeAspect="1"/>
          </p:cNvGraphicFramePr>
          <p:nvPr/>
        </p:nvGraphicFramePr>
        <p:xfrm>
          <a:off x="1689100" y="3722688"/>
          <a:ext cx="3149600" cy="1133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47" name="Equation" r:id="rId27" imgW="1434960" imgH="469800" progId="Equation.DSMT4">
                  <p:embed/>
                </p:oleObj>
              </mc:Choice>
              <mc:Fallback>
                <p:oleObj name="Equation" r:id="rId27" imgW="1434960" imgH="469800" progId="Equation.DSMT4">
                  <p:embed/>
                  <p:pic>
                    <p:nvPicPr>
                      <p:cNvPr id="0" name="Object 4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89100" y="3722688"/>
                        <a:ext cx="3149600" cy="1133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7326" name="Object 46"/>
          <p:cNvGraphicFramePr>
            <a:graphicFrameLocks noChangeAspect="1"/>
          </p:cNvGraphicFramePr>
          <p:nvPr/>
        </p:nvGraphicFramePr>
        <p:xfrm>
          <a:off x="5027613" y="3714750"/>
          <a:ext cx="2314575" cy="1133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48" name="Equation" r:id="rId29" imgW="1054080" imgH="469800" progId="Equation.DSMT4">
                  <p:embed/>
                </p:oleObj>
              </mc:Choice>
              <mc:Fallback>
                <p:oleObj name="Equation" r:id="rId29" imgW="1054080" imgH="469800" progId="Equation.DSMT4">
                  <p:embed/>
                  <p:pic>
                    <p:nvPicPr>
                      <p:cNvPr id="0" name="Object 4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27613" y="3714750"/>
                        <a:ext cx="2314575" cy="1133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7327" name="Object 47"/>
          <p:cNvGraphicFramePr>
            <a:graphicFrameLocks noChangeAspect="1"/>
          </p:cNvGraphicFramePr>
          <p:nvPr/>
        </p:nvGraphicFramePr>
        <p:xfrm>
          <a:off x="1919288" y="5151438"/>
          <a:ext cx="1981200" cy="1041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49" name="Equation" r:id="rId31" imgW="901440" imgH="431640" progId="Equation.DSMT4">
                  <p:embed/>
                </p:oleObj>
              </mc:Choice>
              <mc:Fallback>
                <p:oleObj name="Equation" r:id="rId31" imgW="901440" imgH="431640" progId="Equation.DSMT4">
                  <p:embed/>
                  <p:pic>
                    <p:nvPicPr>
                      <p:cNvPr id="0" name="Object 4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19288" y="5151438"/>
                        <a:ext cx="1981200" cy="1041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7328" name="Object 48"/>
          <p:cNvGraphicFramePr>
            <a:graphicFrameLocks noChangeAspect="1"/>
          </p:cNvGraphicFramePr>
          <p:nvPr/>
        </p:nvGraphicFramePr>
        <p:xfrm>
          <a:off x="4076700" y="5124450"/>
          <a:ext cx="1981200" cy="1041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50" name="Equation" r:id="rId33" imgW="901440" imgH="431640" progId="Equation.DSMT4">
                  <p:embed/>
                </p:oleObj>
              </mc:Choice>
              <mc:Fallback>
                <p:oleObj name="Equation" r:id="rId33" imgW="901440" imgH="431640" progId="Equation.DSMT4">
                  <p:embed/>
                  <p:pic>
                    <p:nvPicPr>
                      <p:cNvPr id="0" name="Object 4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76700" y="5124450"/>
                        <a:ext cx="1981200" cy="1041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7329" name="Object 49"/>
          <p:cNvGraphicFramePr>
            <a:graphicFrameLocks noChangeAspect="1"/>
          </p:cNvGraphicFramePr>
          <p:nvPr/>
        </p:nvGraphicFramePr>
        <p:xfrm>
          <a:off x="6161088" y="5373688"/>
          <a:ext cx="1508125" cy="581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51" name="Equation" r:id="rId35" imgW="685800" imgH="241200" progId="Equation.DSMT4">
                  <p:embed/>
                </p:oleObj>
              </mc:Choice>
              <mc:Fallback>
                <p:oleObj name="Equation" r:id="rId35" imgW="685800" imgH="241200" progId="Equation.DSMT4">
                  <p:embed/>
                  <p:pic>
                    <p:nvPicPr>
                      <p:cNvPr id="0" name="Object 4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61088" y="5373688"/>
                        <a:ext cx="1508125" cy="581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9730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9730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9730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9729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72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972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9730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973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973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9730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973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973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9730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973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973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9730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973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973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3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9730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973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973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3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973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973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973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3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973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973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973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3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973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973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973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973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973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973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 nodeType="clickPar">
                      <p:stCondLst>
                        <p:cond delay="indefinite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1000"/>
                                        <p:tgtEl>
                                          <p:spTgt spid="973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973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973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 nodeType="clickPar">
                      <p:stCondLst>
                        <p:cond delay="indefinite"/>
                      </p:stCondLst>
                      <p:childTnLst>
                        <p:par>
                          <p:cTn id="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1000"/>
                                        <p:tgtEl>
                                          <p:spTgt spid="973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973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973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 nodeType="clickPar">
                      <p:stCondLst>
                        <p:cond delay="indefinite"/>
                      </p:stCondLst>
                      <p:childTnLst>
                        <p:par>
                          <p:cTn id="8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1000"/>
                                        <p:tgtEl>
                                          <p:spTgt spid="973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973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973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1000"/>
                                        <p:tgtEl>
                                          <p:spTgt spid="973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973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973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 nodeType="clickPar">
                      <p:stCondLst>
                        <p:cond delay="indefinite"/>
                      </p:stCondLst>
                      <p:childTnLst>
                        <p:par>
                          <p:cTn id="10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4" dur="1000"/>
                                        <p:tgtEl>
                                          <p:spTgt spid="973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973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1000" fill="hold"/>
                                        <p:tgtEl>
                                          <p:spTgt spid="973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 nodeType="clickPar">
                      <p:stCondLst>
                        <p:cond delay="indefinite"/>
                      </p:stCondLst>
                      <p:childTnLst>
                        <p:par>
                          <p:cTn id="10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3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1" dur="1000"/>
                                        <p:tgtEl>
                                          <p:spTgt spid="973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2" dur="1000" fill="hold"/>
                                        <p:tgtEl>
                                          <p:spTgt spid="973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1000" fill="hold"/>
                                        <p:tgtEl>
                                          <p:spTgt spid="973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308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73" name="Text Box 2"/>
          <p:cNvSpPr txBox="1">
            <a:spLocks noChangeArrowheads="1"/>
          </p:cNvSpPr>
          <p:nvPr/>
        </p:nvSpPr>
        <p:spPr bwMode="auto">
          <a:xfrm>
            <a:off x="228600" y="819150"/>
            <a:ext cx="62484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dirty="0" smtClean="0">
                <a:cs typeface="Arial" panose="020B0604020202020204" pitchFamily="34" charset="0"/>
              </a:rPr>
              <a:t>4. </a:t>
            </a:r>
            <a:r>
              <a:rPr lang="en-US" altLang="en-US" u="sng" dirty="0" err="1">
                <a:cs typeface="Arial" panose="020B0604020202020204" pitchFamily="34" charset="0"/>
              </a:rPr>
              <a:t>Trục</a:t>
            </a:r>
            <a:r>
              <a:rPr lang="en-US" altLang="en-US" u="sng" dirty="0">
                <a:cs typeface="Arial" panose="020B0604020202020204" pitchFamily="34" charset="0"/>
              </a:rPr>
              <a:t> </a:t>
            </a:r>
            <a:r>
              <a:rPr lang="en-US" altLang="en-US" u="sng" dirty="0" err="1">
                <a:cs typeface="Arial" panose="020B0604020202020204" pitchFamily="34" charset="0"/>
              </a:rPr>
              <a:t>căn</a:t>
            </a:r>
            <a:r>
              <a:rPr lang="en-US" altLang="en-US" u="sng" dirty="0">
                <a:cs typeface="Arial" panose="020B0604020202020204" pitchFamily="34" charset="0"/>
              </a:rPr>
              <a:t> </a:t>
            </a:r>
            <a:r>
              <a:rPr lang="en-US" altLang="en-US" u="sng" dirty="0" err="1">
                <a:cs typeface="Arial" panose="020B0604020202020204" pitchFamily="34" charset="0"/>
              </a:rPr>
              <a:t>thức</a:t>
            </a:r>
            <a:r>
              <a:rPr lang="en-US" altLang="en-US" u="sng" dirty="0">
                <a:cs typeface="Arial" panose="020B0604020202020204" pitchFamily="34" charset="0"/>
              </a:rPr>
              <a:t> ở </a:t>
            </a:r>
            <a:r>
              <a:rPr lang="en-US" altLang="en-US" u="sng" dirty="0" err="1">
                <a:cs typeface="Arial" panose="020B0604020202020204" pitchFamily="34" charset="0"/>
              </a:rPr>
              <a:t>mẫu</a:t>
            </a:r>
            <a:r>
              <a:rPr lang="en-US" altLang="en-US" u="sng" dirty="0">
                <a:cs typeface="Arial" panose="020B0604020202020204" pitchFamily="34" charset="0"/>
              </a:rPr>
              <a:t>:</a:t>
            </a:r>
            <a:endParaRPr lang="en-US" altLang="en-US" u="sng" dirty="0"/>
          </a:p>
        </p:txBody>
      </p:sp>
      <p:sp>
        <p:nvSpPr>
          <p:cNvPr id="102403" name="Rectangle 3"/>
          <p:cNvSpPr>
            <a:spLocks noChangeArrowheads="1"/>
          </p:cNvSpPr>
          <p:nvPr/>
        </p:nvSpPr>
        <p:spPr bwMode="auto">
          <a:xfrm>
            <a:off x="0" y="0"/>
            <a:ext cx="9144000" cy="1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</a:endParaRPr>
          </a:p>
        </p:txBody>
      </p:sp>
      <p:sp>
        <p:nvSpPr>
          <p:cNvPr id="102404" name="Rectangle 4"/>
          <p:cNvSpPr>
            <a:spLocks noChangeArrowheads="1"/>
          </p:cNvSpPr>
          <p:nvPr/>
        </p:nvSpPr>
        <p:spPr bwMode="auto">
          <a:xfrm>
            <a:off x="0" y="31861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</a:endParaRPr>
          </a:p>
        </p:txBody>
      </p:sp>
      <p:sp>
        <p:nvSpPr>
          <p:cNvPr id="102405" name="Rectangle 5"/>
          <p:cNvSpPr>
            <a:spLocks noChangeArrowheads="1"/>
          </p:cNvSpPr>
          <p:nvPr/>
        </p:nvSpPr>
        <p:spPr bwMode="auto">
          <a:xfrm>
            <a:off x="0" y="31861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</a:endParaRPr>
          </a:p>
        </p:txBody>
      </p:sp>
      <p:sp>
        <p:nvSpPr>
          <p:cNvPr id="102406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</a:endParaRPr>
          </a:p>
        </p:txBody>
      </p:sp>
      <p:graphicFrame>
        <p:nvGraphicFramePr>
          <p:cNvPr id="11266" name="Object 7"/>
          <p:cNvGraphicFramePr>
            <a:graphicFrameLocks noChangeAspect="1"/>
          </p:cNvGraphicFramePr>
          <p:nvPr/>
        </p:nvGraphicFramePr>
        <p:xfrm>
          <a:off x="609600" y="1524000"/>
          <a:ext cx="1133475" cy="965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11" name="Equation" r:id="rId3" imgW="495000" imgH="419040" progId="Equation.DSMT4">
                  <p:embed/>
                </p:oleObj>
              </mc:Choice>
              <mc:Fallback>
                <p:oleObj name="Equation" r:id="rId3" imgW="495000" imgH="41904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1524000"/>
                        <a:ext cx="1133475" cy="965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409" name="Rectangle 9"/>
          <p:cNvSpPr>
            <a:spLocks noChangeArrowheads="1"/>
          </p:cNvSpPr>
          <p:nvPr/>
        </p:nvSpPr>
        <p:spPr bwMode="auto">
          <a:xfrm>
            <a:off x="0" y="33528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</a:endParaRPr>
          </a:p>
        </p:txBody>
      </p:sp>
      <p:sp>
        <p:nvSpPr>
          <p:cNvPr id="102410" name="Rectangle 10"/>
          <p:cNvSpPr>
            <a:spLocks noChangeArrowheads="1"/>
          </p:cNvSpPr>
          <p:nvPr/>
        </p:nvSpPr>
        <p:spPr bwMode="auto">
          <a:xfrm>
            <a:off x="0" y="0"/>
            <a:ext cx="9140825" cy="685800"/>
          </a:xfrm>
          <a:prstGeom prst="rect">
            <a:avLst/>
          </a:prstGeom>
          <a:gradFill rotWithShape="1">
            <a:gsLst>
              <a:gs pos="0">
                <a:schemeClr val="accent1">
                  <a:gamma/>
                  <a:shade val="46275"/>
                  <a:invGamma/>
                </a:schemeClr>
              </a:gs>
              <a:gs pos="50000">
                <a:schemeClr val="accent1"/>
              </a:gs>
              <a:gs pos="100000">
                <a:schemeClr val="accent1">
                  <a:gamma/>
                  <a:shade val="46275"/>
                  <a:invGamma/>
                </a:schemeClr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lIns="0" tIns="0" rIns="0" bIns="0" anchor="ctr"/>
          <a:lstStyle/>
          <a:p>
            <a:pPr algn="ctr">
              <a:defRPr/>
            </a:pPr>
            <a:r>
              <a:rPr lang="en-US" i="1" u="sng">
                <a:solidFill>
                  <a:srgbClr val="0000FF"/>
                </a:solidFill>
                <a:latin typeface=".VnTime" pitchFamily="34" charset="0"/>
              </a:rPr>
              <a:t>TiÕt 11</a:t>
            </a:r>
            <a:r>
              <a:rPr lang="en-US" sz="2400" b="0" i="1">
                <a:solidFill>
                  <a:srgbClr val="FC2704"/>
                </a:solidFill>
                <a:latin typeface=".VnTime" pitchFamily="34" charset="0"/>
              </a:rPr>
              <a:t>: </a:t>
            </a:r>
            <a:r>
              <a:rPr lang="en-US" sz="1700" b="0">
                <a:solidFill>
                  <a:srgbClr val="FC2704"/>
                </a:solidFill>
                <a:latin typeface=".VnBodoniH" pitchFamily="34" charset="0"/>
              </a:rPr>
              <a:t>biÕn ®æi ®¬n gi¶n biÓu thøc chøa c¨n thøc bËc hai (tt)</a:t>
            </a:r>
            <a:endParaRPr lang="en-US" sz="3200" b="0">
              <a:solidFill>
                <a:schemeClr val="tx2"/>
              </a:solidFill>
              <a:latin typeface="Arial" charset="0"/>
            </a:endParaRPr>
          </a:p>
        </p:txBody>
      </p:sp>
      <p:graphicFrame>
        <p:nvGraphicFramePr>
          <p:cNvPr id="11267" name="Object 11"/>
          <p:cNvGraphicFramePr>
            <a:graphicFrameLocks noChangeAspect="1"/>
          </p:cNvGraphicFramePr>
          <p:nvPr/>
        </p:nvGraphicFramePr>
        <p:xfrm>
          <a:off x="1506538" y="1462088"/>
          <a:ext cx="2006600" cy="10525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12" name="Equation" r:id="rId5" imgW="876240" imgH="457200" progId="Equation.DSMT4">
                  <p:embed/>
                </p:oleObj>
              </mc:Choice>
              <mc:Fallback>
                <p:oleObj name="Equation" r:id="rId5" imgW="876240" imgH="457200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06538" y="1462088"/>
                        <a:ext cx="2006600" cy="10525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68" name="Object 12"/>
          <p:cNvGraphicFramePr>
            <a:graphicFrameLocks noChangeAspect="1"/>
          </p:cNvGraphicFramePr>
          <p:nvPr/>
        </p:nvGraphicFramePr>
        <p:xfrm>
          <a:off x="3267075" y="1452563"/>
          <a:ext cx="1947863" cy="1081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13" name="Equation" r:id="rId7" imgW="850680" imgH="469800" progId="Equation.DSMT4">
                  <p:embed/>
                </p:oleObj>
              </mc:Choice>
              <mc:Fallback>
                <p:oleObj name="Equation" r:id="rId7" imgW="850680" imgH="469800" progId="Equation.DSMT4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67075" y="1452563"/>
                        <a:ext cx="1947863" cy="10810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69" name="Object 13"/>
          <p:cNvGraphicFramePr>
            <a:graphicFrameLocks noChangeAspect="1"/>
          </p:cNvGraphicFramePr>
          <p:nvPr/>
        </p:nvGraphicFramePr>
        <p:xfrm>
          <a:off x="4953000" y="1466850"/>
          <a:ext cx="1570038" cy="993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14" name="Equation" r:id="rId9" imgW="685800" imgH="431640" progId="Equation.DSMT4">
                  <p:embed/>
                </p:oleObj>
              </mc:Choice>
              <mc:Fallback>
                <p:oleObj name="Equation" r:id="rId9" imgW="685800" imgH="431640" progId="Equation.DSMT4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53000" y="1466850"/>
                        <a:ext cx="1570038" cy="9937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0" name="Object 14"/>
          <p:cNvGraphicFramePr>
            <a:graphicFrameLocks noChangeAspect="1"/>
          </p:cNvGraphicFramePr>
          <p:nvPr/>
        </p:nvGraphicFramePr>
        <p:xfrm>
          <a:off x="6267450" y="1466850"/>
          <a:ext cx="1570038" cy="993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15" name="Equation" r:id="rId11" imgW="685800" imgH="431640" progId="Equation.DSMT4">
                  <p:embed/>
                </p:oleObj>
              </mc:Choice>
              <mc:Fallback>
                <p:oleObj name="Equation" r:id="rId11" imgW="685800" imgH="431640" progId="Equation.DSMT4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67450" y="1466850"/>
                        <a:ext cx="1570038" cy="9937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415" name="Text Box 15"/>
          <p:cNvSpPr txBox="1">
            <a:spLocks noChangeArrowheads="1"/>
          </p:cNvSpPr>
          <p:nvPr/>
        </p:nvSpPr>
        <p:spPr bwMode="auto">
          <a:xfrm>
            <a:off x="228600" y="1143000"/>
            <a:ext cx="4648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i="1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Ví dụ:</a:t>
            </a:r>
            <a:r>
              <a:rPr lang="en-US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 </a:t>
            </a:r>
            <a:r>
              <a:rPr lang="en-US" b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Trục căn thức ở mẫu.</a:t>
            </a:r>
          </a:p>
        </p:txBody>
      </p:sp>
      <p:graphicFrame>
        <p:nvGraphicFramePr>
          <p:cNvPr id="102434" name="Object 34"/>
          <p:cNvGraphicFramePr>
            <a:graphicFrameLocks noChangeAspect="1"/>
          </p:cNvGraphicFramePr>
          <p:nvPr/>
        </p:nvGraphicFramePr>
        <p:xfrm>
          <a:off x="842963" y="3495675"/>
          <a:ext cx="552450" cy="525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16" name="Equation" r:id="rId13" imgW="241200" imgH="228600" progId="Equation.DSMT4">
                  <p:embed/>
                </p:oleObj>
              </mc:Choice>
              <mc:Fallback>
                <p:oleObj name="Equation" r:id="rId13" imgW="241200" imgH="228600" progId="Equation.DSMT4">
                  <p:embed/>
                  <p:pic>
                    <p:nvPicPr>
                      <p:cNvPr id="0" name="Object 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42963" y="3495675"/>
                        <a:ext cx="552450" cy="5254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435" name="Text Box 35"/>
          <p:cNvSpPr txBox="1">
            <a:spLocks noChangeArrowheads="1"/>
          </p:cNvSpPr>
          <p:nvPr/>
        </p:nvSpPr>
        <p:spPr bwMode="auto">
          <a:xfrm>
            <a:off x="1600200" y="3600450"/>
            <a:ext cx="51816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solidFill>
                  <a:srgbClr val="31148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là liên hợp của </a:t>
            </a:r>
          </a:p>
        </p:txBody>
      </p:sp>
      <p:graphicFrame>
        <p:nvGraphicFramePr>
          <p:cNvPr id="102436" name="Object 36"/>
          <p:cNvGraphicFramePr>
            <a:graphicFrameLocks noChangeAspect="1"/>
          </p:cNvGraphicFramePr>
          <p:nvPr/>
        </p:nvGraphicFramePr>
        <p:xfrm>
          <a:off x="3886200" y="3524250"/>
          <a:ext cx="552450" cy="525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17" name="Equation" r:id="rId15" imgW="241200" imgH="228600" progId="Equation.DSMT4">
                  <p:embed/>
                </p:oleObj>
              </mc:Choice>
              <mc:Fallback>
                <p:oleObj name="Equation" r:id="rId15" imgW="241200" imgH="228600" progId="Equation.DSMT4">
                  <p:embed/>
                  <p:pic>
                    <p:nvPicPr>
                      <p:cNvPr id="0" name="Object 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86200" y="3524250"/>
                        <a:ext cx="552450" cy="5254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437" name="Text Box 37"/>
          <p:cNvSpPr txBox="1">
            <a:spLocks noChangeArrowheads="1"/>
          </p:cNvSpPr>
          <p:nvPr/>
        </p:nvSpPr>
        <p:spPr bwMode="auto">
          <a:xfrm>
            <a:off x="457200" y="2895600"/>
            <a:ext cx="21336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Ta nói: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24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24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24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024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024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024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024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024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024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024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024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024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35" grpId="0"/>
      <p:bldP spid="102437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9" name="Text Box 2"/>
          <p:cNvSpPr txBox="1">
            <a:spLocks noChangeArrowheads="1"/>
          </p:cNvSpPr>
          <p:nvPr/>
        </p:nvSpPr>
        <p:spPr bwMode="auto">
          <a:xfrm>
            <a:off x="228600" y="819150"/>
            <a:ext cx="62484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dirty="0" smtClean="0">
                <a:cs typeface="Arial" panose="020B0604020202020204" pitchFamily="34" charset="0"/>
              </a:rPr>
              <a:t>4. </a:t>
            </a:r>
            <a:r>
              <a:rPr lang="en-US" altLang="en-US" u="sng" dirty="0" err="1">
                <a:cs typeface="Arial" panose="020B0604020202020204" pitchFamily="34" charset="0"/>
              </a:rPr>
              <a:t>Trục</a:t>
            </a:r>
            <a:r>
              <a:rPr lang="en-US" altLang="en-US" u="sng" dirty="0">
                <a:cs typeface="Arial" panose="020B0604020202020204" pitchFamily="34" charset="0"/>
              </a:rPr>
              <a:t> </a:t>
            </a:r>
            <a:r>
              <a:rPr lang="en-US" altLang="en-US" u="sng" dirty="0" err="1">
                <a:cs typeface="Arial" panose="020B0604020202020204" pitchFamily="34" charset="0"/>
              </a:rPr>
              <a:t>căn</a:t>
            </a:r>
            <a:r>
              <a:rPr lang="en-US" altLang="en-US" u="sng" dirty="0">
                <a:cs typeface="Arial" panose="020B0604020202020204" pitchFamily="34" charset="0"/>
              </a:rPr>
              <a:t> </a:t>
            </a:r>
            <a:r>
              <a:rPr lang="en-US" altLang="en-US" u="sng" dirty="0" err="1">
                <a:cs typeface="Arial" panose="020B0604020202020204" pitchFamily="34" charset="0"/>
              </a:rPr>
              <a:t>thức</a:t>
            </a:r>
            <a:r>
              <a:rPr lang="en-US" altLang="en-US" u="sng" dirty="0">
                <a:cs typeface="Arial" panose="020B0604020202020204" pitchFamily="34" charset="0"/>
              </a:rPr>
              <a:t> ở </a:t>
            </a:r>
            <a:r>
              <a:rPr lang="en-US" altLang="en-US" u="sng" dirty="0" err="1">
                <a:cs typeface="Arial" panose="020B0604020202020204" pitchFamily="34" charset="0"/>
              </a:rPr>
              <a:t>mẫu</a:t>
            </a:r>
            <a:r>
              <a:rPr lang="en-US" altLang="en-US" u="sng" dirty="0">
                <a:cs typeface="Arial" panose="020B0604020202020204" pitchFamily="34" charset="0"/>
              </a:rPr>
              <a:t>:</a:t>
            </a:r>
            <a:endParaRPr lang="en-US" altLang="en-US" u="sng" dirty="0"/>
          </a:p>
        </p:txBody>
      </p:sp>
      <p:sp>
        <p:nvSpPr>
          <p:cNvPr id="104451" name="Rectangle 3"/>
          <p:cNvSpPr>
            <a:spLocks noChangeArrowheads="1"/>
          </p:cNvSpPr>
          <p:nvPr/>
        </p:nvSpPr>
        <p:spPr bwMode="auto">
          <a:xfrm>
            <a:off x="0" y="0"/>
            <a:ext cx="9144000" cy="1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</a:endParaRPr>
          </a:p>
        </p:txBody>
      </p:sp>
      <p:sp>
        <p:nvSpPr>
          <p:cNvPr id="104452" name="Rectangle 4"/>
          <p:cNvSpPr>
            <a:spLocks noChangeArrowheads="1"/>
          </p:cNvSpPr>
          <p:nvPr/>
        </p:nvSpPr>
        <p:spPr bwMode="auto">
          <a:xfrm>
            <a:off x="0" y="31861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</a:endParaRPr>
          </a:p>
        </p:txBody>
      </p:sp>
      <p:sp>
        <p:nvSpPr>
          <p:cNvPr id="104453" name="Rectangle 5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</a:endParaRPr>
          </a:p>
        </p:txBody>
      </p:sp>
      <p:sp>
        <p:nvSpPr>
          <p:cNvPr id="104454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</a:endParaRPr>
          </a:p>
        </p:txBody>
      </p:sp>
      <p:sp>
        <p:nvSpPr>
          <p:cNvPr id="104457" name="Rectangle 9"/>
          <p:cNvSpPr>
            <a:spLocks noChangeArrowheads="1"/>
          </p:cNvSpPr>
          <p:nvPr/>
        </p:nvSpPr>
        <p:spPr bwMode="auto">
          <a:xfrm>
            <a:off x="0" y="33528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</a:endParaRPr>
          </a:p>
        </p:txBody>
      </p:sp>
      <p:sp>
        <p:nvSpPr>
          <p:cNvPr id="104458" name="Rectangle 10"/>
          <p:cNvSpPr>
            <a:spLocks noChangeArrowheads="1"/>
          </p:cNvSpPr>
          <p:nvPr/>
        </p:nvSpPr>
        <p:spPr bwMode="auto">
          <a:xfrm>
            <a:off x="0" y="0"/>
            <a:ext cx="9140825" cy="685800"/>
          </a:xfrm>
          <a:prstGeom prst="rect">
            <a:avLst/>
          </a:prstGeom>
          <a:gradFill rotWithShape="1">
            <a:gsLst>
              <a:gs pos="0">
                <a:schemeClr val="accent1">
                  <a:gamma/>
                  <a:shade val="46275"/>
                  <a:invGamma/>
                </a:schemeClr>
              </a:gs>
              <a:gs pos="50000">
                <a:schemeClr val="accent1"/>
              </a:gs>
              <a:gs pos="100000">
                <a:schemeClr val="accent1">
                  <a:gamma/>
                  <a:shade val="46275"/>
                  <a:invGamma/>
                </a:schemeClr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lIns="0" tIns="0" rIns="0" bIns="0" anchor="ctr"/>
          <a:lstStyle/>
          <a:p>
            <a:pPr algn="ctr">
              <a:defRPr/>
            </a:pPr>
            <a:r>
              <a:rPr lang="en-US" i="1" u="sng">
                <a:solidFill>
                  <a:srgbClr val="0000FF"/>
                </a:solidFill>
                <a:latin typeface=".VnTime" pitchFamily="34" charset="0"/>
              </a:rPr>
              <a:t>TiÕt 11</a:t>
            </a:r>
            <a:r>
              <a:rPr lang="en-US" sz="2400" b="0" i="1">
                <a:solidFill>
                  <a:srgbClr val="FC2704"/>
                </a:solidFill>
                <a:latin typeface=".VnTime" pitchFamily="34" charset="0"/>
              </a:rPr>
              <a:t>: </a:t>
            </a:r>
            <a:r>
              <a:rPr lang="en-US" sz="1700" b="0">
                <a:solidFill>
                  <a:srgbClr val="FC2704"/>
                </a:solidFill>
                <a:latin typeface=".VnBodoniH" pitchFamily="34" charset="0"/>
              </a:rPr>
              <a:t>biÕn ®æi ®¬n gi¶n biÓu thøc chøa c¨n thøc bËc hai (tt)</a:t>
            </a:r>
            <a:endParaRPr lang="en-US" sz="3200" b="0">
              <a:solidFill>
                <a:schemeClr val="tx2"/>
              </a:solidFill>
              <a:latin typeface="Arial" charset="0"/>
            </a:endParaRPr>
          </a:p>
        </p:txBody>
      </p:sp>
      <p:sp>
        <p:nvSpPr>
          <p:cNvPr id="104463" name="Text Box 15"/>
          <p:cNvSpPr txBox="1">
            <a:spLocks noChangeArrowheads="1"/>
          </p:cNvSpPr>
          <p:nvPr/>
        </p:nvSpPr>
        <p:spPr bwMode="auto">
          <a:xfrm>
            <a:off x="228600" y="1143000"/>
            <a:ext cx="4648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i="1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Ví dụ:</a:t>
            </a:r>
            <a:r>
              <a:rPr lang="en-US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 </a:t>
            </a:r>
            <a:r>
              <a:rPr lang="en-US" b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Trục căn thức ở mẫu.</a:t>
            </a:r>
          </a:p>
        </p:txBody>
      </p:sp>
      <p:graphicFrame>
        <p:nvGraphicFramePr>
          <p:cNvPr id="12290" name="Object 16"/>
          <p:cNvGraphicFramePr>
            <a:graphicFrameLocks noChangeAspect="1"/>
          </p:cNvGraphicFramePr>
          <p:nvPr>
            <p:ph sz="half" idx="1"/>
          </p:nvPr>
        </p:nvGraphicFramePr>
        <p:xfrm>
          <a:off x="209550" y="1785938"/>
          <a:ext cx="1143000" cy="10779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49" name="Equation" r:id="rId3" imgW="444240" imgH="419040" progId="Equation.DSMT4">
                  <p:embed/>
                </p:oleObj>
              </mc:Choice>
              <mc:Fallback>
                <p:oleObj name="Equation" r:id="rId3" imgW="444240" imgH="419040" progId="Equation.DSMT4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9550" y="1785938"/>
                        <a:ext cx="1143000" cy="10779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1" name="Object 17"/>
          <p:cNvGraphicFramePr>
            <a:graphicFrameLocks noChangeAspect="1"/>
          </p:cNvGraphicFramePr>
          <p:nvPr/>
        </p:nvGraphicFramePr>
        <p:xfrm>
          <a:off x="1322388" y="1792288"/>
          <a:ext cx="2574925" cy="1047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50" name="Equation" r:id="rId5" imgW="1155600" imgH="469800" progId="Equation.DSMT4">
                  <p:embed/>
                </p:oleObj>
              </mc:Choice>
              <mc:Fallback>
                <p:oleObj name="Equation" r:id="rId5" imgW="1155600" imgH="469800" progId="Equation.DSMT4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22388" y="1792288"/>
                        <a:ext cx="2574925" cy="1047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2" name="Object 18"/>
          <p:cNvGraphicFramePr>
            <a:graphicFrameLocks noChangeAspect="1"/>
          </p:cNvGraphicFramePr>
          <p:nvPr/>
        </p:nvGraphicFramePr>
        <p:xfrm>
          <a:off x="3963988" y="1790700"/>
          <a:ext cx="1809750" cy="1047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51" name="Equation" r:id="rId7" imgW="812520" imgH="469800" progId="Equation.DSMT4">
                  <p:embed/>
                </p:oleObj>
              </mc:Choice>
              <mc:Fallback>
                <p:oleObj name="Equation" r:id="rId7" imgW="812520" imgH="469800" progId="Equation.DSMT4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63988" y="1790700"/>
                        <a:ext cx="1809750" cy="1047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3" name="Object 19"/>
          <p:cNvGraphicFramePr>
            <a:graphicFrameLocks noChangeAspect="1"/>
          </p:cNvGraphicFramePr>
          <p:nvPr/>
        </p:nvGraphicFramePr>
        <p:xfrm>
          <a:off x="5784850" y="1814513"/>
          <a:ext cx="1668463" cy="962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52" name="Equation" r:id="rId9" imgW="749160" imgH="431640" progId="Equation.DSMT4">
                  <p:embed/>
                </p:oleObj>
              </mc:Choice>
              <mc:Fallback>
                <p:oleObj name="Equation" r:id="rId9" imgW="749160" imgH="431640" progId="Equation.DSMT4">
                  <p:embed/>
                  <p:pic>
                    <p:nvPicPr>
                      <p:cNvPr id="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84850" y="1814513"/>
                        <a:ext cx="1668463" cy="962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4" name="Object 20"/>
          <p:cNvGraphicFramePr>
            <a:graphicFrameLocks noChangeAspect="1"/>
          </p:cNvGraphicFramePr>
          <p:nvPr/>
        </p:nvGraphicFramePr>
        <p:xfrm>
          <a:off x="7399338" y="2008188"/>
          <a:ext cx="1668462" cy="679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53" name="Equation" r:id="rId11" imgW="749160" imgH="304560" progId="Equation.DSMT4">
                  <p:embed/>
                </p:oleObj>
              </mc:Choice>
              <mc:Fallback>
                <p:oleObj name="Equation" r:id="rId11" imgW="749160" imgH="304560" progId="Equation.DSMT4">
                  <p:embed/>
                  <p:pic>
                    <p:nvPicPr>
                      <p:cNvPr id="0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99338" y="2008188"/>
                        <a:ext cx="1668462" cy="6794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4476" name="Text Box 28"/>
          <p:cNvSpPr txBox="1">
            <a:spLocks noChangeArrowheads="1"/>
          </p:cNvSpPr>
          <p:nvPr/>
        </p:nvSpPr>
        <p:spPr bwMode="auto">
          <a:xfrm>
            <a:off x="457200" y="3352800"/>
            <a:ext cx="1600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Ta nói</a:t>
            </a:r>
          </a:p>
        </p:txBody>
      </p:sp>
      <p:graphicFrame>
        <p:nvGraphicFramePr>
          <p:cNvPr id="104477" name="Object 29"/>
          <p:cNvGraphicFramePr>
            <a:graphicFrameLocks noChangeAspect="1"/>
          </p:cNvGraphicFramePr>
          <p:nvPr/>
        </p:nvGraphicFramePr>
        <p:xfrm>
          <a:off x="717550" y="3803650"/>
          <a:ext cx="1077913" cy="555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54" name="Equation" r:id="rId13" imgW="419040" imgH="215640" progId="Equation.DSMT4">
                  <p:embed/>
                </p:oleObj>
              </mc:Choice>
              <mc:Fallback>
                <p:oleObj name="Equation" r:id="rId13" imgW="419040" imgH="215640" progId="Equation.DSMT4">
                  <p:embed/>
                  <p:pic>
                    <p:nvPicPr>
                      <p:cNvPr id="0" name="Object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7550" y="3803650"/>
                        <a:ext cx="1077913" cy="555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4478" name="Text Box 30"/>
          <p:cNvSpPr txBox="1">
            <a:spLocks noChangeArrowheads="1"/>
          </p:cNvSpPr>
          <p:nvPr/>
        </p:nvSpPr>
        <p:spPr bwMode="auto">
          <a:xfrm>
            <a:off x="1714500" y="3962400"/>
            <a:ext cx="43434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là biểu thức liên hợp của</a:t>
            </a:r>
          </a:p>
        </p:txBody>
      </p:sp>
      <p:graphicFrame>
        <p:nvGraphicFramePr>
          <p:cNvPr id="104479" name="Object 31"/>
          <p:cNvGraphicFramePr>
            <a:graphicFrameLocks noChangeAspect="1"/>
          </p:cNvGraphicFramePr>
          <p:nvPr/>
        </p:nvGraphicFramePr>
        <p:xfrm>
          <a:off x="2667000" y="4324350"/>
          <a:ext cx="1077913" cy="555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55" name="Equation" r:id="rId15" imgW="419040" imgH="215640" progId="Equation.DSMT4">
                  <p:embed/>
                </p:oleObj>
              </mc:Choice>
              <mc:Fallback>
                <p:oleObj name="Equation" r:id="rId15" imgW="419040" imgH="215640" progId="Equation.DSMT4">
                  <p:embed/>
                  <p:pic>
                    <p:nvPicPr>
                      <p:cNvPr id="0" name="Object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67000" y="4324350"/>
                        <a:ext cx="1077913" cy="555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4480" name="Text Box 32"/>
          <p:cNvSpPr txBox="1">
            <a:spLocks noChangeArrowheads="1"/>
          </p:cNvSpPr>
          <p:nvPr/>
        </p:nvSpPr>
        <p:spPr bwMode="auto">
          <a:xfrm>
            <a:off x="6153150" y="3962400"/>
            <a:ext cx="22288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và ngược lại</a:t>
            </a:r>
          </a:p>
        </p:txBody>
      </p:sp>
      <p:sp>
        <p:nvSpPr>
          <p:cNvPr id="104481" name="Text Box 33"/>
          <p:cNvSpPr txBox="1">
            <a:spLocks noChangeArrowheads="1"/>
          </p:cNvSpPr>
          <p:nvPr/>
        </p:nvSpPr>
        <p:spPr bwMode="auto">
          <a:xfrm>
            <a:off x="457200" y="4495800"/>
            <a:ext cx="1600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hay</a:t>
            </a:r>
          </a:p>
        </p:txBody>
      </p:sp>
      <p:graphicFrame>
        <p:nvGraphicFramePr>
          <p:cNvPr id="104482" name="Object 34"/>
          <p:cNvGraphicFramePr>
            <a:graphicFrameLocks noChangeAspect="1"/>
          </p:cNvGraphicFramePr>
          <p:nvPr/>
        </p:nvGraphicFramePr>
        <p:xfrm>
          <a:off x="1143000" y="4381500"/>
          <a:ext cx="1077913" cy="555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56" name="Equation" r:id="rId17" imgW="419040" imgH="215640" progId="Equation.DSMT4">
                  <p:embed/>
                </p:oleObj>
              </mc:Choice>
              <mc:Fallback>
                <p:oleObj name="Equation" r:id="rId17" imgW="419040" imgH="215640" progId="Equation.DSMT4">
                  <p:embed/>
                  <p:pic>
                    <p:nvPicPr>
                      <p:cNvPr id="0" name="Object 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4381500"/>
                        <a:ext cx="1077913" cy="555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4483" name="Text Box 35"/>
          <p:cNvSpPr txBox="1">
            <a:spLocks noChangeArrowheads="1"/>
          </p:cNvSpPr>
          <p:nvPr/>
        </p:nvSpPr>
        <p:spPr bwMode="auto">
          <a:xfrm>
            <a:off x="2133600" y="4495800"/>
            <a:ext cx="43434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và</a:t>
            </a:r>
          </a:p>
        </p:txBody>
      </p:sp>
      <p:sp>
        <p:nvSpPr>
          <p:cNvPr id="104484" name="Text Box 36"/>
          <p:cNvSpPr txBox="1">
            <a:spLocks noChangeArrowheads="1"/>
          </p:cNvSpPr>
          <p:nvPr/>
        </p:nvSpPr>
        <p:spPr bwMode="auto">
          <a:xfrm>
            <a:off x="3810000" y="4457700"/>
            <a:ext cx="43434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là 2 biểu thức liên hợp của nhau</a:t>
            </a:r>
          </a:p>
        </p:txBody>
      </p:sp>
      <p:graphicFrame>
        <p:nvGraphicFramePr>
          <p:cNvPr id="104485" name="Object 37"/>
          <p:cNvGraphicFramePr>
            <a:graphicFrameLocks noChangeAspect="1"/>
          </p:cNvGraphicFramePr>
          <p:nvPr/>
        </p:nvGraphicFramePr>
        <p:xfrm>
          <a:off x="4991100" y="3810000"/>
          <a:ext cx="1077913" cy="555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57" name="Equation" r:id="rId18" imgW="419040" imgH="215640" progId="Equation.DSMT4">
                  <p:embed/>
                </p:oleObj>
              </mc:Choice>
              <mc:Fallback>
                <p:oleObj name="Equation" r:id="rId18" imgW="419040" imgH="215640" progId="Equation.DSMT4">
                  <p:embed/>
                  <p:pic>
                    <p:nvPicPr>
                      <p:cNvPr id="0" name="Object 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91100" y="3810000"/>
                        <a:ext cx="1077913" cy="555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447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44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44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0447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044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044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0447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044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044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0447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044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044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0448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044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044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0448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044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044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0448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044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044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0448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044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044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10448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044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044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10448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044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044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476" grpId="0"/>
      <p:bldP spid="104478" grpId="0"/>
      <p:bldP spid="104480" grpId="0"/>
      <p:bldP spid="104481" grpId="0"/>
      <p:bldP spid="104483" grpId="0"/>
      <p:bldP spid="10448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25" name="Text Box 2"/>
          <p:cNvSpPr txBox="1">
            <a:spLocks noChangeArrowheads="1"/>
          </p:cNvSpPr>
          <p:nvPr/>
        </p:nvSpPr>
        <p:spPr bwMode="auto">
          <a:xfrm>
            <a:off x="228600" y="819150"/>
            <a:ext cx="62484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dirty="0" smtClean="0">
                <a:cs typeface="Arial" panose="020B0604020202020204" pitchFamily="34" charset="0"/>
              </a:rPr>
              <a:t>4. </a:t>
            </a:r>
            <a:r>
              <a:rPr lang="en-US" altLang="en-US" u="sng" dirty="0" err="1">
                <a:cs typeface="Arial" panose="020B0604020202020204" pitchFamily="34" charset="0"/>
              </a:rPr>
              <a:t>Trục</a:t>
            </a:r>
            <a:r>
              <a:rPr lang="en-US" altLang="en-US" u="sng" dirty="0">
                <a:cs typeface="Arial" panose="020B0604020202020204" pitchFamily="34" charset="0"/>
              </a:rPr>
              <a:t> </a:t>
            </a:r>
            <a:r>
              <a:rPr lang="en-US" altLang="en-US" u="sng" dirty="0" err="1">
                <a:cs typeface="Arial" panose="020B0604020202020204" pitchFamily="34" charset="0"/>
              </a:rPr>
              <a:t>căn</a:t>
            </a:r>
            <a:r>
              <a:rPr lang="en-US" altLang="en-US" u="sng" dirty="0">
                <a:cs typeface="Arial" panose="020B0604020202020204" pitchFamily="34" charset="0"/>
              </a:rPr>
              <a:t> </a:t>
            </a:r>
            <a:r>
              <a:rPr lang="en-US" altLang="en-US" u="sng" dirty="0" err="1">
                <a:cs typeface="Arial" panose="020B0604020202020204" pitchFamily="34" charset="0"/>
              </a:rPr>
              <a:t>thức</a:t>
            </a:r>
            <a:r>
              <a:rPr lang="en-US" altLang="en-US" u="sng" dirty="0">
                <a:cs typeface="Arial" panose="020B0604020202020204" pitchFamily="34" charset="0"/>
              </a:rPr>
              <a:t> ở </a:t>
            </a:r>
            <a:r>
              <a:rPr lang="en-US" altLang="en-US" u="sng" dirty="0" err="1">
                <a:cs typeface="Arial" panose="020B0604020202020204" pitchFamily="34" charset="0"/>
              </a:rPr>
              <a:t>mẫu</a:t>
            </a:r>
            <a:r>
              <a:rPr lang="en-US" altLang="en-US" u="sng" dirty="0">
                <a:cs typeface="Arial" panose="020B0604020202020204" pitchFamily="34" charset="0"/>
              </a:rPr>
              <a:t>:</a:t>
            </a:r>
            <a:endParaRPr lang="en-US" altLang="en-US" u="sng" dirty="0"/>
          </a:p>
        </p:txBody>
      </p:sp>
      <p:sp>
        <p:nvSpPr>
          <p:cNvPr id="105475" name="Rectangle 3"/>
          <p:cNvSpPr>
            <a:spLocks noChangeArrowheads="1"/>
          </p:cNvSpPr>
          <p:nvPr/>
        </p:nvSpPr>
        <p:spPr bwMode="auto">
          <a:xfrm>
            <a:off x="0" y="0"/>
            <a:ext cx="9144000" cy="1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</a:endParaRPr>
          </a:p>
        </p:txBody>
      </p:sp>
      <p:sp>
        <p:nvSpPr>
          <p:cNvPr id="105476" name="Rectangle 4"/>
          <p:cNvSpPr>
            <a:spLocks noChangeArrowheads="1"/>
          </p:cNvSpPr>
          <p:nvPr/>
        </p:nvSpPr>
        <p:spPr bwMode="auto">
          <a:xfrm>
            <a:off x="0" y="31861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</a:endParaRPr>
          </a:p>
        </p:txBody>
      </p:sp>
      <p:sp>
        <p:nvSpPr>
          <p:cNvPr id="105477" name="Rectangle 5"/>
          <p:cNvSpPr>
            <a:spLocks noChangeArrowheads="1"/>
          </p:cNvSpPr>
          <p:nvPr/>
        </p:nvSpPr>
        <p:spPr bwMode="auto">
          <a:xfrm>
            <a:off x="0" y="31861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</a:endParaRPr>
          </a:p>
        </p:txBody>
      </p:sp>
      <p:sp>
        <p:nvSpPr>
          <p:cNvPr id="105478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</a:endParaRPr>
          </a:p>
        </p:txBody>
      </p:sp>
      <p:graphicFrame>
        <p:nvGraphicFramePr>
          <p:cNvPr id="13314" name="Object 8"/>
          <p:cNvGraphicFramePr>
            <a:graphicFrameLocks noChangeAspect="1"/>
          </p:cNvGraphicFramePr>
          <p:nvPr/>
        </p:nvGraphicFramePr>
        <p:xfrm>
          <a:off x="0" y="3052763"/>
          <a:ext cx="114300" cy="219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83" name="Equation" r:id="rId3" imgW="114151" imgH="215619" progId="Equation.3">
                  <p:embed/>
                </p:oleObj>
              </mc:Choice>
              <mc:Fallback>
                <p:oleObj name="Equation" r:id="rId3" imgW="114151" imgH="215619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3052763"/>
                        <a:ext cx="114300" cy="2190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5481" name="Rectangle 9"/>
          <p:cNvSpPr>
            <a:spLocks noChangeArrowheads="1"/>
          </p:cNvSpPr>
          <p:nvPr/>
        </p:nvSpPr>
        <p:spPr bwMode="auto">
          <a:xfrm>
            <a:off x="0" y="33528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</a:endParaRPr>
          </a:p>
        </p:txBody>
      </p:sp>
      <p:sp>
        <p:nvSpPr>
          <p:cNvPr id="105482" name="Rectangle 10"/>
          <p:cNvSpPr>
            <a:spLocks noChangeArrowheads="1"/>
          </p:cNvSpPr>
          <p:nvPr/>
        </p:nvSpPr>
        <p:spPr bwMode="auto">
          <a:xfrm>
            <a:off x="0" y="0"/>
            <a:ext cx="9140825" cy="685800"/>
          </a:xfrm>
          <a:prstGeom prst="rect">
            <a:avLst/>
          </a:prstGeom>
          <a:gradFill rotWithShape="1">
            <a:gsLst>
              <a:gs pos="0">
                <a:schemeClr val="accent1">
                  <a:gamma/>
                  <a:shade val="46275"/>
                  <a:invGamma/>
                </a:schemeClr>
              </a:gs>
              <a:gs pos="50000">
                <a:schemeClr val="accent1"/>
              </a:gs>
              <a:gs pos="100000">
                <a:schemeClr val="accent1">
                  <a:gamma/>
                  <a:shade val="46275"/>
                  <a:invGamma/>
                </a:schemeClr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lIns="0" tIns="0" rIns="0" bIns="0" anchor="ctr"/>
          <a:lstStyle/>
          <a:p>
            <a:pPr algn="ctr">
              <a:defRPr/>
            </a:pPr>
            <a:r>
              <a:rPr lang="en-US" i="1" u="sng">
                <a:solidFill>
                  <a:srgbClr val="0000FF"/>
                </a:solidFill>
                <a:latin typeface=".VnTime" pitchFamily="34" charset="0"/>
              </a:rPr>
              <a:t>TiÕt 11</a:t>
            </a:r>
            <a:r>
              <a:rPr lang="en-US" sz="2400" b="0" i="1">
                <a:solidFill>
                  <a:srgbClr val="FC2704"/>
                </a:solidFill>
                <a:latin typeface=".VnTime" pitchFamily="34" charset="0"/>
              </a:rPr>
              <a:t>: </a:t>
            </a:r>
            <a:r>
              <a:rPr lang="en-US" sz="1700" b="0">
                <a:solidFill>
                  <a:srgbClr val="FC2704"/>
                </a:solidFill>
                <a:latin typeface=".VnBodoniH" pitchFamily="34" charset="0"/>
              </a:rPr>
              <a:t>biÕn ®æi ®¬n gi¶n biÓu thøc chøa c¨n thøc bËc hai (tt)</a:t>
            </a:r>
            <a:endParaRPr lang="en-US" sz="3200" b="0">
              <a:solidFill>
                <a:schemeClr val="tx2"/>
              </a:solidFill>
              <a:latin typeface="Arial" charset="0"/>
            </a:endParaRPr>
          </a:p>
        </p:txBody>
      </p:sp>
      <p:sp>
        <p:nvSpPr>
          <p:cNvPr id="105487" name="Text Box 15"/>
          <p:cNvSpPr txBox="1">
            <a:spLocks noChangeArrowheads="1"/>
          </p:cNvSpPr>
          <p:nvPr/>
        </p:nvSpPr>
        <p:spPr bwMode="auto">
          <a:xfrm>
            <a:off x="228600" y="1143000"/>
            <a:ext cx="4648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i="1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Ví dụ:</a:t>
            </a:r>
            <a:r>
              <a:rPr lang="en-US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 </a:t>
            </a:r>
            <a:r>
              <a:rPr lang="en-US" b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Trục căn thức ở mẫu.</a:t>
            </a:r>
          </a:p>
        </p:txBody>
      </p:sp>
      <p:graphicFrame>
        <p:nvGraphicFramePr>
          <p:cNvPr id="13315" name="Object 21"/>
          <p:cNvGraphicFramePr>
            <a:graphicFrameLocks noChangeAspect="1"/>
          </p:cNvGraphicFramePr>
          <p:nvPr>
            <p:ph sz="half" idx="2"/>
          </p:nvPr>
        </p:nvGraphicFramePr>
        <p:xfrm>
          <a:off x="247650" y="1733550"/>
          <a:ext cx="1352550" cy="1066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84" name="Equation" r:id="rId5" imgW="583947" imgH="418918" progId="Equation.3">
                  <p:embed/>
                </p:oleObj>
              </mc:Choice>
              <mc:Fallback>
                <p:oleObj name="Equation" r:id="rId5" imgW="583947" imgH="418918" progId="Equation.3">
                  <p:embed/>
                  <p:pic>
                    <p:nvPicPr>
                      <p:cNvPr id="0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7650" y="1733550"/>
                        <a:ext cx="1352550" cy="1066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6" name="Object 22"/>
          <p:cNvGraphicFramePr>
            <a:graphicFrameLocks noChangeAspect="1"/>
          </p:cNvGraphicFramePr>
          <p:nvPr/>
        </p:nvGraphicFramePr>
        <p:xfrm>
          <a:off x="1689100" y="1665288"/>
          <a:ext cx="3149600" cy="1133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85" name="Equation" r:id="rId7" imgW="1434960" imgH="469800" progId="Equation.DSMT4">
                  <p:embed/>
                </p:oleObj>
              </mc:Choice>
              <mc:Fallback>
                <p:oleObj name="Equation" r:id="rId7" imgW="1434960" imgH="469800" progId="Equation.DSMT4">
                  <p:embed/>
                  <p:pic>
                    <p:nvPicPr>
                      <p:cNvPr id="0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89100" y="1665288"/>
                        <a:ext cx="3149600" cy="1133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7" name="Object 23"/>
          <p:cNvGraphicFramePr>
            <a:graphicFrameLocks noChangeAspect="1"/>
          </p:cNvGraphicFramePr>
          <p:nvPr/>
        </p:nvGraphicFramePr>
        <p:xfrm>
          <a:off x="5027613" y="1657350"/>
          <a:ext cx="2314575" cy="1133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86" name="Equation" r:id="rId9" imgW="1054080" imgH="469800" progId="Equation.DSMT4">
                  <p:embed/>
                </p:oleObj>
              </mc:Choice>
              <mc:Fallback>
                <p:oleObj name="Equation" r:id="rId9" imgW="1054080" imgH="469800" progId="Equation.DSMT4">
                  <p:embed/>
                  <p:pic>
                    <p:nvPicPr>
                      <p:cNvPr id="0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27613" y="1657350"/>
                        <a:ext cx="2314575" cy="1133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8" name="Object 24"/>
          <p:cNvGraphicFramePr>
            <a:graphicFrameLocks noChangeAspect="1"/>
          </p:cNvGraphicFramePr>
          <p:nvPr/>
        </p:nvGraphicFramePr>
        <p:xfrm>
          <a:off x="1919288" y="3094038"/>
          <a:ext cx="1981200" cy="1041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87" name="Equation" r:id="rId11" imgW="901440" imgH="431640" progId="Equation.DSMT4">
                  <p:embed/>
                </p:oleObj>
              </mc:Choice>
              <mc:Fallback>
                <p:oleObj name="Equation" r:id="rId11" imgW="901440" imgH="431640" progId="Equation.DSMT4">
                  <p:embed/>
                  <p:pic>
                    <p:nvPicPr>
                      <p:cNvPr id="0" name="Object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19288" y="3094038"/>
                        <a:ext cx="1981200" cy="1041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9" name="Object 25"/>
          <p:cNvGraphicFramePr>
            <a:graphicFrameLocks noChangeAspect="1"/>
          </p:cNvGraphicFramePr>
          <p:nvPr/>
        </p:nvGraphicFramePr>
        <p:xfrm>
          <a:off x="4076700" y="3067050"/>
          <a:ext cx="1981200" cy="1041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88" name="Equation" r:id="rId13" imgW="901440" imgH="431640" progId="Equation.DSMT4">
                  <p:embed/>
                </p:oleObj>
              </mc:Choice>
              <mc:Fallback>
                <p:oleObj name="Equation" r:id="rId13" imgW="901440" imgH="431640" progId="Equation.DSMT4">
                  <p:embed/>
                  <p:pic>
                    <p:nvPicPr>
                      <p:cNvPr id="0" name="Object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76700" y="3067050"/>
                        <a:ext cx="1981200" cy="1041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20" name="Object 26"/>
          <p:cNvGraphicFramePr>
            <a:graphicFrameLocks noChangeAspect="1"/>
          </p:cNvGraphicFramePr>
          <p:nvPr/>
        </p:nvGraphicFramePr>
        <p:xfrm>
          <a:off x="6161088" y="3316288"/>
          <a:ext cx="1508125" cy="581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89" name="Equation" r:id="rId15" imgW="685800" imgH="241200" progId="Equation.DSMT4">
                  <p:embed/>
                </p:oleObj>
              </mc:Choice>
              <mc:Fallback>
                <p:oleObj name="Equation" r:id="rId15" imgW="685800" imgH="241200" progId="Equation.DSMT4">
                  <p:embed/>
                  <p:pic>
                    <p:nvPicPr>
                      <p:cNvPr id="0" name="Object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61088" y="3316288"/>
                        <a:ext cx="1508125" cy="581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5500" name="Text Box 28"/>
          <p:cNvSpPr txBox="1">
            <a:spLocks noChangeArrowheads="1"/>
          </p:cNvSpPr>
          <p:nvPr/>
        </p:nvSpPr>
        <p:spPr bwMode="auto">
          <a:xfrm>
            <a:off x="457200" y="4114800"/>
            <a:ext cx="1600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Ta nói</a:t>
            </a:r>
          </a:p>
        </p:txBody>
      </p:sp>
      <p:graphicFrame>
        <p:nvGraphicFramePr>
          <p:cNvPr id="105501" name="Object 29"/>
          <p:cNvGraphicFramePr>
            <a:graphicFrameLocks noChangeAspect="1"/>
          </p:cNvGraphicFramePr>
          <p:nvPr/>
        </p:nvGraphicFramePr>
        <p:xfrm>
          <a:off x="404813" y="4549775"/>
          <a:ext cx="1436687" cy="588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90" name="Equation" r:id="rId17" imgW="558720" imgH="228600" progId="Equation.DSMT4">
                  <p:embed/>
                </p:oleObj>
              </mc:Choice>
              <mc:Fallback>
                <p:oleObj name="Equation" r:id="rId17" imgW="558720" imgH="228600" progId="Equation.DSMT4">
                  <p:embed/>
                  <p:pic>
                    <p:nvPicPr>
                      <p:cNvPr id="0" name="Object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4813" y="4549775"/>
                        <a:ext cx="1436687" cy="5889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5502" name="Text Box 30"/>
          <p:cNvSpPr txBox="1">
            <a:spLocks noChangeArrowheads="1"/>
          </p:cNvSpPr>
          <p:nvPr/>
        </p:nvSpPr>
        <p:spPr bwMode="auto">
          <a:xfrm>
            <a:off x="1714500" y="4724400"/>
            <a:ext cx="43434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là biểu thức liên hợp của</a:t>
            </a:r>
          </a:p>
        </p:txBody>
      </p:sp>
      <p:sp>
        <p:nvSpPr>
          <p:cNvPr id="105504" name="Text Box 32"/>
          <p:cNvSpPr txBox="1">
            <a:spLocks noChangeArrowheads="1"/>
          </p:cNvSpPr>
          <p:nvPr/>
        </p:nvSpPr>
        <p:spPr bwMode="auto">
          <a:xfrm>
            <a:off x="6153150" y="4724400"/>
            <a:ext cx="22288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và ngược lại</a:t>
            </a:r>
          </a:p>
        </p:txBody>
      </p:sp>
      <p:sp>
        <p:nvSpPr>
          <p:cNvPr id="105505" name="Text Box 33"/>
          <p:cNvSpPr txBox="1">
            <a:spLocks noChangeArrowheads="1"/>
          </p:cNvSpPr>
          <p:nvPr/>
        </p:nvSpPr>
        <p:spPr bwMode="auto">
          <a:xfrm>
            <a:off x="457200" y="5257800"/>
            <a:ext cx="1600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hay</a:t>
            </a:r>
          </a:p>
        </p:txBody>
      </p:sp>
      <p:sp>
        <p:nvSpPr>
          <p:cNvPr id="105507" name="Text Box 35"/>
          <p:cNvSpPr txBox="1">
            <a:spLocks noChangeArrowheads="1"/>
          </p:cNvSpPr>
          <p:nvPr/>
        </p:nvSpPr>
        <p:spPr bwMode="auto">
          <a:xfrm>
            <a:off x="2552700" y="5257800"/>
            <a:ext cx="43434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và</a:t>
            </a:r>
          </a:p>
        </p:txBody>
      </p:sp>
      <p:sp>
        <p:nvSpPr>
          <p:cNvPr id="105508" name="Text Box 36"/>
          <p:cNvSpPr txBox="1">
            <a:spLocks noChangeArrowheads="1"/>
          </p:cNvSpPr>
          <p:nvPr/>
        </p:nvSpPr>
        <p:spPr bwMode="auto">
          <a:xfrm>
            <a:off x="4705350" y="5257800"/>
            <a:ext cx="43434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là 2 biểu thức liên hợp của nhau</a:t>
            </a:r>
          </a:p>
        </p:txBody>
      </p:sp>
      <p:graphicFrame>
        <p:nvGraphicFramePr>
          <p:cNvPr id="105509" name="Object 37"/>
          <p:cNvGraphicFramePr>
            <a:graphicFrameLocks noChangeAspect="1"/>
          </p:cNvGraphicFramePr>
          <p:nvPr/>
        </p:nvGraphicFramePr>
        <p:xfrm>
          <a:off x="4811713" y="4556125"/>
          <a:ext cx="1436687" cy="588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91" name="Equation" r:id="rId19" imgW="558720" imgH="228600" progId="Equation.DSMT4">
                  <p:embed/>
                </p:oleObj>
              </mc:Choice>
              <mc:Fallback>
                <p:oleObj name="Equation" r:id="rId19" imgW="558720" imgH="228600" progId="Equation.DSMT4">
                  <p:embed/>
                  <p:pic>
                    <p:nvPicPr>
                      <p:cNvPr id="0" name="Object 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11713" y="4556125"/>
                        <a:ext cx="1436687" cy="5889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5510" name="Object 38"/>
          <p:cNvGraphicFramePr>
            <a:graphicFrameLocks noChangeAspect="1"/>
          </p:cNvGraphicFramePr>
          <p:nvPr/>
        </p:nvGraphicFramePr>
        <p:xfrm>
          <a:off x="1123950" y="5124450"/>
          <a:ext cx="1436688" cy="588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92" name="Equation" r:id="rId21" imgW="558720" imgH="228600" progId="Equation.DSMT4">
                  <p:embed/>
                </p:oleObj>
              </mc:Choice>
              <mc:Fallback>
                <p:oleObj name="Equation" r:id="rId21" imgW="558720" imgH="228600" progId="Equation.DSMT4">
                  <p:embed/>
                  <p:pic>
                    <p:nvPicPr>
                      <p:cNvPr id="0" name="Object 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23950" y="5124450"/>
                        <a:ext cx="1436688" cy="5889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5511" name="Object 39"/>
          <p:cNvGraphicFramePr>
            <a:graphicFrameLocks noChangeAspect="1"/>
          </p:cNvGraphicFramePr>
          <p:nvPr/>
        </p:nvGraphicFramePr>
        <p:xfrm>
          <a:off x="3219450" y="5143500"/>
          <a:ext cx="1436688" cy="588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93" name="Equation" r:id="rId22" imgW="558720" imgH="228600" progId="Equation.DSMT4">
                  <p:embed/>
                </p:oleObj>
              </mc:Choice>
              <mc:Fallback>
                <p:oleObj name="Equation" r:id="rId22" imgW="558720" imgH="228600" progId="Equation.DSMT4">
                  <p:embed/>
                  <p:pic>
                    <p:nvPicPr>
                      <p:cNvPr id="0" name="Object 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19450" y="5143500"/>
                        <a:ext cx="1436688" cy="5889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5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550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55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55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5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0550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055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055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5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0550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055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055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5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0550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055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055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5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0550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055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055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0550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055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055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0550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055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055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0550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055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055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1055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055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055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1055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055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055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5500" grpId="0"/>
      <p:bldP spid="105502" grpId="0"/>
      <p:bldP spid="105504" grpId="0"/>
      <p:bldP spid="105505" grpId="0"/>
      <p:bldP spid="105507" grpId="0"/>
      <p:bldP spid="105508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338" name="Object 7"/>
          <p:cNvGraphicFramePr>
            <a:graphicFrameLocks noChangeAspect="1"/>
          </p:cNvGraphicFramePr>
          <p:nvPr/>
        </p:nvGraphicFramePr>
        <p:xfrm>
          <a:off x="1200150" y="2171700"/>
          <a:ext cx="11430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78" name="Equation" r:id="rId3" imgW="507780" imgH="215806" progId="Equation.3">
                  <p:embed/>
                </p:oleObj>
              </mc:Choice>
              <mc:Fallback>
                <p:oleObj name="Equation" r:id="rId3" imgW="507780" imgH="215806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00150" y="2171700"/>
                        <a:ext cx="1143000" cy="495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39" name="Object 6"/>
          <p:cNvGraphicFramePr>
            <a:graphicFrameLocks noChangeAspect="1"/>
          </p:cNvGraphicFramePr>
          <p:nvPr/>
        </p:nvGraphicFramePr>
        <p:xfrm>
          <a:off x="4705350" y="2171700"/>
          <a:ext cx="11430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79" name="Equation" r:id="rId5" imgW="507780" imgH="215806" progId="Equation.3">
                  <p:embed/>
                </p:oleObj>
              </mc:Choice>
              <mc:Fallback>
                <p:oleObj name="Equation" r:id="rId5" imgW="507780" imgH="215806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05350" y="2171700"/>
                        <a:ext cx="1143000" cy="495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0" name="Object 5"/>
          <p:cNvGraphicFramePr>
            <a:graphicFrameLocks noChangeAspect="1"/>
          </p:cNvGraphicFramePr>
          <p:nvPr/>
        </p:nvGraphicFramePr>
        <p:xfrm>
          <a:off x="4857750" y="2857500"/>
          <a:ext cx="1447800" cy="512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80" name="Equation" r:id="rId7" imgW="622030" imgH="215806" progId="Equation.3">
                  <p:embed/>
                </p:oleObj>
              </mc:Choice>
              <mc:Fallback>
                <p:oleObj name="Equation" r:id="rId7" imgW="622030" imgH="215806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57750" y="2857500"/>
                        <a:ext cx="1447800" cy="5127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1" name="Object 4"/>
          <p:cNvGraphicFramePr>
            <a:graphicFrameLocks noChangeAspect="1"/>
          </p:cNvGraphicFramePr>
          <p:nvPr/>
        </p:nvGraphicFramePr>
        <p:xfrm>
          <a:off x="1504950" y="3619500"/>
          <a:ext cx="609600" cy="500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81" name="Equation" r:id="rId9" imgW="266353" imgH="215619" progId="Equation.3">
                  <p:embed/>
                </p:oleObj>
              </mc:Choice>
              <mc:Fallback>
                <p:oleObj name="Equation" r:id="rId9" imgW="266353" imgH="215619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04950" y="3619500"/>
                        <a:ext cx="609600" cy="5000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344" name="Rectangle 11"/>
          <p:cNvSpPr>
            <a:spLocks noChangeArrowheads="1"/>
          </p:cNvSpPr>
          <p:nvPr/>
        </p:nvSpPr>
        <p:spPr bwMode="auto">
          <a:xfrm>
            <a:off x="0" y="3670300"/>
            <a:ext cx="2286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1400" b="0">
                <a:latin typeface=".VnTime" panose="020B7200000000000000" pitchFamily="34" charset="0"/>
                <a:cs typeface="Times New Roman" panose="02020603050405020304" pitchFamily="18" charset="0"/>
              </a:rPr>
              <a:t> </a:t>
            </a:r>
            <a:endParaRPr lang="en-US" altLang="en-US" sz="1800" b="0"/>
          </a:p>
        </p:txBody>
      </p:sp>
      <p:graphicFrame>
        <p:nvGraphicFramePr>
          <p:cNvPr id="14342" name="Object 13"/>
          <p:cNvGraphicFramePr>
            <a:graphicFrameLocks noChangeAspect="1"/>
          </p:cNvGraphicFramePr>
          <p:nvPr/>
        </p:nvGraphicFramePr>
        <p:xfrm>
          <a:off x="1200150" y="2933700"/>
          <a:ext cx="1447800" cy="498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82" name="Equation" r:id="rId11" imgW="634449" imgH="215713" progId="Equation.3">
                  <p:embed/>
                </p:oleObj>
              </mc:Choice>
              <mc:Fallback>
                <p:oleObj name="Equation" r:id="rId11" imgW="634449" imgH="215713" progId="Equation.3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00150" y="2933700"/>
                        <a:ext cx="1447800" cy="4984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7055" name="Text Box 15"/>
          <p:cNvSpPr txBox="1">
            <a:spLocks noChangeArrowheads="1"/>
          </p:cNvSpPr>
          <p:nvPr/>
        </p:nvSpPr>
        <p:spPr bwMode="auto">
          <a:xfrm>
            <a:off x="819150" y="1485900"/>
            <a:ext cx="1752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 i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.VnTime" pitchFamily="34" charset="0"/>
              </a:rPr>
              <a:t>* </a:t>
            </a:r>
            <a:r>
              <a:rPr lang="en-US" sz="2400" i="1" u="sng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.VnTime" pitchFamily="34" charset="0"/>
              </a:rPr>
              <a:t>L­ưu</a:t>
            </a:r>
            <a:r>
              <a:rPr lang="en-US" sz="2400" i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.VnTime" pitchFamily="34" charset="0"/>
              </a:rPr>
              <a:t> </a:t>
            </a:r>
            <a:r>
              <a:rPr lang="en-US" sz="2400" i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.VnTime" pitchFamily="34" charset="0"/>
              </a:rPr>
              <a:t>ý: </a:t>
            </a:r>
          </a:p>
        </p:txBody>
      </p:sp>
      <p:sp>
        <p:nvSpPr>
          <p:cNvPr id="87056" name="Text Box 16"/>
          <p:cNvSpPr txBox="1">
            <a:spLocks noChangeArrowheads="1"/>
          </p:cNvSpPr>
          <p:nvPr/>
        </p:nvSpPr>
        <p:spPr bwMode="auto">
          <a:xfrm>
            <a:off x="2495550" y="2247900"/>
            <a:ext cx="2209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 b="0">
                <a:effectLst>
                  <a:outerShdw blurRad="38100" dist="38100" dir="2700000" algn="tl">
                    <a:srgbClr val="C0C0C0"/>
                  </a:outerShdw>
                </a:effectLst>
                <a:latin typeface=".VnTime" pitchFamily="34" charset="0"/>
              </a:rPr>
              <a:t>lµ liªn hîp cña  </a:t>
            </a:r>
          </a:p>
        </p:txBody>
      </p:sp>
      <p:sp>
        <p:nvSpPr>
          <p:cNvPr id="87057" name="Text Box 17"/>
          <p:cNvSpPr txBox="1">
            <a:spLocks noChangeArrowheads="1"/>
          </p:cNvSpPr>
          <p:nvPr/>
        </p:nvSpPr>
        <p:spPr bwMode="auto">
          <a:xfrm>
            <a:off x="6000750" y="2247900"/>
            <a:ext cx="2209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 b="0" dirty="0">
                <a:effectLst>
                  <a:outerShdw blurRad="38100" dist="38100" dir="2700000" algn="tl">
                    <a:srgbClr val="C0C0C0"/>
                  </a:outerShdw>
                </a:effectLst>
                <a:latin typeface=".VnTime" pitchFamily="34" charset="0"/>
              </a:rPr>
              <a:t>vµ </a:t>
            </a:r>
            <a:r>
              <a:rPr lang="en-US" sz="2400" b="0" dirty="0" err="1" smtClean="0">
                <a:effectLst>
                  <a:outerShdw blurRad="38100" dist="38100" dir="2700000" algn="tl">
                    <a:srgbClr val="C0C0C0"/>
                  </a:outerShdw>
                </a:effectLst>
                <a:latin typeface=".VnTime" pitchFamily="34" charset="0"/>
              </a:rPr>
              <a:t>ngư­îc</a:t>
            </a:r>
            <a:r>
              <a:rPr lang="en-US" sz="2400" b="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.VnTime" pitchFamily="34" charset="0"/>
              </a:rPr>
              <a:t> </a:t>
            </a:r>
            <a:r>
              <a:rPr lang="en-US" sz="2400" b="0" dirty="0">
                <a:effectLst>
                  <a:outerShdw blurRad="38100" dist="38100" dir="2700000" algn="tl">
                    <a:srgbClr val="C0C0C0"/>
                  </a:outerShdw>
                </a:effectLst>
                <a:latin typeface=".VnTime" pitchFamily="34" charset="0"/>
              </a:rPr>
              <a:t>l¹i</a:t>
            </a:r>
          </a:p>
        </p:txBody>
      </p:sp>
      <p:sp>
        <p:nvSpPr>
          <p:cNvPr id="87058" name="Text Box 18"/>
          <p:cNvSpPr txBox="1">
            <a:spLocks noChangeArrowheads="1"/>
          </p:cNvSpPr>
          <p:nvPr/>
        </p:nvSpPr>
        <p:spPr bwMode="auto">
          <a:xfrm>
            <a:off x="2724150" y="2933700"/>
            <a:ext cx="2209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 b="0">
                <a:effectLst>
                  <a:outerShdw blurRad="38100" dist="38100" dir="2700000" algn="tl">
                    <a:srgbClr val="C0C0C0"/>
                  </a:outerShdw>
                </a:effectLst>
                <a:latin typeface=".VnTime" pitchFamily="34" charset="0"/>
              </a:rPr>
              <a:t>lµ liªn hîp cña  </a:t>
            </a:r>
          </a:p>
        </p:txBody>
      </p:sp>
      <p:sp>
        <p:nvSpPr>
          <p:cNvPr id="87059" name="Text Box 19"/>
          <p:cNvSpPr txBox="1">
            <a:spLocks noChangeArrowheads="1"/>
          </p:cNvSpPr>
          <p:nvPr/>
        </p:nvSpPr>
        <p:spPr bwMode="auto">
          <a:xfrm>
            <a:off x="6305550" y="2914650"/>
            <a:ext cx="2209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 b="0" dirty="0">
                <a:effectLst>
                  <a:outerShdw blurRad="38100" dist="38100" dir="2700000" algn="tl">
                    <a:srgbClr val="C0C0C0"/>
                  </a:outerShdw>
                </a:effectLst>
                <a:latin typeface=".VnTime" pitchFamily="34" charset="0"/>
              </a:rPr>
              <a:t>vµ </a:t>
            </a:r>
            <a:r>
              <a:rPr lang="en-US" sz="2400" b="0" dirty="0" err="1" smtClean="0">
                <a:effectLst>
                  <a:outerShdw blurRad="38100" dist="38100" dir="2700000" algn="tl">
                    <a:srgbClr val="C0C0C0"/>
                  </a:outerShdw>
                </a:effectLst>
                <a:latin typeface=".VnTime" pitchFamily="34" charset="0"/>
              </a:rPr>
              <a:t>ng­ưîc</a:t>
            </a:r>
            <a:r>
              <a:rPr lang="en-US" sz="2400" b="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.VnTime" pitchFamily="34" charset="0"/>
              </a:rPr>
              <a:t> </a:t>
            </a:r>
            <a:r>
              <a:rPr lang="en-US" sz="2400" b="0" dirty="0">
                <a:effectLst>
                  <a:outerShdw blurRad="38100" dist="38100" dir="2700000" algn="tl">
                    <a:srgbClr val="C0C0C0"/>
                  </a:outerShdw>
                </a:effectLst>
                <a:latin typeface=".VnTime" pitchFamily="34" charset="0"/>
              </a:rPr>
              <a:t>l¹i</a:t>
            </a:r>
          </a:p>
        </p:txBody>
      </p:sp>
      <p:sp>
        <p:nvSpPr>
          <p:cNvPr id="87060" name="Text Box 20"/>
          <p:cNvSpPr txBox="1">
            <a:spLocks noChangeArrowheads="1"/>
          </p:cNvSpPr>
          <p:nvPr/>
        </p:nvSpPr>
        <p:spPr bwMode="auto">
          <a:xfrm>
            <a:off x="2419350" y="3619500"/>
            <a:ext cx="2209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 b="0">
                <a:effectLst>
                  <a:outerShdw blurRad="38100" dist="38100" dir="2700000" algn="tl">
                    <a:srgbClr val="C0C0C0"/>
                  </a:outerShdw>
                </a:effectLst>
                <a:latin typeface=".VnTime" pitchFamily="34" charset="0"/>
              </a:rPr>
              <a:t>lµ liªn hîp cña  </a:t>
            </a:r>
          </a:p>
        </p:txBody>
      </p:sp>
      <p:graphicFrame>
        <p:nvGraphicFramePr>
          <p:cNvPr id="14343" name="Object 21"/>
          <p:cNvGraphicFramePr>
            <a:graphicFrameLocks noChangeAspect="1"/>
          </p:cNvGraphicFramePr>
          <p:nvPr>
            <p:ph/>
          </p:nvPr>
        </p:nvGraphicFramePr>
        <p:xfrm>
          <a:off x="4629150" y="3543300"/>
          <a:ext cx="590550" cy="477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83" name="Equation" r:id="rId13" imgW="266353" imgH="215619" progId="Equation.3">
                  <p:embed/>
                </p:oleObj>
              </mc:Choice>
              <mc:Fallback>
                <p:oleObj name="Equation" r:id="rId13" imgW="266353" imgH="215619" progId="Equation.3">
                  <p:embed/>
                  <p:pic>
                    <p:nvPicPr>
                      <p:cNvPr id="0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29150" y="3543300"/>
                        <a:ext cx="590550" cy="4778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351" name="Text Box 28"/>
          <p:cNvSpPr txBox="1">
            <a:spLocks noChangeArrowheads="1"/>
          </p:cNvSpPr>
          <p:nvPr/>
        </p:nvSpPr>
        <p:spPr bwMode="auto">
          <a:xfrm>
            <a:off x="1047750" y="4610100"/>
            <a:ext cx="662940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0" i="1" dirty="0">
                <a:solidFill>
                  <a:srgbClr val="FF0000"/>
                </a:solidFill>
                <a:latin typeface=".VnTime" panose="020B7200000000000000" pitchFamily="34" charset="0"/>
              </a:rPr>
              <a:t>( * </a:t>
            </a:r>
            <a:r>
              <a:rPr lang="en-US" altLang="en-US" sz="2400" i="1" dirty="0" err="1">
                <a:solidFill>
                  <a:srgbClr val="FF0000"/>
                </a:solidFill>
                <a:latin typeface=".VnTime" panose="020B7200000000000000" pitchFamily="34" charset="0"/>
              </a:rPr>
              <a:t>Khi</a:t>
            </a:r>
            <a:r>
              <a:rPr lang="en-US" altLang="en-US" sz="2400" i="1" dirty="0">
                <a:solidFill>
                  <a:srgbClr val="FF0000"/>
                </a:solidFill>
                <a:latin typeface=".VnTime" panose="020B7200000000000000" pitchFamily="34" charset="0"/>
              </a:rPr>
              <a:t> </a:t>
            </a:r>
            <a:r>
              <a:rPr lang="en-US" altLang="en-US" sz="2400" i="1" u="sng" dirty="0" err="1">
                <a:solidFill>
                  <a:srgbClr val="311482"/>
                </a:solidFill>
                <a:latin typeface=".VnTime" panose="020B7200000000000000" pitchFamily="34" charset="0"/>
              </a:rPr>
              <a:t>trôc</a:t>
            </a:r>
            <a:r>
              <a:rPr lang="en-US" altLang="en-US" sz="2400" i="1" u="sng" dirty="0">
                <a:solidFill>
                  <a:srgbClr val="311482"/>
                </a:solidFill>
                <a:latin typeface=".VnTime" panose="020B7200000000000000" pitchFamily="34" charset="0"/>
              </a:rPr>
              <a:t> </a:t>
            </a:r>
            <a:r>
              <a:rPr lang="en-US" altLang="en-US" sz="2400" i="1" u="sng" dirty="0" err="1">
                <a:solidFill>
                  <a:srgbClr val="311482"/>
                </a:solidFill>
                <a:latin typeface=".VnTime" panose="020B7200000000000000" pitchFamily="34" charset="0"/>
              </a:rPr>
              <a:t>c¨n</a:t>
            </a:r>
            <a:r>
              <a:rPr lang="en-US" altLang="en-US" sz="2400" i="1" u="sng" dirty="0">
                <a:solidFill>
                  <a:srgbClr val="311482"/>
                </a:solidFill>
                <a:latin typeface=".VnTime" panose="020B7200000000000000" pitchFamily="34" charset="0"/>
              </a:rPr>
              <a:t> </a:t>
            </a:r>
            <a:r>
              <a:rPr lang="en-US" altLang="en-US" sz="2400" i="1" u="sng" dirty="0" err="1">
                <a:solidFill>
                  <a:srgbClr val="311482"/>
                </a:solidFill>
                <a:latin typeface=".VnTime" panose="020B7200000000000000" pitchFamily="34" charset="0"/>
              </a:rPr>
              <a:t>thøc</a:t>
            </a:r>
            <a:r>
              <a:rPr lang="en-US" altLang="en-US" sz="2400" i="1" dirty="0">
                <a:solidFill>
                  <a:srgbClr val="FF0000"/>
                </a:solidFill>
                <a:latin typeface=".VnTime" panose="020B7200000000000000" pitchFamily="34" charset="0"/>
              </a:rPr>
              <a:t> </a:t>
            </a:r>
            <a:r>
              <a:rPr lang="en-US" altLang="en-US" sz="2400" i="1" dirty="0" err="1" smtClean="0">
                <a:solidFill>
                  <a:srgbClr val="FF0000"/>
                </a:solidFill>
                <a:latin typeface=".VnTime" panose="020B7200000000000000" pitchFamily="34" charset="0"/>
              </a:rPr>
              <a:t>trư­êng</a:t>
            </a:r>
            <a:r>
              <a:rPr lang="en-US" altLang="en-US" sz="2400" i="1" dirty="0" smtClean="0">
                <a:solidFill>
                  <a:srgbClr val="FF0000"/>
                </a:solidFill>
                <a:latin typeface=".VnTime" panose="020B7200000000000000" pitchFamily="34" charset="0"/>
              </a:rPr>
              <a:t> </a:t>
            </a:r>
            <a:r>
              <a:rPr lang="en-US" altLang="en-US" sz="2400" i="1" dirty="0" err="1">
                <a:solidFill>
                  <a:srgbClr val="FF0000"/>
                </a:solidFill>
                <a:latin typeface=".VnTime" panose="020B7200000000000000" pitchFamily="34" charset="0"/>
              </a:rPr>
              <a:t>hîp</a:t>
            </a:r>
            <a:r>
              <a:rPr lang="en-US" altLang="en-US" sz="2400" i="1" dirty="0">
                <a:solidFill>
                  <a:srgbClr val="FF0000"/>
                </a:solidFill>
                <a:latin typeface=".VnTime" panose="020B7200000000000000" pitchFamily="34" charset="0"/>
              </a:rPr>
              <a:t> ®¬n </a:t>
            </a:r>
            <a:r>
              <a:rPr lang="en-US" altLang="en-US" sz="2400" i="1" dirty="0" err="1">
                <a:solidFill>
                  <a:srgbClr val="FF0000"/>
                </a:solidFill>
                <a:latin typeface=".VnTime" panose="020B7200000000000000" pitchFamily="34" charset="0"/>
              </a:rPr>
              <a:t>gi¶n</a:t>
            </a:r>
            <a:r>
              <a:rPr lang="en-US" altLang="en-US" sz="2400" i="1" dirty="0">
                <a:solidFill>
                  <a:srgbClr val="FF0000"/>
                </a:solidFill>
                <a:latin typeface=".VnTime" panose="020B7200000000000000" pitchFamily="34" charset="0"/>
              </a:rPr>
              <a:t> ta </a:t>
            </a:r>
            <a:r>
              <a:rPr lang="en-US" altLang="en-US" sz="2400" i="1" dirty="0" err="1">
                <a:solidFill>
                  <a:srgbClr val="FF0000"/>
                </a:solidFill>
                <a:latin typeface=".VnTime" panose="020B7200000000000000" pitchFamily="34" charset="0"/>
              </a:rPr>
              <a:t>chó</a:t>
            </a:r>
            <a:r>
              <a:rPr lang="en-US" altLang="en-US" sz="2400" i="1" dirty="0">
                <a:solidFill>
                  <a:srgbClr val="FF0000"/>
                </a:solidFill>
                <a:latin typeface=".VnTime" panose="020B7200000000000000" pitchFamily="34" charset="0"/>
              </a:rPr>
              <a:t> ý </a:t>
            </a:r>
            <a:r>
              <a:rPr lang="en-US" altLang="en-US" sz="2400" i="1" u="sng" dirty="0" err="1">
                <a:solidFill>
                  <a:srgbClr val="311482"/>
                </a:solidFill>
                <a:latin typeface=".VnTime" panose="020B7200000000000000" pitchFamily="34" charset="0"/>
              </a:rPr>
              <a:t>nh©n</a:t>
            </a:r>
            <a:r>
              <a:rPr lang="en-US" altLang="en-US" sz="2400" i="1" u="sng" dirty="0">
                <a:solidFill>
                  <a:srgbClr val="311482"/>
                </a:solidFill>
                <a:latin typeface=".VnTime" panose="020B7200000000000000" pitchFamily="34" charset="0"/>
              </a:rPr>
              <a:t> </a:t>
            </a:r>
            <a:r>
              <a:rPr lang="en-US" altLang="en-US" sz="2400" i="1" u="sng" dirty="0" err="1">
                <a:solidFill>
                  <a:srgbClr val="311482"/>
                </a:solidFill>
                <a:latin typeface=".VnTime" panose="020B7200000000000000" pitchFamily="34" charset="0"/>
              </a:rPr>
              <a:t>víi</a:t>
            </a:r>
            <a:r>
              <a:rPr lang="en-US" altLang="en-US" sz="2400" i="1" u="sng" dirty="0">
                <a:solidFill>
                  <a:srgbClr val="311482"/>
                </a:solidFill>
                <a:latin typeface=".VnTime" panose="020B7200000000000000" pitchFamily="34" charset="0"/>
              </a:rPr>
              <a:t> </a:t>
            </a:r>
            <a:r>
              <a:rPr lang="en-US" altLang="en-US" sz="2400" i="1" u="sng" dirty="0" err="1">
                <a:solidFill>
                  <a:srgbClr val="311482"/>
                </a:solidFill>
                <a:latin typeface=".VnTime" panose="020B7200000000000000" pitchFamily="34" charset="0"/>
              </a:rPr>
              <a:t>liªn</a:t>
            </a:r>
            <a:r>
              <a:rPr lang="en-US" altLang="en-US" sz="2400" i="1" u="sng" dirty="0">
                <a:solidFill>
                  <a:srgbClr val="311482"/>
                </a:solidFill>
                <a:latin typeface=".VnTime" panose="020B7200000000000000" pitchFamily="34" charset="0"/>
              </a:rPr>
              <a:t> </a:t>
            </a:r>
            <a:r>
              <a:rPr lang="en-US" altLang="en-US" sz="2400" i="1" u="sng" dirty="0" err="1">
                <a:solidFill>
                  <a:srgbClr val="311482"/>
                </a:solidFill>
                <a:latin typeface=".VnTime" panose="020B7200000000000000" pitchFamily="34" charset="0"/>
              </a:rPr>
              <a:t>hîp</a:t>
            </a:r>
            <a:r>
              <a:rPr lang="en-US" altLang="en-US" sz="2400" i="1" u="sng" dirty="0">
                <a:solidFill>
                  <a:srgbClr val="311482"/>
                </a:solidFill>
                <a:latin typeface=".VnTime" panose="020B7200000000000000" pitchFamily="34" charset="0"/>
              </a:rPr>
              <a:t> </a:t>
            </a:r>
            <a:r>
              <a:rPr lang="en-US" altLang="en-US" sz="2400" i="1" u="sng" dirty="0" err="1">
                <a:solidFill>
                  <a:srgbClr val="311482"/>
                </a:solidFill>
                <a:latin typeface=".VnTime" panose="020B7200000000000000" pitchFamily="34" charset="0"/>
              </a:rPr>
              <a:t>cña</a:t>
            </a:r>
            <a:r>
              <a:rPr lang="en-US" altLang="en-US" sz="2400" i="1" u="sng" dirty="0">
                <a:solidFill>
                  <a:srgbClr val="311482"/>
                </a:solidFill>
                <a:latin typeface=".VnTime" panose="020B7200000000000000" pitchFamily="34" charset="0"/>
              </a:rPr>
              <a:t> </a:t>
            </a:r>
            <a:r>
              <a:rPr lang="en-US" altLang="en-US" sz="2400" i="1" u="sng" dirty="0" err="1">
                <a:solidFill>
                  <a:srgbClr val="311482"/>
                </a:solidFill>
                <a:latin typeface=".VnTime" panose="020B7200000000000000" pitchFamily="34" charset="0"/>
              </a:rPr>
              <a:t>nã</a:t>
            </a:r>
            <a:r>
              <a:rPr lang="en-US" altLang="en-US" sz="2400" i="1" dirty="0">
                <a:solidFill>
                  <a:srgbClr val="FF0000"/>
                </a:solidFill>
                <a:latin typeface=".VnTime" panose="020B7200000000000000" pitchFamily="34" charset="0"/>
              </a:rPr>
              <a:t> )</a:t>
            </a:r>
          </a:p>
        </p:txBody>
      </p:sp>
      <p:sp>
        <p:nvSpPr>
          <p:cNvPr id="87069" name="Rectangle 29"/>
          <p:cNvSpPr>
            <a:spLocks noChangeArrowheads="1"/>
          </p:cNvSpPr>
          <p:nvPr/>
        </p:nvSpPr>
        <p:spPr bwMode="auto">
          <a:xfrm>
            <a:off x="0" y="0"/>
            <a:ext cx="9140825" cy="685800"/>
          </a:xfrm>
          <a:prstGeom prst="rect">
            <a:avLst/>
          </a:prstGeom>
          <a:gradFill rotWithShape="1">
            <a:gsLst>
              <a:gs pos="0">
                <a:schemeClr val="accent1">
                  <a:gamma/>
                  <a:shade val="46275"/>
                  <a:invGamma/>
                </a:schemeClr>
              </a:gs>
              <a:gs pos="50000">
                <a:schemeClr val="accent1"/>
              </a:gs>
              <a:gs pos="100000">
                <a:schemeClr val="accent1">
                  <a:gamma/>
                  <a:shade val="46275"/>
                  <a:invGamma/>
                </a:schemeClr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lIns="0" tIns="0" rIns="0" bIns="0" anchor="ctr"/>
          <a:lstStyle/>
          <a:p>
            <a:pPr algn="ctr">
              <a:defRPr/>
            </a:pPr>
            <a:r>
              <a:rPr lang="en-US" i="1" u="sng">
                <a:solidFill>
                  <a:srgbClr val="0000FF"/>
                </a:solidFill>
                <a:latin typeface=".VnTime" pitchFamily="34" charset="0"/>
              </a:rPr>
              <a:t>TiÕt 11</a:t>
            </a:r>
            <a:r>
              <a:rPr lang="en-US" sz="2400" b="0" i="1">
                <a:solidFill>
                  <a:srgbClr val="FC2704"/>
                </a:solidFill>
                <a:latin typeface=".VnTime" pitchFamily="34" charset="0"/>
              </a:rPr>
              <a:t>: </a:t>
            </a:r>
            <a:r>
              <a:rPr lang="en-US" sz="1700" b="0">
                <a:solidFill>
                  <a:srgbClr val="FC2704"/>
                </a:solidFill>
                <a:latin typeface=".VnBodoniH" pitchFamily="34" charset="0"/>
              </a:rPr>
              <a:t>biÕn ®æi ®¬n gi¶n biÓu thøc chøa c¨n thøc bËc hai (tt)</a:t>
            </a:r>
            <a:endParaRPr lang="en-US" sz="3200" b="0">
              <a:solidFill>
                <a:schemeClr val="tx2"/>
              </a:solidFill>
              <a:latin typeface="Arial" charset="0"/>
            </a:endParaRPr>
          </a:p>
        </p:txBody>
      </p:sp>
      <p:sp>
        <p:nvSpPr>
          <p:cNvPr id="14353" name="Text Box 30"/>
          <p:cNvSpPr txBox="1">
            <a:spLocks noChangeArrowheads="1"/>
          </p:cNvSpPr>
          <p:nvPr/>
        </p:nvSpPr>
        <p:spPr bwMode="auto">
          <a:xfrm>
            <a:off x="228600" y="819150"/>
            <a:ext cx="62484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dirty="0" smtClean="0">
                <a:cs typeface="Arial" panose="020B0604020202020204" pitchFamily="34" charset="0"/>
              </a:rPr>
              <a:t>4. </a:t>
            </a:r>
            <a:r>
              <a:rPr lang="en-US" altLang="en-US" u="sng" dirty="0" err="1">
                <a:cs typeface="Arial" panose="020B0604020202020204" pitchFamily="34" charset="0"/>
              </a:rPr>
              <a:t>Trục</a:t>
            </a:r>
            <a:r>
              <a:rPr lang="en-US" altLang="en-US" u="sng" dirty="0">
                <a:cs typeface="Arial" panose="020B0604020202020204" pitchFamily="34" charset="0"/>
              </a:rPr>
              <a:t> </a:t>
            </a:r>
            <a:r>
              <a:rPr lang="en-US" altLang="en-US" u="sng" dirty="0" err="1">
                <a:cs typeface="Arial" panose="020B0604020202020204" pitchFamily="34" charset="0"/>
              </a:rPr>
              <a:t>căn</a:t>
            </a:r>
            <a:r>
              <a:rPr lang="en-US" altLang="en-US" u="sng" dirty="0">
                <a:cs typeface="Arial" panose="020B0604020202020204" pitchFamily="34" charset="0"/>
              </a:rPr>
              <a:t> </a:t>
            </a:r>
            <a:r>
              <a:rPr lang="en-US" altLang="en-US" u="sng" dirty="0" err="1">
                <a:cs typeface="Arial" panose="020B0604020202020204" pitchFamily="34" charset="0"/>
              </a:rPr>
              <a:t>thức</a:t>
            </a:r>
            <a:r>
              <a:rPr lang="en-US" altLang="en-US" u="sng" dirty="0">
                <a:cs typeface="Arial" panose="020B0604020202020204" pitchFamily="34" charset="0"/>
              </a:rPr>
              <a:t> ở </a:t>
            </a:r>
            <a:r>
              <a:rPr lang="en-US" altLang="en-US" u="sng" dirty="0" err="1">
                <a:cs typeface="Arial" panose="020B0604020202020204" pitchFamily="34" charset="0"/>
              </a:rPr>
              <a:t>mẫu</a:t>
            </a:r>
            <a:r>
              <a:rPr lang="en-US" altLang="en-US" u="sng" dirty="0">
                <a:cs typeface="Arial" panose="020B0604020202020204" pitchFamily="34" charset="0"/>
              </a:rPr>
              <a:t>:</a:t>
            </a:r>
            <a:endParaRPr lang="en-US" altLang="en-US" u="sng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2"/>
          <p:cNvSpPr>
            <a:spLocks noChangeArrowheads="1"/>
          </p:cNvSpPr>
          <p:nvPr/>
        </p:nvSpPr>
        <p:spPr bwMode="auto">
          <a:xfrm>
            <a:off x="0" y="0"/>
            <a:ext cx="9144000" cy="1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</a:endParaRPr>
          </a:p>
        </p:txBody>
      </p:sp>
      <p:sp>
        <p:nvSpPr>
          <p:cNvPr id="84995" name="Rectangle 3"/>
          <p:cNvSpPr>
            <a:spLocks noChangeArrowheads="1"/>
          </p:cNvSpPr>
          <p:nvPr/>
        </p:nvSpPr>
        <p:spPr bwMode="auto">
          <a:xfrm>
            <a:off x="0" y="31861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</a:endParaRPr>
          </a:p>
        </p:txBody>
      </p:sp>
      <p:sp>
        <p:nvSpPr>
          <p:cNvPr id="84997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</a:endParaRPr>
          </a:p>
        </p:txBody>
      </p:sp>
      <p:sp>
        <p:nvSpPr>
          <p:cNvPr id="84998" name="Rectangle 6"/>
          <p:cNvSpPr>
            <a:spLocks noChangeArrowheads="1"/>
          </p:cNvSpPr>
          <p:nvPr/>
        </p:nvSpPr>
        <p:spPr bwMode="auto">
          <a:xfrm>
            <a:off x="0" y="32051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</a:endParaRPr>
          </a:p>
        </p:txBody>
      </p:sp>
      <p:sp>
        <p:nvSpPr>
          <p:cNvPr id="84999" name="Rectangle 7"/>
          <p:cNvSpPr>
            <a:spLocks noChangeArrowheads="1"/>
          </p:cNvSpPr>
          <p:nvPr/>
        </p:nvSpPr>
        <p:spPr bwMode="auto">
          <a:xfrm>
            <a:off x="0" y="32051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</a:endParaRPr>
          </a:p>
        </p:txBody>
      </p:sp>
      <p:sp>
        <p:nvSpPr>
          <p:cNvPr id="15371" name="Text Box 11"/>
          <p:cNvSpPr txBox="1">
            <a:spLocks noChangeArrowheads="1"/>
          </p:cNvSpPr>
          <p:nvPr/>
        </p:nvSpPr>
        <p:spPr bwMode="auto">
          <a:xfrm>
            <a:off x="304800" y="838200"/>
            <a:ext cx="62484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dirty="0" smtClean="0">
                <a:cs typeface="Arial" panose="020B0604020202020204" pitchFamily="34" charset="0"/>
              </a:rPr>
              <a:t>4. </a:t>
            </a:r>
            <a:r>
              <a:rPr lang="en-US" altLang="en-US" u="sng" dirty="0" err="1">
                <a:cs typeface="Arial" panose="020B0604020202020204" pitchFamily="34" charset="0"/>
              </a:rPr>
              <a:t>Trục</a:t>
            </a:r>
            <a:r>
              <a:rPr lang="en-US" altLang="en-US" u="sng" dirty="0">
                <a:cs typeface="Arial" panose="020B0604020202020204" pitchFamily="34" charset="0"/>
              </a:rPr>
              <a:t> </a:t>
            </a:r>
            <a:r>
              <a:rPr lang="en-US" altLang="en-US" u="sng" dirty="0" err="1">
                <a:cs typeface="Arial" panose="020B0604020202020204" pitchFamily="34" charset="0"/>
              </a:rPr>
              <a:t>căn</a:t>
            </a:r>
            <a:r>
              <a:rPr lang="en-US" altLang="en-US" u="sng" dirty="0">
                <a:cs typeface="Arial" panose="020B0604020202020204" pitchFamily="34" charset="0"/>
              </a:rPr>
              <a:t> </a:t>
            </a:r>
            <a:r>
              <a:rPr lang="en-US" altLang="en-US" u="sng" dirty="0" err="1">
                <a:cs typeface="Arial" panose="020B0604020202020204" pitchFamily="34" charset="0"/>
              </a:rPr>
              <a:t>thức</a:t>
            </a:r>
            <a:r>
              <a:rPr lang="en-US" altLang="en-US" u="sng" dirty="0">
                <a:cs typeface="Arial" panose="020B0604020202020204" pitchFamily="34" charset="0"/>
              </a:rPr>
              <a:t> ở </a:t>
            </a:r>
            <a:r>
              <a:rPr lang="en-US" altLang="en-US" u="sng" dirty="0" err="1">
                <a:cs typeface="Arial" panose="020B0604020202020204" pitchFamily="34" charset="0"/>
              </a:rPr>
              <a:t>mẫu</a:t>
            </a:r>
            <a:r>
              <a:rPr lang="en-US" altLang="en-US" u="sng" dirty="0">
                <a:cs typeface="Arial" panose="020B0604020202020204" pitchFamily="34" charset="0"/>
              </a:rPr>
              <a:t>:</a:t>
            </a:r>
            <a:endParaRPr lang="en-US" altLang="en-US" u="sng" dirty="0"/>
          </a:p>
        </p:txBody>
      </p:sp>
      <p:sp>
        <p:nvSpPr>
          <p:cNvPr id="15372" name="Rectangle 13"/>
          <p:cNvSpPr>
            <a:spLocks noChangeArrowheads="1"/>
          </p:cNvSpPr>
          <p:nvPr/>
        </p:nvSpPr>
        <p:spPr bwMode="auto">
          <a:xfrm>
            <a:off x="0" y="3276600"/>
            <a:ext cx="109855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1400" b="0">
                <a:latin typeface=".VnTime" panose="020B7200000000000000" pitchFamily="34" charset="0"/>
                <a:cs typeface="Times New Roman" panose="02020603050405020304" pitchFamily="18" charset="0"/>
              </a:rPr>
              <a:t>	</a:t>
            </a:r>
            <a:endParaRPr lang="en-US" altLang="en-US" sz="1800" b="0"/>
          </a:p>
        </p:txBody>
      </p:sp>
      <p:sp>
        <p:nvSpPr>
          <p:cNvPr id="15373" name="Rectangle 15"/>
          <p:cNvSpPr>
            <a:spLocks noChangeArrowheads="1"/>
          </p:cNvSpPr>
          <p:nvPr/>
        </p:nvSpPr>
        <p:spPr bwMode="auto">
          <a:xfrm>
            <a:off x="0" y="4724400"/>
            <a:ext cx="109855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1400" b="0">
                <a:latin typeface=".VnTime" panose="020B7200000000000000" pitchFamily="34" charset="0"/>
                <a:cs typeface="Times New Roman" panose="02020603050405020304" pitchFamily="18" charset="0"/>
              </a:rPr>
              <a:t>	</a:t>
            </a:r>
            <a:endParaRPr lang="en-US" altLang="en-US" sz="1800" b="0"/>
          </a:p>
        </p:txBody>
      </p:sp>
      <p:sp>
        <p:nvSpPr>
          <p:cNvPr id="85025" name="Rectangle 33"/>
          <p:cNvSpPr>
            <a:spLocks noChangeArrowheads="1"/>
          </p:cNvSpPr>
          <p:nvPr/>
        </p:nvSpPr>
        <p:spPr bwMode="auto">
          <a:xfrm>
            <a:off x="609600" y="1524000"/>
            <a:ext cx="6400800" cy="874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463550" algn="l"/>
              </a:tabLs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tabLst>
                <a:tab pos="463550" algn="l"/>
              </a:tabLs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tabLst>
                <a:tab pos="463550" algn="l"/>
              </a:tabLs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tabLst>
                <a:tab pos="463550" algn="l"/>
              </a:tabLs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tabLst>
                <a:tab pos="463550" algn="l"/>
              </a:tabLs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63550" algn="l"/>
              </a:tabLs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63550" algn="l"/>
              </a:tabLs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63550" algn="l"/>
              </a:tabLs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63550" algn="l"/>
              </a:tabLs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ct val="20000"/>
              </a:spcBef>
            </a:pPr>
            <a:r>
              <a:rPr lang="en-US" altLang="en-US" b="0">
                <a:latin typeface=".VnTime" panose="020B7200000000000000" pitchFamily="34" charset="0"/>
              </a:rPr>
              <a:t> </a:t>
            </a:r>
            <a:endParaRPr lang="en-US" altLang="en-US" sz="2400" b="0">
              <a:latin typeface=".VnTime" panose="020B7200000000000000" pitchFamily="34" charset="0"/>
            </a:endParaRPr>
          </a:p>
          <a:p>
            <a:pPr eaLnBrk="1" hangingPunct="1">
              <a:lnSpc>
                <a:spcPct val="90000"/>
              </a:lnSpc>
              <a:spcBef>
                <a:spcPct val="20000"/>
              </a:spcBef>
            </a:pPr>
            <a:r>
              <a:rPr lang="en-US" altLang="en-US" sz="2400" b="0">
                <a:latin typeface=".VnTime" panose="020B7200000000000000" pitchFamily="34" charset="0"/>
              </a:rPr>
              <a:t>	a/ Víi c¸c biÓu thøc A, B mµ </a:t>
            </a:r>
            <a:r>
              <a:rPr lang="en-US" altLang="en-US" sz="2400" b="0">
                <a:latin typeface="Times New Roman" panose="02020603050405020304" pitchFamily="18" charset="0"/>
                <a:cs typeface="Times New Roman" panose="02020603050405020304" pitchFamily="18" charset="0"/>
              </a:rPr>
              <a:t> B &gt; 0, ta c</a:t>
            </a:r>
            <a:r>
              <a:rPr lang="en-US" altLang="en-US" b="0"/>
              <a:t>ó</a:t>
            </a:r>
          </a:p>
        </p:txBody>
      </p:sp>
      <p:sp>
        <p:nvSpPr>
          <p:cNvPr id="85028" name="Rectangle 36"/>
          <p:cNvSpPr>
            <a:spLocks noChangeArrowheads="1"/>
          </p:cNvSpPr>
          <p:nvPr/>
        </p:nvSpPr>
        <p:spPr bwMode="auto">
          <a:xfrm>
            <a:off x="1143000" y="3141663"/>
            <a:ext cx="6858000" cy="582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463550" algn="l"/>
              </a:tabLs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tabLst>
                <a:tab pos="463550" algn="l"/>
              </a:tabLs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tabLst>
                <a:tab pos="463550" algn="l"/>
              </a:tabLs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tabLst>
                <a:tab pos="463550" algn="l"/>
              </a:tabLs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tabLst>
                <a:tab pos="463550" algn="l"/>
              </a:tabLs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63550" algn="l"/>
              </a:tabLs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63550" algn="l"/>
              </a:tabLs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63550" algn="l"/>
              </a:tabLs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63550" algn="l"/>
              </a:tabLs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ct val="20000"/>
              </a:spcBef>
            </a:pPr>
            <a:r>
              <a:rPr lang="en-US" altLang="en-US" sz="2400" b="0">
                <a:latin typeface=".VnTime" panose="020B7200000000000000" pitchFamily="34" charset="0"/>
              </a:rPr>
              <a:t>b/ Víi c¸c biÓu thøc A, B, C  mµ A </a:t>
            </a:r>
            <a:r>
              <a:rPr lang="en-US" altLang="en-US" sz="2400" b="0">
                <a:latin typeface="Times New Roman" panose="02020603050405020304" pitchFamily="18" charset="0"/>
                <a:cs typeface="Times New Roman" panose="02020603050405020304" pitchFamily="18" charset="0"/>
              </a:rPr>
              <a:t>≥ 0, A ≠     , ta c</a:t>
            </a:r>
            <a:r>
              <a:rPr lang="en-US" altLang="en-US" b="0"/>
              <a:t>ó</a:t>
            </a:r>
          </a:p>
        </p:txBody>
      </p:sp>
      <p:sp>
        <p:nvSpPr>
          <p:cNvPr id="85029" name="Rectangle 37"/>
          <p:cNvSpPr>
            <a:spLocks noChangeArrowheads="1"/>
          </p:cNvSpPr>
          <p:nvPr/>
        </p:nvSpPr>
        <p:spPr bwMode="auto">
          <a:xfrm>
            <a:off x="1143000" y="4598988"/>
            <a:ext cx="7696200" cy="582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463550" algn="l"/>
              </a:tabLs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tabLst>
                <a:tab pos="463550" algn="l"/>
              </a:tabLs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tabLst>
                <a:tab pos="463550" algn="l"/>
              </a:tabLs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tabLst>
                <a:tab pos="463550" algn="l"/>
              </a:tabLs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tabLst>
                <a:tab pos="463550" algn="l"/>
              </a:tabLs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63550" algn="l"/>
              </a:tabLs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63550" algn="l"/>
              </a:tabLs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63550" algn="l"/>
              </a:tabLs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63550" algn="l"/>
              </a:tabLs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ct val="20000"/>
              </a:spcBef>
            </a:pPr>
            <a:r>
              <a:rPr lang="en-US" altLang="en-US" sz="2400" b="0">
                <a:latin typeface=".VnTime" panose="020B7200000000000000" pitchFamily="34" charset="0"/>
              </a:rPr>
              <a:t>c/ Víi c¸c biÓu thøc A, B, C mµ A </a:t>
            </a:r>
            <a:r>
              <a:rPr lang="en-US" altLang="en-US" sz="2400" b="0">
                <a:latin typeface="Times New Roman" panose="02020603050405020304" pitchFamily="18" charset="0"/>
                <a:cs typeface="Times New Roman" panose="02020603050405020304" pitchFamily="18" charset="0"/>
              </a:rPr>
              <a:t>≥ 0,</a:t>
            </a:r>
            <a:r>
              <a:rPr lang="en-US" altLang="en-US" sz="2400" b="0">
                <a:latin typeface=".VnTime" panose="020B7200000000000000" pitchFamily="34" charset="0"/>
              </a:rPr>
              <a:t> </a:t>
            </a:r>
            <a:r>
              <a:rPr lang="en-US" altLang="en-US" sz="2400" b="0">
                <a:latin typeface="Times New Roman" panose="02020603050405020304" pitchFamily="18" charset="0"/>
                <a:cs typeface="Times New Roman" panose="02020603050405020304" pitchFamily="18" charset="0"/>
              </a:rPr>
              <a:t>B ≥ 0 V</a:t>
            </a:r>
            <a:r>
              <a:rPr lang="en-US" altLang="en-US" sz="2400" b="0">
                <a:latin typeface=".VnTime" panose="020B7200000000000000" pitchFamily="34" charset="0"/>
                <a:cs typeface="Times New Roman" panose="02020603050405020304" pitchFamily="18" charset="0"/>
              </a:rPr>
              <a:t>µ</a:t>
            </a:r>
            <a:r>
              <a:rPr lang="en-US" altLang="en-US" sz="2400" b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altLang="en-US" sz="2400" b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 B</a:t>
            </a:r>
            <a:r>
              <a:rPr lang="en-US" altLang="en-US" sz="2400" b="0">
                <a:latin typeface="Times New Roman" panose="02020603050405020304" pitchFamily="18" charset="0"/>
                <a:cs typeface="Times New Roman" panose="02020603050405020304" pitchFamily="18" charset="0"/>
              </a:rPr>
              <a:t>, ta c</a:t>
            </a:r>
            <a:r>
              <a:rPr lang="en-US" altLang="en-US" b="0"/>
              <a:t>ó</a:t>
            </a:r>
          </a:p>
        </p:txBody>
      </p:sp>
      <p:graphicFrame>
        <p:nvGraphicFramePr>
          <p:cNvPr id="85030" name="Object 38"/>
          <p:cNvGraphicFramePr>
            <a:graphicFrameLocks noChangeAspect="1"/>
          </p:cNvGraphicFramePr>
          <p:nvPr>
            <p:ph/>
          </p:nvPr>
        </p:nvGraphicFramePr>
        <p:xfrm>
          <a:off x="6629400" y="3141663"/>
          <a:ext cx="415925" cy="3730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97" name="Equation" r:id="rId3" imgW="203040" imgH="190440" progId="Equation.3">
                  <p:embed/>
                </p:oleObj>
              </mc:Choice>
              <mc:Fallback>
                <p:oleObj name="Equation" r:id="rId3" imgW="203040" imgH="190440" progId="Equation.3">
                  <p:embed/>
                  <p:pic>
                    <p:nvPicPr>
                      <p:cNvPr id="0" name="Object 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29400" y="3141663"/>
                        <a:ext cx="415925" cy="3730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5034" name="Object 42"/>
          <p:cNvGraphicFramePr>
            <a:graphicFrameLocks noChangeAspect="1"/>
          </p:cNvGraphicFramePr>
          <p:nvPr/>
        </p:nvGraphicFramePr>
        <p:xfrm>
          <a:off x="3105150" y="2195513"/>
          <a:ext cx="1600200" cy="873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98" name="Equation" r:id="rId5" imgW="800100" imgH="457200" progId="Equation.3">
                  <p:embed/>
                </p:oleObj>
              </mc:Choice>
              <mc:Fallback>
                <p:oleObj name="Equation" r:id="rId5" imgW="800100" imgH="457200" progId="Equation.3">
                  <p:embed/>
                  <p:pic>
                    <p:nvPicPr>
                      <p:cNvPr id="0" name="Object 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05150" y="2195513"/>
                        <a:ext cx="1600200" cy="8731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5033" name="Object 41"/>
          <p:cNvGraphicFramePr>
            <a:graphicFrameLocks noChangeAspect="1"/>
          </p:cNvGraphicFramePr>
          <p:nvPr/>
        </p:nvGraphicFramePr>
        <p:xfrm>
          <a:off x="2895600" y="3579813"/>
          <a:ext cx="2667000" cy="8493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99" name="Equation" r:id="rId7" imgW="1371600" imgH="457200" progId="Equation.3">
                  <p:embed/>
                </p:oleObj>
              </mc:Choice>
              <mc:Fallback>
                <p:oleObj name="Equation" r:id="rId7" imgW="1371600" imgH="457200" progId="Equation.3">
                  <p:embed/>
                  <p:pic>
                    <p:nvPicPr>
                      <p:cNvPr id="0" name="Object 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95600" y="3579813"/>
                        <a:ext cx="2667000" cy="8493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5032" name="Object 40"/>
          <p:cNvGraphicFramePr>
            <a:graphicFrameLocks noChangeAspect="1"/>
          </p:cNvGraphicFramePr>
          <p:nvPr/>
        </p:nvGraphicFramePr>
        <p:xfrm>
          <a:off x="2743200" y="5280025"/>
          <a:ext cx="2819400" cy="749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00" name="Equation" r:id="rId9" imgW="1612900" imgH="457200" progId="Equation.3">
                  <p:embed/>
                </p:oleObj>
              </mc:Choice>
              <mc:Fallback>
                <p:oleObj name="Equation" r:id="rId9" imgW="1612900" imgH="457200" progId="Equation.3">
                  <p:embed/>
                  <p:pic>
                    <p:nvPicPr>
                      <p:cNvPr id="0" name="Object 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3200" y="5280025"/>
                        <a:ext cx="2819400" cy="749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5035" name="Rectangle 43"/>
          <p:cNvSpPr>
            <a:spLocks noChangeArrowheads="1"/>
          </p:cNvSpPr>
          <p:nvPr/>
        </p:nvSpPr>
        <p:spPr bwMode="auto">
          <a:xfrm>
            <a:off x="0" y="2438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</a:endParaRPr>
          </a:p>
        </p:txBody>
      </p:sp>
      <p:sp>
        <p:nvSpPr>
          <p:cNvPr id="15378" name="Rectangle 45"/>
          <p:cNvSpPr>
            <a:spLocks noChangeArrowheads="1"/>
          </p:cNvSpPr>
          <p:nvPr/>
        </p:nvSpPr>
        <p:spPr bwMode="auto">
          <a:xfrm>
            <a:off x="0" y="3657600"/>
            <a:ext cx="109855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1400" b="0">
                <a:latin typeface=".VnTime" panose="020B7200000000000000" pitchFamily="34" charset="0"/>
                <a:cs typeface="Times New Roman" panose="02020603050405020304" pitchFamily="18" charset="0"/>
              </a:rPr>
              <a:t>	</a:t>
            </a:r>
            <a:endParaRPr lang="en-US" altLang="en-US" sz="1800" b="0"/>
          </a:p>
        </p:txBody>
      </p:sp>
      <p:sp>
        <p:nvSpPr>
          <p:cNvPr id="85039" name="Rectangle 47"/>
          <p:cNvSpPr>
            <a:spLocks noChangeArrowheads="1"/>
          </p:cNvSpPr>
          <p:nvPr/>
        </p:nvSpPr>
        <p:spPr bwMode="auto">
          <a:xfrm>
            <a:off x="0" y="0"/>
            <a:ext cx="9140825" cy="685800"/>
          </a:xfrm>
          <a:prstGeom prst="rect">
            <a:avLst/>
          </a:prstGeom>
          <a:gradFill rotWithShape="1">
            <a:gsLst>
              <a:gs pos="0">
                <a:schemeClr val="accent1">
                  <a:gamma/>
                  <a:shade val="46275"/>
                  <a:invGamma/>
                </a:schemeClr>
              </a:gs>
              <a:gs pos="50000">
                <a:schemeClr val="accent1"/>
              </a:gs>
              <a:gs pos="100000">
                <a:schemeClr val="accent1">
                  <a:gamma/>
                  <a:shade val="46275"/>
                  <a:invGamma/>
                </a:schemeClr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lIns="0" tIns="0" rIns="0" bIns="0" anchor="ctr"/>
          <a:lstStyle/>
          <a:p>
            <a:pPr algn="ctr">
              <a:defRPr/>
            </a:pPr>
            <a:r>
              <a:rPr lang="en-US" i="1" u="sng">
                <a:solidFill>
                  <a:srgbClr val="0000FF"/>
                </a:solidFill>
                <a:latin typeface=".VnTime" pitchFamily="34" charset="0"/>
              </a:rPr>
              <a:t>TiÕt 11</a:t>
            </a:r>
            <a:r>
              <a:rPr lang="en-US" sz="2400" b="0" i="1">
                <a:solidFill>
                  <a:srgbClr val="FC2704"/>
                </a:solidFill>
                <a:latin typeface=".VnTime" pitchFamily="34" charset="0"/>
              </a:rPr>
              <a:t>: </a:t>
            </a:r>
            <a:r>
              <a:rPr lang="en-US" sz="1700" b="0">
                <a:solidFill>
                  <a:srgbClr val="FC2704"/>
                </a:solidFill>
                <a:latin typeface=".VnBodoniH" pitchFamily="34" charset="0"/>
              </a:rPr>
              <a:t>biÕn ®æi ®¬n gi¶n biÓu thøc chøa c¨n thøc bËc hai (tt)</a:t>
            </a:r>
            <a:endParaRPr lang="en-US" sz="3200" b="0">
              <a:solidFill>
                <a:schemeClr val="tx2"/>
              </a:solidFill>
              <a:latin typeface="Arial" charset="0"/>
            </a:endParaRPr>
          </a:p>
        </p:txBody>
      </p:sp>
      <p:sp>
        <p:nvSpPr>
          <p:cNvPr id="85040" name="Text Box 48"/>
          <p:cNvSpPr txBox="1">
            <a:spLocks noChangeArrowheads="1"/>
          </p:cNvSpPr>
          <p:nvPr/>
        </p:nvSpPr>
        <p:spPr bwMode="auto">
          <a:xfrm>
            <a:off x="742950" y="1238250"/>
            <a:ext cx="1905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i="1" u="sng">
                <a:solidFill>
                  <a:srgbClr val="31148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Tổng quát: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8504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8504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8504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850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50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850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850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850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850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850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850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850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850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850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850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850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850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850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850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850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850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850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850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850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5025" grpId="0"/>
      <p:bldP spid="85028" grpId="0"/>
      <p:bldP spid="85029" grpId="0"/>
      <p:bldP spid="85040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Text Box 2"/>
          <p:cNvSpPr txBox="1">
            <a:spLocks noChangeArrowheads="1"/>
          </p:cNvSpPr>
          <p:nvPr/>
        </p:nvSpPr>
        <p:spPr bwMode="auto">
          <a:xfrm>
            <a:off x="685800" y="457200"/>
            <a:ext cx="512763" cy="406400"/>
          </a:xfrm>
          <a:prstGeom prst="rect">
            <a:avLst/>
          </a:prstGeom>
          <a:solidFill>
            <a:srgbClr val="FFCC99"/>
          </a:solidFill>
          <a:ln w="9525">
            <a:solidFill>
              <a:srgbClr val="FF0066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>
                <a:solidFill>
                  <a:srgbClr val="FF0000"/>
                </a:solidFill>
                <a:cs typeface="Arial" panose="020B0604020202020204" pitchFamily="34" charset="0"/>
              </a:rPr>
              <a:t>?2</a:t>
            </a:r>
          </a:p>
        </p:txBody>
      </p:sp>
      <p:sp>
        <p:nvSpPr>
          <p:cNvPr id="107523" name="Rectangle 3"/>
          <p:cNvSpPr>
            <a:spLocks noChangeArrowheads="1"/>
          </p:cNvSpPr>
          <p:nvPr/>
        </p:nvSpPr>
        <p:spPr bwMode="auto">
          <a:xfrm>
            <a:off x="1447800" y="457200"/>
            <a:ext cx="3352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463550" algn="l"/>
              </a:tabLs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tabLst>
                <a:tab pos="463550" algn="l"/>
              </a:tabLs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tabLst>
                <a:tab pos="463550" algn="l"/>
              </a:tabLs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tabLst>
                <a:tab pos="463550" algn="l"/>
              </a:tabLs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tabLst>
                <a:tab pos="463550" algn="l"/>
              </a:tabLs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63550" algn="l"/>
              </a:tabLs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63550" algn="l"/>
              </a:tabLs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63550" algn="l"/>
              </a:tabLs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63550" algn="l"/>
              </a:tabLs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ct val="20000"/>
              </a:spcBef>
            </a:pPr>
            <a:r>
              <a:rPr lang="en-US" altLang="en-US" sz="2400">
                <a:latin typeface=".VnTime" panose="020B7200000000000000" pitchFamily="34" charset="0"/>
              </a:rPr>
              <a:t>   Trôc c¨n thøc ë mÉu</a:t>
            </a:r>
          </a:p>
        </p:txBody>
      </p:sp>
      <p:graphicFrame>
        <p:nvGraphicFramePr>
          <p:cNvPr id="107524" name="Object 4"/>
          <p:cNvGraphicFramePr>
            <a:graphicFrameLocks noChangeAspect="1"/>
          </p:cNvGraphicFramePr>
          <p:nvPr/>
        </p:nvGraphicFramePr>
        <p:xfrm>
          <a:off x="3124200" y="1981200"/>
          <a:ext cx="696913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18" name="Equation" r:id="rId3" imgW="330200" imgH="419100" progId="Equation.3">
                  <p:embed/>
                </p:oleObj>
              </mc:Choice>
              <mc:Fallback>
                <p:oleObj name="Equation" r:id="rId3" imgW="330200" imgH="4191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24200" y="1981200"/>
                        <a:ext cx="696913" cy="876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7525" name="Object 5"/>
          <p:cNvGraphicFramePr>
            <a:graphicFrameLocks noChangeAspect="1"/>
          </p:cNvGraphicFramePr>
          <p:nvPr/>
        </p:nvGraphicFramePr>
        <p:xfrm>
          <a:off x="6019800" y="1905000"/>
          <a:ext cx="630238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19" name="Equation" r:id="rId5" imgW="266584" imgH="418918" progId="Equation.3">
                  <p:embed/>
                </p:oleObj>
              </mc:Choice>
              <mc:Fallback>
                <p:oleObj name="Equation" r:id="rId5" imgW="266584" imgH="418918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19800" y="1905000"/>
                        <a:ext cx="630238" cy="990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7526" name="Object 6"/>
          <p:cNvGraphicFramePr>
            <a:graphicFrameLocks noChangeAspect="1"/>
          </p:cNvGraphicFramePr>
          <p:nvPr/>
        </p:nvGraphicFramePr>
        <p:xfrm>
          <a:off x="2895600" y="3352800"/>
          <a:ext cx="1143000" cy="882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20" name="Equation" r:id="rId7" imgW="545863" imgH="418918" progId="Equation.3">
                  <p:embed/>
                </p:oleObj>
              </mc:Choice>
              <mc:Fallback>
                <p:oleObj name="Equation" r:id="rId7" imgW="545863" imgH="418918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95600" y="3352800"/>
                        <a:ext cx="1143000" cy="8826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7527" name="Object 7"/>
          <p:cNvGraphicFramePr>
            <a:graphicFrameLocks noChangeAspect="1"/>
          </p:cNvGraphicFramePr>
          <p:nvPr/>
        </p:nvGraphicFramePr>
        <p:xfrm>
          <a:off x="5638800" y="3314700"/>
          <a:ext cx="1447800" cy="884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21" name="Equation" r:id="rId9" imgW="685800" imgH="419100" progId="Equation.3">
                  <p:embed/>
                </p:oleObj>
              </mc:Choice>
              <mc:Fallback>
                <p:oleObj name="Equation" r:id="rId9" imgW="685800" imgH="41910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38800" y="3314700"/>
                        <a:ext cx="1447800" cy="8842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7528" name="Rectangle 8"/>
          <p:cNvSpPr>
            <a:spLocks noChangeArrowheads="1"/>
          </p:cNvSpPr>
          <p:nvPr/>
        </p:nvSpPr>
        <p:spPr bwMode="auto">
          <a:xfrm>
            <a:off x="0" y="12795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</a:endParaRPr>
          </a:p>
        </p:txBody>
      </p:sp>
      <p:sp>
        <p:nvSpPr>
          <p:cNvPr id="16393" name="Rectangle 9"/>
          <p:cNvSpPr>
            <a:spLocks noChangeArrowheads="1"/>
          </p:cNvSpPr>
          <p:nvPr/>
        </p:nvSpPr>
        <p:spPr bwMode="auto">
          <a:xfrm>
            <a:off x="0" y="4594225"/>
            <a:ext cx="109855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1400" b="0">
                <a:latin typeface=".VnTime" panose="020B7200000000000000" pitchFamily="34" charset="0"/>
                <a:cs typeface="Times New Roman" panose="02020603050405020304" pitchFamily="18" charset="0"/>
              </a:rPr>
              <a:t>	</a:t>
            </a:r>
            <a:endParaRPr lang="en-US" altLang="en-US" sz="1800" b="0"/>
          </a:p>
        </p:txBody>
      </p:sp>
      <p:sp>
        <p:nvSpPr>
          <p:cNvPr id="16394" name="Rectangle 10"/>
          <p:cNvSpPr>
            <a:spLocks noChangeArrowheads="1"/>
          </p:cNvSpPr>
          <p:nvPr/>
        </p:nvSpPr>
        <p:spPr bwMode="auto">
          <a:xfrm>
            <a:off x="0" y="5318125"/>
            <a:ext cx="222250" cy="260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1100" b="0"/>
              <a:t> </a:t>
            </a:r>
            <a:endParaRPr lang="en-US" altLang="en-US" sz="1800" b="0"/>
          </a:p>
        </p:txBody>
      </p:sp>
      <p:sp>
        <p:nvSpPr>
          <p:cNvPr id="107531" name="Line 11"/>
          <p:cNvSpPr>
            <a:spLocks noChangeShapeType="1"/>
          </p:cNvSpPr>
          <p:nvPr/>
        </p:nvSpPr>
        <p:spPr bwMode="auto">
          <a:xfrm>
            <a:off x="3009900" y="3095625"/>
            <a:ext cx="5029200" cy="19050"/>
          </a:xfrm>
          <a:prstGeom prst="line">
            <a:avLst/>
          </a:prstGeom>
          <a:noFill/>
          <a:ln w="12700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</a:endParaRPr>
          </a:p>
        </p:txBody>
      </p:sp>
      <p:sp>
        <p:nvSpPr>
          <p:cNvPr id="107533" name="Rectangle 13"/>
          <p:cNvSpPr>
            <a:spLocks noChangeArrowheads="1"/>
          </p:cNvSpPr>
          <p:nvPr/>
        </p:nvSpPr>
        <p:spPr bwMode="auto">
          <a:xfrm>
            <a:off x="1063914" y="2134466"/>
            <a:ext cx="1600200" cy="457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2400" dirty="0" smtClean="0">
                <a:solidFill>
                  <a:srgbClr val="FF0000"/>
                </a:solidFill>
                <a:latin typeface=".VnTime" panose="020B7200000000000000" pitchFamily="34" charset="0"/>
              </a:rPr>
              <a:t>N 1 + 2</a:t>
            </a:r>
            <a:endParaRPr lang="en-US" altLang="en-US" sz="2400" dirty="0">
              <a:solidFill>
                <a:srgbClr val="FF0000"/>
              </a:solidFill>
              <a:latin typeface=".VnTime" panose="020B7200000000000000" pitchFamily="34" charset="0"/>
            </a:endParaRPr>
          </a:p>
        </p:txBody>
      </p:sp>
      <p:sp>
        <p:nvSpPr>
          <p:cNvPr id="107534" name="AutoShape 14"/>
          <p:cNvSpPr>
            <a:spLocks noChangeArrowheads="1"/>
          </p:cNvSpPr>
          <p:nvPr/>
        </p:nvSpPr>
        <p:spPr bwMode="auto">
          <a:xfrm>
            <a:off x="3619500" y="5318125"/>
            <a:ext cx="2743200" cy="1447800"/>
          </a:xfrm>
          <a:prstGeom prst="cloudCallout">
            <a:avLst>
              <a:gd name="adj1" fmla="val 23958"/>
              <a:gd name="adj2" fmla="val -101537"/>
            </a:avLst>
          </a:prstGeom>
          <a:solidFill>
            <a:srgbClr val="99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endParaRPr lang="en-US" altLang="en-US" sz="1800" b="0">
              <a:solidFill>
                <a:srgbClr val="FF6699"/>
              </a:solidFill>
            </a:endParaRPr>
          </a:p>
        </p:txBody>
      </p:sp>
      <p:sp>
        <p:nvSpPr>
          <p:cNvPr id="107535" name="Text Box 15"/>
          <p:cNvSpPr txBox="1">
            <a:spLocks noChangeArrowheads="1"/>
          </p:cNvSpPr>
          <p:nvPr/>
        </p:nvSpPr>
        <p:spPr bwMode="auto">
          <a:xfrm>
            <a:off x="3505200" y="5614194"/>
            <a:ext cx="2971800" cy="855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50000"/>
              </a:lnSpc>
              <a:spcBef>
                <a:spcPct val="50000"/>
              </a:spcBef>
            </a:pPr>
            <a:r>
              <a:rPr lang="en-US" altLang="en-US" sz="3600" b="0" dirty="0">
                <a:solidFill>
                  <a:srgbClr val="0000FF"/>
                </a:solidFill>
                <a:latin typeface=".VnArial Narrow" panose="020B7200000000000000" pitchFamily="34" charset="0"/>
              </a:rPr>
              <a:t> </a:t>
            </a:r>
            <a:r>
              <a:rPr lang="en-US" altLang="en-US" sz="2400" dirty="0">
                <a:solidFill>
                  <a:srgbClr val="0000FF"/>
                </a:solidFill>
                <a:latin typeface=".VnArial Narrow" panose="020B7200000000000000" pitchFamily="34" charset="0"/>
              </a:rPr>
              <a:t>Ho¹t ®</a:t>
            </a:r>
            <a:r>
              <a:rPr lang="en-US" altLang="en-US" sz="2400" dirty="0" err="1">
                <a:solidFill>
                  <a:srgbClr val="0000FF"/>
                </a:solidFill>
                <a:latin typeface=".VnArial Narrow" panose="020B7200000000000000" pitchFamily="34" charset="0"/>
              </a:rPr>
              <a:t>éng</a:t>
            </a:r>
            <a:r>
              <a:rPr lang="en-US" altLang="en-US" sz="2400" dirty="0">
                <a:solidFill>
                  <a:srgbClr val="0000FF"/>
                </a:solidFill>
                <a:latin typeface=".VnArial Narrow" panose="020B7200000000000000" pitchFamily="34" charset="0"/>
              </a:rPr>
              <a:t> </a:t>
            </a:r>
            <a:r>
              <a:rPr lang="en-US" altLang="en-US" sz="2400" dirty="0" err="1">
                <a:solidFill>
                  <a:srgbClr val="0000FF"/>
                </a:solidFill>
                <a:latin typeface=".VnArial Narrow" panose="020B7200000000000000" pitchFamily="34" charset="0"/>
              </a:rPr>
              <a:t>nhãm</a:t>
            </a:r>
            <a:endParaRPr lang="en-US" altLang="en-US" sz="2400" dirty="0">
              <a:solidFill>
                <a:srgbClr val="0000FF"/>
              </a:solidFill>
              <a:latin typeface=".VnArial Narrow" panose="020B7200000000000000" pitchFamily="34" charset="0"/>
            </a:endParaRPr>
          </a:p>
          <a:p>
            <a:pPr algn="ctr" eaLnBrk="1" hangingPunct="1">
              <a:lnSpc>
                <a:spcPct val="50000"/>
              </a:lnSpc>
              <a:spcBef>
                <a:spcPct val="50000"/>
              </a:spcBef>
            </a:pPr>
            <a:r>
              <a:rPr lang="en-US" altLang="en-US" sz="3200" dirty="0">
                <a:solidFill>
                  <a:srgbClr val="FF3300"/>
                </a:solidFill>
                <a:latin typeface=".VnArial Narrow" panose="020B7200000000000000" pitchFamily="34" charset="0"/>
              </a:rPr>
              <a:t>5 </a:t>
            </a:r>
            <a:r>
              <a:rPr lang="en-US" altLang="en-US" sz="3200" dirty="0" err="1">
                <a:solidFill>
                  <a:srgbClr val="FF3300"/>
                </a:solidFill>
                <a:latin typeface=".VnArial Narrow" panose="020B7200000000000000" pitchFamily="34" charset="0"/>
              </a:rPr>
              <a:t>phót</a:t>
            </a:r>
            <a:endParaRPr lang="en-US" altLang="en-US" sz="3200" dirty="0">
              <a:solidFill>
                <a:srgbClr val="FF3300"/>
              </a:solidFill>
              <a:latin typeface=".VnArial Narrow" panose="020B7200000000000000" pitchFamily="34" charset="0"/>
            </a:endParaRPr>
          </a:p>
        </p:txBody>
      </p:sp>
      <p:sp>
        <p:nvSpPr>
          <p:cNvPr id="107536" name="Text Box 16"/>
          <p:cNvSpPr txBox="1">
            <a:spLocks noChangeArrowheads="1"/>
          </p:cNvSpPr>
          <p:nvPr/>
        </p:nvSpPr>
        <p:spPr bwMode="auto">
          <a:xfrm>
            <a:off x="6858000" y="2133600"/>
            <a:ext cx="12954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0">
                <a:effectLst>
                  <a:outerShdw blurRad="38100" dist="38100" dir="2700000" algn="tl">
                    <a:srgbClr val="C0C0C0"/>
                  </a:outerShdw>
                </a:effectLst>
                <a:latin typeface=".VnTime" pitchFamily="34" charset="0"/>
              </a:rPr>
              <a:t>Víi b &gt; 0</a:t>
            </a:r>
          </a:p>
        </p:txBody>
      </p:sp>
      <p:sp>
        <p:nvSpPr>
          <p:cNvPr id="107537" name="Text Box 17"/>
          <p:cNvSpPr txBox="1">
            <a:spLocks noChangeArrowheads="1"/>
          </p:cNvSpPr>
          <p:nvPr/>
        </p:nvSpPr>
        <p:spPr bwMode="auto">
          <a:xfrm>
            <a:off x="7239000" y="3543300"/>
            <a:ext cx="1600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0">
                <a:effectLst>
                  <a:outerShdw blurRad="38100" dist="38100" dir="2700000" algn="tl">
                    <a:srgbClr val="C0C0C0"/>
                  </a:outerShdw>
                </a:effectLst>
                <a:latin typeface=".VnTime" pitchFamily="34" charset="0"/>
              </a:rPr>
              <a:t>Víi a &gt; b &gt; 0</a:t>
            </a:r>
          </a:p>
        </p:txBody>
      </p:sp>
      <p:sp>
        <p:nvSpPr>
          <p:cNvPr id="18" name="Rectangle 13"/>
          <p:cNvSpPr>
            <a:spLocks noChangeArrowheads="1"/>
          </p:cNvSpPr>
          <p:nvPr/>
        </p:nvSpPr>
        <p:spPr bwMode="auto">
          <a:xfrm>
            <a:off x="942181" y="3446606"/>
            <a:ext cx="1600200" cy="457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2400" dirty="0" smtClean="0">
                <a:solidFill>
                  <a:srgbClr val="FF0000"/>
                </a:solidFill>
                <a:latin typeface=".VnTime" panose="020B7200000000000000" pitchFamily="34" charset="0"/>
              </a:rPr>
              <a:t>N 3 + 4</a:t>
            </a:r>
            <a:endParaRPr lang="en-US" altLang="en-US" sz="2400" dirty="0">
              <a:solidFill>
                <a:srgbClr val="FF0000"/>
              </a:solidFill>
              <a:latin typeface=".VnTime" panose="020B7200000000000000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1000"/>
                                        <p:tgtEl>
                                          <p:spTgt spid="1075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1000"/>
                                        <p:tgtEl>
                                          <p:spTgt spid="1075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1000"/>
                                        <p:tgtEl>
                                          <p:spTgt spid="1075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1000"/>
                                        <p:tgtEl>
                                          <p:spTgt spid="1075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1000"/>
                                        <p:tgtEl>
                                          <p:spTgt spid="1075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1000"/>
                                        <p:tgtEl>
                                          <p:spTgt spid="1075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5" dur="1000"/>
                                        <p:tgtEl>
                                          <p:spTgt spid="1075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8" dur="1000"/>
                                        <p:tgtEl>
                                          <p:spTgt spid="1075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1" dur="1000"/>
                                        <p:tgtEl>
                                          <p:spTgt spid="1075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4" dur="500"/>
                                        <p:tgtEl>
                                          <p:spTgt spid="1075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6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8" dur="500"/>
                                        <p:tgtEl>
                                          <p:spTgt spid="1075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1" dur="500"/>
                                        <p:tgtEl>
                                          <p:spTgt spid="1075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7522" grpId="0" animBg="1"/>
      <p:bldP spid="107523" grpId="0"/>
      <p:bldP spid="107533" grpId="0" animBg="1"/>
      <p:bldP spid="107534" grpId="0" animBg="1"/>
      <p:bldP spid="107535" grpId="0"/>
      <p:bldP spid="107536" grpId="0"/>
      <p:bldP spid="107537" grpId="0"/>
      <p:bldP spid="18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28" name="Text Box 2"/>
          <p:cNvSpPr txBox="1">
            <a:spLocks noChangeArrowheads="1"/>
          </p:cNvSpPr>
          <p:nvPr/>
        </p:nvSpPr>
        <p:spPr bwMode="auto">
          <a:xfrm>
            <a:off x="685800" y="457200"/>
            <a:ext cx="512763" cy="406400"/>
          </a:xfrm>
          <a:prstGeom prst="rect">
            <a:avLst/>
          </a:prstGeom>
          <a:solidFill>
            <a:srgbClr val="FFCC99"/>
          </a:solidFill>
          <a:ln w="9525">
            <a:solidFill>
              <a:srgbClr val="FF0066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>
                <a:solidFill>
                  <a:srgbClr val="FF0000"/>
                </a:solidFill>
                <a:cs typeface="Arial" panose="020B0604020202020204" pitchFamily="34" charset="0"/>
              </a:rPr>
              <a:t>?2</a:t>
            </a:r>
          </a:p>
        </p:txBody>
      </p:sp>
      <p:sp>
        <p:nvSpPr>
          <p:cNvPr id="17429" name="Rectangle 3"/>
          <p:cNvSpPr>
            <a:spLocks noChangeArrowheads="1"/>
          </p:cNvSpPr>
          <p:nvPr/>
        </p:nvSpPr>
        <p:spPr bwMode="auto">
          <a:xfrm>
            <a:off x="1447800" y="457200"/>
            <a:ext cx="3352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463550" algn="l"/>
              </a:tabLs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tabLst>
                <a:tab pos="463550" algn="l"/>
              </a:tabLs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tabLst>
                <a:tab pos="463550" algn="l"/>
              </a:tabLs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tabLst>
                <a:tab pos="463550" algn="l"/>
              </a:tabLs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tabLst>
                <a:tab pos="463550" algn="l"/>
              </a:tabLs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63550" algn="l"/>
              </a:tabLs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63550" algn="l"/>
              </a:tabLs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63550" algn="l"/>
              </a:tabLs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63550" algn="l"/>
              </a:tabLs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ct val="20000"/>
              </a:spcBef>
            </a:pPr>
            <a:r>
              <a:rPr lang="en-US" altLang="en-US" sz="2400">
                <a:latin typeface=".VnTime" panose="020B7200000000000000" pitchFamily="34" charset="0"/>
              </a:rPr>
              <a:t>   Trôc c¨n thøc ë mÉu</a:t>
            </a:r>
          </a:p>
        </p:txBody>
      </p:sp>
      <p:graphicFrame>
        <p:nvGraphicFramePr>
          <p:cNvPr id="17410" name="Object 4"/>
          <p:cNvGraphicFramePr>
            <a:graphicFrameLocks noChangeAspect="1"/>
          </p:cNvGraphicFramePr>
          <p:nvPr/>
        </p:nvGraphicFramePr>
        <p:xfrm>
          <a:off x="609600" y="1066800"/>
          <a:ext cx="696913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507" name="Equation" r:id="rId3" imgW="330200" imgH="419100" progId="Equation.3">
                  <p:embed/>
                </p:oleObj>
              </mc:Choice>
              <mc:Fallback>
                <p:oleObj name="Equation" r:id="rId3" imgW="330200" imgH="4191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1066800"/>
                        <a:ext cx="696913" cy="876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1" name="Object 5"/>
          <p:cNvGraphicFramePr>
            <a:graphicFrameLocks noChangeAspect="1"/>
          </p:cNvGraphicFramePr>
          <p:nvPr/>
        </p:nvGraphicFramePr>
        <p:xfrm>
          <a:off x="533400" y="3657600"/>
          <a:ext cx="630238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508" name="Equation" r:id="rId5" imgW="266584" imgH="418918" progId="Equation.3">
                  <p:embed/>
                </p:oleObj>
              </mc:Choice>
              <mc:Fallback>
                <p:oleObj name="Equation" r:id="rId5" imgW="266584" imgH="418918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3657600"/>
                        <a:ext cx="630238" cy="990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2" name="Object 6"/>
          <p:cNvGraphicFramePr>
            <a:graphicFrameLocks noChangeAspect="1"/>
          </p:cNvGraphicFramePr>
          <p:nvPr/>
        </p:nvGraphicFramePr>
        <p:xfrm>
          <a:off x="381000" y="2133600"/>
          <a:ext cx="1143000" cy="882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509" name="Equation" r:id="rId7" imgW="545863" imgH="418918" progId="Equation.3">
                  <p:embed/>
                </p:oleObj>
              </mc:Choice>
              <mc:Fallback>
                <p:oleObj name="Equation" r:id="rId7" imgW="545863" imgH="418918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" y="2133600"/>
                        <a:ext cx="1143000" cy="8826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3" name="Object 7"/>
          <p:cNvGraphicFramePr>
            <a:graphicFrameLocks noChangeAspect="1"/>
          </p:cNvGraphicFramePr>
          <p:nvPr/>
        </p:nvGraphicFramePr>
        <p:xfrm>
          <a:off x="304800" y="4819650"/>
          <a:ext cx="1447800" cy="884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510" name="Equation" r:id="rId9" imgW="685800" imgH="419100" progId="Equation.3">
                  <p:embed/>
                </p:oleObj>
              </mc:Choice>
              <mc:Fallback>
                <p:oleObj name="Equation" r:id="rId9" imgW="685800" imgH="41910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" y="4819650"/>
                        <a:ext cx="1447800" cy="8842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6504" name="Rectangle 8"/>
          <p:cNvSpPr>
            <a:spLocks noChangeArrowheads="1"/>
          </p:cNvSpPr>
          <p:nvPr/>
        </p:nvSpPr>
        <p:spPr bwMode="auto">
          <a:xfrm>
            <a:off x="0" y="12795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</a:endParaRPr>
          </a:p>
        </p:txBody>
      </p:sp>
      <p:sp>
        <p:nvSpPr>
          <p:cNvPr id="17431" name="Rectangle 9"/>
          <p:cNvSpPr>
            <a:spLocks noChangeArrowheads="1"/>
          </p:cNvSpPr>
          <p:nvPr/>
        </p:nvSpPr>
        <p:spPr bwMode="auto">
          <a:xfrm>
            <a:off x="0" y="5451475"/>
            <a:ext cx="109855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1400" b="0">
                <a:latin typeface=".VnTime" panose="020B7200000000000000" pitchFamily="34" charset="0"/>
                <a:cs typeface="Times New Roman" panose="02020603050405020304" pitchFamily="18" charset="0"/>
              </a:rPr>
              <a:t>	</a:t>
            </a:r>
            <a:endParaRPr lang="en-US" altLang="en-US" sz="1800" b="0"/>
          </a:p>
        </p:txBody>
      </p:sp>
      <p:sp>
        <p:nvSpPr>
          <p:cNvPr id="17432" name="Rectangle 10"/>
          <p:cNvSpPr>
            <a:spLocks noChangeArrowheads="1"/>
          </p:cNvSpPr>
          <p:nvPr/>
        </p:nvSpPr>
        <p:spPr bwMode="auto">
          <a:xfrm>
            <a:off x="0" y="5318125"/>
            <a:ext cx="222250" cy="260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1100" b="0"/>
              <a:t> </a:t>
            </a:r>
            <a:endParaRPr lang="en-US" altLang="en-US" sz="1800" b="0"/>
          </a:p>
        </p:txBody>
      </p:sp>
      <p:sp>
        <p:nvSpPr>
          <p:cNvPr id="106512" name="Text Box 16"/>
          <p:cNvSpPr txBox="1">
            <a:spLocks noChangeArrowheads="1"/>
          </p:cNvSpPr>
          <p:nvPr/>
        </p:nvSpPr>
        <p:spPr bwMode="auto">
          <a:xfrm>
            <a:off x="1295400" y="3867150"/>
            <a:ext cx="1600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0">
                <a:effectLst>
                  <a:outerShdw blurRad="38100" dist="38100" dir="2700000" algn="tl">
                    <a:srgbClr val="C0C0C0"/>
                  </a:outerShdw>
                </a:effectLst>
                <a:latin typeface=".VnTime" pitchFamily="34" charset="0"/>
              </a:rPr>
              <a:t>(Víi b &gt; 0)</a:t>
            </a:r>
          </a:p>
        </p:txBody>
      </p:sp>
      <p:sp>
        <p:nvSpPr>
          <p:cNvPr id="106513" name="Text Box 17"/>
          <p:cNvSpPr txBox="1">
            <a:spLocks noChangeArrowheads="1"/>
          </p:cNvSpPr>
          <p:nvPr/>
        </p:nvSpPr>
        <p:spPr bwMode="auto">
          <a:xfrm>
            <a:off x="171450" y="5791200"/>
            <a:ext cx="20574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0">
                <a:effectLst>
                  <a:outerShdw blurRad="38100" dist="38100" dir="2700000" algn="tl">
                    <a:srgbClr val="C0C0C0"/>
                  </a:outerShdw>
                </a:effectLst>
                <a:latin typeface=".VnTime" pitchFamily="34" charset="0"/>
              </a:rPr>
              <a:t>(Víi a &gt; b &gt; 0)</a:t>
            </a:r>
          </a:p>
        </p:txBody>
      </p:sp>
      <p:graphicFrame>
        <p:nvGraphicFramePr>
          <p:cNvPr id="106514" name="Object 18"/>
          <p:cNvGraphicFramePr>
            <a:graphicFrameLocks noChangeAspect="1"/>
          </p:cNvGraphicFramePr>
          <p:nvPr/>
        </p:nvGraphicFramePr>
        <p:xfrm>
          <a:off x="1390650" y="969963"/>
          <a:ext cx="1420813" cy="955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511" name="Equation" r:id="rId11" imgW="672840" imgH="457200" progId="Equation.DSMT4">
                  <p:embed/>
                </p:oleObj>
              </mc:Choice>
              <mc:Fallback>
                <p:oleObj name="Equation" r:id="rId11" imgW="672840" imgH="457200" progId="Equation.DSMT4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90650" y="969963"/>
                        <a:ext cx="1420813" cy="9556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6515" name="Object 19"/>
          <p:cNvGraphicFramePr>
            <a:graphicFrameLocks noChangeAspect="1"/>
          </p:cNvGraphicFramePr>
          <p:nvPr/>
        </p:nvGraphicFramePr>
        <p:xfrm>
          <a:off x="3048000" y="952500"/>
          <a:ext cx="1152525" cy="955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512" name="Equation" r:id="rId13" imgW="545760" imgH="457200" progId="Equation.DSMT4">
                  <p:embed/>
                </p:oleObj>
              </mc:Choice>
              <mc:Fallback>
                <p:oleObj name="Equation" r:id="rId13" imgW="545760" imgH="457200" progId="Equation.DSMT4">
                  <p:embed/>
                  <p:pic>
                    <p:nvPicPr>
                      <p:cNvPr id="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0" y="952500"/>
                        <a:ext cx="1152525" cy="9556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6516" name="Object 20"/>
          <p:cNvGraphicFramePr>
            <a:graphicFrameLocks noChangeAspect="1"/>
          </p:cNvGraphicFramePr>
          <p:nvPr/>
        </p:nvGraphicFramePr>
        <p:xfrm>
          <a:off x="4473575" y="939800"/>
          <a:ext cx="1044575" cy="903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513" name="Equation" r:id="rId15" imgW="495000" imgH="431640" progId="Equation.DSMT4">
                  <p:embed/>
                </p:oleObj>
              </mc:Choice>
              <mc:Fallback>
                <p:oleObj name="Equation" r:id="rId15" imgW="495000" imgH="431640" progId="Equation.DSMT4">
                  <p:embed/>
                  <p:pic>
                    <p:nvPicPr>
                      <p:cNvPr id="0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73575" y="939800"/>
                        <a:ext cx="1044575" cy="9032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6517" name="Object 21"/>
          <p:cNvGraphicFramePr>
            <a:graphicFrameLocks noChangeAspect="1"/>
          </p:cNvGraphicFramePr>
          <p:nvPr/>
        </p:nvGraphicFramePr>
        <p:xfrm>
          <a:off x="5715000" y="971550"/>
          <a:ext cx="1044575" cy="903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514" name="Equation" r:id="rId17" imgW="495000" imgH="431640" progId="Equation.DSMT4">
                  <p:embed/>
                </p:oleObj>
              </mc:Choice>
              <mc:Fallback>
                <p:oleObj name="Equation" r:id="rId17" imgW="495000" imgH="431640" progId="Equation.DSMT4">
                  <p:embed/>
                  <p:pic>
                    <p:nvPicPr>
                      <p:cNvPr id="0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5000" y="971550"/>
                        <a:ext cx="1044575" cy="9032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6518" name="Object 22"/>
          <p:cNvGraphicFramePr>
            <a:graphicFrameLocks noChangeAspect="1"/>
          </p:cNvGraphicFramePr>
          <p:nvPr/>
        </p:nvGraphicFramePr>
        <p:xfrm>
          <a:off x="1600200" y="2043113"/>
          <a:ext cx="2897188" cy="9890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515" name="Equation" r:id="rId19" imgW="1384200" imgH="469800" progId="Equation.DSMT4">
                  <p:embed/>
                </p:oleObj>
              </mc:Choice>
              <mc:Fallback>
                <p:oleObj name="Equation" r:id="rId19" imgW="1384200" imgH="469800" progId="Equation.DSMT4">
                  <p:embed/>
                  <p:pic>
                    <p:nvPicPr>
                      <p:cNvPr id="0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00200" y="2043113"/>
                        <a:ext cx="2897188" cy="9890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6519" name="Object 23"/>
          <p:cNvGraphicFramePr>
            <a:graphicFrameLocks noChangeAspect="1"/>
          </p:cNvGraphicFramePr>
          <p:nvPr/>
        </p:nvGraphicFramePr>
        <p:xfrm>
          <a:off x="4657725" y="2038350"/>
          <a:ext cx="1887538" cy="989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516" name="Equation" r:id="rId21" imgW="901440" imgH="469800" progId="Equation.DSMT4">
                  <p:embed/>
                </p:oleObj>
              </mc:Choice>
              <mc:Fallback>
                <p:oleObj name="Equation" r:id="rId21" imgW="901440" imgH="469800" progId="Equation.DSMT4">
                  <p:embed/>
                  <p:pic>
                    <p:nvPicPr>
                      <p:cNvPr id="0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57725" y="2038350"/>
                        <a:ext cx="1887538" cy="9890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6520" name="Object 24"/>
          <p:cNvGraphicFramePr>
            <a:graphicFrameLocks noChangeAspect="1"/>
          </p:cNvGraphicFramePr>
          <p:nvPr/>
        </p:nvGraphicFramePr>
        <p:xfrm>
          <a:off x="6794500" y="2097088"/>
          <a:ext cx="1860550" cy="908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517" name="Equation" r:id="rId23" imgW="888840" imgH="431640" progId="Equation.DSMT4">
                  <p:embed/>
                </p:oleObj>
              </mc:Choice>
              <mc:Fallback>
                <p:oleObj name="Equation" r:id="rId23" imgW="888840" imgH="431640" progId="Equation.DSMT4">
                  <p:embed/>
                  <p:pic>
                    <p:nvPicPr>
                      <p:cNvPr id="0" name="Object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94500" y="2097088"/>
                        <a:ext cx="1860550" cy="9080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6521" name="Object 25"/>
          <p:cNvGraphicFramePr>
            <a:graphicFrameLocks noChangeAspect="1"/>
          </p:cNvGraphicFramePr>
          <p:nvPr/>
        </p:nvGraphicFramePr>
        <p:xfrm>
          <a:off x="6781800" y="2971800"/>
          <a:ext cx="1860550" cy="908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518" name="Equation" r:id="rId25" imgW="888840" imgH="431640" progId="Equation.DSMT4">
                  <p:embed/>
                </p:oleObj>
              </mc:Choice>
              <mc:Fallback>
                <p:oleObj name="Equation" r:id="rId25" imgW="888840" imgH="431640" progId="Equation.DSMT4">
                  <p:embed/>
                  <p:pic>
                    <p:nvPicPr>
                      <p:cNvPr id="0" name="Object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81800" y="2971800"/>
                        <a:ext cx="1860550" cy="9080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6522" name="Object 26"/>
          <p:cNvGraphicFramePr>
            <a:graphicFrameLocks noChangeAspect="1"/>
          </p:cNvGraphicFramePr>
          <p:nvPr/>
        </p:nvGraphicFramePr>
        <p:xfrm>
          <a:off x="2605088" y="3556000"/>
          <a:ext cx="1441450" cy="1081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519" name="Equation" r:id="rId27" imgW="609480" imgH="457200" progId="Equation.DSMT4">
                  <p:embed/>
                </p:oleObj>
              </mc:Choice>
              <mc:Fallback>
                <p:oleObj name="Equation" r:id="rId27" imgW="609480" imgH="457200" progId="Equation.DSMT4">
                  <p:embed/>
                  <p:pic>
                    <p:nvPicPr>
                      <p:cNvPr id="0" name="Object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05088" y="3556000"/>
                        <a:ext cx="1441450" cy="10810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6523" name="Object 27"/>
          <p:cNvGraphicFramePr>
            <a:graphicFrameLocks noChangeAspect="1"/>
          </p:cNvGraphicFramePr>
          <p:nvPr/>
        </p:nvGraphicFramePr>
        <p:xfrm>
          <a:off x="4167188" y="3548063"/>
          <a:ext cx="1411287" cy="1111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520" name="Equation" r:id="rId29" imgW="596880" imgH="469800" progId="Equation.DSMT4">
                  <p:embed/>
                </p:oleObj>
              </mc:Choice>
              <mc:Fallback>
                <p:oleObj name="Equation" r:id="rId29" imgW="596880" imgH="469800" progId="Equation.DSMT4">
                  <p:embed/>
                  <p:pic>
                    <p:nvPicPr>
                      <p:cNvPr id="0" name="Object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67188" y="3548063"/>
                        <a:ext cx="1411287" cy="11112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6524" name="Object 28"/>
          <p:cNvGraphicFramePr>
            <a:graphicFrameLocks noChangeAspect="1"/>
          </p:cNvGraphicFramePr>
          <p:nvPr/>
        </p:nvGraphicFramePr>
        <p:xfrm>
          <a:off x="5743575" y="3625850"/>
          <a:ext cx="1201738" cy="1020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521" name="Equation" r:id="rId31" imgW="507960" imgH="431640" progId="Equation.DSMT4">
                  <p:embed/>
                </p:oleObj>
              </mc:Choice>
              <mc:Fallback>
                <p:oleObj name="Equation" r:id="rId31" imgW="507960" imgH="431640" progId="Equation.DSMT4">
                  <p:embed/>
                  <p:pic>
                    <p:nvPicPr>
                      <p:cNvPr id="0" name="Object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43575" y="3625850"/>
                        <a:ext cx="1201738" cy="10207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6525" name="Object 29"/>
          <p:cNvGraphicFramePr>
            <a:graphicFrameLocks noChangeAspect="1"/>
          </p:cNvGraphicFramePr>
          <p:nvPr/>
        </p:nvGraphicFramePr>
        <p:xfrm>
          <a:off x="1860550" y="4729163"/>
          <a:ext cx="3405188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522" name="Equation" r:id="rId33" imgW="1612800" imgH="469800" progId="Equation.DSMT4">
                  <p:embed/>
                </p:oleObj>
              </mc:Choice>
              <mc:Fallback>
                <p:oleObj name="Equation" r:id="rId33" imgW="1612800" imgH="469800" progId="Equation.DSMT4">
                  <p:embed/>
                  <p:pic>
                    <p:nvPicPr>
                      <p:cNvPr id="0" name="Object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60550" y="4729163"/>
                        <a:ext cx="3405188" cy="990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6526" name="Object 30"/>
          <p:cNvGraphicFramePr>
            <a:graphicFrameLocks noChangeAspect="1"/>
          </p:cNvGraphicFramePr>
          <p:nvPr/>
        </p:nvGraphicFramePr>
        <p:xfrm>
          <a:off x="5429250" y="4724400"/>
          <a:ext cx="2414588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523" name="Equation" r:id="rId35" imgW="1143000" imgH="469800" progId="Equation.DSMT4">
                  <p:embed/>
                </p:oleObj>
              </mc:Choice>
              <mc:Fallback>
                <p:oleObj name="Equation" r:id="rId35" imgW="1143000" imgH="469800" progId="Equation.DSMT4">
                  <p:embed/>
                  <p:pic>
                    <p:nvPicPr>
                      <p:cNvPr id="0" name="Object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29250" y="4724400"/>
                        <a:ext cx="2414588" cy="990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6527" name="Object 31"/>
          <p:cNvGraphicFramePr>
            <a:graphicFrameLocks noChangeAspect="1"/>
          </p:cNvGraphicFramePr>
          <p:nvPr/>
        </p:nvGraphicFramePr>
        <p:xfrm>
          <a:off x="5449888" y="5659438"/>
          <a:ext cx="2335212" cy="9096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524" name="Equation" r:id="rId37" imgW="1104840" imgH="431640" progId="Equation.DSMT4">
                  <p:embed/>
                </p:oleObj>
              </mc:Choice>
              <mc:Fallback>
                <p:oleObj name="Equation" r:id="rId37" imgW="1104840" imgH="431640" progId="Equation.DSMT4">
                  <p:embed/>
                  <p:pic>
                    <p:nvPicPr>
                      <p:cNvPr id="0" name="Object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49888" y="5659438"/>
                        <a:ext cx="2335212" cy="9096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65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65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65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065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065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065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065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065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065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065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065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065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1065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065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065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1065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065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065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1065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065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065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1065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065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065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1065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065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065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1065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065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065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1065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1065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1065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1065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1065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1065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1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1000"/>
                                        <p:tgtEl>
                                          <p:spTgt spid="1065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1065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1065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6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1000"/>
                                        <p:tgtEl>
                                          <p:spTgt spid="1065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1065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1065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272" name="Group 2"/>
          <p:cNvGrpSpPr>
            <a:grpSpLocks/>
          </p:cNvGrpSpPr>
          <p:nvPr/>
        </p:nvGrpSpPr>
        <p:grpSpPr bwMode="auto">
          <a:xfrm>
            <a:off x="457200" y="1219200"/>
            <a:ext cx="8534400" cy="5181600"/>
            <a:chOff x="384" y="720"/>
            <a:chExt cx="5136" cy="3413"/>
          </a:xfrm>
        </p:grpSpPr>
        <p:sp>
          <p:nvSpPr>
            <p:cNvPr id="11277" name="Rectangle 3"/>
            <p:cNvSpPr>
              <a:spLocks noChangeArrowheads="1"/>
            </p:cNvSpPr>
            <p:nvPr/>
          </p:nvSpPr>
          <p:spPr bwMode="auto">
            <a:xfrm>
              <a:off x="2976" y="3455"/>
              <a:ext cx="528" cy="67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 defTabSz="-13873163"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defTabSz="-13873163"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defTabSz="-13873163"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defTabSz="-13873163"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defTabSz="-13873163"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defTabSz="-13873163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defTabSz="-13873163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defTabSz="-13873163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defTabSz="-13873163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None/>
              </a:pPr>
              <a:endParaRPr lang="en-US" altLang="en-US" sz="1700" i="1">
                <a:latin typeface="VNI-Times" pitchFamily="2" charset="0"/>
              </a:endParaRPr>
            </a:p>
          </p:txBody>
        </p:sp>
        <p:sp>
          <p:nvSpPr>
            <p:cNvPr id="11278" name="Rectangle 4"/>
            <p:cNvSpPr>
              <a:spLocks noChangeArrowheads="1"/>
            </p:cNvSpPr>
            <p:nvPr/>
          </p:nvSpPr>
          <p:spPr bwMode="auto">
            <a:xfrm>
              <a:off x="2976" y="2885"/>
              <a:ext cx="528" cy="57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 defTabSz="-13873163"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defTabSz="-13873163"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defTabSz="-13873163"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defTabSz="-13873163"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defTabSz="-13873163"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defTabSz="-13873163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defTabSz="-13873163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defTabSz="-13873163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defTabSz="-13873163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None/>
              </a:pPr>
              <a:endParaRPr lang="en-US" altLang="en-US" sz="1700" i="1">
                <a:latin typeface="VNI-Times" pitchFamily="2" charset="0"/>
              </a:endParaRPr>
            </a:p>
          </p:txBody>
        </p:sp>
        <p:sp>
          <p:nvSpPr>
            <p:cNvPr id="11279" name="Rectangle 5"/>
            <p:cNvSpPr>
              <a:spLocks noChangeArrowheads="1"/>
            </p:cNvSpPr>
            <p:nvPr/>
          </p:nvSpPr>
          <p:spPr bwMode="auto">
            <a:xfrm>
              <a:off x="2976" y="2309"/>
              <a:ext cx="528" cy="5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 defTabSz="-13873163"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defTabSz="-13873163"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defTabSz="-13873163"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defTabSz="-13873163"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defTabSz="-13873163"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defTabSz="-13873163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defTabSz="-13873163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defTabSz="-13873163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defTabSz="-13873163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None/>
              </a:pPr>
              <a:endParaRPr lang="en-US" altLang="en-US" sz="1700" i="1">
                <a:latin typeface="VNI-Times" pitchFamily="2" charset="0"/>
              </a:endParaRPr>
            </a:p>
          </p:txBody>
        </p:sp>
        <p:sp>
          <p:nvSpPr>
            <p:cNvPr id="11280" name="Rectangle 6"/>
            <p:cNvSpPr>
              <a:spLocks noChangeArrowheads="1"/>
            </p:cNvSpPr>
            <p:nvPr/>
          </p:nvSpPr>
          <p:spPr bwMode="auto">
            <a:xfrm>
              <a:off x="2976" y="1685"/>
              <a:ext cx="528" cy="6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 defTabSz="-13873163"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defTabSz="-13873163"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defTabSz="-13873163"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defTabSz="-13873163"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defTabSz="-13873163"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defTabSz="-13873163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defTabSz="-13873163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defTabSz="-13873163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defTabSz="-13873163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None/>
              </a:pPr>
              <a:endParaRPr lang="en-US" altLang="en-US" sz="1700" i="1">
                <a:latin typeface="VNI-Times" pitchFamily="2" charset="0"/>
              </a:endParaRPr>
            </a:p>
          </p:txBody>
        </p:sp>
        <p:sp>
          <p:nvSpPr>
            <p:cNvPr id="11281" name="Rectangle 7"/>
            <p:cNvSpPr>
              <a:spLocks noChangeArrowheads="1"/>
            </p:cNvSpPr>
            <p:nvPr/>
          </p:nvSpPr>
          <p:spPr bwMode="auto">
            <a:xfrm>
              <a:off x="2976" y="1056"/>
              <a:ext cx="528" cy="6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 defTabSz="-13873163"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defTabSz="-13873163"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defTabSz="-13873163"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defTabSz="-13873163"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defTabSz="-13873163"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defTabSz="-13873163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defTabSz="-13873163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defTabSz="-13873163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defTabSz="-13873163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None/>
              </a:pPr>
              <a:endParaRPr lang="en-US" altLang="en-US" sz="1700" i="1">
                <a:latin typeface="VNI-Times" pitchFamily="2" charset="0"/>
              </a:endParaRPr>
            </a:p>
          </p:txBody>
        </p:sp>
        <p:sp>
          <p:nvSpPr>
            <p:cNvPr id="11282" name="Rectangle 8"/>
            <p:cNvSpPr>
              <a:spLocks noChangeArrowheads="1"/>
            </p:cNvSpPr>
            <p:nvPr/>
          </p:nvSpPr>
          <p:spPr bwMode="auto">
            <a:xfrm>
              <a:off x="2976" y="720"/>
              <a:ext cx="528" cy="3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 defTabSz="-13873163"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defTabSz="-13873163"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defTabSz="-13873163"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defTabSz="-13873163"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defTabSz="-13873163"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defTabSz="-13873163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defTabSz="-13873163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defTabSz="-13873163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defTabSz="-13873163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None/>
              </a:pPr>
              <a:r>
                <a:rPr lang="en-US" altLang="en-US">
                  <a:latin typeface="Times New Roman" panose="02020603050405020304" pitchFamily="18" charset="0"/>
                </a:rPr>
                <a:t>Đ/S</a:t>
              </a:r>
            </a:p>
          </p:txBody>
        </p:sp>
        <p:sp>
          <p:nvSpPr>
            <p:cNvPr id="11283" name="Rectangle 9"/>
            <p:cNvSpPr>
              <a:spLocks noChangeArrowheads="1"/>
            </p:cNvSpPr>
            <p:nvPr/>
          </p:nvSpPr>
          <p:spPr bwMode="auto">
            <a:xfrm>
              <a:off x="3504" y="3455"/>
              <a:ext cx="2016" cy="67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defTabSz="-13873163"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defTabSz="-13873163"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defTabSz="-13873163"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defTabSz="-13873163"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defTabSz="-13873163"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defTabSz="-13873163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defTabSz="-13873163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defTabSz="-13873163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defTabSz="-13873163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None/>
              </a:pPr>
              <a:endParaRPr lang="en-US" altLang="en-US" sz="1900" b="0" i="1">
                <a:latin typeface="VNI-Times" pitchFamily="2" charset="0"/>
              </a:endParaRPr>
            </a:p>
          </p:txBody>
        </p:sp>
        <p:sp>
          <p:nvSpPr>
            <p:cNvPr id="11284" name="Rectangle 10"/>
            <p:cNvSpPr>
              <a:spLocks noChangeArrowheads="1"/>
            </p:cNvSpPr>
            <p:nvPr/>
          </p:nvSpPr>
          <p:spPr bwMode="auto">
            <a:xfrm>
              <a:off x="912" y="3455"/>
              <a:ext cx="2064" cy="67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defTabSz="-13873163"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defTabSz="-13873163"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defTabSz="-13873163"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defTabSz="-13873163"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defTabSz="-13873163"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defTabSz="-13873163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defTabSz="-13873163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defTabSz="-13873163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defTabSz="-13873163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None/>
              </a:pPr>
              <a:endParaRPr lang="en-US" altLang="en-US" sz="1900" b="0" i="1">
                <a:latin typeface="VNI-Times" pitchFamily="2" charset="0"/>
              </a:endParaRPr>
            </a:p>
          </p:txBody>
        </p:sp>
        <p:sp>
          <p:nvSpPr>
            <p:cNvPr id="11285" name="Rectangle 11"/>
            <p:cNvSpPr>
              <a:spLocks noChangeArrowheads="1"/>
            </p:cNvSpPr>
            <p:nvPr/>
          </p:nvSpPr>
          <p:spPr bwMode="auto">
            <a:xfrm>
              <a:off x="384" y="3455"/>
              <a:ext cx="528" cy="67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 defTabSz="-13873163"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defTabSz="-13873163"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defTabSz="-13873163"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defTabSz="-13873163"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defTabSz="-13873163"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defTabSz="-13873163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defTabSz="-13873163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defTabSz="-13873163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defTabSz="-13873163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None/>
              </a:pPr>
              <a:r>
                <a:rPr lang="en-US" altLang="en-US">
                  <a:latin typeface="Times New Roman" panose="02020603050405020304" pitchFamily="18" charset="0"/>
                </a:rPr>
                <a:t>5</a:t>
              </a:r>
            </a:p>
          </p:txBody>
        </p:sp>
        <p:sp>
          <p:nvSpPr>
            <p:cNvPr id="11286" name="Rectangle 12"/>
            <p:cNvSpPr>
              <a:spLocks noChangeArrowheads="1"/>
            </p:cNvSpPr>
            <p:nvPr/>
          </p:nvSpPr>
          <p:spPr bwMode="auto">
            <a:xfrm>
              <a:off x="3504" y="2885"/>
              <a:ext cx="2016" cy="57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defTabSz="-13873163"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defTabSz="-13873163"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defTabSz="-13873163"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defTabSz="-13873163"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defTabSz="-13873163"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defTabSz="-13873163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defTabSz="-13873163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defTabSz="-13873163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defTabSz="-13873163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None/>
              </a:pPr>
              <a:endParaRPr lang="en-US" altLang="en-US" sz="1900" b="0" i="1">
                <a:latin typeface="VNI-Times" pitchFamily="2" charset="0"/>
              </a:endParaRPr>
            </a:p>
          </p:txBody>
        </p:sp>
        <p:sp>
          <p:nvSpPr>
            <p:cNvPr id="11287" name="Rectangle 13"/>
            <p:cNvSpPr>
              <a:spLocks noChangeArrowheads="1"/>
            </p:cNvSpPr>
            <p:nvPr/>
          </p:nvSpPr>
          <p:spPr bwMode="auto">
            <a:xfrm>
              <a:off x="912" y="2885"/>
              <a:ext cx="2064" cy="57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defTabSz="-13873163"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defTabSz="-13873163"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defTabSz="-13873163"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defTabSz="-13873163"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defTabSz="-13873163"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defTabSz="-13873163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defTabSz="-13873163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defTabSz="-13873163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defTabSz="-13873163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None/>
              </a:pPr>
              <a:endParaRPr lang="en-US" altLang="en-US" sz="1900" b="0" i="1">
                <a:latin typeface="VNI-Times" pitchFamily="2" charset="0"/>
              </a:endParaRPr>
            </a:p>
          </p:txBody>
        </p:sp>
        <p:sp>
          <p:nvSpPr>
            <p:cNvPr id="11288" name="Rectangle 14"/>
            <p:cNvSpPr>
              <a:spLocks noChangeArrowheads="1"/>
            </p:cNvSpPr>
            <p:nvPr/>
          </p:nvSpPr>
          <p:spPr bwMode="auto">
            <a:xfrm>
              <a:off x="384" y="2885"/>
              <a:ext cx="528" cy="57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 defTabSz="-13873163"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defTabSz="-13873163"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defTabSz="-13873163"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defTabSz="-13873163"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defTabSz="-13873163"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defTabSz="-13873163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defTabSz="-13873163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defTabSz="-13873163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defTabSz="-13873163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None/>
              </a:pPr>
              <a:r>
                <a:rPr lang="en-US" altLang="en-US">
                  <a:latin typeface="Times New Roman" panose="02020603050405020304" pitchFamily="18" charset="0"/>
                </a:rPr>
                <a:t>4</a:t>
              </a:r>
            </a:p>
          </p:txBody>
        </p:sp>
        <p:sp>
          <p:nvSpPr>
            <p:cNvPr id="11289" name="Rectangle 15"/>
            <p:cNvSpPr>
              <a:spLocks noChangeArrowheads="1"/>
            </p:cNvSpPr>
            <p:nvPr/>
          </p:nvSpPr>
          <p:spPr bwMode="auto">
            <a:xfrm>
              <a:off x="3504" y="2309"/>
              <a:ext cx="2016" cy="5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defTabSz="-13873163"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defTabSz="-13873163"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defTabSz="-13873163"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defTabSz="-13873163"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defTabSz="-13873163"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defTabSz="-13873163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defTabSz="-13873163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defTabSz="-13873163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defTabSz="-13873163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None/>
              </a:pPr>
              <a:endParaRPr lang="en-US" altLang="en-US" sz="1900" b="0" i="1">
                <a:latin typeface="VNI-Times" pitchFamily="2" charset="0"/>
              </a:endParaRPr>
            </a:p>
          </p:txBody>
        </p:sp>
        <p:sp>
          <p:nvSpPr>
            <p:cNvPr id="11290" name="Rectangle 16"/>
            <p:cNvSpPr>
              <a:spLocks noChangeArrowheads="1"/>
            </p:cNvSpPr>
            <p:nvPr/>
          </p:nvSpPr>
          <p:spPr bwMode="auto">
            <a:xfrm>
              <a:off x="912" y="2309"/>
              <a:ext cx="2064" cy="5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defTabSz="-13873163"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defTabSz="-13873163"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defTabSz="-13873163"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defTabSz="-13873163"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defTabSz="-13873163"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defTabSz="-13873163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defTabSz="-13873163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defTabSz="-13873163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defTabSz="-13873163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None/>
              </a:pPr>
              <a:endParaRPr lang="en-US" altLang="en-US" sz="1900" b="0" i="1">
                <a:latin typeface="VNI-Times" pitchFamily="2" charset="0"/>
              </a:endParaRPr>
            </a:p>
          </p:txBody>
        </p:sp>
        <p:sp>
          <p:nvSpPr>
            <p:cNvPr id="11291" name="Rectangle 17"/>
            <p:cNvSpPr>
              <a:spLocks noChangeArrowheads="1"/>
            </p:cNvSpPr>
            <p:nvPr/>
          </p:nvSpPr>
          <p:spPr bwMode="auto">
            <a:xfrm>
              <a:off x="384" y="2309"/>
              <a:ext cx="528" cy="5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 defTabSz="-13873163"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defTabSz="-13873163"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defTabSz="-13873163"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defTabSz="-13873163"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defTabSz="-13873163"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defTabSz="-13873163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defTabSz="-13873163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defTabSz="-13873163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defTabSz="-13873163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None/>
              </a:pPr>
              <a:r>
                <a:rPr lang="en-US" altLang="en-US">
                  <a:latin typeface="Times New Roman" panose="02020603050405020304" pitchFamily="18" charset="0"/>
                </a:rPr>
                <a:t>3</a:t>
              </a:r>
            </a:p>
          </p:txBody>
        </p:sp>
        <p:sp>
          <p:nvSpPr>
            <p:cNvPr id="11292" name="Rectangle 18"/>
            <p:cNvSpPr>
              <a:spLocks noChangeArrowheads="1"/>
            </p:cNvSpPr>
            <p:nvPr/>
          </p:nvSpPr>
          <p:spPr bwMode="auto">
            <a:xfrm>
              <a:off x="3504" y="1685"/>
              <a:ext cx="2016" cy="6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defTabSz="-13873163"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defTabSz="-13873163"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defTabSz="-13873163"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defTabSz="-13873163"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defTabSz="-13873163"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defTabSz="-13873163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defTabSz="-13873163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defTabSz="-13873163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defTabSz="-13873163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None/>
              </a:pPr>
              <a:endParaRPr lang="en-US" altLang="en-US" sz="1900" b="0" i="1">
                <a:latin typeface="VNI-Times" pitchFamily="2" charset="0"/>
              </a:endParaRPr>
            </a:p>
          </p:txBody>
        </p:sp>
        <p:sp>
          <p:nvSpPr>
            <p:cNvPr id="11293" name="Rectangle 19"/>
            <p:cNvSpPr>
              <a:spLocks noChangeArrowheads="1"/>
            </p:cNvSpPr>
            <p:nvPr/>
          </p:nvSpPr>
          <p:spPr bwMode="auto">
            <a:xfrm>
              <a:off x="912" y="1685"/>
              <a:ext cx="2064" cy="6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defTabSz="-13873163"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defTabSz="-13873163"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defTabSz="-13873163"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defTabSz="-13873163"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defTabSz="-13873163"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defTabSz="-13873163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defTabSz="-13873163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defTabSz="-13873163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defTabSz="-13873163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r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None/>
              </a:pPr>
              <a:endParaRPr lang="en-US" altLang="en-US" sz="1900" b="0" i="1">
                <a:latin typeface="VNI-Times" pitchFamily="2" charset="0"/>
              </a:endParaRPr>
            </a:p>
          </p:txBody>
        </p:sp>
        <p:sp>
          <p:nvSpPr>
            <p:cNvPr id="11294" name="Rectangle 20"/>
            <p:cNvSpPr>
              <a:spLocks noChangeArrowheads="1"/>
            </p:cNvSpPr>
            <p:nvPr/>
          </p:nvSpPr>
          <p:spPr bwMode="auto">
            <a:xfrm>
              <a:off x="384" y="1685"/>
              <a:ext cx="528" cy="6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 defTabSz="-13873163"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defTabSz="-13873163"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defTabSz="-13873163"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defTabSz="-13873163"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defTabSz="-13873163"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defTabSz="-13873163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defTabSz="-13873163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defTabSz="-13873163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defTabSz="-13873163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None/>
              </a:pPr>
              <a:r>
                <a:rPr lang="en-US" altLang="en-US">
                  <a:latin typeface="Times New Roman" panose="02020603050405020304" pitchFamily="18" charset="0"/>
                </a:rPr>
                <a:t>2</a:t>
              </a:r>
            </a:p>
          </p:txBody>
        </p:sp>
        <p:sp>
          <p:nvSpPr>
            <p:cNvPr id="11295" name="Rectangle 21"/>
            <p:cNvSpPr>
              <a:spLocks noChangeArrowheads="1"/>
            </p:cNvSpPr>
            <p:nvPr/>
          </p:nvSpPr>
          <p:spPr bwMode="auto">
            <a:xfrm>
              <a:off x="3504" y="1056"/>
              <a:ext cx="2016" cy="6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defTabSz="-13873163"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defTabSz="-13873163"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defTabSz="-13873163"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defTabSz="-13873163"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defTabSz="-13873163"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defTabSz="-13873163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defTabSz="-13873163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defTabSz="-13873163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defTabSz="-13873163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None/>
              </a:pPr>
              <a:endParaRPr lang="en-US" altLang="en-US" sz="1900" b="0" i="1">
                <a:latin typeface="VNI-Times" pitchFamily="2" charset="0"/>
              </a:endParaRPr>
            </a:p>
          </p:txBody>
        </p:sp>
        <p:sp>
          <p:nvSpPr>
            <p:cNvPr id="11296" name="Rectangle 22"/>
            <p:cNvSpPr>
              <a:spLocks noChangeArrowheads="1"/>
            </p:cNvSpPr>
            <p:nvPr/>
          </p:nvSpPr>
          <p:spPr bwMode="auto">
            <a:xfrm>
              <a:off x="912" y="1056"/>
              <a:ext cx="2064" cy="6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defTabSz="-13873163"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defTabSz="-13873163"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defTabSz="-13873163"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defTabSz="-13873163"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defTabSz="-13873163"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defTabSz="-13873163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defTabSz="-13873163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defTabSz="-13873163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defTabSz="-13873163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None/>
              </a:pPr>
              <a:endParaRPr lang="en-US" altLang="en-US" sz="1900" b="0" i="1">
                <a:latin typeface="VNI-Times" pitchFamily="2" charset="0"/>
              </a:endParaRPr>
            </a:p>
          </p:txBody>
        </p:sp>
        <p:sp>
          <p:nvSpPr>
            <p:cNvPr id="11297" name="Rectangle 23"/>
            <p:cNvSpPr>
              <a:spLocks noChangeArrowheads="1"/>
            </p:cNvSpPr>
            <p:nvPr/>
          </p:nvSpPr>
          <p:spPr bwMode="auto">
            <a:xfrm>
              <a:off x="384" y="1056"/>
              <a:ext cx="528" cy="6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 defTabSz="-13873163"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defTabSz="-13873163"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defTabSz="-13873163"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defTabSz="-13873163"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defTabSz="-13873163"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defTabSz="-13873163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defTabSz="-13873163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defTabSz="-13873163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defTabSz="-13873163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None/>
              </a:pPr>
              <a:r>
                <a:rPr lang="en-US" altLang="en-US">
                  <a:latin typeface="Times New Roman" panose="02020603050405020304" pitchFamily="18" charset="0"/>
                </a:rPr>
                <a:t>1</a:t>
              </a:r>
            </a:p>
          </p:txBody>
        </p:sp>
        <p:sp>
          <p:nvSpPr>
            <p:cNvPr id="11298" name="Rectangle 24"/>
            <p:cNvSpPr>
              <a:spLocks noChangeArrowheads="1"/>
            </p:cNvSpPr>
            <p:nvPr/>
          </p:nvSpPr>
          <p:spPr bwMode="auto">
            <a:xfrm>
              <a:off x="3504" y="720"/>
              <a:ext cx="2016" cy="3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 defTabSz="-13873163"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defTabSz="-13873163"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defTabSz="-13873163"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defTabSz="-13873163"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defTabSz="-13873163"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defTabSz="-13873163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defTabSz="-13873163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defTabSz="-13873163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defTabSz="-13873163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None/>
              </a:pPr>
              <a:r>
                <a:rPr lang="en-US" altLang="en-US">
                  <a:latin typeface="Times New Roman" panose="02020603050405020304" pitchFamily="18" charset="0"/>
                </a:rPr>
                <a:t>Sửa lại</a:t>
              </a:r>
            </a:p>
          </p:txBody>
        </p:sp>
        <p:sp>
          <p:nvSpPr>
            <p:cNvPr id="11299" name="Rectangle 25"/>
            <p:cNvSpPr>
              <a:spLocks noChangeArrowheads="1"/>
            </p:cNvSpPr>
            <p:nvPr/>
          </p:nvSpPr>
          <p:spPr bwMode="auto">
            <a:xfrm>
              <a:off x="912" y="720"/>
              <a:ext cx="2064" cy="3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 defTabSz="-13873163"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defTabSz="-13873163"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defTabSz="-13873163"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defTabSz="-13873163"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defTabSz="-13873163"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defTabSz="-13873163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defTabSz="-13873163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defTabSz="-13873163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defTabSz="-13873163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None/>
              </a:pPr>
              <a:r>
                <a:rPr lang="en-US" altLang="en-US" dirty="0" err="1">
                  <a:latin typeface="Times New Roman" panose="02020603050405020304" pitchFamily="18" charset="0"/>
                </a:rPr>
                <a:t>Trục</a:t>
              </a:r>
              <a:r>
                <a:rPr lang="en-US" altLang="en-US" dirty="0">
                  <a:latin typeface="Times New Roman" panose="02020603050405020304" pitchFamily="18" charset="0"/>
                </a:rPr>
                <a:t> </a:t>
              </a:r>
              <a:r>
                <a:rPr lang="en-US" altLang="en-US" dirty="0" err="1">
                  <a:latin typeface="Times New Roman" panose="02020603050405020304" pitchFamily="18" charset="0"/>
                </a:rPr>
                <a:t>căn</a:t>
              </a:r>
              <a:r>
                <a:rPr lang="en-US" altLang="en-US" dirty="0">
                  <a:latin typeface="Times New Roman" panose="02020603050405020304" pitchFamily="18" charset="0"/>
                </a:rPr>
                <a:t> </a:t>
              </a:r>
              <a:r>
                <a:rPr lang="en-US" altLang="en-US" dirty="0" err="1">
                  <a:latin typeface="Times New Roman" panose="02020603050405020304" pitchFamily="18" charset="0"/>
                </a:rPr>
                <a:t>thức</a:t>
              </a:r>
              <a:r>
                <a:rPr lang="en-US" altLang="en-US" dirty="0">
                  <a:latin typeface="Times New Roman" panose="02020603050405020304" pitchFamily="18" charset="0"/>
                </a:rPr>
                <a:t> ở </a:t>
              </a:r>
              <a:r>
                <a:rPr lang="en-US" altLang="en-US" dirty="0" err="1">
                  <a:latin typeface="Times New Roman" panose="02020603050405020304" pitchFamily="18" charset="0"/>
                </a:rPr>
                <a:t>mẫu</a:t>
              </a:r>
              <a:endParaRPr lang="en-US" altLang="en-US" dirty="0">
                <a:latin typeface="Times New Roman" panose="02020603050405020304" pitchFamily="18" charset="0"/>
              </a:endParaRPr>
            </a:p>
          </p:txBody>
        </p:sp>
        <p:sp>
          <p:nvSpPr>
            <p:cNvPr id="11300" name="Rectangle 26"/>
            <p:cNvSpPr>
              <a:spLocks noChangeArrowheads="1"/>
            </p:cNvSpPr>
            <p:nvPr/>
          </p:nvSpPr>
          <p:spPr bwMode="auto">
            <a:xfrm>
              <a:off x="384" y="720"/>
              <a:ext cx="528" cy="3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 defTabSz="-13873163"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defTabSz="-13873163"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defTabSz="-13873163"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defTabSz="-13873163"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defTabSz="-13873163"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defTabSz="-13873163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defTabSz="-13873163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defTabSz="-13873163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defTabSz="-13873163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None/>
              </a:pPr>
              <a:r>
                <a:rPr lang="en-US" altLang="en-US">
                  <a:latin typeface="Times New Roman" panose="02020603050405020304" pitchFamily="18" charset="0"/>
                </a:rPr>
                <a:t>Câu</a:t>
              </a:r>
            </a:p>
          </p:txBody>
        </p:sp>
        <p:sp>
          <p:nvSpPr>
            <p:cNvPr id="11301" name="Line 27"/>
            <p:cNvSpPr>
              <a:spLocks noChangeShapeType="1"/>
            </p:cNvSpPr>
            <p:nvPr/>
          </p:nvSpPr>
          <p:spPr bwMode="auto">
            <a:xfrm>
              <a:off x="384" y="720"/>
              <a:ext cx="5136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02" name="Line 28"/>
            <p:cNvSpPr>
              <a:spLocks noChangeShapeType="1"/>
            </p:cNvSpPr>
            <p:nvPr/>
          </p:nvSpPr>
          <p:spPr bwMode="auto">
            <a:xfrm>
              <a:off x="384" y="1056"/>
              <a:ext cx="5136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03" name="Line 29"/>
            <p:cNvSpPr>
              <a:spLocks noChangeShapeType="1"/>
            </p:cNvSpPr>
            <p:nvPr/>
          </p:nvSpPr>
          <p:spPr bwMode="auto">
            <a:xfrm>
              <a:off x="384" y="1685"/>
              <a:ext cx="513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04" name="Line 30"/>
            <p:cNvSpPr>
              <a:spLocks noChangeShapeType="1"/>
            </p:cNvSpPr>
            <p:nvPr/>
          </p:nvSpPr>
          <p:spPr bwMode="auto">
            <a:xfrm>
              <a:off x="384" y="2309"/>
              <a:ext cx="513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05" name="Line 31"/>
            <p:cNvSpPr>
              <a:spLocks noChangeShapeType="1"/>
            </p:cNvSpPr>
            <p:nvPr/>
          </p:nvSpPr>
          <p:spPr bwMode="auto">
            <a:xfrm>
              <a:off x="384" y="2885"/>
              <a:ext cx="513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06" name="Line 32"/>
            <p:cNvSpPr>
              <a:spLocks noChangeShapeType="1"/>
            </p:cNvSpPr>
            <p:nvPr/>
          </p:nvSpPr>
          <p:spPr bwMode="auto">
            <a:xfrm>
              <a:off x="384" y="3455"/>
              <a:ext cx="513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07" name="Line 33"/>
            <p:cNvSpPr>
              <a:spLocks noChangeShapeType="1"/>
            </p:cNvSpPr>
            <p:nvPr/>
          </p:nvSpPr>
          <p:spPr bwMode="auto">
            <a:xfrm>
              <a:off x="384" y="4133"/>
              <a:ext cx="5136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08" name="Line 34"/>
            <p:cNvSpPr>
              <a:spLocks noChangeShapeType="1"/>
            </p:cNvSpPr>
            <p:nvPr/>
          </p:nvSpPr>
          <p:spPr bwMode="auto">
            <a:xfrm>
              <a:off x="384" y="720"/>
              <a:ext cx="0" cy="3413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09" name="Line 35"/>
            <p:cNvSpPr>
              <a:spLocks noChangeShapeType="1"/>
            </p:cNvSpPr>
            <p:nvPr/>
          </p:nvSpPr>
          <p:spPr bwMode="auto">
            <a:xfrm>
              <a:off x="912" y="720"/>
              <a:ext cx="0" cy="3413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10" name="Line 36"/>
            <p:cNvSpPr>
              <a:spLocks noChangeShapeType="1"/>
            </p:cNvSpPr>
            <p:nvPr/>
          </p:nvSpPr>
          <p:spPr bwMode="auto">
            <a:xfrm>
              <a:off x="2976" y="720"/>
              <a:ext cx="0" cy="3413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11" name="Line 37"/>
            <p:cNvSpPr>
              <a:spLocks noChangeShapeType="1"/>
            </p:cNvSpPr>
            <p:nvPr/>
          </p:nvSpPr>
          <p:spPr bwMode="auto">
            <a:xfrm>
              <a:off x="5520" y="720"/>
              <a:ext cx="0" cy="3413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12" name="Line 38"/>
            <p:cNvSpPr>
              <a:spLocks noChangeShapeType="1"/>
            </p:cNvSpPr>
            <p:nvPr/>
          </p:nvSpPr>
          <p:spPr bwMode="auto">
            <a:xfrm>
              <a:off x="3504" y="720"/>
              <a:ext cx="0" cy="3413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aphicFrame>
        <p:nvGraphicFramePr>
          <p:cNvPr id="11266" name="Object 39"/>
          <p:cNvGraphicFramePr>
            <a:graphicFrameLocks noChangeAspect="1"/>
          </p:cNvGraphicFramePr>
          <p:nvPr/>
        </p:nvGraphicFramePr>
        <p:xfrm>
          <a:off x="1374775" y="1801813"/>
          <a:ext cx="1395413" cy="8016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106" name="Equation" r:id="rId3" imgW="1333440" imgH="838080" progId="Equation.DSMT4">
                  <p:embed/>
                </p:oleObj>
              </mc:Choice>
              <mc:Fallback>
                <p:oleObj name="Equation" r:id="rId3" imgW="1333440" imgH="838080" progId="Equation.DSMT4">
                  <p:embed/>
                  <p:pic>
                    <p:nvPicPr>
                      <p:cNvPr id="11266" name="Object 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4775" y="1801813"/>
                        <a:ext cx="1395413" cy="8016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67" name="Object 40"/>
          <p:cNvGraphicFramePr>
            <a:graphicFrameLocks noChangeAspect="1"/>
          </p:cNvGraphicFramePr>
          <p:nvPr/>
        </p:nvGraphicFramePr>
        <p:xfrm>
          <a:off x="1377950" y="2749550"/>
          <a:ext cx="2312988" cy="801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107" name="Equation" r:id="rId5" imgW="2209680" imgH="838080" progId="Equation.DSMT4">
                  <p:embed/>
                </p:oleObj>
              </mc:Choice>
              <mc:Fallback>
                <p:oleObj name="Equation" r:id="rId5" imgW="2209680" imgH="838080" progId="Equation.DSMT4">
                  <p:embed/>
                  <p:pic>
                    <p:nvPicPr>
                      <p:cNvPr id="11267" name="Object 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7950" y="2749550"/>
                        <a:ext cx="2312988" cy="8016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68" name="Object 41"/>
          <p:cNvGraphicFramePr>
            <a:graphicFrameLocks noChangeAspect="1"/>
          </p:cNvGraphicFramePr>
          <p:nvPr/>
        </p:nvGraphicFramePr>
        <p:xfrm>
          <a:off x="1370013" y="5440363"/>
          <a:ext cx="2698750" cy="873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108" name="Equation" r:id="rId7" imgW="2577960" imgH="914400" progId="Equation.DSMT4">
                  <p:embed/>
                </p:oleObj>
              </mc:Choice>
              <mc:Fallback>
                <p:oleObj name="Equation" r:id="rId7" imgW="2577960" imgH="914400" progId="Equation.DSMT4">
                  <p:embed/>
                  <p:pic>
                    <p:nvPicPr>
                      <p:cNvPr id="11268" name="Object 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0013" y="5440363"/>
                        <a:ext cx="2698750" cy="873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273" name="Rectangle 48"/>
          <p:cNvSpPr>
            <a:spLocks noChangeArrowheads="1"/>
          </p:cNvSpPr>
          <p:nvPr/>
        </p:nvSpPr>
        <p:spPr bwMode="auto">
          <a:xfrm>
            <a:off x="457200" y="228600"/>
            <a:ext cx="8458200" cy="884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None/>
            </a:pPr>
            <a:r>
              <a:rPr lang="en-US" altLang="en-US" sz="2800" b="0">
                <a:latin typeface="VNI-Times" pitchFamily="2" charset="0"/>
              </a:rPr>
              <a:t> </a:t>
            </a:r>
            <a:r>
              <a:rPr lang="en-US" altLang="en-US" sz="2400" u="sng">
                <a:solidFill>
                  <a:srgbClr val="0000FF"/>
                </a:solidFill>
                <a:latin typeface="Times New Roman" panose="02020603050405020304" pitchFamily="18" charset="0"/>
              </a:rPr>
              <a:t>Bài tập 2</a:t>
            </a:r>
            <a:r>
              <a:rPr lang="en-US" altLang="en-US" sz="2400" b="0">
                <a:solidFill>
                  <a:srgbClr val="000000"/>
                </a:solidFill>
                <a:latin typeface="Times New Roman" panose="02020603050405020304" pitchFamily="18" charset="0"/>
              </a:rPr>
              <a:t>: Các kết quả sau đúng hay sai? Nếu sai sửa lại cho đúng </a:t>
            </a:r>
            <a:r>
              <a:rPr lang="en-US" altLang="en-US" sz="2400" b="0" i="1">
                <a:solidFill>
                  <a:srgbClr val="000000"/>
                </a:solidFill>
                <a:latin typeface="Times New Roman" panose="02020603050405020304" pitchFamily="18" charset="0"/>
              </a:rPr>
              <a:t>(Giả thiết các biểu thức đều có nghĩa)</a:t>
            </a:r>
            <a:endParaRPr lang="en-US" altLang="en-US" sz="2400" b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1274" name="Rectangle 50"/>
          <p:cNvSpPr>
            <a:spLocks noChangeArrowheads="1"/>
          </p:cNvSpPr>
          <p:nvPr/>
        </p:nvSpPr>
        <p:spPr bwMode="auto">
          <a:xfrm>
            <a:off x="0" y="321945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US" altLang="en-US"/>
          </a:p>
        </p:txBody>
      </p:sp>
      <p:graphicFrame>
        <p:nvGraphicFramePr>
          <p:cNvPr id="11269" name="Object 51"/>
          <p:cNvGraphicFramePr>
            <a:graphicFrameLocks noChangeAspect="1"/>
          </p:cNvGraphicFramePr>
          <p:nvPr/>
        </p:nvGraphicFramePr>
        <p:xfrm>
          <a:off x="1676400" y="3657600"/>
          <a:ext cx="1143000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109" name="Equation" r:id="rId9" imgW="571252" imgH="418918" progId="Equation.DSMT4">
                  <p:embed/>
                </p:oleObj>
              </mc:Choice>
              <mc:Fallback>
                <p:oleObj name="Equation" r:id="rId9" imgW="571252" imgH="418918" progId="Equation.DSMT4">
                  <p:embed/>
                  <p:pic>
                    <p:nvPicPr>
                      <p:cNvPr id="11269" name="Object 5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3657600"/>
                        <a:ext cx="1143000" cy="762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275" name="Rectangle 52"/>
          <p:cNvSpPr>
            <a:spLocks noChangeArrowheads="1"/>
          </p:cNvSpPr>
          <p:nvPr/>
        </p:nvSpPr>
        <p:spPr bwMode="auto">
          <a:xfrm>
            <a:off x="0" y="331470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US" altLang="en-US"/>
          </a:p>
        </p:txBody>
      </p:sp>
      <p:graphicFrame>
        <p:nvGraphicFramePr>
          <p:cNvPr id="11270" name="Object 53"/>
          <p:cNvGraphicFramePr>
            <a:graphicFrameLocks noChangeAspect="1"/>
          </p:cNvGraphicFramePr>
          <p:nvPr/>
        </p:nvGraphicFramePr>
        <p:xfrm>
          <a:off x="2895600" y="3810000"/>
          <a:ext cx="6858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110" name="Equation" r:id="rId11" imgW="419100" imgH="228600" progId="Equation.DSMT4">
                  <p:embed/>
                </p:oleObj>
              </mc:Choice>
              <mc:Fallback>
                <p:oleObj name="Equation" r:id="rId11" imgW="419100" imgH="228600" progId="Equation.DSMT4">
                  <p:embed/>
                  <p:pic>
                    <p:nvPicPr>
                      <p:cNvPr id="11270" name="Object 5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95600" y="3810000"/>
                        <a:ext cx="685800" cy="457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276" name="Rectangle 54"/>
          <p:cNvSpPr>
            <a:spLocks noChangeArrowheads="1"/>
          </p:cNvSpPr>
          <p:nvPr/>
        </p:nvSpPr>
        <p:spPr bwMode="auto">
          <a:xfrm>
            <a:off x="0" y="321945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US" altLang="en-US"/>
          </a:p>
        </p:txBody>
      </p:sp>
      <p:graphicFrame>
        <p:nvGraphicFramePr>
          <p:cNvPr id="11271" name="Object 55"/>
          <p:cNvGraphicFramePr>
            <a:graphicFrameLocks noChangeAspect="1"/>
          </p:cNvGraphicFramePr>
          <p:nvPr/>
        </p:nvGraphicFramePr>
        <p:xfrm>
          <a:off x="1524000" y="4495800"/>
          <a:ext cx="2743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111" name="Equation" r:id="rId13" imgW="1422400" imgH="419100" progId="Equation.DSMT4">
                  <p:embed/>
                </p:oleObj>
              </mc:Choice>
              <mc:Fallback>
                <p:oleObj name="Equation" r:id="rId13" imgW="1422400" imgH="419100" progId="Equation.DSMT4">
                  <p:embed/>
                  <p:pic>
                    <p:nvPicPr>
                      <p:cNvPr id="11271" name="Object 5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0" y="4495800"/>
                        <a:ext cx="27432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16837194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298" name="Group 3"/>
          <p:cNvGrpSpPr>
            <a:grpSpLocks/>
          </p:cNvGrpSpPr>
          <p:nvPr/>
        </p:nvGrpSpPr>
        <p:grpSpPr bwMode="auto">
          <a:xfrm>
            <a:off x="457200" y="1219200"/>
            <a:ext cx="8534400" cy="5181600"/>
            <a:chOff x="384" y="720"/>
            <a:chExt cx="5136" cy="3413"/>
          </a:xfrm>
        </p:grpSpPr>
        <p:sp>
          <p:nvSpPr>
            <p:cNvPr id="12308" name="Rectangle 4"/>
            <p:cNvSpPr>
              <a:spLocks noChangeArrowheads="1"/>
            </p:cNvSpPr>
            <p:nvPr/>
          </p:nvSpPr>
          <p:spPr bwMode="auto">
            <a:xfrm>
              <a:off x="2976" y="3455"/>
              <a:ext cx="528" cy="67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 defTabSz="-13873163"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defTabSz="-13873163"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defTabSz="-13873163"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defTabSz="-13873163"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defTabSz="-13873163"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defTabSz="-13873163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defTabSz="-13873163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defTabSz="-13873163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defTabSz="-13873163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None/>
              </a:pPr>
              <a:endParaRPr lang="en-US" altLang="en-US" sz="1700" i="1">
                <a:latin typeface="VNI-Times" pitchFamily="2" charset="0"/>
              </a:endParaRPr>
            </a:p>
          </p:txBody>
        </p:sp>
        <p:sp>
          <p:nvSpPr>
            <p:cNvPr id="12309" name="Rectangle 5"/>
            <p:cNvSpPr>
              <a:spLocks noChangeArrowheads="1"/>
            </p:cNvSpPr>
            <p:nvPr/>
          </p:nvSpPr>
          <p:spPr bwMode="auto">
            <a:xfrm>
              <a:off x="2976" y="2885"/>
              <a:ext cx="528" cy="57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 defTabSz="-13873163"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defTabSz="-13873163"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defTabSz="-13873163"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defTabSz="-13873163"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defTabSz="-13873163"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defTabSz="-13873163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defTabSz="-13873163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defTabSz="-13873163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defTabSz="-13873163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None/>
              </a:pPr>
              <a:endParaRPr lang="en-US" altLang="en-US" sz="1700" i="1">
                <a:latin typeface="VNI-Times" pitchFamily="2" charset="0"/>
              </a:endParaRPr>
            </a:p>
          </p:txBody>
        </p:sp>
        <p:sp>
          <p:nvSpPr>
            <p:cNvPr id="12310" name="Rectangle 6"/>
            <p:cNvSpPr>
              <a:spLocks noChangeArrowheads="1"/>
            </p:cNvSpPr>
            <p:nvPr/>
          </p:nvSpPr>
          <p:spPr bwMode="auto">
            <a:xfrm>
              <a:off x="2976" y="2309"/>
              <a:ext cx="528" cy="5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 defTabSz="-13873163"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defTabSz="-13873163"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defTabSz="-13873163"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defTabSz="-13873163"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defTabSz="-13873163"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defTabSz="-13873163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defTabSz="-13873163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defTabSz="-13873163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defTabSz="-13873163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None/>
              </a:pPr>
              <a:endParaRPr lang="en-US" altLang="en-US" sz="1700" i="1">
                <a:latin typeface="VNI-Times" pitchFamily="2" charset="0"/>
              </a:endParaRPr>
            </a:p>
          </p:txBody>
        </p:sp>
        <p:sp>
          <p:nvSpPr>
            <p:cNvPr id="12311" name="Rectangle 7"/>
            <p:cNvSpPr>
              <a:spLocks noChangeArrowheads="1"/>
            </p:cNvSpPr>
            <p:nvPr/>
          </p:nvSpPr>
          <p:spPr bwMode="auto">
            <a:xfrm>
              <a:off x="2976" y="1685"/>
              <a:ext cx="528" cy="6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 defTabSz="-13873163"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defTabSz="-13873163"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defTabSz="-13873163"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defTabSz="-13873163"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defTabSz="-13873163"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defTabSz="-13873163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defTabSz="-13873163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defTabSz="-13873163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defTabSz="-13873163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None/>
              </a:pPr>
              <a:endParaRPr lang="en-US" altLang="en-US" sz="1700" i="1">
                <a:latin typeface="VNI-Times" pitchFamily="2" charset="0"/>
              </a:endParaRPr>
            </a:p>
          </p:txBody>
        </p:sp>
        <p:sp>
          <p:nvSpPr>
            <p:cNvPr id="12312" name="Rectangle 8"/>
            <p:cNvSpPr>
              <a:spLocks noChangeArrowheads="1"/>
            </p:cNvSpPr>
            <p:nvPr/>
          </p:nvSpPr>
          <p:spPr bwMode="auto">
            <a:xfrm>
              <a:off x="2976" y="1056"/>
              <a:ext cx="528" cy="6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 defTabSz="-13873163"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defTabSz="-13873163"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defTabSz="-13873163"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defTabSz="-13873163"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defTabSz="-13873163"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defTabSz="-13873163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defTabSz="-13873163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defTabSz="-13873163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defTabSz="-13873163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None/>
              </a:pPr>
              <a:endParaRPr lang="en-US" altLang="en-US" sz="1700" i="1">
                <a:latin typeface="VNI-Times" pitchFamily="2" charset="0"/>
              </a:endParaRPr>
            </a:p>
          </p:txBody>
        </p:sp>
        <p:sp>
          <p:nvSpPr>
            <p:cNvPr id="12313" name="Rectangle 9"/>
            <p:cNvSpPr>
              <a:spLocks noChangeArrowheads="1"/>
            </p:cNvSpPr>
            <p:nvPr/>
          </p:nvSpPr>
          <p:spPr bwMode="auto">
            <a:xfrm>
              <a:off x="2976" y="720"/>
              <a:ext cx="528" cy="3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 defTabSz="-13873163"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defTabSz="-13873163"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defTabSz="-13873163"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defTabSz="-13873163"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defTabSz="-13873163"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defTabSz="-13873163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defTabSz="-13873163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defTabSz="-13873163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defTabSz="-13873163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None/>
              </a:pPr>
              <a:r>
                <a:rPr lang="en-US" altLang="en-US" i="1">
                  <a:latin typeface="Times New Roman" panose="02020603050405020304" pitchFamily="18" charset="0"/>
                </a:rPr>
                <a:t>Đ/S</a:t>
              </a:r>
            </a:p>
          </p:txBody>
        </p:sp>
        <p:sp>
          <p:nvSpPr>
            <p:cNvPr id="12314" name="Rectangle 10"/>
            <p:cNvSpPr>
              <a:spLocks noChangeArrowheads="1"/>
            </p:cNvSpPr>
            <p:nvPr/>
          </p:nvSpPr>
          <p:spPr bwMode="auto">
            <a:xfrm>
              <a:off x="3504" y="3455"/>
              <a:ext cx="2016" cy="67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defTabSz="-13873163"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defTabSz="-13873163"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defTabSz="-13873163"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defTabSz="-13873163"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defTabSz="-13873163"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defTabSz="-13873163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defTabSz="-13873163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defTabSz="-13873163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defTabSz="-13873163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None/>
              </a:pPr>
              <a:endParaRPr lang="en-US" altLang="en-US" sz="1900" b="0" i="1">
                <a:latin typeface="VNI-Times" pitchFamily="2" charset="0"/>
              </a:endParaRPr>
            </a:p>
          </p:txBody>
        </p:sp>
        <p:sp>
          <p:nvSpPr>
            <p:cNvPr id="12315" name="Rectangle 11"/>
            <p:cNvSpPr>
              <a:spLocks noChangeArrowheads="1"/>
            </p:cNvSpPr>
            <p:nvPr/>
          </p:nvSpPr>
          <p:spPr bwMode="auto">
            <a:xfrm>
              <a:off x="912" y="3455"/>
              <a:ext cx="2064" cy="67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defTabSz="-13873163"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defTabSz="-13873163"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defTabSz="-13873163"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defTabSz="-13873163"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defTabSz="-13873163"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defTabSz="-13873163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defTabSz="-13873163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defTabSz="-13873163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defTabSz="-13873163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None/>
              </a:pPr>
              <a:endParaRPr lang="en-US" altLang="en-US" sz="1900" b="0" i="1">
                <a:latin typeface="VNI-Times" pitchFamily="2" charset="0"/>
              </a:endParaRPr>
            </a:p>
          </p:txBody>
        </p:sp>
        <p:sp>
          <p:nvSpPr>
            <p:cNvPr id="12316" name="Rectangle 12"/>
            <p:cNvSpPr>
              <a:spLocks noChangeArrowheads="1"/>
            </p:cNvSpPr>
            <p:nvPr/>
          </p:nvSpPr>
          <p:spPr bwMode="auto">
            <a:xfrm>
              <a:off x="384" y="3455"/>
              <a:ext cx="528" cy="67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 defTabSz="-13873163"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defTabSz="-13873163"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defTabSz="-13873163"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defTabSz="-13873163"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defTabSz="-13873163"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defTabSz="-13873163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defTabSz="-13873163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defTabSz="-13873163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defTabSz="-13873163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None/>
              </a:pPr>
              <a:r>
                <a:rPr lang="en-US" altLang="en-US" i="1">
                  <a:latin typeface="Times New Roman" panose="02020603050405020304" pitchFamily="18" charset="0"/>
                </a:rPr>
                <a:t>5</a:t>
              </a:r>
            </a:p>
          </p:txBody>
        </p:sp>
        <p:sp>
          <p:nvSpPr>
            <p:cNvPr id="12317" name="Rectangle 13"/>
            <p:cNvSpPr>
              <a:spLocks noChangeArrowheads="1"/>
            </p:cNvSpPr>
            <p:nvPr/>
          </p:nvSpPr>
          <p:spPr bwMode="auto">
            <a:xfrm>
              <a:off x="3504" y="2885"/>
              <a:ext cx="2016" cy="57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defTabSz="-13873163"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defTabSz="-13873163"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defTabSz="-13873163"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defTabSz="-13873163"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defTabSz="-13873163"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defTabSz="-13873163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defTabSz="-13873163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defTabSz="-13873163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defTabSz="-13873163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None/>
              </a:pPr>
              <a:endParaRPr lang="en-US" altLang="en-US" sz="1900" b="0" i="1">
                <a:latin typeface="VNI-Times" pitchFamily="2" charset="0"/>
              </a:endParaRPr>
            </a:p>
          </p:txBody>
        </p:sp>
        <p:sp>
          <p:nvSpPr>
            <p:cNvPr id="12318" name="Rectangle 14"/>
            <p:cNvSpPr>
              <a:spLocks noChangeArrowheads="1"/>
            </p:cNvSpPr>
            <p:nvPr/>
          </p:nvSpPr>
          <p:spPr bwMode="auto">
            <a:xfrm>
              <a:off x="912" y="2885"/>
              <a:ext cx="2064" cy="57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defTabSz="-13873163"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defTabSz="-13873163"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defTabSz="-13873163"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defTabSz="-13873163"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defTabSz="-13873163"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defTabSz="-13873163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defTabSz="-13873163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defTabSz="-13873163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defTabSz="-13873163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None/>
              </a:pPr>
              <a:endParaRPr lang="en-US" altLang="en-US" sz="1900" b="0" i="1">
                <a:latin typeface="VNI-Times" pitchFamily="2" charset="0"/>
              </a:endParaRPr>
            </a:p>
          </p:txBody>
        </p:sp>
        <p:sp>
          <p:nvSpPr>
            <p:cNvPr id="12319" name="Rectangle 15"/>
            <p:cNvSpPr>
              <a:spLocks noChangeArrowheads="1"/>
            </p:cNvSpPr>
            <p:nvPr/>
          </p:nvSpPr>
          <p:spPr bwMode="auto">
            <a:xfrm>
              <a:off x="384" y="2885"/>
              <a:ext cx="528" cy="57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 defTabSz="-13873163"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defTabSz="-13873163"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defTabSz="-13873163"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defTabSz="-13873163"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defTabSz="-13873163"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defTabSz="-13873163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defTabSz="-13873163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defTabSz="-13873163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defTabSz="-13873163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None/>
              </a:pPr>
              <a:r>
                <a:rPr lang="en-US" altLang="en-US">
                  <a:latin typeface="Times New Roman" panose="02020603050405020304" pitchFamily="18" charset="0"/>
                </a:rPr>
                <a:t>4</a:t>
              </a:r>
            </a:p>
          </p:txBody>
        </p:sp>
        <p:sp>
          <p:nvSpPr>
            <p:cNvPr id="12320" name="Rectangle 16"/>
            <p:cNvSpPr>
              <a:spLocks noChangeArrowheads="1"/>
            </p:cNvSpPr>
            <p:nvPr/>
          </p:nvSpPr>
          <p:spPr bwMode="auto">
            <a:xfrm>
              <a:off x="3504" y="2309"/>
              <a:ext cx="2016" cy="5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defTabSz="-13873163"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defTabSz="-13873163"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defTabSz="-13873163"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defTabSz="-13873163"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defTabSz="-13873163"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defTabSz="-13873163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defTabSz="-13873163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defTabSz="-13873163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defTabSz="-13873163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None/>
              </a:pPr>
              <a:endParaRPr lang="en-US" altLang="en-US" sz="1900" b="0" i="1">
                <a:latin typeface="VNI-Times" pitchFamily="2" charset="0"/>
              </a:endParaRPr>
            </a:p>
          </p:txBody>
        </p:sp>
        <p:sp>
          <p:nvSpPr>
            <p:cNvPr id="12321" name="Rectangle 17"/>
            <p:cNvSpPr>
              <a:spLocks noChangeArrowheads="1"/>
            </p:cNvSpPr>
            <p:nvPr/>
          </p:nvSpPr>
          <p:spPr bwMode="auto">
            <a:xfrm>
              <a:off x="912" y="2309"/>
              <a:ext cx="2064" cy="5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defTabSz="-13873163"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defTabSz="-13873163"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defTabSz="-13873163"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defTabSz="-13873163"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defTabSz="-13873163"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defTabSz="-13873163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defTabSz="-13873163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defTabSz="-13873163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defTabSz="-13873163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None/>
              </a:pPr>
              <a:endParaRPr lang="en-US" altLang="en-US" sz="1900" b="0" i="1">
                <a:latin typeface="VNI-Times" pitchFamily="2" charset="0"/>
              </a:endParaRPr>
            </a:p>
          </p:txBody>
        </p:sp>
        <p:sp>
          <p:nvSpPr>
            <p:cNvPr id="12322" name="Rectangle 18"/>
            <p:cNvSpPr>
              <a:spLocks noChangeArrowheads="1"/>
            </p:cNvSpPr>
            <p:nvPr/>
          </p:nvSpPr>
          <p:spPr bwMode="auto">
            <a:xfrm>
              <a:off x="384" y="2309"/>
              <a:ext cx="528" cy="5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 defTabSz="-13873163"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defTabSz="-13873163"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defTabSz="-13873163"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defTabSz="-13873163"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defTabSz="-13873163"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defTabSz="-13873163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defTabSz="-13873163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defTabSz="-13873163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defTabSz="-13873163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None/>
              </a:pPr>
              <a:r>
                <a:rPr lang="en-US" altLang="en-US">
                  <a:latin typeface="Times New Roman" panose="02020603050405020304" pitchFamily="18" charset="0"/>
                </a:rPr>
                <a:t>3</a:t>
              </a:r>
            </a:p>
          </p:txBody>
        </p:sp>
        <p:sp>
          <p:nvSpPr>
            <p:cNvPr id="12323" name="Rectangle 19"/>
            <p:cNvSpPr>
              <a:spLocks noChangeArrowheads="1"/>
            </p:cNvSpPr>
            <p:nvPr/>
          </p:nvSpPr>
          <p:spPr bwMode="auto">
            <a:xfrm>
              <a:off x="3504" y="1685"/>
              <a:ext cx="2016" cy="6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defTabSz="-13873163"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defTabSz="-13873163"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defTabSz="-13873163"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defTabSz="-13873163"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defTabSz="-13873163"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defTabSz="-13873163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defTabSz="-13873163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defTabSz="-13873163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defTabSz="-13873163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None/>
              </a:pPr>
              <a:endParaRPr lang="en-US" altLang="en-US" sz="1900" b="0" i="1">
                <a:latin typeface="VNI-Times" pitchFamily="2" charset="0"/>
              </a:endParaRPr>
            </a:p>
          </p:txBody>
        </p:sp>
        <p:sp>
          <p:nvSpPr>
            <p:cNvPr id="12324" name="Rectangle 20"/>
            <p:cNvSpPr>
              <a:spLocks noChangeArrowheads="1"/>
            </p:cNvSpPr>
            <p:nvPr/>
          </p:nvSpPr>
          <p:spPr bwMode="auto">
            <a:xfrm>
              <a:off x="912" y="1685"/>
              <a:ext cx="2064" cy="6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defTabSz="-13873163"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defTabSz="-13873163"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defTabSz="-13873163"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defTabSz="-13873163"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defTabSz="-13873163"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defTabSz="-13873163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defTabSz="-13873163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defTabSz="-13873163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defTabSz="-13873163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r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None/>
              </a:pPr>
              <a:endParaRPr lang="en-US" altLang="en-US" sz="1900" b="0" i="1">
                <a:latin typeface="VNI-Times" pitchFamily="2" charset="0"/>
              </a:endParaRPr>
            </a:p>
          </p:txBody>
        </p:sp>
        <p:sp>
          <p:nvSpPr>
            <p:cNvPr id="12325" name="Rectangle 21"/>
            <p:cNvSpPr>
              <a:spLocks noChangeArrowheads="1"/>
            </p:cNvSpPr>
            <p:nvPr/>
          </p:nvSpPr>
          <p:spPr bwMode="auto">
            <a:xfrm>
              <a:off x="384" y="1685"/>
              <a:ext cx="528" cy="6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 defTabSz="-13873163"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defTabSz="-13873163"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defTabSz="-13873163"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defTabSz="-13873163"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defTabSz="-13873163"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defTabSz="-13873163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defTabSz="-13873163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defTabSz="-13873163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defTabSz="-13873163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None/>
              </a:pPr>
              <a:r>
                <a:rPr lang="en-US" altLang="en-US">
                  <a:latin typeface="Times New Roman" panose="02020603050405020304" pitchFamily="18" charset="0"/>
                </a:rPr>
                <a:t>2</a:t>
              </a:r>
            </a:p>
          </p:txBody>
        </p:sp>
        <p:sp>
          <p:nvSpPr>
            <p:cNvPr id="12326" name="Rectangle 22"/>
            <p:cNvSpPr>
              <a:spLocks noChangeArrowheads="1"/>
            </p:cNvSpPr>
            <p:nvPr/>
          </p:nvSpPr>
          <p:spPr bwMode="auto">
            <a:xfrm>
              <a:off x="3504" y="1056"/>
              <a:ext cx="2016" cy="6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defTabSz="-13873163"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defTabSz="-13873163"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defTabSz="-13873163"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defTabSz="-13873163"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defTabSz="-13873163"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defTabSz="-13873163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defTabSz="-13873163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defTabSz="-13873163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defTabSz="-13873163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None/>
              </a:pPr>
              <a:endParaRPr lang="en-US" altLang="en-US" sz="1900" b="0" i="1">
                <a:latin typeface="VNI-Times" pitchFamily="2" charset="0"/>
              </a:endParaRPr>
            </a:p>
          </p:txBody>
        </p:sp>
        <p:sp>
          <p:nvSpPr>
            <p:cNvPr id="12327" name="Rectangle 23"/>
            <p:cNvSpPr>
              <a:spLocks noChangeArrowheads="1"/>
            </p:cNvSpPr>
            <p:nvPr/>
          </p:nvSpPr>
          <p:spPr bwMode="auto">
            <a:xfrm>
              <a:off x="912" y="1056"/>
              <a:ext cx="2064" cy="6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defTabSz="-13873163"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defTabSz="-13873163"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defTabSz="-13873163"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defTabSz="-13873163"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defTabSz="-13873163"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defTabSz="-13873163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defTabSz="-13873163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defTabSz="-13873163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defTabSz="-13873163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None/>
              </a:pPr>
              <a:endParaRPr lang="en-US" altLang="en-US" sz="1900" b="0" i="1">
                <a:latin typeface="VNI-Times" pitchFamily="2" charset="0"/>
              </a:endParaRPr>
            </a:p>
          </p:txBody>
        </p:sp>
        <p:sp>
          <p:nvSpPr>
            <p:cNvPr id="12328" name="Rectangle 24"/>
            <p:cNvSpPr>
              <a:spLocks noChangeArrowheads="1"/>
            </p:cNvSpPr>
            <p:nvPr/>
          </p:nvSpPr>
          <p:spPr bwMode="auto">
            <a:xfrm>
              <a:off x="384" y="1056"/>
              <a:ext cx="528" cy="6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 defTabSz="-13873163"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defTabSz="-13873163"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defTabSz="-13873163"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defTabSz="-13873163"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defTabSz="-13873163"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defTabSz="-13873163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defTabSz="-13873163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defTabSz="-13873163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defTabSz="-13873163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None/>
              </a:pPr>
              <a:r>
                <a:rPr lang="en-US" altLang="en-US">
                  <a:latin typeface="Times New Roman" panose="02020603050405020304" pitchFamily="18" charset="0"/>
                </a:rPr>
                <a:t>1</a:t>
              </a:r>
            </a:p>
          </p:txBody>
        </p:sp>
        <p:sp>
          <p:nvSpPr>
            <p:cNvPr id="12329" name="Rectangle 25"/>
            <p:cNvSpPr>
              <a:spLocks noChangeArrowheads="1"/>
            </p:cNvSpPr>
            <p:nvPr/>
          </p:nvSpPr>
          <p:spPr bwMode="auto">
            <a:xfrm>
              <a:off x="3504" y="720"/>
              <a:ext cx="2016" cy="3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 defTabSz="-13873163"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defTabSz="-13873163"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defTabSz="-13873163"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defTabSz="-13873163"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defTabSz="-13873163"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defTabSz="-13873163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defTabSz="-13873163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defTabSz="-13873163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defTabSz="-13873163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None/>
              </a:pPr>
              <a:r>
                <a:rPr lang="en-US" altLang="en-US" i="1">
                  <a:latin typeface="Times New Roman" panose="02020603050405020304" pitchFamily="18" charset="0"/>
                </a:rPr>
                <a:t>Sửa lại</a:t>
              </a:r>
            </a:p>
          </p:txBody>
        </p:sp>
        <p:sp>
          <p:nvSpPr>
            <p:cNvPr id="12330" name="Rectangle 26"/>
            <p:cNvSpPr>
              <a:spLocks noChangeArrowheads="1"/>
            </p:cNvSpPr>
            <p:nvPr/>
          </p:nvSpPr>
          <p:spPr bwMode="auto">
            <a:xfrm>
              <a:off x="912" y="720"/>
              <a:ext cx="2064" cy="3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 defTabSz="-13873163"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defTabSz="-13873163"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defTabSz="-13873163"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defTabSz="-13873163"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defTabSz="-13873163"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defTabSz="-13873163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defTabSz="-13873163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defTabSz="-13873163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defTabSz="-13873163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None/>
              </a:pPr>
              <a:r>
                <a:rPr lang="en-US" altLang="en-US">
                  <a:latin typeface="Times New Roman" panose="02020603050405020304" pitchFamily="18" charset="0"/>
                </a:rPr>
                <a:t>Trục căn thức ở mẫu</a:t>
              </a:r>
            </a:p>
          </p:txBody>
        </p:sp>
        <p:sp>
          <p:nvSpPr>
            <p:cNvPr id="12331" name="Rectangle 27"/>
            <p:cNvSpPr>
              <a:spLocks noChangeArrowheads="1"/>
            </p:cNvSpPr>
            <p:nvPr/>
          </p:nvSpPr>
          <p:spPr bwMode="auto">
            <a:xfrm>
              <a:off x="384" y="720"/>
              <a:ext cx="528" cy="3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 defTabSz="-13873163"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defTabSz="-13873163"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defTabSz="-13873163"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defTabSz="-13873163"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defTabSz="-13873163"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defTabSz="-13873163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defTabSz="-13873163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defTabSz="-13873163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defTabSz="-13873163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None/>
              </a:pPr>
              <a:r>
                <a:rPr lang="en-US" altLang="en-US" i="1">
                  <a:latin typeface="Times New Roman" panose="02020603050405020304" pitchFamily="18" charset="0"/>
                </a:rPr>
                <a:t>Câu</a:t>
              </a:r>
            </a:p>
          </p:txBody>
        </p:sp>
        <p:sp>
          <p:nvSpPr>
            <p:cNvPr id="12332" name="Line 28"/>
            <p:cNvSpPr>
              <a:spLocks noChangeShapeType="1"/>
            </p:cNvSpPr>
            <p:nvPr/>
          </p:nvSpPr>
          <p:spPr bwMode="auto">
            <a:xfrm>
              <a:off x="384" y="720"/>
              <a:ext cx="5136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33" name="Line 29"/>
            <p:cNvSpPr>
              <a:spLocks noChangeShapeType="1"/>
            </p:cNvSpPr>
            <p:nvPr/>
          </p:nvSpPr>
          <p:spPr bwMode="auto">
            <a:xfrm>
              <a:off x="384" y="1056"/>
              <a:ext cx="5136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34" name="Line 30"/>
            <p:cNvSpPr>
              <a:spLocks noChangeShapeType="1"/>
            </p:cNvSpPr>
            <p:nvPr/>
          </p:nvSpPr>
          <p:spPr bwMode="auto">
            <a:xfrm>
              <a:off x="384" y="1685"/>
              <a:ext cx="513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35" name="Line 31"/>
            <p:cNvSpPr>
              <a:spLocks noChangeShapeType="1"/>
            </p:cNvSpPr>
            <p:nvPr/>
          </p:nvSpPr>
          <p:spPr bwMode="auto">
            <a:xfrm>
              <a:off x="384" y="2309"/>
              <a:ext cx="513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36" name="Line 32"/>
            <p:cNvSpPr>
              <a:spLocks noChangeShapeType="1"/>
            </p:cNvSpPr>
            <p:nvPr/>
          </p:nvSpPr>
          <p:spPr bwMode="auto">
            <a:xfrm>
              <a:off x="384" y="2885"/>
              <a:ext cx="513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37" name="Line 33"/>
            <p:cNvSpPr>
              <a:spLocks noChangeShapeType="1"/>
            </p:cNvSpPr>
            <p:nvPr/>
          </p:nvSpPr>
          <p:spPr bwMode="auto">
            <a:xfrm>
              <a:off x="384" y="3455"/>
              <a:ext cx="513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38" name="Line 34"/>
            <p:cNvSpPr>
              <a:spLocks noChangeShapeType="1"/>
            </p:cNvSpPr>
            <p:nvPr/>
          </p:nvSpPr>
          <p:spPr bwMode="auto">
            <a:xfrm>
              <a:off x="384" y="4133"/>
              <a:ext cx="5136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39" name="Line 35"/>
            <p:cNvSpPr>
              <a:spLocks noChangeShapeType="1"/>
            </p:cNvSpPr>
            <p:nvPr/>
          </p:nvSpPr>
          <p:spPr bwMode="auto">
            <a:xfrm>
              <a:off x="384" y="720"/>
              <a:ext cx="0" cy="3413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40" name="Line 36"/>
            <p:cNvSpPr>
              <a:spLocks noChangeShapeType="1"/>
            </p:cNvSpPr>
            <p:nvPr/>
          </p:nvSpPr>
          <p:spPr bwMode="auto">
            <a:xfrm>
              <a:off x="912" y="720"/>
              <a:ext cx="0" cy="3413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41" name="Line 37"/>
            <p:cNvSpPr>
              <a:spLocks noChangeShapeType="1"/>
            </p:cNvSpPr>
            <p:nvPr/>
          </p:nvSpPr>
          <p:spPr bwMode="auto">
            <a:xfrm>
              <a:off x="2976" y="720"/>
              <a:ext cx="0" cy="3413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42" name="Line 38"/>
            <p:cNvSpPr>
              <a:spLocks noChangeShapeType="1"/>
            </p:cNvSpPr>
            <p:nvPr/>
          </p:nvSpPr>
          <p:spPr bwMode="auto">
            <a:xfrm>
              <a:off x="5520" y="720"/>
              <a:ext cx="0" cy="3413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43" name="Line 39"/>
            <p:cNvSpPr>
              <a:spLocks noChangeShapeType="1"/>
            </p:cNvSpPr>
            <p:nvPr/>
          </p:nvSpPr>
          <p:spPr bwMode="auto">
            <a:xfrm>
              <a:off x="3504" y="720"/>
              <a:ext cx="0" cy="3413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aphicFrame>
        <p:nvGraphicFramePr>
          <p:cNvPr id="12290" name="Object 40"/>
          <p:cNvGraphicFramePr>
            <a:graphicFrameLocks noChangeAspect="1"/>
          </p:cNvGraphicFramePr>
          <p:nvPr/>
        </p:nvGraphicFramePr>
        <p:xfrm>
          <a:off x="1374775" y="1801813"/>
          <a:ext cx="1395413" cy="8016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130" name="Equation" r:id="rId3" imgW="1333440" imgH="838080" progId="Equation.DSMT4">
                  <p:embed/>
                </p:oleObj>
              </mc:Choice>
              <mc:Fallback>
                <p:oleObj name="Equation" r:id="rId3" imgW="1333440" imgH="838080" progId="Equation.DSMT4">
                  <p:embed/>
                  <p:pic>
                    <p:nvPicPr>
                      <p:cNvPr id="12290" name="Object 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4775" y="1801813"/>
                        <a:ext cx="1395413" cy="8016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1" name="Object 41"/>
          <p:cNvGraphicFramePr>
            <a:graphicFrameLocks noChangeAspect="1"/>
          </p:cNvGraphicFramePr>
          <p:nvPr/>
        </p:nvGraphicFramePr>
        <p:xfrm>
          <a:off x="1377950" y="2749550"/>
          <a:ext cx="2312988" cy="801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131" name="Equation" r:id="rId5" imgW="2209680" imgH="838080" progId="Equation.DSMT4">
                  <p:embed/>
                </p:oleObj>
              </mc:Choice>
              <mc:Fallback>
                <p:oleObj name="Equation" r:id="rId5" imgW="2209680" imgH="838080" progId="Equation.DSMT4">
                  <p:embed/>
                  <p:pic>
                    <p:nvPicPr>
                      <p:cNvPr id="12291" name="Object 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7950" y="2749550"/>
                        <a:ext cx="2312988" cy="8016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2" name="Object 44"/>
          <p:cNvGraphicFramePr>
            <a:graphicFrameLocks noChangeAspect="1"/>
          </p:cNvGraphicFramePr>
          <p:nvPr/>
        </p:nvGraphicFramePr>
        <p:xfrm>
          <a:off x="1370013" y="5440363"/>
          <a:ext cx="2698750" cy="873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132" name="Equation" r:id="rId7" imgW="2577960" imgH="914400" progId="Equation.DSMT4">
                  <p:embed/>
                </p:oleObj>
              </mc:Choice>
              <mc:Fallback>
                <p:oleObj name="Equation" r:id="rId7" imgW="2577960" imgH="914400" progId="Equation.DSMT4">
                  <p:embed/>
                  <p:pic>
                    <p:nvPicPr>
                      <p:cNvPr id="12292" name="Object 4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0013" y="5440363"/>
                        <a:ext cx="2698750" cy="873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299" name="Text Box 45"/>
          <p:cNvSpPr txBox="1">
            <a:spLocks noChangeArrowheads="1"/>
          </p:cNvSpPr>
          <p:nvPr/>
        </p:nvSpPr>
        <p:spPr bwMode="auto">
          <a:xfrm>
            <a:off x="4724400" y="2057400"/>
            <a:ext cx="8382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>
                <a:solidFill>
                  <a:srgbClr val="FF3300"/>
                </a:solidFill>
                <a:latin typeface="Times New Roman" panose="02020603050405020304" pitchFamily="18" charset="0"/>
              </a:rPr>
              <a:t>Đ</a:t>
            </a:r>
          </a:p>
        </p:txBody>
      </p:sp>
      <p:sp>
        <p:nvSpPr>
          <p:cNvPr id="12300" name="Text Box 46"/>
          <p:cNvSpPr txBox="1">
            <a:spLocks noChangeArrowheads="1"/>
          </p:cNvSpPr>
          <p:nvPr/>
        </p:nvSpPr>
        <p:spPr bwMode="auto">
          <a:xfrm>
            <a:off x="4724400" y="4800600"/>
            <a:ext cx="8382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>
                <a:solidFill>
                  <a:srgbClr val="FF3300"/>
                </a:solidFill>
                <a:latin typeface="Times New Roman" panose="02020603050405020304" pitchFamily="18" charset="0"/>
              </a:rPr>
              <a:t>Đ</a:t>
            </a:r>
          </a:p>
        </p:txBody>
      </p:sp>
      <p:sp>
        <p:nvSpPr>
          <p:cNvPr id="12301" name="Text Box 48"/>
          <p:cNvSpPr txBox="1">
            <a:spLocks noChangeArrowheads="1"/>
          </p:cNvSpPr>
          <p:nvPr/>
        </p:nvSpPr>
        <p:spPr bwMode="auto">
          <a:xfrm>
            <a:off x="4724400" y="2895600"/>
            <a:ext cx="8382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>
                <a:solidFill>
                  <a:srgbClr val="CC66FF"/>
                </a:solidFill>
                <a:latin typeface="Times New Roman" panose="02020603050405020304" pitchFamily="18" charset="0"/>
              </a:rPr>
              <a:t>S</a:t>
            </a:r>
          </a:p>
        </p:txBody>
      </p:sp>
      <p:sp>
        <p:nvSpPr>
          <p:cNvPr id="12302" name="Text Box 49"/>
          <p:cNvSpPr txBox="1">
            <a:spLocks noChangeArrowheads="1"/>
          </p:cNvSpPr>
          <p:nvPr/>
        </p:nvSpPr>
        <p:spPr bwMode="auto">
          <a:xfrm>
            <a:off x="4724400" y="3810000"/>
            <a:ext cx="8382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>
                <a:solidFill>
                  <a:srgbClr val="CC66FF"/>
                </a:solidFill>
                <a:latin typeface="Times New Roman" panose="02020603050405020304" pitchFamily="18" charset="0"/>
              </a:rPr>
              <a:t>S</a:t>
            </a:r>
          </a:p>
        </p:txBody>
      </p:sp>
      <p:graphicFrame>
        <p:nvGraphicFramePr>
          <p:cNvPr id="12293" name="Object 50"/>
          <p:cNvGraphicFramePr>
            <a:graphicFrameLocks noChangeAspect="1"/>
          </p:cNvGraphicFramePr>
          <p:nvPr/>
        </p:nvGraphicFramePr>
        <p:xfrm>
          <a:off x="6565900" y="2759075"/>
          <a:ext cx="735013" cy="728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133" name="Equation" r:id="rId9" imgW="888840" imgH="799920" progId="Equation.DSMT4">
                  <p:embed/>
                </p:oleObj>
              </mc:Choice>
              <mc:Fallback>
                <p:oleObj name="Equation" r:id="rId9" imgW="888840" imgH="799920" progId="Equation.DSMT4">
                  <p:embed/>
                  <p:pic>
                    <p:nvPicPr>
                      <p:cNvPr id="12293" name="Object 5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65900" y="2759075"/>
                        <a:ext cx="735013" cy="7286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4" name="Object 51"/>
          <p:cNvGraphicFramePr>
            <a:graphicFrameLocks noChangeAspect="1"/>
          </p:cNvGraphicFramePr>
          <p:nvPr/>
        </p:nvGraphicFramePr>
        <p:xfrm>
          <a:off x="6542088" y="3859213"/>
          <a:ext cx="708025" cy="358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134" name="Equation" r:id="rId11" imgW="774360" imgH="393480" progId="Equation.DSMT4">
                  <p:embed/>
                </p:oleObj>
              </mc:Choice>
              <mc:Fallback>
                <p:oleObj name="Equation" r:id="rId11" imgW="774360" imgH="393480" progId="Equation.DSMT4">
                  <p:embed/>
                  <p:pic>
                    <p:nvPicPr>
                      <p:cNvPr id="12294" name="Object 5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42088" y="3859213"/>
                        <a:ext cx="708025" cy="358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303" name="Rectangle 52"/>
          <p:cNvSpPr>
            <a:spLocks noChangeArrowheads="1"/>
          </p:cNvSpPr>
          <p:nvPr/>
        </p:nvSpPr>
        <p:spPr bwMode="auto">
          <a:xfrm>
            <a:off x="457200" y="228600"/>
            <a:ext cx="8458200" cy="884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None/>
            </a:pPr>
            <a:r>
              <a:rPr lang="en-US" altLang="en-US" sz="2800" b="0">
                <a:latin typeface="VNI-Times" pitchFamily="2" charset="0"/>
              </a:rPr>
              <a:t> </a:t>
            </a:r>
            <a:r>
              <a:rPr lang="en-US" altLang="en-US" sz="2400" u="sng">
                <a:solidFill>
                  <a:srgbClr val="0000FF"/>
                </a:solidFill>
                <a:latin typeface="Times New Roman" panose="02020603050405020304" pitchFamily="18" charset="0"/>
              </a:rPr>
              <a:t>Bài tập 2</a:t>
            </a:r>
            <a:r>
              <a:rPr lang="en-US" altLang="en-US" sz="2400" b="0">
                <a:solidFill>
                  <a:srgbClr val="000000"/>
                </a:solidFill>
                <a:latin typeface="Times New Roman" panose="02020603050405020304" pitchFamily="18" charset="0"/>
              </a:rPr>
              <a:t>: Các kết quả sau đúng hay sai? Nếu sai sửa lại cho đúng </a:t>
            </a:r>
            <a:r>
              <a:rPr lang="en-US" altLang="en-US" sz="2400" b="0" i="1">
                <a:solidFill>
                  <a:srgbClr val="000000"/>
                </a:solidFill>
                <a:latin typeface="Times New Roman" panose="02020603050405020304" pitchFamily="18" charset="0"/>
              </a:rPr>
              <a:t>(Giả thiết các biểu thức đều có nghĩa)</a:t>
            </a:r>
            <a:endParaRPr lang="en-US" altLang="en-US" sz="2400" b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2304" name="Text Box 53"/>
          <p:cNvSpPr txBox="1">
            <a:spLocks noChangeArrowheads="1"/>
          </p:cNvSpPr>
          <p:nvPr/>
        </p:nvSpPr>
        <p:spPr bwMode="auto">
          <a:xfrm>
            <a:off x="4724400" y="5715000"/>
            <a:ext cx="8382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>
                <a:solidFill>
                  <a:srgbClr val="FF3300"/>
                </a:solidFill>
                <a:latin typeface="Times New Roman" panose="02020603050405020304" pitchFamily="18" charset="0"/>
              </a:rPr>
              <a:t>Đ</a:t>
            </a:r>
          </a:p>
        </p:txBody>
      </p:sp>
      <p:sp>
        <p:nvSpPr>
          <p:cNvPr id="12305" name="Rectangle 56"/>
          <p:cNvSpPr>
            <a:spLocks noChangeArrowheads="1"/>
          </p:cNvSpPr>
          <p:nvPr/>
        </p:nvSpPr>
        <p:spPr bwMode="auto">
          <a:xfrm>
            <a:off x="0" y="321945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US" altLang="en-US"/>
          </a:p>
        </p:txBody>
      </p:sp>
      <p:graphicFrame>
        <p:nvGraphicFramePr>
          <p:cNvPr id="12295" name="Object 55"/>
          <p:cNvGraphicFramePr>
            <a:graphicFrameLocks noChangeAspect="1"/>
          </p:cNvGraphicFramePr>
          <p:nvPr/>
        </p:nvGraphicFramePr>
        <p:xfrm>
          <a:off x="1676400" y="3657600"/>
          <a:ext cx="1143000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135" name="Equation" r:id="rId13" imgW="571252" imgH="418918" progId="Equation.DSMT4">
                  <p:embed/>
                </p:oleObj>
              </mc:Choice>
              <mc:Fallback>
                <p:oleObj name="Equation" r:id="rId13" imgW="571252" imgH="418918" progId="Equation.DSMT4">
                  <p:embed/>
                  <p:pic>
                    <p:nvPicPr>
                      <p:cNvPr id="12295" name="Object 5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3657600"/>
                        <a:ext cx="1143000" cy="762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306" name="Rectangle 58"/>
          <p:cNvSpPr>
            <a:spLocks noChangeArrowheads="1"/>
          </p:cNvSpPr>
          <p:nvPr/>
        </p:nvSpPr>
        <p:spPr bwMode="auto">
          <a:xfrm>
            <a:off x="0" y="331470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US" altLang="en-US"/>
          </a:p>
        </p:txBody>
      </p:sp>
      <p:graphicFrame>
        <p:nvGraphicFramePr>
          <p:cNvPr id="12296" name="Object 57"/>
          <p:cNvGraphicFramePr>
            <a:graphicFrameLocks noChangeAspect="1"/>
          </p:cNvGraphicFramePr>
          <p:nvPr/>
        </p:nvGraphicFramePr>
        <p:xfrm>
          <a:off x="2895600" y="3810000"/>
          <a:ext cx="6858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136" name="Equation" r:id="rId15" imgW="419100" imgH="228600" progId="Equation.DSMT4">
                  <p:embed/>
                </p:oleObj>
              </mc:Choice>
              <mc:Fallback>
                <p:oleObj name="Equation" r:id="rId15" imgW="419100" imgH="228600" progId="Equation.DSMT4">
                  <p:embed/>
                  <p:pic>
                    <p:nvPicPr>
                      <p:cNvPr id="12296" name="Object 5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95600" y="3810000"/>
                        <a:ext cx="685800" cy="457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307" name="Rectangle 60"/>
          <p:cNvSpPr>
            <a:spLocks noChangeArrowheads="1"/>
          </p:cNvSpPr>
          <p:nvPr/>
        </p:nvSpPr>
        <p:spPr bwMode="auto">
          <a:xfrm>
            <a:off x="0" y="321945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US" altLang="en-US"/>
          </a:p>
        </p:txBody>
      </p:sp>
      <p:graphicFrame>
        <p:nvGraphicFramePr>
          <p:cNvPr id="12297" name="Object 59"/>
          <p:cNvGraphicFramePr>
            <a:graphicFrameLocks noChangeAspect="1"/>
          </p:cNvGraphicFramePr>
          <p:nvPr/>
        </p:nvGraphicFramePr>
        <p:xfrm>
          <a:off x="1524000" y="4495800"/>
          <a:ext cx="2743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137" name="Equation" r:id="rId17" imgW="1422400" imgH="419100" progId="Equation.DSMT4">
                  <p:embed/>
                </p:oleObj>
              </mc:Choice>
              <mc:Fallback>
                <p:oleObj name="Equation" r:id="rId17" imgW="1422400" imgH="419100" progId="Equation.DSMT4">
                  <p:embed/>
                  <p:pic>
                    <p:nvPicPr>
                      <p:cNvPr id="12297" name="Object 5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0" y="4495800"/>
                        <a:ext cx="27432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46611951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body" sz="half" idx="1"/>
          </p:nvPr>
        </p:nvSpPr>
        <p:spPr>
          <a:xfrm>
            <a:off x="533400" y="1981200"/>
            <a:ext cx="3962400" cy="914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altLang="en-US" sz="2800" dirty="0" smtClean="0">
                <a:latin typeface=".VnTime" panose="020B7200000000000000" pitchFamily="34" charset="0"/>
              </a:rPr>
              <a:t>1/ §¬n </a:t>
            </a:r>
            <a:r>
              <a:rPr lang="en-US" altLang="en-US" sz="2800" dirty="0" err="1" smtClean="0">
                <a:latin typeface=".VnTime" panose="020B7200000000000000" pitchFamily="34" charset="0"/>
              </a:rPr>
              <a:t>gi¶n</a:t>
            </a:r>
            <a:r>
              <a:rPr lang="en-US" altLang="en-US" sz="2800" dirty="0" smtClean="0">
                <a:latin typeface=".VnTime" panose="020B7200000000000000" pitchFamily="34" charset="0"/>
              </a:rPr>
              <a:t> </a:t>
            </a:r>
            <a:r>
              <a:rPr lang="en-US" altLang="en-US" sz="2800" dirty="0" err="1" smtClean="0">
                <a:latin typeface=".VnTime" panose="020B7200000000000000" pitchFamily="34" charset="0"/>
              </a:rPr>
              <a:t>c¨n</a:t>
            </a:r>
            <a:r>
              <a:rPr lang="en-US" altLang="en-US" sz="2800" dirty="0" smtClean="0">
                <a:latin typeface=".VnTime" panose="020B7200000000000000" pitchFamily="34" charset="0"/>
              </a:rPr>
              <a:t> </a:t>
            </a:r>
            <a:r>
              <a:rPr lang="en-US" altLang="en-US" sz="2800" dirty="0" err="1" smtClean="0">
                <a:latin typeface=".VnTime" panose="020B7200000000000000" pitchFamily="34" charset="0"/>
              </a:rPr>
              <a:t>thøc</a:t>
            </a:r>
            <a:r>
              <a:rPr lang="en-US" altLang="en-US" sz="2800" dirty="0" smtClean="0">
                <a:latin typeface=".VnTime" panose="020B7200000000000000" pitchFamily="34" charset="0"/>
              </a:rPr>
              <a:t> </a:t>
            </a:r>
            <a:r>
              <a:rPr lang="en-US" altLang="en-US" sz="2800" dirty="0" err="1" smtClean="0">
                <a:latin typeface=".VnTime" panose="020B7200000000000000" pitchFamily="34" charset="0"/>
              </a:rPr>
              <a:t>sau</a:t>
            </a:r>
            <a:r>
              <a:rPr lang="en-US" altLang="en-US" sz="2000" dirty="0" smtClean="0"/>
              <a:t> :                      </a:t>
            </a:r>
          </a:p>
        </p:txBody>
      </p:sp>
      <p:graphicFrame>
        <p:nvGraphicFramePr>
          <p:cNvPr id="16495" name="Object 111"/>
          <p:cNvGraphicFramePr>
            <a:graphicFrameLocks noChangeAspect="1"/>
          </p:cNvGraphicFramePr>
          <p:nvPr>
            <p:ph sz="quarter" idx="2"/>
          </p:nvPr>
        </p:nvGraphicFramePr>
        <p:xfrm>
          <a:off x="4724400" y="1828800"/>
          <a:ext cx="793750" cy="1028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01" name="Equation" r:id="rId3" imgW="342720" imgH="444240" progId="Equation.3">
                  <p:embed/>
                </p:oleObj>
              </mc:Choice>
              <mc:Fallback>
                <p:oleObj name="Equation" r:id="rId3" imgW="342720" imgH="444240" progId="Equation.3">
                  <p:embed/>
                  <p:pic>
                    <p:nvPicPr>
                      <p:cNvPr id="0" name="Object 1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24400" y="1828800"/>
                        <a:ext cx="793750" cy="1028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410" name="Oval 26"/>
          <p:cNvSpPr>
            <a:spLocks noChangeArrowheads="1"/>
          </p:cNvSpPr>
          <p:nvPr/>
        </p:nvSpPr>
        <p:spPr bwMode="auto">
          <a:xfrm>
            <a:off x="1371600" y="304800"/>
            <a:ext cx="6705600" cy="990600"/>
          </a:xfrm>
          <a:prstGeom prst="ellipse">
            <a:avLst/>
          </a:prstGeom>
          <a:solidFill>
            <a:srgbClr val="FF00FF"/>
          </a:solidFill>
          <a:ln w="9525">
            <a:solidFill>
              <a:srgbClr val="FF0000"/>
            </a:solidFill>
            <a:round/>
            <a:headEnd/>
            <a:tailEnd/>
          </a:ln>
          <a:effectLst>
            <a:outerShdw sy="-50000" kx="-2453608" algn="b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pPr algn="ctr" eaLnBrk="0" hangingPunct="0">
              <a:defRPr/>
            </a:pPr>
            <a:r>
              <a:rPr lang="en-US" sz="3600" dirty="0" smtClean="0">
                <a:solidFill>
                  <a:schemeClr val="bg1"/>
                </a:solidFill>
                <a:latin typeface=".VnTifani HeavyH" pitchFamily="34" charset="0"/>
              </a:rPr>
              <a:t>HOẠT ĐỘNG MỞ ĐẦU</a:t>
            </a:r>
            <a:endParaRPr lang="en-US" sz="3600" dirty="0">
              <a:solidFill>
                <a:schemeClr val="bg1"/>
              </a:solidFill>
              <a:latin typeface=".VnTifani HeavyH" pitchFamily="34" charset="0"/>
            </a:endParaRPr>
          </a:p>
        </p:txBody>
      </p:sp>
      <p:sp>
        <p:nvSpPr>
          <p:cNvPr id="16467" name="Rectangle 83"/>
          <p:cNvSpPr>
            <a:spLocks noChangeArrowheads="1"/>
          </p:cNvSpPr>
          <p:nvPr/>
        </p:nvSpPr>
        <p:spPr bwMode="auto">
          <a:xfrm>
            <a:off x="0" y="32146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</a:endParaRPr>
          </a:p>
        </p:txBody>
      </p:sp>
      <p:graphicFrame>
        <p:nvGraphicFramePr>
          <p:cNvPr id="1027" name="Object 82"/>
          <p:cNvGraphicFramePr>
            <a:graphicFrameLocks noChangeAspect="1"/>
          </p:cNvGraphicFramePr>
          <p:nvPr/>
        </p:nvGraphicFramePr>
        <p:xfrm>
          <a:off x="693738" y="4953000"/>
          <a:ext cx="277812" cy="525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02" name="Equation" r:id="rId5" imgW="114120" imgH="215640" progId="Equation.3">
                  <p:embed/>
                </p:oleObj>
              </mc:Choice>
              <mc:Fallback>
                <p:oleObj name="Equation" r:id="rId5" imgW="114120" imgH="215640" progId="Equation.3">
                  <p:embed/>
                  <p:pic>
                    <p:nvPicPr>
                      <p:cNvPr id="0" name="Object 8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3738" y="4953000"/>
                        <a:ext cx="277812" cy="5254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477" name="Rectangle 93"/>
          <p:cNvSpPr>
            <a:spLocks noChangeArrowheads="1"/>
          </p:cNvSpPr>
          <p:nvPr/>
        </p:nvSpPr>
        <p:spPr bwMode="auto">
          <a:xfrm>
            <a:off x="0" y="29622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</a:endParaRPr>
          </a:p>
        </p:txBody>
      </p:sp>
      <p:sp>
        <p:nvSpPr>
          <p:cNvPr id="16504" name="Rectangle 120"/>
          <p:cNvSpPr>
            <a:spLocks noChangeArrowheads="1"/>
          </p:cNvSpPr>
          <p:nvPr/>
        </p:nvSpPr>
        <p:spPr bwMode="auto">
          <a:xfrm>
            <a:off x="533400" y="3305175"/>
            <a:ext cx="28194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US" altLang="en-US" sz="2800" b="0">
                <a:latin typeface=".VnTime" panose="020B7200000000000000" pitchFamily="34" charset="0"/>
              </a:rPr>
              <a:t>2/ Thùc hiÖn tÝnh</a:t>
            </a:r>
            <a:r>
              <a:rPr lang="en-US" altLang="en-US" b="0"/>
              <a:t>:			        </a:t>
            </a:r>
          </a:p>
        </p:txBody>
      </p:sp>
      <p:sp>
        <p:nvSpPr>
          <p:cNvPr id="16510" name="Rectangle 126"/>
          <p:cNvSpPr>
            <a:spLocks noChangeArrowheads="1"/>
          </p:cNvSpPr>
          <p:nvPr/>
        </p:nvSpPr>
        <p:spPr bwMode="auto">
          <a:xfrm>
            <a:off x="0" y="31813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</a:endParaRPr>
          </a:p>
        </p:txBody>
      </p:sp>
      <p:graphicFrame>
        <p:nvGraphicFramePr>
          <p:cNvPr id="16509" name="Object 125"/>
          <p:cNvGraphicFramePr>
            <a:graphicFrameLocks noChangeAspect="1"/>
          </p:cNvGraphicFramePr>
          <p:nvPr/>
        </p:nvGraphicFramePr>
        <p:xfrm>
          <a:off x="3429000" y="3054350"/>
          <a:ext cx="2057400" cy="1060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03" name="Equation" r:id="rId7" imgW="965200" imgH="444500" progId="Equation.3">
                  <p:embed/>
                </p:oleObj>
              </mc:Choice>
              <mc:Fallback>
                <p:oleObj name="Equation" r:id="rId7" imgW="965200" imgH="444500" progId="Equation.3">
                  <p:embed/>
                  <p:pic>
                    <p:nvPicPr>
                      <p:cNvPr id="0" name="Object 1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9000" y="3054350"/>
                        <a:ext cx="2057400" cy="10604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512" name="Rectangle 128"/>
          <p:cNvSpPr>
            <a:spLocks noChangeArrowheads="1"/>
          </p:cNvSpPr>
          <p:nvPr/>
        </p:nvSpPr>
        <p:spPr bwMode="auto">
          <a:xfrm>
            <a:off x="0" y="32956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</a:endParaRPr>
          </a:p>
        </p:txBody>
      </p:sp>
      <p:sp>
        <p:nvSpPr>
          <p:cNvPr id="16513" name="Rectangle 129"/>
          <p:cNvSpPr>
            <a:spLocks noChangeArrowheads="1"/>
          </p:cNvSpPr>
          <p:nvPr/>
        </p:nvSpPr>
        <p:spPr bwMode="auto">
          <a:xfrm>
            <a:off x="533400" y="4419600"/>
            <a:ext cx="86106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US" altLang="en-US" sz="2800" b="0">
                <a:latin typeface=".VnTime" panose="020B7200000000000000" pitchFamily="34" charset="0"/>
              </a:rPr>
              <a:t>3/ §iÒn tiÕp vµo chç chÊm ( . . . ) ®Ó cã phÐp biÕn ®æi ®óng</a:t>
            </a:r>
            <a:r>
              <a:rPr lang="en-US" altLang="en-US" b="0"/>
              <a:t>:</a:t>
            </a:r>
          </a:p>
        </p:txBody>
      </p:sp>
      <p:sp>
        <p:nvSpPr>
          <p:cNvPr id="16515" name="Rectangle 131"/>
          <p:cNvSpPr>
            <a:spLocks noChangeArrowheads="1"/>
          </p:cNvSpPr>
          <p:nvPr/>
        </p:nvSpPr>
        <p:spPr bwMode="auto">
          <a:xfrm>
            <a:off x="0" y="31861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defRPr/>
            </a:pPr>
            <a:endParaRPr lang="en-US" sz="1800" b="0"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</a:endParaRPr>
          </a:p>
        </p:txBody>
      </p:sp>
      <p:sp>
        <p:nvSpPr>
          <p:cNvPr id="16518" name="Rectangle 13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</a:endParaRPr>
          </a:p>
        </p:txBody>
      </p:sp>
      <p:graphicFrame>
        <p:nvGraphicFramePr>
          <p:cNvPr id="16517" name="Object 133"/>
          <p:cNvGraphicFramePr>
            <a:graphicFrameLocks noChangeAspect="1"/>
          </p:cNvGraphicFramePr>
          <p:nvPr/>
        </p:nvGraphicFramePr>
        <p:xfrm>
          <a:off x="1219200" y="5181600"/>
          <a:ext cx="6705600" cy="1168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04" name="Equation" r:id="rId9" imgW="2794000" imgH="482600" progId="Equation.3">
                  <p:embed/>
                </p:oleObj>
              </mc:Choice>
              <mc:Fallback>
                <p:oleObj name="Equation" r:id="rId9" imgW="2794000" imgH="482600" progId="Equation.3">
                  <p:embed/>
                  <p:pic>
                    <p:nvPicPr>
                      <p:cNvPr id="0" name="Object 1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0" y="5181600"/>
                        <a:ext cx="6705600" cy="1168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519" name="Object 135"/>
          <p:cNvGraphicFramePr>
            <a:graphicFrameLocks noChangeAspect="1"/>
          </p:cNvGraphicFramePr>
          <p:nvPr/>
        </p:nvGraphicFramePr>
        <p:xfrm>
          <a:off x="5578475" y="1833563"/>
          <a:ext cx="1028700" cy="1057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05" name="Equation" r:id="rId11" imgW="444240" imgH="457200" progId="Equation.DSMT4">
                  <p:embed/>
                </p:oleObj>
              </mc:Choice>
              <mc:Fallback>
                <p:oleObj name="Equation" r:id="rId11" imgW="444240" imgH="457200" progId="Equation.DSMT4">
                  <p:embed/>
                  <p:pic>
                    <p:nvPicPr>
                      <p:cNvPr id="0" name="Object 1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78475" y="1833563"/>
                        <a:ext cx="1028700" cy="1057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520" name="Object 136"/>
          <p:cNvGraphicFramePr>
            <a:graphicFrameLocks noChangeAspect="1"/>
          </p:cNvGraphicFramePr>
          <p:nvPr/>
        </p:nvGraphicFramePr>
        <p:xfrm>
          <a:off x="6869113" y="1857375"/>
          <a:ext cx="852487" cy="998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06" name="Equation" r:id="rId13" imgW="368280" imgH="431640" progId="Equation.DSMT4">
                  <p:embed/>
                </p:oleObj>
              </mc:Choice>
              <mc:Fallback>
                <p:oleObj name="Equation" r:id="rId13" imgW="368280" imgH="431640" progId="Equation.DSMT4">
                  <p:embed/>
                  <p:pic>
                    <p:nvPicPr>
                      <p:cNvPr id="0" name="Object 1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69113" y="1857375"/>
                        <a:ext cx="852487" cy="9985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521" name="Object 137"/>
          <p:cNvGraphicFramePr>
            <a:graphicFrameLocks noChangeAspect="1"/>
          </p:cNvGraphicFramePr>
          <p:nvPr/>
        </p:nvGraphicFramePr>
        <p:xfrm>
          <a:off x="5605463" y="3062288"/>
          <a:ext cx="1704975" cy="10302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07" name="Equation" r:id="rId15" imgW="799920" imgH="431640" progId="Equation.DSMT4">
                  <p:embed/>
                </p:oleObj>
              </mc:Choice>
              <mc:Fallback>
                <p:oleObj name="Equation" r:id="rId15" imgW="799920" imgH="431640" progId="Equation.DSMT4">
                  <p:embed/>
                  <p:pic>
                    <p:nvPicPr>
                      <p:cNvPr id="0" name="Object 1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05463" y="3062288"/>
                        <a:ext cx="1704975" cy="10302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522" name="Object 138"/>
          <p:cNvGraphicFramePr>
            <a:graphicFrameLocks noChangeAspect="1"/>
          </p:cNvGraphicFramePr>
          <p:nvPr/>
        </p:nvGraphicFramePr>
        <p:xfrm>
          <a:off x="7432675" y="3055938"/>
          <a:ext cx="1489075" cy="9382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08" name="Equation" r:id="rId17" imgW="698400" imgH="393480" progId="Equation.DSMT4">
                  <p:embed/>
                </p:oleObj>
              </mc:Choice>
              <mc:Fallback>
                <p:oleObj name="Equation" r:id="rId17" imgW="698400" imgH="393480" progId="Equation.DSMT4">
                  <p:embed/>
                  <p:pic>
                    <p:nvPicPr>
                      <p:cNvPr id="0" name="Object 1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32675" y="3055938"/>
                        <a:ext cx="1489075" cy="9382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523" name="Object 139"/>
          <p:cNvGraphicFramePr>
            <a:graphicFrameLocks noChangeAspect="1"/>
          </p:cNvGraphicFramePr>
          <p:nvPr/>
        </p:nvGraphicFramePr>
        <p:xfrm>
          <a:off x="3810000" y="5791200"/>
          <a:ext cx="557213" cy="528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09" name="Equation" r:id="rId19" imgW="241200" imgH="228600" progId="Equation.DSMT4">
                  <p:embed/>
                </p:oleObj>
              </mc:Choice>
              <mc:Fallback>
                <p:oleObj name="Equation" r:id="rId19" imgW="241200" imgH="228600" progId="Equation.DSMT4">
                  <p:embed/>
                  <p:pic>
                    <p:nvPicPr>
                      <p:cNvPr id="0" name="Object 1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0" y="5791200"/>
                        <a:ext cx="557213" cy="5286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526" name="Object 142"/>
          <p:cNvGraphicFramePr>
            <a:graphicFrameLocks noChangeAspect="1"/>
          </p:cNvGraphicFramePr>
          <p:nvPr/>
        </p:nvGraphicFramePr>
        <p:xfrm>
          <a:off x="5222875" y="5105400"/>
          <a:ext cx="704850" cy="528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10" name="Equation" r:id="rId21" imgW="304560" imgH="228600" progId="Equation.DSMT4">
                  <p:embed/>
                </p:oleObj>
              </mc:Choice>
              <mc:Fallback>
                <p:oleObj name="Equation" r:id="rId21" imgW="304560" imgH="228600" progId="Equation.DSMT4">
                  <p:embed/>
                  <p:pic>
                    <p:nvPicPr>
                      <p:cNvPr id="0" name="Object 1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22875" y="5105400"/>
                        <a:ext cx="704850" cy="5286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527" name="Object 143"/>
          <p:cNvGraphicFramePr>
            <a:graphicFrameLocks noChangeAspect="1"/>
          </p:cNvGraphicFramePr>
          <p:nvPr/>
        </p:nvGraphicFramePr>
        <p:xfrm>
          <a:off x="5067300" y="5853113"/>
          <a:ext cx="1087438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11" name="Equation" r:id="rId23" imgW="469800" imgH="241200" progId="Equation.DSMT4">
                  <p:embed/>
                </p:oleObj>
              </mc:Choice>
              <mc:Fallback>
                <p:oleObj name="Equation" r:id="rId23" imgW="469800" imgH="241200" progId="Equation.DSMT4">
                  <p:embed/>
                  <p:pic>
                    <p:nvPicPr>
                      <p:cNvPr id="0" name="Object 14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67300" y="5853113"/>
                        <a:ext cx="1087438" cy="558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528" name="Object 144"/>
          <p:cNvGraphicFramePr>
            <a:graphicFrameLocks noChangeAspect="1"/>
          </p:cNvGraphicFramePr>
          <p:nvPr/>
        </p:nvGraphicFramePr>
        <p:xfrm>
          <a:off x="7010400" y="5105400"/>
          <a:ext cx="704850" cy="528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12" name="Equation" r:id="rId25" imgW="304560" imgH="228600" progId="Equation.DSMT4">
                  <p:embed/>
                </p:oleObj>
              </mc:Choice>
              <mc:Fallback>
                <p:oleObj name="Equation" r:id="rId25" imgW="304560" imgH="228600" progId="Equation.DSMT4">
                  <p:embed/>
                  <p:pic>
                    <p:nvPicPr>
                      <p:cNvPr id="0" name="Object 14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10400" y="5105400"/>
                        <a:ext cx="704850" cy="5286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529" name="Object 145"/>
          <p:cNvGraphicFramePr>
            <a:graphicFrameLocks noChangeAspect="1"/>
          </p:cNvGraphicFramePr>
          <p:nvPr/>
        </p:nvGraphicFramePr>
        <p:xfrm>
          <a:off x="7194550" y="5878513"/>
          <a:ext cx="412750" cy="382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13" name="Equation" r:id="rId27" imgW="177480" imgH="164880" progId="Equation.DSMT4">
                  <p:embed/>
                </p:oleObj>
              </mc:Choice>
              <mc:Fallback>
                <p:oleObj name="Equation" r:id="rId27" imgW="177480" imgH="164880" progId="Equation.DSMT4">
                  <p:embed/>
                  <p:pic>
                    <p:nvPicPr>
                      <p:cNvPr id="0" name="Object 14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94550" y="5878513"/>
                        <a:ext cx="412750" cy="382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63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63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63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649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64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64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650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65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65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650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65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65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65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65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65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165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65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65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165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65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65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165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65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65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165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65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65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8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165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165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165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165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165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165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1000"/>
                                        <p:tgtEl>
                                          <p:spTgt spid="165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165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165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165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165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165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1000"/>
                                        <p:tgtEl>
                                          <p:spTgt spid="165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165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165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1000"/>
                                        <p:tgtEl>
                                          <p:spTgt spid="165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165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165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6" grpId="0" build="p"/>
      <p:bldP spid="16504" grpId="0"/>
      <p:bldP spid="16513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Text Box 3"/>
          <p:cNvSpPr txBox="1">
            <a:spLocks noChangeArrowheads="1"/>
          </p:cNvSpPr>
          <p:nvPr/>
        </p:nvSpPr>
        <p:spPr bwMode="auto">
          <a:xfrm>
            <a:off x="2825113" y="1472336"/>
            <a:ext cx="3898847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1800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Chọn</a:t>
            </a:r>
            <a:r>
              <a:rPr lang="en-US" sz="1800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1800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trả</a:t>
            </a:r>
            <a:r>
              <a:rPr lang="en-US" sz="1800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r>
              <a:rPr lang="en-US" sz="1800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đúng</a:t>
            </a:r>
            <a:r>
              <a:rPr lang="en-US" sz="1800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1800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19460" name="Oval 4"/>
          <p:cNvSpPr>
            <a:spLocks noChangeArrowheads="1"/>
          </p:cNvSpPr>
          <p:nvPr/>
        </p:nvSpPr>
        <p:spPr bwMode="auto">
          <a:xfrm>
            <a:off x="473262" y="3200400"/>
            <a:ext cx="648117" cy="571500"/>
          </a:xfrm>
          <a:prstGeom prst="ellipse">
            <a:avLst/>
          </a:prstGeom>
          <a:gradFill rotWithShape="1">
            <a:gsLst>
              <a:gs pos="0">
                <a:srgbClr val="100010"/>
              </a:gs>
              <a:gs pos="100000">
                <a:srgbClr val="FF00FF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2400">
                <a:solidFill>
                  <a:schemeClr val="bg1"/>
                </a:solidFill>
                <a:latin typeface="VNI-Times" pitchFamily="2" charset="0"/>
              </a:rPr>
              <a:t>B</a:t>
            </a:r>
          </a:p>
        </p:txBody>
      </p:sp>
      <p:sp>
        <p:nvSpPr>
          <p:cNvPr id="19461" name="Oval 5"/>
          <p:cNvSpPr>
            <a:spLocks noChangeArrowheads="1"/>
          </p:cNvSpPr>
          <p:nvPr/>
        </p:nvSpPr>
        <p:spPr bwMode="auto">
          <a:xfrm>
            <a:off x="473262" y="2400300"/>
            <a:ext cx="648117" cy="571500"/>
          </a:xfrm>
          <a:prstGeom prst="ellipse">
            <a:avLst/>
          </a:prstGeom>
          <a:gradFill rotWithShape="1">
            <a:gsLst>
              <a:gs pos="0">
                <a:srgbClr val="000000"/>
              </a:gs>
              <a:gs pos="100000">
                <a:srgbClr val="FF00FF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2400" dirty="0">
                <a:solidFill>
                  <a:schemeClr val="bg1"/>
                </a:solidFill>
                <a:latin typeface="VNI-Times" pitchFamily="2" charset="0"/>
              </a:rPr>
              <a:t>A</a:t>
            </a:r>
          </a:p>
        </p:txBody>
      </p:sp>
      <p:sp>
        <p:nvSpPr>
          <p:cNvPr id="19462" name="Oval 6"/>
          <p:cNvSpPr>
            <a:spLocks noChangeArrowheads="1"/>
          </p:cNvSpPr>
          <p:nvPr/>
        </p:nvSpPr>
        <p:spPr bwMode="auto">
          <a:xfrm>
            <a:off x="522062" y="4008223"/>
            <a:ext cx="648117" cy="571500"/>
          </a:xfrm>
          <a:prstGeom prst="ellipse">
            <a:avLst/>
          </a:prstGeom>
          <a:gradFill rotWithShape="1">
            <a:gsLst>
              <a:gs pos="0">
                <a:srgbClr val="000000"/>
              </a:gs>
              <a:gs pos="100000">
                <a:srgbClr val="FF00FF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2400" dirty="0">
                <a:solidFill>
                  <a:schemeClr val="bg1"/>
                </a:solidFill>
                <a:latin typeface="VNI-Times" pitchFamily="2" charset="0"/>
              </a:rPr>
              <a:t>C</a:t>
            </a:r>
          </a:p>
        </p:txBody>
      </p:sp>
      <p:sp>
        <p:nvSpPr>
          <p:cNvPr id="19463" name="Oval 7"/>
          <p:cNvSpPr>
            <a:spLocks noChangeArrowheads="1"/>
          </p:cNvSpPr>
          <p:nvPr/>
        </p:nvSpPr>
        <p:spPr bwMode="auto">
          <a:xfrm>
            <a:off x="591784" y="4972050"/>
            <a:ext cx="648117" cy="571500"/>
          </a:xfrm>
          <a:prstGeom prst="ellipse">
            <a:avLst/>
          </a:prstGeom>
          <a:gradFill rotWithShape="1">
            <a:gsLst>
              <a:gs pos="0">
                <a:srgbClr val="000000"/>
              </a:gs>
              <a:gs pos="100000">
                <a:srgbClr val="FF00FF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2400">
                <a:solidFill>
                  <a:schemeClr val="bg1"/>
                </a:solidFill>
                <a:latin typeface="VNI-Times" pitchFamily="2" charset="0"/>
              </a:rPr>
              <a:t>D</a:t>
            </a:r>
          </a:p>
        </p:txBody>
      </p:sp>
      <p:sp>
        <p:nvSpPr>
          <p:cNvPr id="18440" name="Text Box 8" descr="Water droplets"/>
          <p:cNvSpPr txBox="1">
            <a:spLocks noChangeArrowheads="1"/>
          </p:cNvSpPr>
          <p:nvPr/>
        </p:nvSpPr>
        <p:spPr bwMode="auto">
          <a:xfrm>
            <a:off x="7216129" y="1863329"/>
            <a:ext cx="184731" cy="3231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1">
                  <a:blip r:embed="rId5"/>
                  <a:srcRect/>
                  <a:tile tx="0" ty="0" sx="100000" sy="100000" flip="none" algn="tl"/>
                </a:blip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endParaRPr lang="vi-VN" sz="1500">
              <a:latin typeface="VNI-Thuphap" pitchFamily="2" charset="0"/>
            </a:endParaRPr>
          </a:p>
        </p:txBody>
      </p:sp>
      <p:sp>
        <p:nvSpPr>
          <p:cNvPr id="18441" name="AutoShape 9" descr="Canvas"/>
          <p:cNvSpPr>
            <a:spLocks noChangeArrowheads="1"/>
          </p:cNvSpPr>
          <p:nvPr/>
        </p:nvSpPr>
        <p:spPr bwMode="auto">
          <a:xfrm>
            <a:off x="1793038" y="2318437"/>
            <a:ext cx="3960713" cy="628650"/>
          </a:xfrm>
          <a:prstGeom prst="flowChartAlternateProcess">
            <a:avLst/>
          </a:prstGeom>
          <a:blipFill dpi="0" rotWithShape="1">
            <a:blip r:embed="rId6"/>
            <a:srcRect/>
            <a:tile tx="0" ty="0" sx="100000" sy="100000" flip="none" algn="tl"/>
          </a:blipFill>
          <a:ln w="9525">
            <a:solidFill>
              <a:srgbClr val="0033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342900" indent="-342900" algn="ctr" eaLnBrk="0" hangingPunct="0">
              <a:spcBef>
                <a:spcPct val="50000"/>
              </a:spcBef>
            </a:pPr>
            <a:endParaRPr lang="en-US" sz="2100" dirty="0">
              <a:latin typeface="VNI-Times" pitchFamily="2" charset="0"/>
            </a:endParaRPr>
          </a:p>
        </p:txBody>
      </p:sp>
      <p:sp>
        <p:nvSpPr>
          <p:cNvPr id="18442" name="AutoShape 10" descr="Canvas"/>
          <p:cNvSpPr>
            <a:spLocks noChangeArrowheads="1"/>
          </p:cNvSpPr>
          <p:nvPr/>
        </p:nvSpPr>
        <p:spPr bwMode="auto">
          <a:xfrm>
            <a:off x="1763495" y="3257550"/>
            <a:ext cx="4032726" cy="628650"/>
          </a:xfrm>
          <a:prstGeom prst="flowChartAlternateProcess">
            <a:avLst/>
          </a:prstGeom>
          <a:blipFill dpi="0" rotWithShape="1">
            <a:blip r:embed="rId6"/>
            <a:srcRect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342900" indent="-342900" algn="ctr" eaLnBrk="0" hangingPunct="0">
              <a:spcBef>
                <a:spcPct val="50000"/>
              </a:spcBef>
            </a:pPr>
            <a:endParaRPr lang="en-US" sz="2100" dirty="0">
              <a:latin typeface="VNI-Times" pitchFamily="2" charset="0"/>
            </a:endParaRPr>
          </a:p>
        </p:txBody>
      </p:sp>
      <p:sp>
        <p:nvSpPr>
          <p:cNvPr id="18443" name="AutoShape 11" descr="Canvas"/>
          <p:cNvSpPr>
            <a:spLocks noChangeArrowheads="1"/>
          </p:cNvSpPr>
          <p:nvPr/>
        </p:nvSpPr>
        <p:spPr bwMode="auto">
          <a:xfrm>
            <a:off x="1763494" y="4114800"/>
            <a:ext cx="4104740" cy="628650"/>
          </a:xfrm>
          <a:prstGeom prst="flowChartAlternateProcess">
            <a:avLst/>
          </a:prstGeom>
          <a:blipFill dpi="0" rotWithShape="1">
            <a:blip r:embed="rId6"/>
            <a:srcRect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342900" indent="-342900" algn="ctr" eaLnBrk="0" hangingPunct="0">
              <a:spcBef>
                <a:spcPct val="50000"/>
              </a:spcBef>
            </a:pPr>
            <a:endParaRPr lang="en-US" sz="2100" dirty="0">
              <a:latin typeface="VNI-Times" pitchFamily="2" charset="0"/>
            </a:endParaRPr>
          </a:p>
        </p:txBody>
      </p:sp>
      <p:sp>
        <p:nvSpPr>
          <p:cNvPr id="18444" name="AutoShape 12" descr="Canvas"/>
          <p:cNvSpPr>
            <a:spLocks noChangeArrowheads="1"/>
          </p:cNvSpPr>
          <p:nvPr/>
        </p:nvSpPr>
        <p:spPr bwMode="auto">
          <a:xfrm>
            <a:off x="1763494" y="5029200"/>
            <a:ext cx="4104740" cy="628650"/>
          </a:xfrm>
          <a:prstGeom prst="flowChartAlternateProcess">
            <a:avLst/>
          </a:prstGeom>
          <a:blipFill dpi="0" rotWithShape="1">
            <a:blip r:embed="rId6"/>
            <a:srcRect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sz="2100" dirty="0">
              <a:latin typeface="VNI-Times" pitchFamily="2" charset="0"/>
            </a:endParaRPr>
          </a:p>
        </p:txBody>
      </p:sp>
      <p:pic>
        <p:nvPicPr>
          <p:cNvPr id="18445" name="Picture 19" descr="Comemorativo_006"/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4218" y="1563291"/>
            <a:ext cx="792143" cy="600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18446" name="Text Box 20"/>
              <p:cNvSpPr txBox="1">
                <a:spLocks noChangeArrowheads="1"/>
              </p:cNvSpPr>
              <p:nvPr/>
            </p:nvSpPr>
            <p:spPr bwMode="auto">
              <a:xfrm>
                <a:off x="1239901" y="1690938"/>
                <a:ext cx="7159289" cy="65601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bg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bg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sz="1800" dirty="0">
                    <a:solidFill>
                      <a:srgbClr val="1706F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   </a:t>
                </a:r>
                <a:r>
                  <a:rPr lang="en-US" sz="1800" dirty="0" err="1">
                    <a:solidFill>
                      <a:srgbClr val="1706F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Khử</a:t>
                </a:r>
                <a:r>
                  <a:rPr lang="en-US" sz="1800" dirty="0">
                    <a:solidFill>
                      <a:srgbClr val="1706F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1800" dirty="0" err="1">
                    <a:solidFill>
                      <a:srgbClr val="1706F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mẫu</a:t>
                </a:r>
                <a:r>
                  <a:rPr lang="en-US" sz="1800" dirty="0">
                    <a:solidFill>
                      <a:srgbClr val="1706F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1800" dirty="0" err="1">
                    <a:solidFill>
                      <a:srgbClr val="1706F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của</a:t>
                </a:r>
                <a:r>
                  <a:rPr lang="en-US" sz="1800" dirty="0">
                    <a:solidFill>
                      <a:srgbClr val="1706F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1800" dirty="0" err="1">
                    <a:solidFill>
                      <a:srgbClr val="1706F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biểu</a:t>
                </a:r>
                <a:r>
                  <a:rPr lang="en-US" sz="1800" dirty="0">
                    <a:solidFill>
                      <a:srgbClr val="1706F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1800" dirty="0" err="1">
                    <a:solidFill>
                      <a:srgbClr val="1706F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thức</a:t>
                </a:r>
                <a:r>
                  <a:rPr lang="en-US" sz="1800" dirty="0">
                    <a:solidFill>
                      <a:srgbClr val="1706F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sz="1800" i="1">
                            <a:solidFill>
                              <a:srgbClr val="1706F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radPr>
                      <m:deg/>
                      <m:e>
                        <m:f>
                          <m:fPr>
                            <m:ctrlPr>
                              <a:rPr lang="en-US" sz="1800" i="1">
                                <a:solidFill>
                                  <a:srgbClr val="1706F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fPr>
                          <m:num>
                            <m:r>
                              <a:rPr lang="en-US" sz="1800" b="0" i="1">
                                <a:solidFill>
                                  <a:srgbClr val="1706F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5</m:t>
                            </m:r>
                            <m:r>
                              <a:rPr lang="en-US" sz="1800" b="0" i="1">
                                <a:solidFill>
                                  <a:srgbClr val="1706F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𝑎</m:t>
                            </m:r>
                          </m:num>
                          <m:den>
                            <m:r>
                              <a:rPr lang="en-US" sz="1800" b="0" i="1">
                                <a:solidFill>
                                  <a:srgbClr val="1706F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7</m:t>
                            </m:r>
                            <m:r>
                              <a:rPr lang="en-US" sz="1800" b="0" i="1">
                                <a:solidFill>
                                  <a:srgbClr val="1706F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𝑏</m:t>
                            </m:r>
                          </m:den>
                        </m:f>
                      </m:e>
                    </m:rad>
                  </m:oMath>
                </a14:m>
                <a:r>
                  <a:rPr lang="en-US" sz="1800" dirty="0">
                    <a:solidFill>
                      <a:srgbClr val="1706F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1800" dirty="0" err="1">
                    <a:solidFill>
                      <a:srgbClr val="1706F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với</a:t>
                </a:r>
                <a:r>
                  <a:rPr lang="en-US" sz="1800" dirty="0">
                    <a:solidFill>
                      <a:srgbClr val="1706F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1800" i="1" dirty="0" err="1">
                    <a:solidFill>
                      <a:srgbClr val="1706F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a.b</a:t>
                </a:r>
                <a:r>
                  <a:rPr lang="en-US" sz="1800" i="1" dirty="0">
                    <a:solidFill>
                      <a:srgbClr val="1706F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&gt;0 ta </a:t>
                </a:r>
                <a:r>
                  <a:rPr lang="en-US" sz="1800" i="1" dirty="0" err="1">
                    <a:solidFill>
                      <a:srgbClr val="1706F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được</a:t>
                </a:r>
                <a:r>
                  <a:rPr lang="en-US" sz="1800" i="1" dirty="0">
                    <a:solidFill>
                      <a:srgbClr val="1706F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</a:t>
                </a:r>
                <a:r>
                  <a:rPr lang="en-US" sz="1800" dirty="0">
                    <a:solidFill>
                      <a:srgbClr val="1706F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endParaRPr lang="en-US" sz="1800" dirty="0">
                  <a:solidFill>
                    <a:srgbClr val="1706F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18446" name="Text 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239901" y="1690938"/>
                <a:ext cx="7159289" cy="656013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bg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21" name="Picture 15" descr="C:\Users\Administrator\Desktop\cuòi.jpg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26" t="2026" r="48485" b="30019"/>
          <a:stretch>
            <a:fillRect/>
          </a:stretch>
        </p:blipFill>
        <p:spPr bwMode="auto">
          <a:xfrm>
            <a:off x="6599404" y="2136133"/>
            <a:ext cx="1147706" cy="9263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" name="Picture 15" descr="C:\Users\Administrator\Desktop\cuòi.jpg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7143" t="-4189" b="37610"/>
          <a:stretch>
            <a:fillRect/>
          </a:stretch>
        </p:blipFill>
        <p:spPr bwMode="auto">
          <a:xfrm>
            <a:off x="6633159" y="3921479"/>
            <a:ext cx="1080194" cy="9072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3" name="Picture 15" descr="C:\Users\Administrator\Desktop\cuòi.jpg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26" t="2026" r="48485" b="30019"/>
          <a:stretch>
            <a:fillRect/>
          </a:stretch>
        </p:blipFill>
        <p:spPr bwMode="auto">
          <a:xfrm>
            <a:off x="6627340" y="3044479"/>
            <a:ext cx="1147706" cy="9263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" name="Picture 15" descr="C:\Users\Administrator\Desktop\cuòi.jpg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26" t="2026" r="48485" b="30019"/>
          <a:stretch>
            <a:fillRect/>
          </a:stretch>
        </p:blipFill>
        <p:spPr bwMode="auto">
          <a:xfrm>
            <a:off x="6702880" y="4828735"/>
            <a:ext cx="1149207" cy="9263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72013" y="-314347"/>
            <a:ext cx="138564" cy="3000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68580" tIns="34290" rIns="68580" bIns="3429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 sz="1500"/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/>
          </p:nvPr>
        </p:nvGraphicFramePr>
        <p:xfrm>
          <a:off x="3115548" y="2362076"/>
          <a:ext cx="1048679" cy="52366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70" name="Equation" r:id="rId10" imgW="482391" imgH="431613" progId="Equation.DSMT4">
                  <p:embed/>
                </p:oleObj>
              </mc:Choice>
              <mc:Fallback>
                <p:oleObj name="Equation" r:id="rId10" imgW="482391" imgH="431613" progId="Equation.DSMT4">
                  <p:embed/>
                  <p:pic>
                    <p:nvPicPr>
                      <p:cNvPr id="3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15548" y="2362076"/>
                        <a:ext cx="1048679" cy="523666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1" y="707210"/>
            <a:ext cx="138564" cy="3000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68580" tIns="34290" rIns="68580" bIns="3429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 sz="1500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/>
          </p:nvPr>
        </p:nvGraphicFramePr>
        <p:xfrm>
          <a:off x="3368710" y="4166535"/>
          <a:ext cx="809366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71" name="Equation" r:id="rId12" imgW="482400" imgH="482400" progId="Equation.DSMT4">
                  <p:embed/>
                </p:oleObj>
              </mc:Choice>
              <mc:Fallback>
                <p:oleObj name="Equation" r:id="rId12" imgW="482400" imgH="482400" progId="Equation.DSMT4">
                  <p:embed/>
                  <p:pic>
                    <p:nvPicPr>
                      <p:cNvPr id="5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68710" y="4166535"/>
                        <a:ext cx="809366" cy="5715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6"/>
          <p:cNvSpPr>
            <a:spLocks noChangeArrowheads="1"/>
          </p:cNvSpPr>
          <p:nvPr/>
        </p:nvSpPr>
        <p:spPr bwMode="auto">
          <a:xfrm>
            <a:off x="1" y="707210"/>
            <a:ext cx="138564" cy="3000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68580" tIns="34290" rIns="68580" bIns="3429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 sz="1500"/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>
            <p:extLst/>
          </p:nvPr>
        </p:nvGraphicFramePr>
        <p:xfrm>
          <a:off x="3034099" y="3315481"/>
          <a:ext cx="1130128" cy="57071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72" name="Equation" r:id="rId14" imgW="609336" imgH="431613" progId="Equation.DSMT4">
                  <p:embed/>
                </p:oleObj>
              </mc:Choice>
              <mc:Fallback>
                <p:oleObj name="Equation" r:id="rId14" imgW="609336" imgH="431613" progId="Equation.DSMT4">
                  <p:embed/>
                  <p:pic>
                    <p:nvPicPr>
                      <p:cNvPr id="7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34099" y="3315481"/>
                        <a:ext cx="1130128" cy="570719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11"/>
          <p:cNvSpPr>
            <a:spLocks noChangeArrowheads="1"/>
          </p:cNvSpPr>
          <p:nvPr/>
        </p:nvSpPr>
        <p:spPr bwMode="auto">
          <a:xfrm>
            <a:off x="1" y="1331228"/>
            <a:ext cx="138564" cy="3000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68580" tIns="34290" rIns="68580" bIns="3429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 sz="1500"/>
          </a:p>
        </p:txBody>
      </p:sp>
      <p:graphicFrame>
        <p:nvGraphicFramePr>
          <p:cNvPr id="9" name="Object 8"/>
          <p:cNvGraphicFramePr>
            <a:graphicFrameLocks noChangeAspect="1"/>
          </p:cNvGraphicFramePr>
          <p:nvPr>
            <p:extLst/>
          </p:nvPr>
        </p:nvGraphicFramePr>
        <p:xfrm>
          <a:off x="3490784" y="5029200"/>
          <a:ext cx="673443" cy="628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73" name="Equation" r:id="rId16" imgW="368140" imgH="444307" progId="Equation.DSMT4">
                  <p:embed/>
                </p:oleObj>
              </mc:Choice>
              <mc:Fallback>
                <p:oleObj name="Equation" r:id="rId16" imgW="368140" imgH="444307" progId="Equation.DSMT4">
                  <p:embed/>
                  <p:pic>
                    <p:nvPicPr>
                      <p:cNvPr id="9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90784" y="5029200"/>
                        <a:ext cx="673443" cy="62865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6103842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946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 nodeType="clickPar">
                      <p:stCondLst>
                        <p:cond delay="0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461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1946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 nodeType="clickPar">
                      <p:stCondLst>
                        <p:cond delay="0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462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946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 nodeType="clickPar">
                      <p:stCondLst>
                        <p:cond delay="0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463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1946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 nodeType="clickPar">
                      <p:stCondLst>
                        <p:cond delay="0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460"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Text Box 3"/>
          <p:cNvSpPr txBox="1">
            <a:spLocks noChangeArrowheads="1"/>
          </p:cNvSpPr>
          <p:nvPr/>
        </p:nvSpPr>
        <p:spPr bwMode="auto">
          <a:xfrm>
            <a:off x="2825113" y="1472336"/>
            <a:ext cx="3898847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1800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Chọn</a:t>
            </a:r>
            <a:r>
              <a:rPr lang="en-US" sz="1800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1800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trả</a:t>
            </a:r>
            <a:r>
              <a:rPr lang="en-US" sz="1800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r>
              <a:rPr lang="en-US" sz="1800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đúng</a:t>
            </a:r>
            <a:r>
              <a:rPr lang="en-US" sz="1800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1800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19460" name="Oval 4"/>
          <p:cNvSpPr>
            <a:spLocks noChangeArrowheads="1"/>
          </p:cNvSpPr>
          <p:nvPr/>
        </p:nvSpPr>
        <p:spPr bwMode="auto">
          <a:xfrm>
            <a:off x="473262" y="3200400"/>
            <a:ext cx="648117" cy="571500"/>
          </a:xfrm>
          <a:prstGeom prst="ellipse">
            <a:avLst/>
          </a:prstGeom>
          <a:gradFill rotWithShape="1">
            <a:gsLst>
              <a:gs pos="0">
                <a:srgbClr val="100010"/>
              </a:gs>
              <a:gs pos="100000">
                <a:srgbClr val="FF00FF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2400">
                <a:solidFill>
                  <a:schemeClr val="bg1"/>
                </a:solidFill>
                <a:latin typeface="VNI-Times" pitchFamily="2" charset="0"/>
              </a:rPr>
              <a:t>B</a:t>
            </a:r>
          </a:p>
        </p:txBody>
      </p:sp>
      <p:sp>
        <p:nvSpPr>
          <p:cNvPr id="19461" name="Oval 5"/>
          <p:cNvSpPr>
            <a:spLocks noChangeArrowheads="1"/>
          </p:cNvSpPr>
          <p:nvPr/>
        </p:nvSpPr>
        <p:spPr bwMode="auto">
          <a:xfrm>
            <a:off x="473262" y="2400300"/>
            <a:ext cx="648117" cy="571500"/>
          </a:xfrm>
          <a:prstGeom prst="ellipse">
            <a:avLst/>
          </a:prstGeom>
          <a:gradFill rotWithShape="1">
            <a:gsLst>
              <a:gs pos="0">
                <a:srgbClr val="000000"/>
              </a:gs>
              <a:gs pos="100000">
                <a:srgbClr val="FF00FF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2400" dirty="0">
                <a:solidFill>
                  <a:schemeClr val="bg1"/>
                </a:solidFill>
                <a:latin typeface="VNI-Times" pitchFamily="2" charset="0"/>
              </a:rPr>
              <a:t>A</a:t>
            </a:r>
          </a:p>
        </p:txBody>
      </p:sp>
      <p:sp>
        <p:nvSpPr>
          <p:cNvPr id="19462" name="Oval 6"/>
          <p:cNvSpPr>
            <a:spLocks noChangeArrowheads="1"/>
          </p:cNvSpPr>
          <p:nvPr/>
        </p:nvSpPr>
        <p:spPr bwMode="auto">
          <a:xfrm>
            <a:off x="522062" y="4008223"/>
            <a:ext cx="648117" cy="571500"/>
          </a:xfrm>
          <a:prstGeom prst="ellipse">
            <a:avLst/>
          </a:prstGeom>
          <a:gradFill rotWithShape="1">
            <a:gsLst>
              <a:gs pos="0">
                <a:srgbClr val="000000"/>
              </a:gs>
              <a:gs pos="100000">
                <a:srgbClr val="FF00FF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2400" dirty="0">
                <a:solidFill>
                  <a:schemeClr val="bg1"/>
                </a:solidFill>
                <a:latin typeface="VNI-Times" pitchFamily="2" charset="0"/>
              </a:rPr>
              <a:t>C</a:t>
            </a:r>
          </a:p>
        </p:txBody>
      </p:sp>
      <p:sp>
        <p:nvSpPr>
          <p:cNvPr id="19463" name="Oval 7"/>
          <p:cNvSpPr>
            <a:spLocks noChangeArrowheads="1"/>
          </p:cNvSpPr>
          <p:nvPr/>
        </p:nvSpPr>
        <p:spPr bwMode="auto">
          <a:xfrm>
            <a:off x="591784" y="4972050"/>
            <a:ext cx="648117" cy="571500"/>
          </a:xfrm>
          <a:prstGeom prst="ellipse">
            <a:avLst/>
          </a:prstGeom>
          <a:gradFill rotWithShape="1">
            <a:gsLst>
              <a:gs pos="0">
                <a:srgbClr val="000000"/>
              </a:gs>
              <a:gs pos="100000">
                <a:srgbClr val="FF00FF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2400">
                <a:solidFill>
                  <a:schemeClr val="bg1"/>
                </a:solidFill>
                <a:latin typeface="VNI-Times" pitchFamily="2" charset="0"/>
              </a:rPr>
              <a:t>D</a:t>
            </a:r>
          </a:p>
        </p:txBody>
      </p:sp>
      <p:sp>
        <p:nvSpPr>
          <p:cNvPr id="18440" name="Text Box 8" descr="Water droplets"/>
          <p:cNvSpPr txBox="1">
            <a:spLocks noChangeArrowheads="1"/>
          </p:cNvSpPr>
          <p:nvPr/>
        </p:nvSpPr>
        <p:spPr bwMode="auto">
          <a:xfrm>
            <a:off x="7216129" y="1863329"/>
            <a:ext cx="184731" cy="3231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1">
                  <a:blip r:embed="rId5"/>
                  <a:srcRect/>
                  <a:tile tx="0" ty="0" sx="100000" sy="100000" flip="none" algn="tl"/>
                </a:blip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endParaRPr lang="vi-VN" sz="1500">
              <a:latin typeface="VNI-Thuphap" pitchFamily="2" charset="0"/>
            </a:endParaRPr>
          </a:p>
        </p:txBody>
      </p:sp>
      <p:sp>
        <p:nvSpPr>
          <p:cNvPr id="18441" name="AutoShape 9" descr="Canvas"/>
          <p:cNvSpPr>
            <a:spLocks noChangeArrowheads="1"/>
          </p:cNvSpPr>
          <p:nvPr/>
        </p:nvSpPr>
        <p:spPr bwMode="auto">
          <a:xfrm>
            <a:off x="1793036" y="2351468"/>
            <a:ext cx="3960713" cy="628650"/>
          </a:xfrm>
          <a:prstGeom prst="flowChartAlternateProcess">
            <a:avLst/>
          </a:prstGeom>
          <a:blipFill dpi="0" rotWithShape="1">
            <a:blip r:embed="rId6"/>
            <a:srcRect/>
            <a:tile tx="0" ty="0" sx="100000" sy="100000" flip="none" algn="tl"/>
          </a:blipFill>
          <a:ln w="9525">
            <a:solidFill>
              <a:srgbClr val="0033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342900" indent="-342900" algn="ctr" eaLnBrk="0" hangingPunct="0">
              <a:spcBef>
                <a:spcPct val="50000"/>
              </a:spcBef>
            </a:pPr>
            <a:endParaRPr lang="en-US" sz="2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442" name="AutoShape 10" descr="Canvas"/>
          <p:cNvSpPr>
            <a:spLocks noChangeArrowheads="1"/>
          </p:cNvSpPr>
          <p:nvPr/>
        </p:nvSpPr>
        <p:spPr bwMode="auto">
          <a:xfrm>
            <a:off x="1763495" y="3257550"/>
            <a:ext cx="4032726" cy="628650"/>
          </a:xfrm>
          <a:prstGeom prst="flowChartAlternateProcess">
            <a:avLst/>
          </a:prstGeom>
          <a:blipFill dpi="0" rotWithShape="1">
            <a:blip r:embed="rId6"/>
            <a:srcRect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342900" indent="-342900" algn="ctr" eaLnBrk="0" hangingPunct="0">
              <a:spcBef>
                <a:spcPct val="50000"/>
              </a:spcBef>
            </a:pPr>
            <a:endParaRPr lang="en-US" sz="2100" dirty="0">
              <a:latin typeface="VNI-Times" pitchFamily="2" charset="0"/>
            </a:endParaRPr>
          </a:p>
        </p:txBody>
      </p:sp>
      <p:sp>
        <p:nvSpPr>
          <p:cNvPr id="18443" name="AutoShape 11" descr="Canvas"/>
          <p:cNvSpPr>
            <a:spLocks noChangeArrowheads="1"/>
          </p:cNvSpPr>
          <p:nvPr/>
        </p:nvSpPr>
        <p:spPr bwMode="auto">
          <a:xfrm>
            <a:off x="1763494" y="4114800"/>
            <a:ext cx="4104740" cy="628650"/>
          </a:xfrm>
          <a:prstGeom prst="flowChartAlternateProcess">
            <a:avLst/>
          </a:prstGeom>
          <a:blipFill dpi="0" rotWithShape="1">
            <a:blip r:embed="rId6"/>
            <a:srcRect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342900" indent="-342900" algn="ctr" eaLnBrk="0" hangingPunct="0">
              <a:spcBef>
                <a:spcPct val="50000"/>
              </a:spcBef>
            </a:pPr>
            <a:endParaRPr lang="en-US" sz="2100" dirty="0">
              <a:latin typeface="VNI-Times" pitchFamily="2" charset="0"/>
            </a:endParaRPr>
          </a:p>
        </p:txBody>
      </p:sp>
      <p:sp>
        <p:nvSpPr>
          <p:cNvPr id="18444" name="AutoShape 12" descr="Canvas"/>
          <p:cNvSpPr>
            <a:spLocks noChangeArrowheads="1"/>
          </p:cNvSpPr>
          <p:nvPr/>
        </p:nvSpPr>
        <p:spPr bwMode="auto">
          <a:xfrm>
            <a:off x="1763494" y="5029200"/>
            <a:ext cx="4104740" cy="628650"/>
          </a:xfrm>
          <a:prstGeom prst="flowChartAlternateProcess">
            <a:avLst/>
          </a:prstGeom>
          <a:blipFill dpi="0" rotWithShape="1">
            <a:blip r:embed="rId6"/>
            <a:srcRect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sz="2100" dirty="0">
              <a:latin typeface="VNI-Times" pitchFamily="2" charset="0"/>
            </a:endParaRPr>
          </a:p>
        </p:txBody>
      </p:sp>
      <p:pic>
        <p:nvPicPr>
          <p:cNvPr id="18445" name="Picture 19" descr="Comemorativo_006"/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4218" y="1563291"/>
            <a:ext cx="792143" cy="600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18446" name="Text Box 20"/>
              <p:cNvSpPr txBox="1">
                <a:spLocks noChangeArrowheads="1"/>
              </p:cNvSpPr>
              <p:nvPr/>
            </p:nvSpPr>
            <p:spPr bwMode="auto">
              <a:xfrm>
                <a:off x="1239901" y="1665084"/>
                <a:ext cx="7159289" cy="56983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bg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bg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sz="1800" dirty="0">
                    <a:solidFill>
                      <a:srgbClr val="1706F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   </a:t>
                </a:r>
                <a:r>
                  <a:rPr lang="en-US" sz="1800" dirty="0" err="1">
                    <a:solidFill>
                      <a:srgbClr val="1706F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Trục</a:t>
                </a:r>
                <a:r>
                  <a:rPr lang="en-US" sz="1800" dirty="0">
                    <a:solidFill>
                      <a:srgbClr val="1706F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1800" dirty="0" err="1">
                    <a:solidFill>
                      <a:srgbClr val="1706F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căn</a:t>
                </a:r>
                <a:r>
                  <a:rPr lang="en-US" sz="1800" dirty="0">
                    <a:solidFill>
                      <a:srgbClr val="1706F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1800" dirty="0" err="1">
                    <a:solidFill>
                      <a:srgbClr val="1706F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thức</a:t>
                </a:r>
                <a:r>
                  <a:rPr lang="en-US" sz="1800" dirty="0">
                    <a:solidFill>
                      <a:srgbClr val="1706F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ở </a:t>
                </a:r>
                <a:r>
                  <a:rPr lang="en-US" sz="1800" dirty="0" err="1">
                    <a:solidFill>
                      <a:srgbClr val="1706F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mẫu</a:t>
                </a:r>
                <a:r>
                  <a:rPr lang="en-US" sz="1800" dirty="0">
                    <a:solidFill>
                      <a:srgbClr val="1706F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1800" dirty="0" err="1">
                    <a:solidFill>
                      <a:srgbClr val="1706F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của</a:t>
                </a:r>
                <a:r>
                  <a:rPr lang="en-US" sz="1800" dirty="0">
                    <a:solidFill>
                      <a:srgbClr val="1706F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1800" dirty="0" err="1">
                    <a:solidFill>
                      <a:srgbClr val="1706F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biểu</a:t>
                </a:r>
                <a:r>
                  <a:rPr lang="en-US" sz="1800" dirty="0">
                    <a:solidFill>
                      <a:srgbClr val="1706F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1800" dirty="0" err="1">
                    <a:solidFill>
                      <a:srgbClr val="1706F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thức</a:t>
                </a:r>
                <a:r>
                  <a:rPr lang="en-US" sz="1800" dirty="0">
                    <a:solidFill>
                      <a:srgbClr val="1706F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100" i="1">
                            <a:solidFill>
                              <a:srgbClr val="1706F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100" b="0" i="1">
                            <a:solidFill>
                              <a:srgbClr val="1706F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6</m:t>
                        </m:r>
                      </m:num>
                      <m:den>
                        <m:rad>
                          <m:radPr>
                            <m:degHide m:val="on"/>
                            <m:ctrlPr>
                              <a:rPr lang="en-US" sz="2100" i="1">
                                <a:solidFill>
                                  <a:srgbClr val="1706F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sz="2100" b="0" i="1">
                                <a:solidFill>
                                  <a:srgbClr val="1706F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5</m:t>
                            </m:r>
                          </m:e>
                        </m:rad>
                        <m:r>
                          <a:rPr lang="en-US" sz="2100" b="0" i="1">
                            <a:solidFill>
                              <a:srgbClr val="1706F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−</m:t>
                        </m:r>
                        <m:rad>
                          <m:radPr>
                            <m:degHide m:val="on"/>
                            <m:ctrlPr>
                              <a:rPr lang="en-US" sz="2100" b="0" i="1">
                                <a:solidFill>
                                  <a:srgbClr val="1706F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sz="2100" b="0" i="1">
                                <a:solidFill>
                                  <a:srgbClr val="1706F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3</m:t>
                            </m:r>
                          </m:e>
                        </m:rad>
                      </m:den>
                    </m:f>
                  </m:oMath>
                </a14:m>
                <a:r>
                  <a:rPr lang="en-US" sz="1800" i="1" dirty="0">
                    <a:solidFill>
                      <a:srgbClr val="1706F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ta </a:t>
                </a:r>
                <a:r>
                  <a:rPr lang="en-US" sz="1800" i="1" dirty="0" err="1">
                    <a:solidFill>
                      <a:srgbClr val="1706F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được</a:t>
                </a:r>
                <a:r>
                  <a:rPr lang="en-US" sz="1800" i="1" dirty="0">
                    <a:solidFill>
                      <a:srgbClr val="1706F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</a:t>
                </a:r>
                <a:r>
                  <a:rPr lang="en-US" sz="1800" dirty="0">
                    <a:solidFill>
                      <a:srgbClr val="1706F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endParaRPr lang="en-US" sz="1800" dirty="0">
                  <a:solidFill>
                    <a:srgbClr val="1706F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18446" name="Text 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239901" y="1665084"/>
                <a:ext cx="7159289" cy="569836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bg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21" name="Picture 15" descr="C:\Users\Administrator\Desktop\cuòi.jpg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26" t="2026" r="48485" b="30019"/>
          <a:stretch>
            <a:fillRect/>
          </a:stretch>
        </p:blipFill>
        <p:spPr bwMode="auto">
          <a:xfrm>
            <a:off x="6599404" y="2136133"/>
            <a:ext cx="1147706" cy="9263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" name="Picture 15" descr="C:\Users\Administrator\Desktop\cuòi.jpg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7143" t="-4189" b="37610"/>
          <a:stretch>
            <a:fillRect/>
          </a:stretch>
        </p:blipFill>
        <p:spPr bwMode="auto">
          <a:xfrm>
            <a:off x="6633159" y="3921479"/>
            <a:ext cx="1080194" cy="9072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3" name="Picture 15" descr="C:\Users\Administrator\Desktop\cuòi.jpg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26" t="2026" r="48485" b="30019"/>
          <a:stretch>
            <a:fillRect/>
          </a:stretch>
        </p:blipFill>
        <p:spPr bwMode="auto">
          <a:xfrm>
            <a:off x="6627340" y="3044479"/>
            <a:ext cx="1147706" cy="9263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" name="Picture 15" descr="C:\Users\Administrator\Desktop\cuòi.jpg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26" t="2026" r="48485" b="30019"/>
          <a:stretch>
            <a:fillRect/>
          </a:stretch>
        </p:blipFill>
        <p:spPr bwMode="auto">
          <a:xfrm>
            <a:off x="6702880" y="4828735"/>
            <a:ext cx="1149207" cy="9263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" name="TextBox 19"/>
          <p:cNvSpPr txBox="1"/>
          <p:nvPr/>
        </p:nvSpPr>
        <p:spPr>
          <a:xfrm>
            <a:off x="179173" y="1030653"/>
            <a:ext cx="8810368" cy="461665"/>
          </a:xfrm>
          <a:prstGeom prst="rect">
            <a:avLst/>
          </a:prstGeom>
          <a:gradFill flip="none" rotWithShape="1">
            <a:gsLst>
              <a:gs pos="0">
                <a:srgbClr val="CC00FF">
                  <a:tint val="66000"/>
                  <a:satMod val="160000"/>
                </a:srgbClr>
              </a:gs>
              <a:gs pos="50000">
                <a:srgbClr val="CC00FF">
                  <a:tint val="44500"/>
                  <a:satMod val="160000"/>
                </a:srgbClr>
              </a:gs>
              <a:gs pos="100000">
                <a:srgbClr val="CC00FF">
                  <a:tint val="23500"/>
                  <a:satMod val="160000"/>
                </a:srgbClr>
              </a:gs>
            </a:gsLst>
            <a:lin ang="5400000" scaled="1"/>
            <a:tileRect/>
          </a:gradFill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BIẾN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ĐỔI ĐƠN GIẢN BIỂU THỨC CHỨA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CĂN (TT)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72013" y="-314347"/>
            <a:ext cx="138564" cy="3000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68580" tIns="34290" rIns="68580" bIns="3429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 sz="1500"/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1" y="707210"/>
            <a:ext cx="138564" cy="3000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68580" tIns="34290" rIns="68580" bIns="3429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 sz="1500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/>
          </p:nvPr>
        </p:nvGraphicFramePr>
        <p:xfrm>
          <a:off x="3101579" y="4270772"/>
          <a:ext cx="1343025" cy="36075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994" name="Equation" r:id="rId10" imgW="799920" imgH="304560" progId="Equation.DSMT4">
                  <p:embed/>
                </p:oleObj>
              </mc:Choice>
              <mc:Fallback>
                <p:oleObj name="Equation" r:id="rId10" imgW="799920" imgH="304560" progId="Equation.DSMT4">
                  <p:embed/>
                  <p:pic>
                    <p:nvPicPr>
                      <p:cNvPr id="5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01579" y="4270772"/>
                        <a:ext cx="1343025" cy="360759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6"/>
          <p:cNvSpPr>
            <a:spLocks noChangeArrowheads="1"/>
          </p:cNvSpPr>
          <p:nvPr/>
        </p:nvSpPr>
        <p:spPr bwMode="auto">
          <a:xfrm>
            <a:off x="1" y="707210"/>
            <a:ext cx="138564" cy="3000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68580" tIns="34290" rIns="68580" bIns="3429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 sz="1500"/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>
            <p:extLst/>
          </p:nvPr>
        </p:nvGraphicFramePr>
        <p:xfrm>
          <a:off x="2869407" y="3399235"/>
          <a:ext cx="1460897" cy="40243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995" name="Equation" r:id="rId12" imgW="787320" imgH="304560" progId="Equation.DSMT4">
                  <p:embed/>
                </p:oleObj>
              </mc:Choice>
              <mc:Fallback>
                <p:oleObj name="Equation" r:id="rId12" imgW="787320" imgH="304560" progId="Equation.DSMT4">
                  <p:embed/>
                  <p:pic>
                    <p:nvPicPr>
                      <p:cNvPr id="7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69407" y="3399235"/>
                        <a:ext cx="1460897" cy="402431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11"/>
          <p:cNvSpPr>
            <a:spLocks noChangeArrowheads="1"/>
          </p:cNvSpPr>
          <p:nvPr/>
        </p:nvSpPr>
        <p:spPr bwMode="auto">
          <a:xfrm>
            <a:off x="1" y="1331228"/>
            <a:ext cx="138564" cy="3000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68580" tIns="34290" rIns="68580" bIns="3429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 sz="1500"/>
          </a:p>
        </p:txBody>
      </p:sp>
      <p:graphicFrame>
        <p:nvGraphicFramePr>
          <p:cNvPr id="9" name="Object 8"/>
          <p:cNvGraphicFramePr>
            <a:graphicFrameLocks noChangeAspect="1"/>
          </p:cNvGraphicFramePr>
          <p:nvPr>
            <p:extLst/>
          </p:nvPr>
        </p:nvGraphicFramePr>
        <p:xfrm>
          <a:off x="3553481" y="5145045"/>
          <a:ext cx="417909" cy="32409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996" name="Equation" r:id="rId14" imgW="228600" imgH="177480" progId="Equation.DSMT4">
                  <p:embed/>
                </p:oleObj>
              </mc:Choice>
              <mc:Fallback>
                <p:oleObj name="Equation" r:id="rId14" imgW="228600" imgH="177480" progId="Equation.DSMT4">
                  <p:embed/>
                  <p:pic>
                    <p:nvPicPr>
                      <p:cNvPr id="9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53481" y="5145045"/>
                        <a:ext cx="417909" cy="32409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ct 25"/>
          <p:cNvGraphicFramePr>
            <a:graphicFrameLocks noChangeAspect="1"/>
          </p:cNvGraphicFramePr>
          <p:nvPr>
            <p:extLst/>
          </p:nvPr>
        </p:nvGraphicFramePr>
        <p:xfrm>
          <a:off x="3668316" y="2536610"/>
          <a:ext cx="209550" cy="323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997" name="Equation" r:id="rId16" imgW="114120" imgH="177480" progId="Equation.DSMT4">
                  <p:embed/>
                </p:oleObj>
              </mc:Choice>
              <mc:Fallback>
                <p:oleObj name="Equation" r:id="rId16" imgW="114120" imgH="177480" progId="Equation.DSMT4">
                  <p:embed/>
                  <p:pic>
                    <p:nvPicPr>
                      <p:cNvPr id="26" name="Object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68316" y="2536610"/>
                        <a:ext cx="209550" cy="32385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2988975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84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84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84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1946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 nodeType="clickPar">
                      <p:stCondLst>
                        <p:cond delay="0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461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1946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 nodeType="clickPar">
                      <p:stCondLst>
                        <p:cond delay="0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462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1946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 nodeType="clickPar">
                      <p:stCondLst>
                        <p:cond delay="0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463"/>
                  </p:tgtEl>
                </p:cond>
              </p:nextCondLst>
            </p:seq>
            <p:seq concurrent="1" nextAc="seek">
              <p:cTn id="28" restart="whenNotActive" fill="hold" evtFilter="cancelBubble" nodeType="interactiveSeq">
                <p:stCondLst>
                  <p:cond evt="onClick" delay="0">
                    <p:tgtEl>
                      <p:spTgt spid="1946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" fill="hold" nodeType="clickPar">
                      <p:stCondLst>
                        <p:cond delay="0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460"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Text Box 3"/>
          <p:cNvSpPr txBox="1">
            <a:spLocks noChangeArrowheads="1"/>
          </p:cNvSpPr>
          <p:nvPr/>
        </p:nvSpPr>
        <p:spPr bwMode="auto">
          <a:xfrm>
            <a:off x="2825113" y="1472336"/>
            <a:ext cx="3898847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1800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Chọn</a:t>
            </a:r>
            <a:r>
              <a:rPr lang="en-US" sz="1800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1800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trả</a:t>
            </a:r>
            <a:r>
              <a:rPr lang="en-US" sz="1800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r>
              <a:rPr lang="en-US" sz="1800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đúng</a:t>
            </a:r>
            <a:r>
              <a:rPr lang="en-US" sz="1800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1800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19460" name="Oval 4"/>
          <p:cNvSpPr>
            <a:spLocks noChangeArrowheads="1"/>
          </p:cNvSpPr>
          <p:nvPr/>
        </p:nvSpPr>
        <p:spPr bwMode="auto">
          <a:xfrm>
            <a:off x="473262" y="3200400"/>
            <a:ext cx="648117" cy="571500"/>
          </a:xfrm>
          <a:prstGeom prst="ellipse">
            <a:avLst/>
          </a:prstGeom>
          <a:gradFill rotWithShape="1">
            <a:gsLst>
              <a:gs pos="0">
                <a:srgbClr val="100010"/>
              </a:gs>
              <a:gs pos="100000">
                <a:srgbClr val="FF00FF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2400">
                <a:solidFill>
                  <a:schemeClr val="bg1"/>
                </a:solidFill>
                <a:latin typeface="VNI-Times" pitchFamily="2" charset="0"/>
              </a:rPr>
              <a:t>B</a:t>
            </a:r>
          </a:p>
        </p:txBody>
      </p:sp>
      <p:sp>
        <p:nvSpPr>
          <p:cNvPr id="19461" name="Oval 5"/>
          <p:cNvSpPr>
            <a:spLocks noChangeArrowheads="1"/>
          </p:cNvSpPr>
          <p:nvPr/>
        </p:nvSpPr>
        <p:spPr bwMode="auto">
          <a:xfrm>
            <a:off x="473262" y="2400300"/>
            <a:ext cx="648117" cy="571500"/>
          </a:xfrm>
          <a:prstGeom prst="ellipse">
            <a:avLst/>
          </a:prstGeom>
          <a:gradFill rotWithShape="1">
            <a:gsLst>
              <a:gs pos="0">
                <a:srgbClr val="000000"/>
              </a:gs>
              <a:gs pos="100000">
                <a:srgbClr val="FF00FF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2400" dirty="0">
                <a:solidFill>
                  <a:schemeClr val="bg1"/>
                </a:solidFill>
                <a:latin typeface="VNI-Times" pitchFamily="2" charset="0"/>
              </a:rPr>
              <a:t>A</a:t>
            </a:r>
          </a:p>
        </p:txBody>
      </p:sp>
      <p:sp>
        <p:nvSpPr>
          <p:cNvPr id="19462" name="Oval 6"/>
          <p:cNvSpPr>
            <a:spLocks noChangeArrowheads="1"/>
          </p:cNvSpPr>
          <p:nvPr/>
        </p:nvSpPr>
        <p:spPr bwMode="auto">
          <a:xfrm>
            <a:off x="522062" y="4008223"/>
            <a:ext cx="648117" cy="571500"/>
          </a:xfrm>
          <a:prstGeom prst="ellipse">
            <a:avLst/>
          </a:prstGeom>
          <a:gradFill rotWithShape="1">
            <a:gsLst>
              <a:gs pos="0">
                <a:srgbClr val="000000"/>
              </a:gs>
              <a:gs pos="100000">
                <a:srgbClr val="FF00FF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2400" dirty="0">
                <a:solidFill>
                  <a:schemeClr val="bg1"/>
                </a:solidFill>
                <a:latin typeface="VNI-Times" pitchFamily="2" charset="0"/>
              </a:rPr>
              <a:t>C</a:t>
            </a:r>
          </a:p>
        </p:txBody>
      </p:sp>
      <p:sp>
        <p:nvSpPr>
          <p:cNvPr id="19463" name="Oval 7"/>
          <p:cNvSpPr>
            <a:spLocks noChangeArrowheads="1"/>
          </p:cNvSpPr>
          <p:nvPr/>
        </p:nvSpPr>
        <p:spPr bwMode="auto">
          <a:xfrm>
            <a:off x="591784" y="4972050"/>
            <a:ext cx="648117" cy="571500"/>
          </a:xfrm>
          <a:prstGeom prst="ellipse">
            <a:avLst/>
          </a:prstGeom>
          <a:gradFill rotWithShape="1">
            <a:gsLst>
              <a:gs pos="0">
                <a:srgbClr val="000000"/>
              </a:gs>
              <a:gs pos="100000">
                <a:srgbClr val="FF00FF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2400">
                <a:solidFill>
                  <a:schemeClr val="bg1"/>
                </a:solidFill>
                <a:latin typeface="VNI-Times" pitchFamily="2" charset="0"/>
              </a:rPr>
              <a:t>D</a:t>
            </a:r>
          </a:p>
        </p:txBody>
      </p:sp>
      <p:sp>
        <p:nvSpPr>
          <p:cNvPr id="18440" name="Text Box 8" descr="Water droplets"/>
          <p:cNvSpPr txBox="1">
            <a:spLocks noChangeArrowheads="1"/>
          </p:cNvSpPr>
          <p:nvPr/>
        </p:nvSpPr>
        <p:spPr bwMode="auto">
          <a:xfrm>
            <a:off x="7216129" y="1863329"/>
            <a:ext cx="184731" cy="3231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1">
                  <a:blip r:embed="rId5"/>
                  <a:srcRect/>
                  <a:tile tx="0" ty="0" sx="100000" sy="100000" flip="none" algn="tl"/>
                </a:blip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endParaRPr lang="vi-VN" sz="1500">
              <a:latin typeface="VNI-Thuphap" pitchFamily="2" charset="0"/>
            </a:endParaRPr>
          </a:p>
        </p:txBody>
      </p:sp>
      <p:sp>
        <p:nvSpPr>
          <p:cNvPr id="18441" name="AutoShape 9" descr="Canvas"/>
          <p:cNvSpPr>
            <a:spLocks noChangeArrowheads="1"/>
          </p:cNvSpPr>
          <p:nvPr/>
        </p:nvSpPr>
        <p:spPr bwMode="auto">
          <a:xfrm>
            <a:off x="1793038" y="2318437"/>
            <a:ext cx="3960713" cy="628650"/>
          </a:xfrm>
          <a:prstGeom prst="flowChartAlternateProcess">
            <a:avLst/>
          </a:prstGeom>
          <a:blipFill dpi="0" rotWithShape="1">
            <a:blip r:embed="rId6"/>
            <a:srcRect/>
            <a:tile tx="0" ty="0" sx="100000" sy="100000" flip="none" algn="tl"/>
          </a:blipFill>
          <a:ln w="9525">
            <a:solidFill>
              <a:srgbClr val="0033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342900" indent="-342900" algn="ctr" eaLnBrk="0" hangingPunct="0">
              <a:spcBef>
                <a:spcPct val="50000"/>
              </a:spcBef>
            </a:pPr>
            <a:endParaRPr lang="en-US" sz="2100" dirty="0">
              <a:latin typeface="VNI-Times" pitchFamily="2" charset="0"/>
            </a:endParaRPr>
          </a:p>
        </p:txBody>
      </p:sp>
      <p:sp>
        <p:nvSpPr>
          <p:cNvPr id="18442" name="AutoShape 10" descr="Canvas"/>
          <p:cNvSpPr>
            <a:spLocks noChangeArrowheads="1"/>
          </p:cNvSpPr>
          <p:nvPr/>
        </p:nvSpPr>
        <p:spPr bwMode="auto">
          <a:xfrm>
            <a:off x="1763495" y="3257550"/>
            <a:ext cx="4032726" cy="628650"/>
          </a:xfrm>
          <a:prstGeom prst="flowChartAlternateProcess">
            <a:avLst/>
          </a:prstGeom>
          <a:blipFill dpi="0" rotWithShape="1">
            <a:blip r:embed="rId6"/>
            <a:srcRect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342900" indent="-342900" algn="ctr" eaLnBrk="0" hangingPunct="0">
              <a:spcBef>
                <a:spcPct val="50000"/>
              </a:spcBef>
            </a:pPr>
            <a:endParaRPr lang="en-US" sz="2100" dirty="0">
              <a:latin typeface="VNI-Times" pitchFamily="2" charset="0"/>
            </a:endParaRPr>
          </a:p>
        </p:txBody>
      </p:sp>
      <p:sp>
        <p:nvSpPr>
          <p:cNvPr id="18443" name="AutoShape 11" descr="Canvas"/>
          <p:cNvSpPr>
            <a:spLocks noChangeArrowheads="1"/>
          </p:cNvSpPr>
          <p:nvPr/>
        </p:nvSpPr>
        <p:spPr bwMode="auto">
          <a:xfrm>
            <a:off x="1763494" y="4114800"/>
            <a:ext cx="4104740" cy="628650"/>
          </a:xfrm>
          <a:prstGeom prst="flowChartAlternateProcess">
            <a:avLst/>
          </a:prstGeom>
          <a:blipFill dpi="0" rotWithShape="1">
            <a:blip r:embed="rId6"/>
            <a:srcRect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342900" indent="-342900" algn="ctr" eaLnBrk="0" hangingPunct="0">
              <a:spcBef>
                <a:spcPct val="50000"/>
              </a:spcBef>
            </a:pPr>
            <a:endParaRPr lang="en-US" sz="2100" dirty="0">
              <a:latin typeface="VNI-Times" pitchFamily="2" charset="0"/>
            </a:endParaRPr>
          </a:p>
        </p:txBody>
      </p:sp>
      <p:sp>
        <p:nvSpPr>
          <p:cNvPr id="18444" name="AutoShape 12" descr="Canvas"/>
          <p:cNvSpPr>
            <a:spLocks noChangeArrowheads="1"/>
          </p:cNvSpPr>
          <p:nvPr/>
        </p:nvSpPr>
        <p:spPr bwMode="auto">
          <a:xfrm>
            <a:off x="1763494" y="5029200"/>
            <a:ext cx="4104740" cy="628650"/>
          </a:xfrm>
          <a:prstGeom prst="flowChartAlternateProcess">
            <a:avLst/>
          </a:prstGeom>
          <a:blipFill dpi="0" rotWithShape="1">
            <a:blip r:embed="rId6"/>
            <a:srcRect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sz="2100" dirty="0">
              <a:latin typeface="VNI-Times" pitchFamily="2" charset="0"/>
            </a:endParaRPr>
          </a:p>
        </p:txBody>
      </p:sp>
      <p:pic>
        <p:nvPicPr>
          <p:cNvPr id="18445" name="Picture 19" descr="Comemorativo_006"/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4218" y="1563291"/>
            <a:ext cx="792143" cy="600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18446" name="Text Box 20"/>
              <p:cNvSpPr txBox="1">
                <a:spLocks noChangeArrowheads="1"/>
              </p:cNvSpPr>
              <p:nvPr/>
            </p:nvSpPr>
            <p:spPr bwMode="auto">
              <a:xfrm>
                <a:off x="1239901" y="1690938"/>
                <a:ext cx="7159289" cy="65601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bg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bg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sz="1800" dirty="0">
                    <a:solidFill>
                      <a:srgbClr val="1706F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   </a:t>
                </a:r>
                <a:r>
                  <a:rPr lang="en-US" sz="1800" dirty="0" err="1">
                    <a:solidFill>
                      <a:srgbClr val="1706F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Khử</a:t>
                </a:r>
                <a:r>
                  <a:rPr lang="en-US" sz="1800" dirty="0">
                    <a:solidFill>
                      <a:srgbClr val="1706F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1800" dirty="0" err="1">
                    <a:solidFill>
                      <a:srgbClr val="1706F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mẫu</a:t>
                </a:r>
                <a:r>
                  <a:rPr lang="en-US" sz="1800" dirty="0">
                    <a:solidFill>
                      <a:srgbClr val="1706F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1800" dirty="0" err="1">
                    <a:solidFill>
                      <a:srgbClr val="1706F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của</a:t>
                </a:r>
                <a:r>
                  <a:rPr lang="en-US" sz="1800" dirty="0">
                    <a:solidFill>
                      <a:srgbClr val="1706F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1800" dirty="0" err="1">
                    <a:solidFill>
                      <a:srgbClr val="1706F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biểu</a:t>
                </a:r>
                <a:r>
                  <a:rPr lang="en-US" sz="1800" dirty="0">
                    <a:solidFill>
                      <a:srgbClr val="1706F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1800" dirty="0" err="1">
                    <a:solidFill>
                      <a:srgbClr val="1706F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thức</a:t>
                </a:r>
                <a:r>
                  <a:rPr lang="en-US" sz="1800" dirty="0">
                    <a:solidFill>
                      <a:srgbClr val="1706F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1800" b="0">
                        <a:solidFill>
                          <a:srgbClr val="1706F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−</m:t>
                    </m:r>
                    <m:r>
                      <m:rPr>
                        <m:sty m:val="p"/>
                      </m:rPr>
                      <a:rPr lang="en-US" sz="1800" b="0">
                        <a:solidFill>
                          <a:srgbClr val="1706F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xy</m:t>
                    </m:r>
                    <m:r>
                      <a:rPr lang="en-US" sz="1800" b="0">
                        <a:solidFill>
                          <a:srgbClr val="1706F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.</m:t>
                    </m:r>
                    <m:rad>
                      <m:radPr>
                        <m:degHide m:val="on"/>
                        <m:ctrlPr>
                          <a:rPr lang="en-US" sz="1800" i="1">
                            <a:solidFill>
                              <a:srgbClr val="1706F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radPr>
                      <m:deg/>
                      <m:e>
                        <m:f>
                          <m:fPr>
                            <m:ctrlPr>
                              <a:rPr lang="en-US" sz="1800" i="1">
                                <a:solidFill>
                                  <a:srgbClr val="1706F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fPr>
                          <m:num>
                            <m:r>
                              <a:rPr lang="en-US" sz="1800" b="0" i="1">
                                <a:solidFill>
                                  <a:srgbClr val="1706F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3</m:t>
                            </m:r>
                          </m:num>
                          <m:den>
                            <m:r>
                              <a:rPr lang="en-US" sz="1800" b="0" i="1">
                                <a:solidFill>
                                  <a:srgbClr val="1706F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𝑥𝑦</m:t>
                            </m:r>
                          </m:den>
                        </m:f>
                      </m:e>
                    </m:rad>
                  </m:oMath>
                </a14:m>
                <a:r>
                  <a:rPr lang="en-US" sz="1800" dirty="0">
                    <a:solidFill>
                      <a:srgbClr val="1706F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1800" dirty="0" err="1">
                    <a:solidFill>
                      <a:srgbClr val="1706F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với</a:t>
                </a:r>
                <a:r>
                  <a:rPr lang="en-US" sz="1800" dirty="0">
                    <a:solidFill>
                      <a:srgbClr val="1706F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1800" i="1" dirty="0">
                    <a:solidFill>
                      <a:srgbClr val="1706F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x &lt; 0; y &lt; 0 ta </a:t>
                </a:r>
                <a:r>
                  <a:rPr lang="en-US" sz="1800" i="1" dirty="0" err="1">
                    <a:solidFill>
                      <a:srgbClr val="1706F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được</a:t>
                </a:r>
                <a:r>
                  <a:rPr lang="en-US" sz="1800" i="1" dirty="0">
                    <a:solidFill>
                      <a:srgbClr val="1706F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</a:t>
                </a:r>
                <a:r>
                  <a:rPr lang="en-US" sz="1800" dirty="0">
                    <a:solidFill>
                      <a:srgbClr val="1706F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endParaRPr lang="en-US" sz="1800" dirty="0">
                  <a:solidFill>
                    <a:srgbClr val="1706F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18446" name="Text 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239901" y="1690938"/>
                <a:ext cx="7159289" cy="656013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bg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21" name="Picture 15" descr="C:\Users\Administrator\Desktop\cuòi.jpg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26" t="2026" r="48485" b="30019"/>
          <a:stretch>
            <a:fillRect/>
          </a:stretch>
        </p:blipFill>
        <p:spPr bwMode="auto">
          <a:xfrm>
            <a:off x="6599404" y="2136133"/>
            <a:ext cx="1147706" cy="9263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" name="Picture 15" descr="C:\Users\Administrator\Desktop\cuòi.jpg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7143" t="-4189" b="37610"/>
          <a:stretch>
            <a:fillRect/>
          </a:stretch>
        </p:blipFill>
        <p:spPr bwMode="auto">
          <a:xfrm>
            <a:off x="6633159" y="3921479"/>
            <a:ext cx="1080194" cy="9072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3" name="Picture 15" descr="C:\Users\Administrator\Desktop\cuòi.jpg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26" t="2026" r="48485" b="30019"/>
          <a:stretch>
            <a:fillRect/>
          </a:stretch>
        </p:blipFill>
        <p:spPr bwMode="auto">
          <a:xfrm>
            <a:off x="6627340" y="3044479"/>
            <a:ext cx="1147706" cy="9263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" name="Picture 15" descr="C:\Users\Administrator\Desktop\cuòi.jpg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26" t="2026" r="48485" b="30019"/>
          <a:stretch>
            <a:fillRect/>
          </a:stretch>
        </p:blipFill>
        <p:spPr bwMode="auto">
          <a:xfrm>
            <a:off x="6702880" y="4828735"/>
            <a:ext cx="1149207" cy="9263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" name="TextBox 19"/>
          <p:cNvSpPr txBox="1"/>
          <p:nvPr/>
        </p:nvSpPr>
        <p:spPr>
          <a:xfrm>
            <a:off x="179173" y="1030653"/>
            <a:ext cx="8810368" cy="461665"/>
          </a:xfrm>
          <a:prstGeom prst="rect">
            <a:avLst/>
          </a:prstGeom>
          <a:gradFill flip="none" rotWithShape="1">
            <a:gsLst>
              <a:gs pos="0">
                <a:srgbClr val="CC00FF">
                  <a:tint val="66000"/>
                  <a:satMod val="160000"/>
                </a:srgbClr>
              </a:gs>
              <a:gs pos="50000">
                <a:srgbClr val="CC00FF">
                  <a:tint val="44500"/>
                  <a:satMod val="160000"/>
                </a:srgbClr>
              </a:gs>
              <a:gs pos="100000">
                <a:srgbClr val="CC00FF">
                  <a:tint val="23500"/>
                  <a:satMod val="160000"/>
                </a:srgbClr>
              </a:gs>
            </a:gsLst>
            <a:lin ang="5400000" scaled="1"/>
            <a:tileRect/>
          </a:gradFill>
        </p:spPr>
        <p:txBody>
          <a:bodyPr wrap="square" rtlCol="0">
            <a:spAutoFit/>
          </a:bodyPr>
          <a:lstStyle/>
          <a:p>
            <a:pPr algn="ctr"/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7: BIẾN ĐỔI ĐƠN GIẢN BIỂU THỨC CHỨA CĂN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72013" y="-314347"/>
            <a:ext cx="138564" cy="3000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68580" tIns="34290" rIns="68580" bIns="3429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 sz="1500"/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/>
          </p:nvPr>
        </p:nvGraphicFramePr>
        <p:xfrm>
          <a:off x="3308747" y="2470548"/>
          <a:ext cx="661988" cy="30718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018" name="Equation" r:id="rId10" imgW="304560" imgH="253800" progId="Equation.DSMT4">
                  <p:embed/>
                </p:oleObj>
              </mc:Choice>
              <mc:Fallback>
                <p:oleObj name="Equation" r:id="rId10" imgW="304560" imgH="253800" progId="Equation.DSMT4">
                  <p:embed/>
                  <p:pic>
                    <p:nvPicPr>
                      <p:cNvPr id="3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08747" y="2470548"/>
                        <a:ext cx="661988" cy="307181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1" y="707210"/>
            <a:ext cx="138564" cy="3000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68580" tIns="34290" rIns="68580" bIns="3429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 sz="1500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/>
          </p:nvPr>
        </p:nvGraphicFramePr>
        <p:xfrm>
          <a:off x="3368279" y="4301728"/>
          <a:ext cx="809625" cy="300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019" name="Equation" r:id="rId12" imgW="482400" imgH="253800" progId="Equation.DSMT4">
                  <p:embed/>
                </p:oleObj>
              </mc:Choice>
              <mc:Fallback>
                <p:oleObj name="Equation" r:id="rId12" imgW="482400" imgH="253800" progId="Equation.DSMT4">
                  <p:embed/>
                  <p:pic>
                    <p:nvPicPr>
                      <p:cNvPr id="5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68279" y="4301728"/>
                        <a:ext cx="809625" cy="30003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6"/>
          <p:cNvSpPr>
            <a:spLocks noChangeArrowheads="1"/>
          </p:cNvSpPr>
          <p:nvPr/>
        </p:nvSpPr>
        <p:spPr bwMode="auto">
          <a:xfrm>
            <a:off x="1" y="707210"/>
            <a:ext cx="138564" cy="3000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68580" tIns="34290" rIns="68580" bIns="3429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 sz="1500"/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>
            <p:extLst/>
          </p:nvPr>
        </p:nvGraphicFramePr>
        <p:xfrm>
          <a:off x="3209925" y="3433763"/>
          <a:ext cx="777479" cy="33456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020" name="Equation" r:id="rId14" imgW="419040" imgH="253800" progId="Equation.DSMT4">
                  <p:embed/>
                </p:oleObj>
              </mc:Choice>
              <mc:Fallback>
                <p:oleObj name="Equation" r:id="rId14" imgW="419040" imgH="253800" progId="Equation.DSMT4">
                  <p:embed/>
                  <p:pic>
                    <p:nvPicPr>
                      <p:cNvPr id="7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9925" y="3433763"/>
                        <a:ext cx="777479" cy="334566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11"/>
          <p:cNvSpPr>
            <a:spLocks noChangeArrowheads="1"/>
          </p:cNvSpPr>
          <p:nvPr/>
        </p:nvSpPr>
        <p:spPr bwMode="auto">
          <a:xfrm>
            <a:off x="1" y="1331228"/>
            <a:ext cx="138564" cy="3000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68580" tIns="34290" rIns="68580" bIns="3429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 sz="1500"/>
          </a:p>
        </p:txBody>
      </p:sp>
      <p:graphicFrame>
        <p:nvGraphicFramePr>
          <p:cNvPr id="9" name="Object 8"/>
          <p:cNvGraphicFramePr>
            <a:graphicFrameLocks noChangeAspect="1"/>
          </p:cNvGraphicFramePr>
          <p:nvPr>
            <p:extLst/>
          </p:nvPr>
        </p:nvGraphicFramePr>
        <p:xfrm>
          <a:off x="3479007" y="5163741"/>
          <a:ext cx="697706" cy="35956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021" name="Equation" r:id="rId16" imgW="380880" imgH="253800" progId="Equation.DSMT4">
                  <p:embed/>
                </p:oleObj>
              </mc:Choice>
              <mc:Fallback>
                <p:oleObj name="Equation" r:id="rId16" imgW="380880" imgH="253800" progId="Equation.DSMT4">
                  <p:embed/>
                  <p:pic>
                    <p:nvPicPr>
                      <p:cNvPr id="9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79007" y="5163741"/>
                        <a:ext cx="697706" cy="359569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4610778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946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 nodeType="clickPar">
                      <p:stCondLst>
                        <p:cond delay="0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461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1946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 nodeType="clickPar">
                      <p:stCondLst>
                        <p:cond delay="0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462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946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 nodeType="clickPar">
                      <p:stCondLst>
                        <p:cond delay="0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463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1946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 nodeType="clickPar">
                      <p:stCondLst>
                        <p:cond delay="0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460"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Text Box 3"/>
          <p:cNvSpPr txBox="1">
            <a:spLocks noChangeArrowheads="1"/>
          </p:cNvSpPr>
          <p:nvPr/>
        </p:nvSpPr>
        <p:spPr bwMode="auto">
          <a:xfrm>
            <a:off x="2825113" y="1472336"/>
            <a:ext cx="3898847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1800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Chọn</a:t>
            </a:r>
            <a:r>
              <a:rPr lang="en-US" sz="1800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1800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trả</a:t>
            </a:r>
            <a:r>
              <a:rPr lang="en-US" sz="1800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r>
              <a:rPr lang="en-US" sz="1800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đúng</a:t>
            </a:r>
            <a:r>
              <a:rPr lang="en-US" sz="1800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1800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19460" name="Oval 4"/>
          <p:cNvSpPr>
            <a:spLocks noChangeArrowheads="1"/>
          </p:cNvSpPr>
          <p:nvPr/>
        </p:nvSpPr>
        <p:spPr bwMode="auto">
          <a:xfrm>
            <a:off x="473262" y="3200400"/>
            <a:ext cx="648117" cy="571500"/>
          </a:xfrm>
          <a:prstGeom prst="ellipse">
            <a:avLst/>
          </a:prstGeom>
          <a:gradFill rotWithShape="1">
            <a:gsLst>
              <a:gs pos="0">
                <a:srgbClr val="100010"/>
              </a:gs>
              <a:gs pos="100000">
                <a:srgbClr val="FF00FF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2400">
                <a:solidFill>
                  <a:schemeClr val="bg1"/>
                </a:solidFill>
                <a:latin typeface="VNI-Times" pitchFamily="2" charset="0"/>
              </a:rPr>
              <a:t>B</a:t>
            </a:r>
          </a:p>
        </p:txBody>
      </p:sp>
      <p:sp>
        <p:nvSpPr>
          <p:cNvPr id="19461" name="Oval 5"/>
          <p:cNvSpPr>
            <a:spLocks noChangeArrowheads="1"/>
          </p:cNvSpPr>
          <p:nvPr/>
        </p:nvSpPr>
        <p:spPr bwMode="auto">
          <a:xfrm>
            <a:off x="473262" y="2400300"/>
            <a:ext cx="648117" cy="571500"/>
          </a:xfrm>
          <a:prstGeom prst="ellipse">
            <a:avLst/>
          </a:prstGeom>
          <a:gradFill rotWithShape="1">
            <a:gsLst>
              <a:gs pos="0">
                <a:srgbClr val="000000"/>
              </a:gs>
              <a:gs pos="100000">
                <a:srgbClr val="FF00FF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2400" dirty="0">
                <a:solidFill>
                  <a:schemeClr val="bg1"/>
                </a:solidFill>
                <a:latin typeface="VNI-Times" pitchFamily="2" charset="0"/>
              </a:rPr>
              <a:t>A</a:t>
            </a:r>
          </a:p>
        </p:txBody>
      </p:sp>
      <p:sp>
        <p:nvSpPr>
          <p:cNvPr id="19462" name="Oval 6"/>
          <p:cNvSpPr>
            <a:spLocks noChangeArrowheads="1"/>
          </p:cNvSpPr>
          <p:nvPr/>
        </p:nvSpPr>
        <p:spPr bwMode="auto">
          <a:xfrm>
            <a:off x="522062" y="4008223"/>
            <a:ext cx="648117" cy="571500"/>
          </a:xfrm>
          <a:prstGeom prst="ellipse">
            <a:avLst/>
          </a:prstGeom>
          <a:gradFill rotWithShape="1">
            <a:gsLst>
              <a:gs pos="0">
                <a:srgbClr val="000000"/>
              </a:gs>
              <a:gs pos="100000">
                <a:srgbClr val="FF00FF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2400" dirty="0">
                <a:solidFill>
                  <a:schemeClr val="bg1"/>
                </a:solidFill>
                <a:latin typeface="VNI-Times" pitchFamily="2" charset="0"/>
              </a:rPr>
              <a:t>C</a:t>
            </a:r>
          </a:p>
        </p:txBody>
      </p:sp>
      <p:sp>
        <p:nvSpPr>
          <p:cNvPr id="19463" name="Oval 7"/>
          <p:cNvSpPr>
            <a:spLocks noChangeArrowheads="1"/>
          </p:cNvSpPr>
          <p:nvPr/>
        </p:nvSpPr>
        <p:spPr bwMode="auto">
          <a:xfrm>
            <a:off x="591784" y="4972050"/>
            <a:ext cx="648117" cy="571500"/>
          </a:xfrm>
          <a:prstGeom prst="ellipse">
            <a:avLst/>
          </a:prstGeom>
          <a:gradFill rotWithShape="1">
            <a:gsLst>
              <a:gs pos="0">
                <a:srgbClr val="000000"/>
              </a:gs>
              <a:gs pos="100000">
                <a:srgbClr val="FF00FF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2400">
                <a:solidFill>
                  <a:schemeClr val="bg1"/>
                </a:solidFill>
                <a:latin typeface="VNI-Times" pitchFamily="2" charset="0"/>
              </a:rPr>
              <a:t>D</a:t>
            </a:r>
          </a:p>
        </p:txBody>
      </p:sp>
      <p:sp>
        <p:nvSpPr>
          <p:cNvPr id="18440" name="Text Box 8" descr="Water droplets"/>
          <p:cNvSpPr txBox="1">
            <a:spLocks noChangeArrowheads="1"/>
          </p:cNvSpPr>
          <p:nvPr/>
        </p:nvSpPr>
        <p:spPr bwMode="auto">
          <a:xfrm>
            <a:off x="7216129" y="1863329"/>
            <a:ext cx="184731" cy="3231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1">
                  <a:blip r:embed="rId5"/>
                  <a:srcRect/>
                  <a:tile tx="0" ty="0" sx="100000" sy="100000" flip="none" algn="tl"/>
                </a:blip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endParaRPr lang="vi-VN" sz="1500">
              <a:latin typeface="VNI-Thuphap" pitchFamily="2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8441" name="AutoShape 9" descr="Canvas"/>
              <p:cNvSpPr>
                <a:spLocks noChangeArrowheads="1"/>
              </p:cNvSpPr>
              <p:nvPr/>
            </p:nvSpPr>
            <p:spPr bwMode="auto">
              <a:xfrm>
                <a:off x="1793036" y="2343151"/>
                <a:ext cx="3960713" cy="636968"/>
              </a:xfrm>
              <a:prstGeom prst="flowChartAlternateProcess">
                <a:avLst/>
              </a:prstGeom>
              <a:blipFill dpi="0" rotWithShape="1">
                <a:blip r:embed="rId6"/>
                <a:srcRect/>
                <a:tile tx="0" ty="0" sx="100000" sy="100000" flip="none" algn="tl"/>
              </a:blipFill>
              <a:ln w="9525">
                <a:solidFill>
                  <a:srgbClr val="003366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342900" indent="-342900" algn="ctr" eaLnBrk="0" hangingPunct="0">
                  <a:spcBef>
                    <a:spcPct val="50000"/>
                  </a:spcBef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1500" i="1" dirty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en-US" sz="1500" b="0" dirty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6−</m:t>
                          </m:r>
                          <m:rad>
                            <m:radPr>
                              <m:degHide m:val="on"/>
                              <m:ctrlPr>
                                <a:rPr lang="en-US" sz="1500" i="1" dirty="0"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sz="1500" b="0" dirty="0"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3</m:t>
                              </m:r>
                              <m:r>
                                <m:rPr>
                                  <m:sty m:val="p"/>
                                </m:rPr>
                                <a:rPr lang="en-US" sz="1500" b="0" dirty="0"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a</m:t>
                              </m:r>
                            </m:e>
                          </m:rad>
                        </m:num>
                        <m:den>
                          <m:r>
                            <a:rPr lang="en-US" sz="1500" b="0" dirty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12+</m:t>
                          </m:r>
                          <m:r>
                            <m:rPr>
                              <m:sty m:val="p"/>
                            </m:rPr>
                            <a:rPr lang="en-US" sz="1500" b="0" dirty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a</m:t>
                          </m:r>
                        </m:den>
                      </m:f>
                    </m:oMath>
                  </m:oMathPara>
                </a14:m>
                <a:endParaRPr lang="en-US" sz="15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18441" name="AutoShape 9" descr="Canvas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793036" y="2343151"/>
                <a:ext cx="3960713" cy="636968"/>
              </a:xfrm>
              <a:prstGeom prst="flowChartAlternateProcess">
                <a:avLst/>
              </a:prstGeom>
              <a:blipFill>
                <a:blip r:embed="rId7"/>
                <a:stretch>
                  <a:fillRect/>
                </a:stretch>
              </a:blipFill>
              <a:ln w="9525">
                <a:solidFill>
                  <a:srgbClr val="003366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8442" name="AutoShape 10" descr="Canvas"/>
          <p:cNvSpPr>
            <a:spLocks noChangeArrowheads="1"/>
          </p:cNvSpPr>
          <p:nvPr/>
        </p:nvSpPr>
        <p:spPr bwMode="auto">
          <a:xfrm>
            <a:off x="1763495" y="3257550"/>
            <a:ext cx="4032726" cy="628650"/>
          </a:xfrm>
          <a:prstGeom prst="flowChartAlternateProcess">
            <a:avLst/>
          </a:prstGeom>
          <a:blipFill dpi="0" rotWithShape="1">
            <a:blip r:embed="rId6"/>
            <a:srcRect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342900" indent="-342900" algn="ctr" eaLnBrk="0" hangingPunct="0">
              <a:spcBef>
                <a:spcPct val="50000"/>
              </a:spcBef>
            </a:pPr>
            <a:endParaRPr lang="en-US" sz="2100" dirty="0">
              <a:latin typeface="VNI-Times" pitchFamily="2" charset="0"/>
            </a:endParaRPr>
          </a:p>
        </p:txBody>
      </p:sp>
      <p:sp>
        <p:nvSpPr>
          <p:cNvPr id="18443" name="AutoShape 11" descr="Canvas"/>
          <p:cNvSpPr>
            <a:spLocks noChangeArrowheads="1"/>
          </p:cNvSpPr>
          <p:nvPr/>
        </p:nvSpPr>
        <p:spPr bwMode="auto">
          <a:xfrm>
            <a:off x="1763494" y="4114800"/>
            <a:ext cx="4104740" cy="628650"/>
          </a:xfrm>
          <a:prstGeom prst="flowChartAlternateProcess">
            <a:avLst/>
          </a:prstGeom>
          <a:blipFill dpi="0" rotWithShape="1">
            <a:blip r:embed="rId6"/>
            <a:srcRect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342900" indent="-342900" algn="ctr" eaLnBrk="0" hangingPunct="0">
              <a:spcBef>
                <a:spcPct val="50000"/>
              </a:spcBef>
            </a:pPr>
            <a:endParaRPr lang="en-US" sz="2100" dirty="0">
              <a:latin typeface="VNI-Times" pitchFamily="2" charset="0"/>
            </a:endParaRPr>
          </a:p>
        </p:txBody>
      </p:sp>
      <p:sp>
        <p:nvSpPr>
          <p:cNvPr id="18444" name="AutoShape 12" descr="Canvas"/>
          <p:cNvSpPr>
            <a:spLocks noChangeArrowheads="1"/>
          </p:cNvSpPr>
          <p:nvPr/>
        </p:nvSpPr>
        <p:spPr bwMode="auto">
          <a:xfrm>
            <a:off x="1763494" y="5029200"/>
            <a:ext cx="4104740" cy="628650"/>
          </a:xfrm>
          <a:prstGeom prst="flowChartAlternateProcess">
            <a:avLst/>
          </a:prstGeom>
          <a:blipFill dpi="0" rotWithShape="1">
            <a:blip r:embed="rId6"/>
            <a:srcRect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sz="2100" dirty="0">
              <a:latin typeface="VNI-Times" pitchFamily="2" charset="0"/>
            </a:endParaRPr>
          </a:p>
        </p:txBody>
      </p:sp>
      <p:pic>
        <p:nvPicPr>
          <p:cNvPr id="18445" name="Picture 19" descr="Comemorativo_006"/>
          <p:cNvPicPr>
            <a:picLocks noChangeAspect="1" noChangeArrowheads="1" noCrop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4218" y="1563291"/>
            <a:ext cx="792143" cy="600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18446" name="Text Box 20"/>
              <p:cNvSpPr txBox="1">
                <a:spLocks noChangeArrowheads="1"/>
              </p:cNvSpPr>
              <p:nvPr/>
            </p:nvSpPr>
            <p:spPr bwMode="auto">
              <a:xfrm>
                <a:off x="1239901" y="1665084"/>
                <a:ext cx="7159289" cy="84683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bg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bg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sz="1800" dirty="0">
                    <a:solidFill>
                      <a:srgbClr val="1706F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   </a:t>
                </a:r>
                <a:r>
                  <a:rPr lang="en-US" sz="1800" dirty="0" err="1">
                    <a:solidFill>
                      <a:srgbClr val="1706F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Trục</a:t>
                </a:r>
                <a:r>
                  <a:rPr lang="en-US" sz="1800" dirty="0">
                    <a:solidFill>
                      <a:srgbClr val="1706F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1800" dirty="0" err="1">
                    <a:solidFill>
                      <a:srgbClr val="1706F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căn</a:t>
                </a:r>
                <a:r>
                  <a:rPr lang="en-US" sz="1800" dirty="0">
                    <a:solidFill>
                      <a:srgbClr val="1706F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1800" dirty="0" err="1">
                    <a:solidFill>
                      <a:srgbClr val="1706F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thức</a:t>
                </a:r>
                <a:r>
                  <a:rPr lang="en-US" sz="1800" dirty="0">
                    <a:solidFill>
                      <a:srgbClr val="1706F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ở </a:t>
                </a:r>
                <a:r>
                  <a:rPr lang="en-US" sz="1800" dirty="0" err="1">
                    <a:solidFill>
                      <a:srgbClr val="1706F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mẫu</a:t>
                </a:r>
                <a:r>
                  <a:rPr lang="en-US" sz="1800" dirty="0">
                    <a:solidFill>
                      <a:srgbClr val="1706F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1800" dirty="0" err="1">
                    <a:solidFill>
                      <a:srgbClr val="1706F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của</a:t>
                </a:r>
                <a:r>
                  <a:rPr lang="en-US" sz="1800" dirty="0">
                    <a:solidFill>
                      <a:srgbClr val="1706F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1800" dirty="0" err="1">
                    <a:solidFill>
                      <a:srgbClr val="1706F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biểu</a:t>
                </a:r>
                <a:r>
                  <a:rPr lang="en-US" sz="1800" dirty="0">
                    <a:solidFill>
                      <a:srgbClr val="1706F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1800" dirty="0" err="1">
                    <a:solidFill>
                      <a:srgbClr val="1706F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thức</a:t>
                </a:r>
                <a:r>
                  <a:rPr lang="en-US" sz="1800" dirty="0">
                    <a:solidFill>
                      <a:srgbClr val="1706F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100" i="1">
                            <a:solidFill>
                              <a:srgbClr val="1706F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100" b="0" i="1">
                            <a:solidFill>
                              <a:srgbClr val="1706F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3</m:t>
                        </m:r>
                      </m:num>
                      <m:den>
                        <m:r>
                          <a:rPr lang="en-US" sz="2100" b="0" i="1">
                            <a:solidFill>
                              <a:srgbClr val="1706F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6+</m:t>
                        </m:r>
                        <m:rad>
                          <m:radPr>
                            <m:degHide m:val="on"/>
                            <m:ctrlPr>
                              <a:rPr lang="en-US" sz="2100" b="0" i="1">
                                <a:solidFill>
                                  <a:srgbClr val="1706F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sz="2100" b="0" i="1">
                                <a:solidFill>
                                  <a:srgbClr val="1706F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3</m:t>
                            </m:r>
                            <m:r>
                              <a:rPr lang="en-US" sz="2100" b="0" i="1">
                                <a:solidFill>
                                  <a:srgbClr val="1706F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𝑎</m:t>
                            </m:r>
                          </m:e>
                        </m:rad>
                      </m:den>
                    </m:f>
                  </m:oMath>
                </a14:m>
                <a:r>
                  <a:rPr lang="en-US" sz="1800" i="1" dirty="0">
                    <a:solidFill>
                      <a:srgbClr val="1706F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1800" i="1" dirty="0" err="1">
                    <a:solidFill>
                      <a:srgbClr val="1706F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với</a:t>
                </a:r>
                <a:r>
                  <a:rPr lang="en-US" sz="1800" i="1" dirty="0">
                    <a:solidFill>
                      <a:srgbClr val="1706F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a </a:t>
                </a:r>
                <a14:m>
                  <m:oMath xmlns:m="http://schemas.openxmlformats.org/officeDocument/2006/math">
                    <m:r>
                      <a:rPr lang="en-US" sz="1800" i="1">
                        <a:solidFill>
                          <a:srgbClr val="1706F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≥</m:t>
                    </m:r>
                    <m:r>
                      <a:rPr lang="en-US" sz="1800" b="0" i="1">
                        <a:solidFill>
                          <a:srgbClr val="1706F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0;</m:t>
                    </m:r>
                    <m:r>
                      <a:rPr lang="en-US" sz="1800" b="0" i="1">
                        <a:solidFill>
                          <a:srgbClr val="1706F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𝑎</m:t>
                    </m:r>
                    <m:r>
                      <a:rPr lang="en-US" sz="1800" b="0" i="1">
                        <a:solidFill>
                          <a:srgbClr val="1706F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≠12 </m:t>
                    </m:r>
                  </m:oMath>
                </a14:m>
                <a:r>
                  <a:rPr lang="en-US" sz="1800" i="1" dirty="0">
                    <a:solidFill>
                      <a:srgbClr val="1706F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ta </a:t>
                </a:r>
                <a:r>
                  <a:rPr lang="en-US" sz="1800" i="1" dirty="0" err="1">
                    <a:solidFill>
                      <a:srgbClr val="1706F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được</a:t>
                </a:r>
                <a:r>
                  <a:rPr lang="en-US" sz="1800" i="1" dirty="0">
                    <a:solidFill>
                      <a:srgbClr val="1706F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</a:t>
                </a:r>
                <a:r>
                  <a:rPr lang="en-US" sz="1800" dirty="0">
                    <a:solidFill>
                      <a:srgbClr val="1706F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endParaRPr lang="en-US" sz="1800" dirty="0">
                  <a:solidFill>
                    <a:srgbClr val="1706F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18446" name="Text 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239901" y="1665084"/>
                <a:ext cx="7159289" cy="846835"/>
              </a:xfrm>
              <a:prstGeom prst="rect">
                <a:avLst/>
              </a:prstGeom>
              <a:blipFill>
                <a:blip r:embed="rId9"/>
                <a:stretch>
                  <a:fillRect l="-681" b="-10791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bg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21" name="Picture 15" descr="C:\Users\Administrator\Desktop\cuòi.jpg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26" t="2026" r="48485" b="30019"/>
          <a:stretch>
            <a:fillRect/>
          </a:stretch>
        </p:blipFill>
        <p:spPr bwMode="auto">
          <a:xfrm>
            <a:off x="6599404" y="2136133"/>
            <a:ext cx="1147706" cy="9263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" name="Picture 15" descr="C:\Users\Administrator\Desktop\cuòi.jpg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7143" t="-4189" b="37610"/>
          <a:stretch>
            <a:fillRect/>
          </a:stretch>
        </p:blipFill>
        <p:spPr bwMode="auto">
          <a:xfrm>
            <a:off x="6633159" y="3921479"/>
            <a:ext cx="1080194" cy="9072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3" name="Picture 15" descr="C:\Users\Administrator\Desktop\cuòi.jpg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26" t="2026" r="48485" b="30019"/>
          <a:stretch>
            <a:fillRect/>
          </a:stretch>
        </p:blipFill>
        <p:spPr bwMode="auto">
          <a:xfrm>
            <a:off x="6627340" y="3044479"/>
            <a:ext cx="1147706" cy="9263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" name="Picture 15" descr="C:\Users\Administrator\Desktop\cuòi.jpg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26" t="2026" r="48485" b="30019"/>
          <a:stretch>
            <a:fillRect/>
          </a:stretch>
        </p:blipFill>
        <p:spPr bwMode="auto">
          <a:xfrm>
            <a:off x="6702880" y="4828735"/>
            <a:ext cx="1149207" cy="9263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" name="TextBox 19"/>
          <p:cNvSpPr txBox="1"/>
          <p:nvPr/>
        </p:nvSpPr>
        <p:spPr>
          <a:xfrm>
            <a:off x="179173" y="1030653"/>
            <a:ext cx="8810368" cy="461665"/>
          </a:xfrm>
          <a:prstGeom prst="rect">
            <a:avLst/>
          </a:prstGeom>
          <a:gradFill flip="none" rotWithShape="1">
            <a:gsLst>
              <a:gs pos="0">
                <a:srgbClr val="CC00FF">
                  <a:tint val="66000"/>
                  <a:satMod val="160000"/>
                </a:srgbClr>
              </a:gs>
              <a:gs pos="50000">
                <a:srgbClr val="CC00FF">
                  <a:tint val="44500"/>
                  <a:satMod val="160000"/>
                </a:srgbClr>
              </a:gs>
              <a:gs pos="100000">
                <a:srgbClr val="CC00FF">
                  <a:tint val="23500"/>
                  <a:satMod val="160000"/>
                </a:srgbClr>
              </a:gs>
            </a:gsLst>
            <a:lin ang="5400000" scaled="1"/>
            <a:tileRect/>
          </a:gradFill>
        </p:spPr>
        <p:txBody>
          <a:bodyPr wrap="square" rtlCol="0">
            <a:spAutoFit/>
          </a:bodyPr>
          <a:lstStyle/>
          <a:p>
            <a:pPr algn="ctr"/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7: BIẾN ĐỔI ĐƠN GIẢN BIỂU THỨC CHỨA CĂN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72013" y="-314347"/>
            <a:ext cx="138564" cy="3000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68580" tIns="34290" rIns="68580" bIns="3429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 sz="1500"/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1" y="707210"/>
            <a:ext cx="138564" cy="3000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68580" tIns="34290" rIns="68580" bIns="3429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 sz="1500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/>
          </p:nvPr>
        </p:nvGraphicFramePr>
        <p:xfrm>
          <a:off x="3303985" y="4195762"/>
          <a:ext cx="938213" cy="51077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042" name="Equation" r:id="rId11" imgW="558720" imgH="431640" progId="Equation.DSMT4">
                  <p:embed/>
                </p:oleObj>
              </mc:Choice>
              <mc:Fallback>
                <p:oleObj name="Equation" r:id="rId11" imgW="558720" imgH="431640" progId="Equation.DSMT4">
                  <p:embed/>
                  <p:pic>
                    <p:nvPicPr>
                      <p:cNvPr id="5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03985" y="4195762"/>
                        <a:ext cx="938213" cy="510779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6"/>
          <p:cNvSpPr>
            <a:spLocks noChangeArrowheads="1"/>
          </p:cNvSpPr>
          <p:nvPr/>
        </p:nvSpPr>
        <p:spPr bwMode="auto">
          <a:xfrm>
            <a:off x="1" y="707210"/>
            <a:ext cx="138564" cy="3000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68580" tIns="34290" rIns="68580" bIns="3429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 sz="1500"/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>
            <p:extLst/>
          </p:nvPr>
        </p:nvGraphicFramePr>
        <p:xfrm>
          <a:off x="3069432" y="3307556"/>
          <a:ext cx="1060847" cy="585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043" name="Equation" r:id="rId13" imgW="571320" imgH="444240" progId="Equation.DSMT4">
                  <p:embed/>
                </p:oleObj>
              </mc:Choice>
              <mc:Fallback>
                <p:oleObj name="Equation" r:id="rId13" imgW="571320" imgH="444240" progId="Equation.DSMT4">
                  <p:embed/>
                  <p:pic>
                    <p:nvPicPr>
                      <p:cNvPr id="7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69432" y="3307556"/>
                        <a:ext cx="1060847" cy="58578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11"/>
          <p:cNvSpPr>
            <a:spLocks noChangeArrowheads="1"/>
          </p:cNvSpPr>
          <p:nvPr/>
        </p:nvSpPr>
        <p:spPr bwMode="auto">
          <a:xfrm>
            <a:off x="1" y="1331228"/>
            <a:ext cx="138564" cy="3000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68580" tIns="34290" rIns="68580" bIns="3429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 sz="1500"/>
          </a:p>
        </p:txBody>
      </p:sp>
      <p:graphicFrame>
        <p:nvGraphicFramePr>
          <p:cNvPr id="9" name="Object 8"/>
          <p:cNvGraphicFramePr>
            <a:graphicFrameLocks noChangeAspect="1"/>
          </p:cNvGraphicFramePr>
          <p:nvPr>
            <p:extLst/>
          </p:nvPr>
        </p:nvGraphicFramePr>
        <p:xfrm>
          <a:off x="3240881" y="5037535"/>
          <a:ext cx="1044179" cy="61079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044" name="Equation" r:id="rId15" imgW="571320" imgH="431640" progId="Equation.DSMT4">
                  <p:embed/>
                </p:oleObj>
              </mc:Choice>
              <mc:Fallback>
                <p:oleObj name="Equation" r:id="rId15" imgW="571320" imgH="431640" progId="Equation.DSMT4">
                  <p:embed/>
                  <p:pic>
                    <p:nvPicPr>
                      <p:cNvPr id="9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40881" y="5037535"/>
                        <a:ext cx="1044179" cy="61079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1" y="707210"/>
            <a:ext cx="138564" cy="3000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68580" tIns="34290" rIns="68580" bIns="3429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 sz="1500"/>
          </a:p>
        </p:txBody>
      </p:sp>
      <p:graphicFrame>
        <p:nvGraphicFramePr>
          <p:cNvPr id="10" name="Object 9"/>
          <p:cNvGraphicFramePr>
            <a:graphicFrameLocks noChangeAspect="1"/>
          </p:cNvGraphicFramePr>
          <p:nvPr/>
        </p:nvGraphicFramePr>
        <p:xfrm>
          <a:off x="0" y="857251"/>
          <a:ext cx="428625" cy="33575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045" name="Equation" r:id="rId17" imgW="571252" imgH="444307" progId="Equation.DSMT4">
                  <p:embed/>
                </p:oleObj>
              </mc:Choice>
              <mc:Fallback>
                <p:oleObj name="Equation" r:id="rId17" imgW="571252" imgH="444307" progId="Equation.DSMT4">
                  <p:embed/>
                  <p:pic>
                    <p:nvPicPr>
                      <p:cNvPr id="1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857251"/>
                        <a:ext cx="428625" cy="33575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6190089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946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 nodeType="clickPar">
                      <p:stCondLst>
                        <p:cond delay="0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461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1946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 nodeType="clickPar">
                      <p:stCondLst>
                        <p:cond delay="0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462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946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 nodeType="clickPar">
                      <p:stCondLst>
                        <p:cond delay="0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463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1946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 nodeType="clickPar">
                      <p:stCondLst>
                        <p:cond delay="0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460"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Text Box 3"/>
          <p:cNvSpPr txBox="1">
            <a:spLocks noChangeArrowheads="1"/>
          </p:cNvSpPr>
          <p:nvPr/>
        </p:nvSpPr>
        <p:spPr bwMode="auto">
          <a:xfrm>
            <a:off x="3034099" y="1440086"/>
            <a:ext cx="3898847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1800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Chọn</a:t>
            </a:r>
            <a:r>
              <a:rPr lang="en-US" sz="1800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1800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trả</a:t>
            </a:r>
            <a:r>
              <a:rPr lang="en-US" sz="1800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r>
              <a:rPr lang="en-US" sz="1800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đúng</a:t>
            </a:r>
            <a:r>
              <a:rPr lang="en-US" sz="1800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1800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19460" name="Oval 4"/>
          <p:cNvSpPr>
            <a:spLocks noChangeArrowheads="1"/>
          </p:cNvSpPr>
          <p:nvPr/>
        </p:nvSpPr>
        <p:spPr bwMode="auto">
          <a:xfrm>
            <a:off x="473262" y="3200400"/>
            <a:ext cx="648117" cy="571500"/>
          </a:xfrm>
          <a:prstGeom prst="ellipse">
            <a:avLst/>
          </a:prstGeom>
          <a:gradFill rotWithShape="1">
            <a:gsLst>
              <a:gs pos="0">
                <a:srgbClr val="100010"/>
              </a:gs>
              <a:gs pos="100000">
                <a:srgbClr val="FF00FF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2400">
                <a:solidFill>
                  <a:schemeClr val="bg1"/>
                </a:solidFill>
                <a:latin typeface="VNI-Times" pitchFamily="2" charset="0"/>
              </a:rPr>
              <a:t>B</a:t>
            </a:r>
          </a:p>
        </p:txBody>
      </p:sp>
      <p:sp>
        <p:nvSpPr>
          <p:cNvPr id="19461" name="Oval 5"/>
          <p:cNvSpPr>
            <a:spLocks noChangeArrowheads="1"/>
          </p:cNvSpPr>
          <p:nvPr/>
        </p:nvSpPr>
        <p:spPr bwMode="auto">
          <a:xfrm>
            <a:off x="473262" y="2400300"/>
            <a:ext cx="648117" cy="571500"/>
          </a:xfrm>
          <a:prstGeom prst="ellipse">
            <a:avLst/>
          </a:prstGeom>
          <a:gradFill rotWithShape="1">
            <a:gsLst>
              <a:gs pos="0">
                <a:srgbClr val="000000"/>
              </a:gs>
              <a:gs pos="100000">
                <a:srgbClr val="FF00FF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2400" dirty="0">
                <a:solidFill>
                  <a:schemeClr val="bg1"/>
                </a:solidFill>
                <a:latin typeface="VNI-Times" pitchFamily="2" charset="0"/>
              </a:rPr>
              <a:t>A</a:t>
            </a:r>
          </a:p>
        </p:txBody>
      </p:sp>
      <p:sp>
        <p:nvSpPr>
          <p:cNvPr id="19462" name="Oval 6"/>
          <p:cNvSpPr>
            <a:spLocks noChangeArrowheads="1"/>
          </p:cNvSpPr>
          <p:nvPr/>
        </p:nvSpPr>
        <p:spPr bwMode="auto">
          <a:xfrm>
            <a:off x="522062" y="4008223"/>
            <a:ext cx="648117" cy="571500"/>
          </a:xfrm>
          <a:prstGeom prst="ellipse">
            <a:avLst/>
          </a:prstGeom>
          <a:gradFill rotWithShape="1">
            <a:gsLst>
              <a:gs pos="0">
                <a:srgbClr val="000000"/>
              </a:gs>
              <a:gs pos="100000">
                <a:srgbClr val="FF00FF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2400" dirty="0">
                <a:solidFill>
                  <a:schemeClr val="bg1"/>
                </a:solidFill>
                <a:latin typeface="VNI-Times" pitchFamily="2" charset="0"/>
              </a:rPr>
              <a:t>C</a:t>
            </a:r>
          </a:p>
        </p:txBody>
      </p:sp>
      <p:sp>
        <p:nvSpPr>
          <p:cNvPr id="19463" name="Oval 7"/>
          <p:cNvSpPr>
            <a:spLocks noChangeArrowheads="1"/>
          </p:cNvSpPr>
          <p:nvPr/>
        </p:nvSpPr>
        <p:spPr bwMode="auto">
          <a:xfrm>
            <a:off x="591784" y="4972050"/>
            <a:ext cx="648117" cy="571500"/>
          </a:xfrm>
          <a:prstGeom prst="ellipse">
            <a:avLst/>
          </a:prstGeom>
          <a:gradFill rotWithShape="1">
            <a:gsLst>
              <a:gs pos="0">
                <a:srgbClr val="000000"/>
              </a:gs>
              <a:gs pos="100000">
                <a:srgbClr val="FF00FF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2400">
                <a:solidFill>
                  <a:schemeClr val="bg1"/>
                </a:solidFill>
                <a:latin typeface="VNI-Times" pitchFamily="2" charset="0"/>
              </a:rPr>
              <a:t>D</a:t>
            </a:r>
          </a:p>
        </p:txBody>
      </p:sp>
      <p:sp>
        <p:nvSpPr>
          <p:cNvPr id="18440" name="Text Box 8" descr="Water droplets"/>
          <p:cNvSpPr txBox="1">
            <a:spLocks noChangeArrowheads="1"/>
          </p:cNvSpPr>
          <p:nvPr/>
        </p:nvSpPr>
        <p:spPr bwMode="auto">
          <a:xfrm>
            <a:off x="7216129" y="1863329"/>
            <a:ext cx="184731" cy="3231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1">
                  <a:blip r:embed="rId5"/>
                  <a:srcRect/>
                  <a:tile tx="0" ty="0" sx="100000" sy="100000" flip="none" algn="tl"/>
                </a:blip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endParaRPr lang="vi-VN" sz="1500">
              <a:latin typeface="VNI-Thuphap" pitchFamily="2" charset="0"/>
            </a:endParaRPr>
          </a:p>
        </p:txBody>
      </p:sp>
      <p:sp>
        <p:nvSpPr>
          <p:cNvPr id="18441" name="AutoShape 9" descr="Canvas"/>
          <p:cNvSpPr>
            <a:spLocks noChangeArrowheads="1"/>
          </p:cNvSpPr>
          <p:nvPr/>
        </p:nvSpPr>
        <p:spPr bwMode="auto">
          <a:xfrm>
            <a:off x="1793038" y="2318437"/>
            <a:ext cx="3960713" cy="628650"/>
          </a:xfrm>
          <a:prstGeom prst="flowChartAlternateProcess">
            <a:avLst/>
          </a:prstGeom>
          <a:blipFill dpi="0" rotWithShape="1">
            <a:blip r:embed="rId6"/>
            <a:srcRect/>
            <a:tile tx="0" ty="0" sx="100000" sy="100000" flip="none" algn="tl"/>
          </a:blipFill>
          <a:ln w="9525">
            <a:solidFill>
              <a:srgbClr val="0033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342900" indent="-342900" algn="ctr" eaLnBrk="0" hangingPunct="0">
              <a:spcBef>
                <a:spcPct val="50000"/>
              </a:spcBef>
            </a:pPr>
            <a:endParaRPr lang="en-US" sz="2100" dirty="0">
              <a:latin typeface="VNI-Times" pitchFamily="2" charset="0"/>
            </a:endParaRPr>
          </a:p>
        </p:txBody>
      </p:sp>
      <p:sp>
        <p:nvSpPr>
          <p:cNvPr id="18442" name="AutoShape 10" descr="Canvas"/>
          <p:cNvSpPr>
            <a:spLocks noChangeArrowheads="1"/>
          </p:cNvSpPr>
          <p:nvPr/>
        </p:nvSpPr>
        <p:spPr bwMode="auto">
          <a:xfrm>
            <a:off x="1763495" y="3257550"/>
            <a:ext cx="4032726" cy="628650"/>
          </a:xfrm>
          <a:prstGeom prst="flowChartAlternateProcess">
            <a:avLst/>
          </a:prstGeom>
          <a:blipFill dpi="0" rotWithShape="1">
            <a:blip r:embed="rId6"/>
            <a:srcRect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342900" indent="-342900" algn="ctr" eaLnBrk="0" hangingPunct="0">
              <a:spcBef>
                <a:spcPct val="50000"/>
              </a:spcBef>
            </a:pPr>
            <a:endParaRPr lang="en-US" sz="2100" dirty="0">
              <a:latin typeface="VNI-Times" pitchFamily="2" charset="0"/>
            </a:endParaRPr>
          </a:p>
        </p:txBody>
      </p:sp>
      <p:sp>
        <p:nvSpPr>
          <p:cNvPr id="18443" name="AutoShape 11" descr="Canvas"/>
          <p:cNvSpPr>
            <a:spLocks noChangeArrowheads="1"/>
          </p:cNvSpPr>
          <p:nvPr/>
        </p:nvSpPr>
        <p:spPr bwMode="auto">
          <a:xfrm>
            <a:off x="1763494" y="4114800"/>
            <a:ext cx="4104740" cy="628650"/>
          </a:xfrm>
          <a:prstGeom prst="flowChartAlternateProcess">
            <a:avLst/>
          </a:prstGeom>
          <a:blipFill dpi="0" rotWithShape="1">
            <a:blip r:embed="rId6"/>
            <a:srcRect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342900" indent="-342900" algn="ctr" eaLnBrk="0" hangingPunct="0">
              <a:spcBef>
                <a:spcPct val="50000"/>
              </a:spcBef>
            </a:pPr>
            <a:endParaRPr lang="en-US" sz="2100" dirty="0">
              <a:latin typeface="VNI-Times" pitchFamily="2" charset="0"/>
            </a:endParaRPr>
          </a:p>
        </p:txBody>
      </p:sp>
      <p:sp>
        <p:nvSpPr>
          <p:cNvPr id="18444" name="AutoShape 12" descr="Canvas"/>
          <p:cNvSpPr>
            <a:spLocks noChangeArrowheads="1"/>
          </p:cNvSpPr>
          <p:nvPr/>
        </p:nvSpPr>
        <p:spPr bwMode="auto">
          <a:xfrm>
            <a:off x="1763494" y="5029200"/>
            <a:ext cx="4104740" cy="628650"/>
          </a:xfrm>
          <a:prstGeom prst="flowChartAlternateProcess">
            <a:avLst/>
          </a:prstGeom>
          <a:blipFill dpi="0" rotWithShape="1">
            <a:blip r:embed="rId6"/>
            <a:srcRect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sz="2100" dirty="0">
              <a:latin typeface="VNI-Times" pitchFamily="2" charset="0"/>
            </a:endParaRPr>
          </a:p>
        </p:txBody>
      </p:sp>
      <p:pic>
        <p:nvPicPr>
          <p:cNvPr id="18445" name="Picture 19" descr="Comemorativo_006"/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4218" y="1563291"/>
            <a:ext cx="792143" cy="600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18446" name="Text Box 20"/>
              <p:cNvSpPr txBox="1">
                <a:spLocks noChangeArrowheads="1"/>
              </p:cNvSpPr>
              <p:nvPr/>
            </p:nvSpPr>
            <p:spPr bwMode="auto">
              <a:xfrm>
                <a:off x="1016361" y="1694331"/>
                <a:ext cx="7973180" cy="50039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bg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bg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sz="1800" dirty="0">
                    <a:solidFill>
                      <a:srgbClr val="1706F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Sau </a:t>
                </a:r>
                <a:r>
                  <a:rPr lang="en-US" sz="1800" dirty="0" err="1">
                    <a:solidFill>
                      <a:srgbClr val="1706F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khi</a:t>
                </a:r>
                <a:r>
                  <a:rPr lang="en-US" sz="1800" dirty="0">
                    <a:solidFill>
                      <a:srgbClr val="1706F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1800" dirty="0" err="1">
                    <a:solidFill>
                      <a:srgbClr val="1706F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rút</a:t>
                </a:r>
                <a:r>
                  <a:rPr lang="en-US" sz="1800" dirty="0">
                    <a:solidFill>
                      <a:srgbClr val="1706F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1800" dirty="0" err="1">
                    <a:solidFill>
                      <a:srgbClr val="1706F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gọn</a:t>
                </a:r>
                <a:r>
                  <a:rPr lang="en-US" sz="1800" dirty="0">
                    <a:solidFill>
                      <a:srgbClr val="1706F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1800" dirty="0" err="1">
                    <a:solidFill>
                      <a:srgbClr val="1706F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biểu</a:t>
                </a:r>
                <a:r>
                  <a:rPr lang="en-US" sz="1800" dirty="0">
                    <a:solidFill>
                      <a:srgbClr val="1706F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1800" dirty="0" err="1">
                    <a:solidFill>
                      <a:srgbClr val="1706F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thức</a:t>
                </a:r>
                <a:r>
                  <a:rPr lang="en-US" sz="1800" dirty="0">
                    <a:solidFill>
                      <a:srgbClr val="1706F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1800" i="1">
                            <a:solidFill>
                              <a:srgbClr val="1706F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1800" b="0" i="1">
                            <a:solidFill>
                              <a:srgbClr val="1706F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1800" b="0" i="1">
                            <a:solidFill>
                              <a:srgbClr val="1706F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5+3</m:t>
                        </m:r>
                        <m:rad>
                          <m:radPr>
                            <m:degHide m:val="on"/>
                            <m:ctrlPr>
                              <a:rPr lang="en-US" sz="1800" b="0" i="1">
                                <a:solidFill>
                                  <a:srgbClr val="1706F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sz="1800" b="0" i="1">
                                <a:solidFill>
                                  <a:srgbClr val="1706F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2</m:t>
                            </m:r>
                          </m:e>
                        </m:rad>
                      </m:den>
                    </m:f>
                  </m:oMath>
                </a14:m>
                <a:r>
                  <a:rPr lang="en-US" sz="1800" dirty="0">
                    <a:solidFill>
                      <a:srgbClr val="1706F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+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1800" i="1">
                            <a:solidFill>
                              <a:srgbClr val="1706F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1800" i="1">
                            <a:solidFill>
                              <a:srgbClr val="1706F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1800" i="1">
                            <a:solidFill>
                              <a:srgbClr val="1706F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5</m:t>
                        </m:r>
                        <m:r>
                          <a:rPr lang="en-US" sz="1800" b="0" i="1">
                            <a:solidFill>
                              <a:srgbClr val="1706F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− </m:t>
                        </m:r>
                        <m:r>
                          <a:rPr lang="en-US" sz="1800" i="1">
                            <a:solidFill>
                              <a:srgbClr val="1706F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3</m:t>
                        </m:r>
                        <m:rad>
                          <m:radPr>
                            <m:degHide m:val="on"/>
                            <m:ctrlPr>
                              <a:rPr lang="en-US" sz="1800" i="1">
                                <a:solidFill>
                                  <a:srgbClr val="1706F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sz="1800" i="1">
                                <a:solidFill>
                                  <a:srgbClr val="1706F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2</m:t>
                            </m:r>
                          </m:e>
                        </m:rad>
                      </m:den>
                    </m:f>
                  </m:oMath>
                </a14:m>
                <a:r>
                  <a:rPr lang="en-US" sz="1800" dirty="0">
                    <a:solidFill>
                      <a:srgbClr val="1706F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ta </a:t>
                </a:r>
                <a:r>
                  <a:rPr lang="en-US" sz="1800" dirty="0" err="1">
                    <a:solidFill>
                      <a:srgbClr val="1706F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được</a:t>
                </a:r>
                <a:r>
                  <a:rPr lang="en-US" sz="1800" dirty="0">
                    <a:solidFill>
                      <a:srgbClr val="1706F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1800" dirty="0" err="1">
                    <a:solidFill>
                      <a:srgbClr val="1706F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phân</a:t>
                </a:r>
                <a:r>
                  <a:rPr lang="en-US" sz="1800" dirty="0">
                    <a:solidFill>
                      <a:srgbClr val="1706F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1800" dirty="0" err="1">
                    <a:solidFill>
                      <a:srgbClr val="1706F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số</a:t>
                </a:r>
                <a:r>
                  <a:rPr lang="en-US" sz="1800" dirty="0">
                    <a:solidFill>
                      <a:srgbClr val="1706F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1800" dirty="0" err="1">
                    <a:solidFill>
                      <a:srgbClr val="1706F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tối</a:t>
                </a:r>
                <a:r>
                  <a:rPr lang="en-US" sz="1800" dirty="0">
                    <a:solidFill>
                      <a:srgbClr val="1706F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1800" dirty="0" err="1">
                    <a:solidFill>
                      <a:srgbClr val="1706F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giản</a:t>
                </a:r>
                <a:r>
                  <a:rPr lang="en-US" sz="1800" dirty="0">
                    <a:solidFill>
                      <a:srgbClr val="1706F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1800" i="1">
                            <a:solidFill>
                              <a:srgbClr val="1706F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1800" b="0" i="1">
                            <a:solidFill>
                              <a:srgbClr val="1706F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𝑎</m:t>
                        </m:r>
                      </m:num>
                      <m:den>
                        <m:r>
                          <a:rPr lang="en-US" sz="1800" b="0" i="1">
                            <a:solidFill>
                              <a:srgbClr val="1706F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𝑏</m:t>
                        </m:r>
                      </m:den>
                    </m:f>
                    <m:r>
                      <a:rPr lang="en-US" sz="1800" b="0" i="1">
                        <a:solidFill>
                          <a:srgbClr val="1706F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.</m:t>
                    </m:r>
                    <m:r>
                      <m:rPr>
                        <m:sty m:val="p"/>
                      </m:rPr>
                      <a:rPr lang="en-US" sz="1800" b="0">
                        <a:solidFill>
                          <a:srgbClr val="1706F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Khi</m:t>
                    </m:r>
                    <m:r>
                      <a:rPr lang="en-US" sz="1800" b="0">
                        <a:solidFill>
                          <a:srgbClr val="1706F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 đó 2</m:t>
                    </m:r>
                    <m:r>
                      <m:rPr>
                        <m:sty m:val="p"/>
                      </m:rPr>
                      <a:rPr lang="en-US" sz="1800" b="0">
                        <a:solidFill>
                          <a:srgbClr val="1706F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a</m:t>
                    </m:r>
                    <m:r>
                      <a:rPr lang="en-US" sz="1800" b="0">
                        <a:solidFill>
                          <a:srgbClr val="1706F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sz="1800" b="0">
                        <a:solidFill>
                          <a:srgbClr val="1706F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l</m:t>
                    </m:r>
                    <m:r>
                      <a:rPr lang="en-US" sz="1800" b="0">
                        <a:solidFill>
                          <a:srgbClr val="1706F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à</m:t>
                    </m:r>
                  </m:oMath>
                </a14:m>
                <a:r>
                  <a:rPr lang="en-US" sz="1800" dirty="0">
                    <a:solidFill>
                      <a:srgbClr val="1706F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</a:t>
                </a:r>
                <a:endParaRPr lang="en-US" sz="1800" dirty="0">
                  <a:solidFill>
                    <a:srgbClr val="1706F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18446" name="Text 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016361" y="1694331"/>
                <a:ext cx="7973180" cy="500393"/>
              </a:xfrm>
              <a:prstGeom prst="rect">
                <a:avLst/>
              </a:prstGeom>
              <a:blipFill>
                <a:blip r:embed="rId8"/>
                <a:stretch>
                  <a:fillRect l="-688" b="-3659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bg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21" name="Picture 15" descr="C:\Users\Administrator\Desktop\cuòi.jpg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26" t="2026" r="48485" b="30019"/>
          <a:stretch>
            <a:fillRect/>
          </a:stretch>
        </p:blipFill>
        <p:spPr bwMode="auto">
          <a:xfrm>
            <a:off x="6599404" y="2136133"/>
            <a:ext cx="1147706" cy="9263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" name="Picture 15" descr="C:\Users\Administrator\Desktop\cuòi.jpg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7143" t="-4189" b="37610"/>
          <a:stretch>
            <a:fillRect/>
          </a:stretch>
        </p:blipFill>
        <p:spPr bwMode="auto">
          <a:xfrm>
            <a:off x="6633159" y="3921479"/>
            <a:ext cx="1080194" cy="9072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3" name="Picture 15" descr="C:\Users\Administrator\Desktop\cuòi.jpg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26" t="2026" r="48485" b="30019"/>
          <a:stretch>
            <a:fillRect/>
          </a:stretch>
        </p:blipFill>
        <p:spPr bwMode="auto">
          <a:xfrm>
            <a:off x="6627340" y="3044479"/>
            <a:ext cx="1147706" cy="9263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" name="Picture 15" descr="C:\Users\Administrator\Desktop\cuòi.jpg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26" t="2026" r="48485" b="30019"/>
          <a:stretch>
            <a:fillRect/>
          </a:stretch>
        </p:blipFill>
        <p:spPr bwMode="auto">
          <a:xfrm>
            <a:off x="6702880" y="4828735"/>
            <a:ext cx="1149207" cy="9263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" name="TextBox 19"/>
          <p:cNvSpPr txBox="1"/>
          <p:nvPr/>
        </p:nvSpPr>
        <p:spPr>
          <a:xfrm>
            <a:off x="179173" y="1030653"/>
            <a:ext cx="8810368" cy="461665"/>
          </a:xfrm>
          <a:prstGeom prst="rect">
            <a:avLst/>
          </a:prstGeom>
          <a:gradFill flip="none" rotWithShape="1">
            <a:gsLst>
              <a:gs pos="0">
                <a:srgbClr val="CC00FF">
                  <a:tint val="66000"/>
                  <a:satMod val="160000"/>
                </a:srgbClr>
              </a:gs>
              <a:gs pos="50000">
                <a:srgbClr val="CC00FF">
                  <a:tint val="44500"/>
                  <a:satMod val="160000"/>
                </a:srgbClr>
              </a:gs>
              <a:gs pos="100000">
                <a:srgbClr val="CC00FF">
                  <a:tint val="23500"/>
                  <a:satMod val="160000"/>
                </a:srgbClr>
              </a:gs>
            </a:gsLst>
            <a:lin ang="5400000" scaled="1"/>
            <a:tileRect/>
          </a:gradFill>
        </p:spPr>
        <p:txBody>
          <a:bodyPr wrap="square" rtlCol="0">
            <a:spAutoFit/>
          </a:bodyPr>
          <a:lstStyle/>
          <a:p>
            <a:pPr algn="ctr"/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7: BIẾN ĐỔI ĐƠN GIẢN BIỂU THỨC CHỨA CĂN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72013" y="-314347"/>
            <a:ext cx="138564" cy="3000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68580" tIns="34290" rIns="68580" bIns="3429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 sz="1500"/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/>
          </p:nvPr>
        </p:nvGraphicFramePr>
        <p:xfrm>
          <a:off x="3507145" y="2457376"/>
          <a:ext cx="353246" cy="36440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066" name="Equation" r:id="rId10" imgW="126720" imgH="177480" progId="Equation.DSMT4">
                  <p:embed/>
                </p:oleObj>
              </mc:Choice>
              <mc:Fallback>
                <p:oleObj name="Equation" r:id="rId10" imgW="126720" imgH="177480" progId="Equation.DSMT4">
                  <p:embed/>
                  <p:pic>
                    <p:nvPicPr>
                      <p:cNvPr id="3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07145" y="2457376"/>
                        <a:ext cx="353246" cy="364406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1" y="707210"/>
            <a:ext cx="138564" cy="3000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68580" tIns="34290" rIns="68580" bIns="3429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 sz="1500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/>
          </p:nvPr>
        </p:nvGraphicFramePr>
        <p:xfrm>
          <a:off x="3561150" y="4249196"/>
          <a:ext cx="340519" cy="35985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067" name="Equation" r:id="rId12" imgW="203040" imgH="177480" progId="Equation.DSMT4">
                  <p:embed/>
                </p:oleObj>
              </mc:Choice>
              <mc:Fallback>
                <p:oleObj name="Equation" r:id="rId12" imgW="203040" imgH="177480" progId="Equation.DSMT4">
                  <p:embed/>
                  <p:pic>
                    <p:nvPicPr>
                      <p:cNvPr id="5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61150" y="4249196"/>
                        <a:ext cx="340519" cy="359859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6"/>
          <p:cNvSpPr>
            <a:spLocks noChangeArrowheads="1"/>
          </p:cNvSpPr>
          <p:nvPr/>
        </p:nvSpPr>
        <p:spPr bwMode="auto">
          <a:xfrm>
            <a:off x="1" y="707210"/>
            <a:ext cx="138564" cy="3000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68580" tIns="34290" rIns="68580" bIns="3429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 sz="1500"/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>
            <p:extLst/>
          </p:nvPr>
        </p:nvGraphicFramePr>
        <p:xfrm>
          <a:off x="3507144" y="3412409"/>
          <a:ext cx="329804" cy="37332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068" name="Equation" r:id="rId14" imgW="177480" imgH="177480" progId="Equation.DSMT4">
                  <p:embed/>
                </p:oleObj>
              </mc:Choice>
              <mc:Fallback>
                <p:oleObj name="Equation" r:id="rId14" imgW="177480" imgH="177480" progId="Equation.DSMT4">
                  <p:embed/>
                  <p:pic>
                    <p:nvPicPr>
                      <p:cNvPr id="7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07144" y="3412409"/>
                        <a:ext cx="329804" cy="37332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11"/>
          <p:cNvSpPr>
            <a:spLocks noChangeArrowheads="1"/>
          </p:cNvSpPr>
          <p:nvPr/>
        </p:nvSpPr>
        <p:spPr bwMode="auto">
          <a:xfrm>
            <a:off x="1" y="1331228"/>
            <a:ext cx="138564" cy="3000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68580" tIns="34290" rIns="68580" bIns="3429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 sz="1500"/>
          </a:p>
        </p:txBody>
      </p:sp>
      <p:graphicFrame>
        <p:nvGraphicFramePr>
          <p:cNvPr id="9" name="Object 8"/>
          <p:cNvGraphicFramePr>
            <a:graphicFrameLocks noChangeAspect="1"/>
          </p:cNvGraphicFramePr>
          <p:nvPr>
            <p:extLst/>
          </p:nvPr>
        </p:nvGraphicFramePr>
        <p:xfrm>
          <a:off x="3610278" y="5183386"/>
          <a:ext cx="326231" cy="32027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069" name="Equation" r:id="rId16" imgW="177480" imgH="164880" progId="Equation.DSMT4">
                  <p:embed/>
                </p:oleObj>
              </mc:Choice>
              <mc:Fallback>
                <p:oleObj name="Equation" r:id="rId16" imgW="177480" imgH="164880" progId="Equation.DSMT4">
                  <p:embed/>
                  <p:pic>
                    <p:nvPicPr>
                      <p:cNvPr id="9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10278" y="5183386"/>
                        <a:ext cx="326231" cy="32027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6829725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946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 nodeType="clickPar">
                      <p:stCondLst>
                        <p:cond delay="0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461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1946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 nodeType="clickPar">
                      <p:stCondLst>
                        <p:cond delay="0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462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946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 nodeType="clickPar">
                      <p:stCondLst>
                        <p:cond delay="0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463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1946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 nodeType="clickPar">
                      <p:stCondLst>
                        <p:cond delay="0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460"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Text Box 3"/>
          <p:cNvSpPr txBox="1">
            <a:spLocks noChangeArrowheads="1"/>
          </p:cNvSpPr>
          <p:nvPr/>
        </p:nvSpPr>
        <p:spPr bwMode="auto">
          <a:xfrm>
            <a:off x="2959584" y="1404807"/>
            <a:ext cx="3898847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1800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Chọn</a:t>
            </a:r>
            <a:r>
              <a:rPr lang="en-US" sz="1800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1800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trả</a:t>
            </a:r>
            <a:r>
              <a:rPr lang="en-US" sz="1800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r>
              <a:rPr lang="en-US" sz="1800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đúng</a:t>
            </a:r>
            <a:r>
              <a:rPr lang="en-US" sz="1800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1800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19460" name="Oval 4"/>
          <p:cNvSpPr>
            <a:spLocks noChangeArrowheads="1"/>
          </p:cNvSpPr>
          <p:nvPr/>
        </p:nvSpPr>
        <p:spPr bwMode="auto">
          <a:xfrm>
            <a:off x="473262" y="3200400"/>
            <a:ext cx="648117" cy="571500"/>
          </a:xfrm>
          <a:prstGeom prst="ellipse">
            <a:avLst/>
          </a:prstGeom>
          <a:gradFill rotWithShape="1">
            <a:gsLst>
              <a:gs pos="0">
                <a:srgbClr val="100010"/>
              </a:gs>
              <a:gs pos="100000">
                <a:srgbClr val="FF00FF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2400">
                <a:solidFill>
                  <a:schemeClr val="bg1"/>
                </a:solidFill>
                <a:latin typeface="VNI-Times" pitchFamily="2" charset="0"/>
              </a:rPr>
              <a:t>B</a:t>
            </a:r>
          </a:p>
        </p:txBody>
      </p:sp>
      <p:sp>
        <p:nvSpPr>
          <p:cNvPr id="19461" name="Oval 5"/>
          <p:cNvSpPr>
            <a:spLocks noChangeArrowheads="1"/>
          </p:cNvSpPr>
          <p:nvPr/>
        </p:nvSpPr>
        <p:spPr bwMode="auto">
          <a:xfrm>
            <a:off x="473262" y="2400300"/>
            <a:ext cx="648117" cy="571500"/>
          </a:xfrm>
          <a:prstGeom prst="ellipse">
            <a:avLst/>
          </a:prstGeom>
          <a:gradFill rotWithShape="1">
            <a:gsLst>
              <a:gs pos="0">
                <a:srgbClr val="000000"/>
              </a:gs>
              <a:gs pos="100000">
                <a:srgbClr val="FF00FF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2400" dirty="0">
                <a:solidFill>
                  <a:schemeClr val="bg1"/>
                </a:solidFill>
                <a:latin typeface="VNI-Times" pitchFamily="2" charset="0"/>
              </a:rPr>
              <a:t>A</a:t>
            </a:r>
          </a:p>
        </p:txBody>
      </p:sp>
      <p:sp>
        <p:nvSpPr>
          <p:cNvPr id="19462" name="Oval 6"/>
          <p:cNvSpPr>
            <a:spLocks noChangeArrowheads="1"/>
          </p:cNvSpPr>
          <p:nvPr/>
        </p:nvSpPr>
        <p:spPr bwMode="auto">
          <a:xfrm>
            <a:off x="522062" y="4008223"/>
            <a:ext cx="648117" cy="571500"/>
          </a:xfrm>
          <a:prstGeom prst="ellipse">
            <a:avLst/>
          </a:prstGeom>
          <a:gradFill rotWithShape="1">
            <a:gsLst>
              <a:gs pos="0">
                <a:srgbClr val="000000"/>
              </a:gs>
              <a:gs pos="100000">
                <a:srgbClr val="FF00FF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2400" dirty="0">
                <a:solidFill>
                  <a:schemeClr val="bg1"/>
                </a:solidFill>
                <a:latin typeface="VNI-Times" pitchFamily="2" charset="0"/>
              </a:rPr>
              <a:t>C</a:t>
            </a:r>
          </a:p>
        </p:txBody>
      </p:sp>
      <p:sp>
        <p:nvSpPr>
          <p:cNvPr id="19463" name="Oval 7"/>
          <p:cNvSpPr>
            <a:spLocks noChangeArrowheads="1"/>
          </p:cNvSpPr>
          <p:nvPr/>
        </p:nvSpPr>
        <p:spPr bwMode="auto">
          <a:xfrm>
            <a:off x="591784" y="4972050"/>
            <a:ext cx="648117" cy="571500"/>
          </a:xfrm>
          <a:prstGeom prst="ellipse">
            <a:avLst/>
          </a:prstGeom>
          <a:gradFill rotWithShape="1">
            <a:gsLst>
              <a:gs pos="0">
                <a:srgbClr val="000000"/>
              </a:gs>
              <a:gs pos="100000">
                <a:srgbClr val="FF00FF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2400">
                <a:solidFill>
                  <a:schemeClr val="bg1"/>
                </a:solidFill>
                <a:latin typeface="VNI-Times" pitchFamily="2" charset="0"/>
              </a:rPr>
              <a:t>D</a:t>
            </a:r>
          </a:p>
        </p:txBody>
      </p:sp>
      <p:sp>
        <p:nvSpPr>
          <p:cNvPr id="18440" name="Text Box 8" descr="Water droplets"/>
          <p:cNvSpPr txBox="1">
            <a:spLocks noChangeArrowheads="1"/>
          </p:cNvSpPr>
          <p:nvPr/>
        </p:nvSpPr>
        <p:spPr bwMode="auto">
          <a:xfrm>
            <a:off x="7216129" y="1863329"/>
            <a:ext cx="184731" cy="3231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1">
                  <a:blip r:embed="rId5"/>
                  <a:srcRect/>
                  <a:tile tx="0" ty="0" sx="100000" sy="100000" flip="none" algn="tl"/>
                </a:blip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endParaRPr lang="vi-VN" sz="1500">
              <a:latin typeface="VNI-Thuphap" pitchFamily="2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8441" name="AutoShape 9" descr="Canvas"/>
              <p:cNvSpPr>
                <a:spLocks noChangeArrowheads="1"/>
              </p:cNvSpPr>
              <p:nvPr/>
            </p:nvSpPr>
            <p:spPr bwMode="auto">
              <a:xfrm>
                <a:off x="1793036" y="2351468"/>
                <a:ext cx="3960713" cy="628650"/>
              </a:xfrm>
              <a:prstGeom prst="flowChartAlternateProcess">
                <a:avLst/>
              </a:prstGeom>
              <a:blipFill dpi="0" rotWithShape="1">
                <a:blip r:embed="rId6"/>
                <a:srcRect/>
                <a:tile tx="0" ty="0" sx="100000" sy="100000" flip="none" algn="tl"/>
              </a:blipFill>
              <a:ln w="9525">
                <a:solidFill>
                  <a:srgbClr val="003366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342900" indent="-342900" algn="ctr" eaLnBrk="0" hangingPunct="0">
                  <a:spcBef>
                    <a:spcPct val="50000"/>
                  </a:spcBef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en-US" sz="2100" i="1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sz="2100" b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6</m:t>
                          </m:r>
                        </m:e>
                      </m:rad>
                    </m:oMath>
                  </m:oMathPara>
                </a14:m>
                <a:endParaRPr lang="en-US" sz="21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18441" name="AutoShape 9" descr="Canvas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793036" y="2351468"/>
                <a:ext cx="3960713" cy="628650"/>
              </a:xfrm>
              <a:prstGeom prst="flowChartAlternateProcess">
                <a:avLst/>
              </a:prstGeom>
              <a:blipFill>
                <a:blip r:embed="rId7"/>
                <a:stretch>
                  <a:fillRect/>
                </a:stretch>
              </a:blipFill>
              <a:ln w="9525">
                <a:solidFill>
                  <a:srgbClr val="003366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8442" name="AutoShape 10" descr="Canvas"/>
          <p:cNvSpPr>
            <a:spLocks noChangeArrowheads="1"/>
          </p:cNvSpPr>
          <p:nvPr/>
        </p:nvSpPr>
        <p:spPr bwMode="auto">
          <a:xfrm>
            <a:off x="1763495" y="3257550"/>
            <a:ext cx="4032726" cy="628650"/>
          </a:xfrm>
          <a:prstGeom prst="flowChartAlternateProcess">
            <a:avLst/>
          </a:prstGeom>
          <a:blipFill dpi="0" rotWithShape="1">
            <a:blip r:embed="rId6"/>
            <a:srcRect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342900" indent="-342900" algn="ctr" eaLnBrk="0" hangingPunct="0">
              <a:spcBef>
                <a:spcPct val="50000"/>
              </a:spcBef>
            </a:pPr>
            <a:endParaRPr lang="en-US" sz="2100" dirty="0">
              <a:latin typeface="VNI-Times" pitchFamily="2" charset="0"/>
            </a:endParaRPr>
          </a:p>
        </p:txBody>
      </p:sp>
      <p:sp>
        <p:nvSpPr>
          <p:cNvPr id="18443" name="AutoShape 11" descr="Canvas"/>
          <p:cNvSpPr>
            <a:spLocks noChangeArrowheads="1"/>
          </p:cNvSpPr>
          <p:nvPr/>
        </p:nvSpPr>
        <p:spPr bwMode="auto">
          <a:xfrm>
            <a:off x="1763494" y="4114800"/>
            <a:ext cx="4104740" cy="628650"/>
          </a:xfrm>
          <a:prstGeom prst="flowChartAlternateProcess">
            <a:avLst/>
          </a:prstGeom>
          <a:blipFill dpi="0" rotWithShape="1">
            <a:blip r:embed="rId6"/>
            <a:srcRect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342900" indent="-342900" algn="ctr" eaLnBrk="0" hangingPunct="0">
              <a:spcBef>
                <a:spcPct val="50000"/>
              </a:spcBef>
            </a:pPr>
            <a:endParaRPr lang="en-US" sz="2100" dirty="0">
              <a:latin typeface="VNI-Times" pitchFamily="2" charset="0"/>
            </a:endParaRPr>
          </a:p>
        </p:txBody>
      </p:sp>
      <p:sp>
        <p:nvSpPr>
          <p:cNvPr id="18444" name="AutoShape 12" descr="Canvas"/>
          <p:cNvSpPr>
            <a:spLocks noChangeArrowheads="1"/>
          </p:cNvSpPr>
          <p:nvPr/>
        </p:nvSpPr>
        <p:spPr bwMode="auto">
          <a:xfrm>
            <a:off x="1763494" y="5029200"/>
            <a:ext cx="4104740" cy="628650"/>
          </a:xfrm>
          <a:prstGeom prst="flowChartAlternateProcess">
            <a:avLst/>
          </a:prstGeom>
          <a:blipFill dpi="0" rotWithShape="1">
            <a:blip r:embed="rId6"/>
            <a:srcRect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sz="2100" dirty="0">
              <a:latin typeface="VNI-Times" pitchFamily="2" charset="0"/>
            </a:endParaRPr>
          </a:p>
        </p:txBody>
      </p:sp>
      <p:pic>
        <p:nvPicPr>
          <p:cNvPr id="18445" name="Picture 19" descr="Comemorativo_006"/>
          <p:cNvPicPr>
            <a:picLocks noChangeAspect="1" noChangeArrowheads="1" noCrop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4218" y="1563291"/>
            <a:ext cx="792143" cy="600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18446" name="Text Box 20"/>
              <p:cNvSpPr txBox="1">
                <a:spLocks noChangeArrowheads="1"/>
              </p:cNvSpPr>
              <p:nvPr/>
            </p:nvSpPr>
            <p:spPr bwMode="auto">
              <a:xfrm>
                <a:off x="1401266" y="1618859"/>
                <a:ext cx="7159289" cy="75078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bg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bg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sz="1800" dirty="0">
                    <a:solidFill>
                      <a:srgbClr val="1706F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   </a:t>
                </a:r>
                <a:r>
                  <a:rPr lang="en-US" sz="1800" dirty="0" err="1">
                    <a:solidFill>
                      <a:srgbClr val="1706F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Rút</a:t>
                </a:r>
                <a:r>
                  <a:rPr lang="en-US" sz="1800" dirty="0">
                    <a:solidFill>
                      <a:srgbClr val="1706F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1800" dirty="0" err="1">
                    <a:solidFill>
                      <a:srgbClr val="1706F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gọn</a:t>
                </a:r>
                <a:r>
                  <a:rPr lang="en-US" sz="1800" dirty="0">
                    <a:solidFill>
                      <a:srgbClr val="1706F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1800" dirty="0" err="1">
                    <a:solidFill>
                      <a:srgbClr val="1706F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biểu</a:t>
                </a:r>
                <a:r>
                  <a:rPr lang="en-US" sz="1800" dirty="0">
                    <a:solidFill>
                      <a:srgbClr val="1706F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1800" dirty="0" err="1">
                    <a:solidFill>
                      <a:srgbClr val="1706F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thức</a:t>
                </a:r>
                <a:r>
                  <a:rPr lang="en-US" sz="1800" dirty="0">
                    <a:solidFill>
                      <a:srgbClr val="1706F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100" i="1">
                            <a:solidFill>
                              <a:srgbClr val="1706F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100" b="0" i="1">
                            <a:solidFill>
                              <a:srgbClr val="1706F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3</m:t>
                        </m:r>
                      </m:num>
                      <m:den>
                        <m:r>
                          <a:rPr lang="en-US" sz="2100" b="0" i="1">
                            <a:solidFill>
                              <a:srgbClr val="1706F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2</m:t>
                        </m:r>
                      </m:den>
                    </m:f>
                    <m:rad>
                      <m:radPr>
                        <m:degHide m:val="on"/>
                        <m:ctrlPr>
                          <a:rPr lang="en-US" sz="2100" i="1">
                            <a:solidFill>
                              <a:srgbClr val="1706F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radPr>
                      <m:deg/>
                      <m:e>
                        <m:r>
                          <a:rPr lang="en-US" sz="2100" b="0" i="1">
                            <a:solidFill>
                              <a:srgbClr val="1706F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6</m:t>
                        </m:r>
                      </m:e>
                    </m:rad>
                    <m:r>
                      <a:rPr lang="en-US" sz="2100" b="0" i="1">
                        <a:solidFill>
                          <a:srgbClr val="1706F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+2.</m:t>
                    </m:r>
                    <m:rad>
                      <m:radPr>
                        <m:degHide m:val="on"/>
                        <m:ctrlPr>
                          <a:rPr lang="en-US" sz="2100" b="0" i="1">
                            <a:solidFill>
                              <a:srgbClr val="1706F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radPr>
                      <m:deg/>
                      <m:e>
                        <m:f>
                          <m:fPr>
                            <m:ctrlPr>
                              <a:rPr lang="en-US" sz="2100" b="0" i="1">
                                <a:solidFill>
                                  <a:srgbClr val="1706F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fPr>
                          <m:num>
                            <m:r>
                              <a:rPr lang="en-US" sz="2100" b="0" i="1">
                                <a:solidFill>
                                  <a:srgbClr val="1706F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2</m:t>
                            </m:r>
                          </m:num>
                          <m:den>
                            <m:r>
                              <a:rPr lang="en-US" sz="2100" b="0" i="1">
                                <a:solidFill>
                                  <a:srgbClr val="1706F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3</m:t>
                            </m:r>
                          </m:den>
                        </m:f>
                      </m:e>
                    </m:rad>
                    <m:r>
                      <a:rPr lang="en-US" sz="2100" b="0" i="1">
                        <a:solidFill>
                          <a:srgbClr val="1706F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−4</m:t>
                    </m:r>
                    <m:rad>
                      <m:radPr>
                        <m:degHide m:val="on"/>
                        <m:ctrlPr>
                          <a:rPr lang="en-US" sz="2100" b="0" i="1">
                            <a:solidFill>
                              <a:srgbClr val="1706F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radPr>
                      <m:deg/>
                      <m:e>
                        <m:f>
                          <m:fPr>
                            <m:ctrlPr>
                              <a:rPr lang="en-US" sz="2100" b="0" i="1">
                                <a:solidFill>
                                  <a:srgbClr val="1706F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fPr>
                          <m:num>
                            <m:r>
                              <a:rPr lang="en-US" sz="2100" b="0" i="1">
                                <a:solidFill>
                                  <a:srgbClr val="1706F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3</m:t>
                            </m:r>
                          </m:num>
                          <m:den>
                            <m:r>
                              <a:rPr lang="en-US" sz="2100" b="0" i="1">
                                <a:solidFill>
                                  <a:srgbClr val="1706F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2</m:t>
                            </m:r>
                          </m:den>
                        </m:f>
                      </m:e>
                    </m:rad>
                  </m:oMath>
                </a14:m>
                <a:r>
                  <a:rPr lang="en-US" sz="1800" i="1" dirty="0">
                    <a:solidFill>
                      <a:srgbClr val="1706F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ta </a:t>
                </a:r>
                <a:r>
                  <a:rPr lang="en-US" sz="1800" i="1" dirty="0" err="1">
                    <a:solidFill>
                      <a:srgbClr val="1706F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được</a:t>
                </a:r>
                <a:r>
                  <a:rPr lang="en-US" sz="1800" i="1" dirty="0">
                    <a:solidFill>
                      <a:srgbClr val="1706F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</a:t>
                </a:r>
                <a:r>
                  <a:rPr lang="en-US" sz="1800" dirty="0">
                    <a:solidFill>
                      <a:srgbClr val="1706F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endParaRPr lang="en-US" sz="1800" dirty="0">
                  <a:solidFill>
                    <a:srgbClr val="1706F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18446" name="Text 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401266" y="1618859"/>
                <a:ext cx="7159289" cy="750783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bg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21" name="Picture 15" descr="C:\Users\Administrator\Desktop\cuòi.jpg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26" t="2026" r="48485" b="30019"/>
          <a:stretch>
            <a:fillRect/>
          </a:stretch>
        </p:blipFill>
        <p:spPr bwMode="auto">
          <a:xfrm>
            <a:off x="6599404" y="2136133"/>
            <a:ext cx="1147706" cy="9263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" name="Picture 15" descr="C:\Users\Administrator\Desktop\cuòi.jpg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7143" t="-4189" b="37610"/>
          <a:stretch>
            <a:fillRect/>
          </a:stretch>
        </p:blipFill>
        <p:spPr bwMode="auto">
          <a:xfrm>
            <a:off x="6633159" y="3921479"/>
            <a:ext cx="1080194" cy="9072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3" name="Picture 15" descr="C:\Users\Administrator\Desktop\cuòi.jpg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26" t="2026" r="48485" b="30019"/>
          <a:stretch>
            <a:fillRect/>
          </a:stretch>
        </p:blipFill>
        <p:spPr bwMode="auto">
          <a:xfrm>
            <a:off x="6627340" y="3044479"/>
            <a:ext cx="1147706" cy="9263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" name="Picture 15" descr="C:\Users\Administrator\Desktop\cuòi.jpg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26" t="2026" r="48485" b="30019"/>
          <a:stretch>
            <a:fillRect/>
          </a:stretch>
        </p:blipFill>
        <p:spPr bwMode="auto">
          <a:xfrm>
            <a:off x="6702880" y="4828735"/>
            <a:ext cx="1149207" cy="9263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" name="TextBox 19"/>
          <p:cNvSpPr txBox="1"/>
          <p:nvPr/>
        </p:nvSpPr>
        <p:spPr>
          <a:xfrm>
            <a:off x="179173" y="1030653"/>
            <a:ext cx="8810368" cy="461665"/>
          </a:xfrm>
          <a:prstGeom prst="rect">
            <a:avLst/>
          </a:prstGeom>
          <a:gradFill flip="none" rotWithShape="1">
            <a:gsLst>
              <a:gs pos="0">
                <a:srgbClr val="CC00FF">
                  <a:tint val="66000"/>
                  <a:satMod val="160000"/>
                </a:srgbClr>
              </a:gs>
              <a:gs pos="50000">
                <a:srgbClr val="CC00FF">
                  <a:tint val="44500"/>
                  <a:satMod val="160000"/>
                </a:srgbClr>
              </a:gs>
              <a:gs pos="100000">
                <a:srgbClr val="CC00FF">
                  <a:tint val="23500"/>
                  <a:satMod val="160000"/>
                </a:srgbClr>
              </a:gs>
            </a:gsLst>
            <a:lin ang="5400000" scaled="1"/>
            <a:tileRect/>
          </a:gradFill>
        </p:spPr>
        <p:txBody>
          <a:bodyPr wrap="square" rtlCol="0">
            <a:spAutoFit/>
          </a:bodyPr>
          <a:lstStyle/>
          <a:p>
            <a:pPr algn="ctr"/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7: BIẾN ĐỔI ĐƠN GIẢN BIỂU THỨC CHỨA CĂN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72013" y="-314347"/>
            <a:ext cx="138564" cy="3000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68580" tIns="34290" rIns="68580" bIns="3429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 sz="1500"/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1" y="707210"/>
            <a:ext cx="138564" cy="3000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68580" tIns="34290" rIns="68580" bIns="3429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 sz="1500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/>
          </p:nvPr>
        </p:nvGraphicFramePr>
        <p:xfrm>
          <a:off x="3559969" y="4195762"/>
          <a:ext cx="426244" cy="51077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088" name="Equation" r:id="rId11" imgW="253800" imgH="431640" progId="Equation.DSMT4">
                  <p:embed/>
                </p:oleObj>
              </mc:Choice>
              <mc:Fallback>
                <p:oleObj name="Equation" r:id="rId11" imgW="253800" imgH="431640" progId="Equation.DSMT4">
                  <p:embed/>
                  <p:pic>
                    <p:nvPicPr>
                      <p:cNvPr id="5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59969" y="4195762"/>
                        <a:ext cx="426244" cy="510779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6"/>
          <p:cNvSpPr>
            <a:spLocks noChangeArrowheads="1"/>
          </p:cNvSpPr>
          <p:nvPr/>
        </p:nvSpPr>
        <p:spPr bwMode="auto">
          <a:xfrm>
            <a:off x="1" y="707210"/>
            <a:ext cx="138564" cy="3000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68580" tIns="34290" rIns="68580" bIns="3429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 sz="1500"/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>
            <p:extLst/>
          </p:nvPr>
        </p:nvGraphicFramePr>
        <p:xfrm>
          <a:off x="3363516" y="3315891"/>
          <a:ext cx="471488" cy="56911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089" name="Equation" r:id="rId13" imgW="253800" imgH="431640" progId="Equation.DSMT4">
                  <p:embed/>
                </p:oleObj>
              </mc:Choice>
              <mc:Fallback>
                <p:oleObj name="Equation" r:id="rId13" imgW="253800" imgH="431640" progId="Equation.DSMT4">
                  <p:embed/>
                  <p:pic>
                    <p:nvPicPr>
                      <p:cNvPr id="7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63516" y="3315891"/>
                        <a:ext cx="471488" cy="569119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11"/>
          <p:cNvSpPr>
            <a:spLocks noChangeArrowheads="1"/>
          </p:cNvSpPr>
          <p:nvPr/>
        </p:nvSpPr>
        <p:spPr bwMode="auto">
          <a:xfrm>
            <a:off x="1" y="1331228"/>
            <a:ext cx="138564" cy="3000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68580" tIns="34290" rIns="68580" bIns="3429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 sz="1500"/>
          </a:p>
        </p:txBody>
      </p:sp>
      <p:graphicFrame>
        <p:nvGraphicFramePr>
          <p:cNvPr id="9" name="Object 8"/>
          <p:cNvGraphicFramePr>
            <a:graphicFrameLocks noChangeAspect="1"/>
          </p:cNvGraphicFramePr>
          <p:nvPr>
            <p:extLst/>
          </p:nvPr>
        </p:nvGraphicFramePr>
        <p:xfrm>
          <a:off x="3531394" y="5037535"/>
          <a:ext cx="463154" cy="61079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090" name="Equation" r:id="rId15" imgW="253800" imgH="431640" progId="Equation.DSMT4">
                  <p:embed/>
                </p:oleObj>
              </mc:Choice>
              <mc:Fallback>
                <p:oleObj name="Equation" r:id="rId15" imgW="253800" imgH="431640" progId="Equation.DSMT4">
                  <p:embed/>
                  <p:pic>
                    <p:nvPicPr>
                      <p:cNvPr id="9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31394" y="5037535"/>
                        <a:ext cx="463154" cy="61079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Rectangle 5"/>
          <p:cNvSpPr>
            <a:spLocks noChangeArrowheads="1"/>
          </p:cNvSpPr>
          <p:nvPr/>
        </p:nvSpPr>
        <p:spPr bwMode="auto">
          <a:xfrm>
            <a:off x="289783" y="855824"/>
            <a:ext cx="138564" cy="3000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68580" tIns="34290" rIns="68580" bIns="3429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 sz="1500"/>
          </a:p>
        </p:txBody>
      </p:sp>
    </p:spTree>
    <p:extLst>
      <p:ext uri="{BB962C8B-B14F-4D97-AF65-F5344CB8AC3E}">
        <p14:creationId xmlns:p14="http://schemas.microsoft.com/office/powerpoint/2010/main" val="38342526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946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 nodeType="clickPar">
                      <p:stCondLst>
                        <p:cond delay="0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461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1946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 nodeType="clickPar">
                      <p:stCondLst>
                        <p:cond delay="0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462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946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 nodeType="clickPar">
                      <p:stCondLst>
                        <p:cond delay="0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463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1946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 nodeType="clickPar">
                      <p:stCondLst>
                        <p:cond delay="0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460"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21" name="Rectangle 5"/>
          <p:cNvSpPr>
            <a:spLocks noChangeArrowheads="1"/>
          </p:cNvSpPr>
          <p:nvPr/>
        </p:nvSpPr>
        <p:spPr bwMode="auto">
          <a:xfrm>
            <a:off x="838200" y="819150"/>
            <a:ext cx="80772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463550" algn="l"/>
              </a:tabLs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tabLst>
                <a:tab pos="463550" algn="l"/>
              </a:tabLs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tabLst>
                <a:tab pos="463550" algn="l"/>
              </a:tabLs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tabLst>
                <a:tab pos="463550" algn="l"/>
              </a:tabLs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tabLst>
                <a:tab pos="463550" algn="l"/>
              </a:tabLs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63550" algn="l"/>
              </a:tabLs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63550" algn="l"/>
              </a:tabLs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63550" algn="l"/>
              </a:tabLs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63550" algn="l"/>
              </a:tabLs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ct val="20000"/>
              </a:spcBef>
            </a:pPr>
            <a:r>
              <a:rPr lang="en-US" altLang="en-US" b="0" dirty="0">
                <a:latin typeface=".VnTime" panose="020B7200000000000000" pitchFamily="34" charset="0"/>
              </a:rPr>
              <a:t> </a:t>
            </a:r>
            <a:r>
              <a:rPr lang="en-US" altLang="en-US" sz="2400" u="sng" dirty="0" smtClean="0">
                <a:solidFill>
                  <a:srgbClr val="311482"/>
                </a:solidFill>
                <a:latin typeface=".VnTime" panose="020B7200000000000000" pitchFamily="34" charset="0"/>
              </a:rPr>
              <a:t>3. </a:t>
            </a:r>
            <a:r>
              <a:rPr lang="en-US" altLang="en-US" sz="2400" u="sng" dirty="0" err="1">
                <a:solidFill>
                  <a:srgbClr val="311482"/>
                </a:solidFill>
                <a:latin typeface=".VnTime" panose="020B7200000000000000" pitchFamily="34" charset="0"/>
              </a:rPr>
              <a:t>Khö</a:t>
            </a:r>
            <a:r>
              <a:rPr lang="en-US" altLang="en-US" sz="2400" u="sng" dirty="0">
                <a:solidFill>
                  <a:srgbClr val="311482"/>
                </a:solidFill>
                <a:latin typeface=".VnTime" panose="020B7200000000000000" pitchFamily="34" charset="0"/>
              </a:rPr>
              <a:t> </a:t>
            </a:r>
            <a:r>
              <a:rPr lang="en-US" altLang="en-US" sz="2400" u="sng" dirty="0" err="1">
                <a:solidFill>
                  <a:srgbClr val="311482"/>
                </a:solidFill>
                <a:latin typeface=".VnTime" panose="020B7200000000000000" pitchFamily="34" charset="0"/>
              </a:rPr>
              <a:t>mÉu</a:t>
            </a:r>
            <a:r>
              <a:rPr lang="en-US" altLang="en-US" sz="2400" u="sng" dirty="0">
                <a:solidFill>
                  <a:srgbClr val="311482"/>
                </a:solidFill>
                <a:latin typeface=".VnTime" panose="020B7200000000000000" pitchFamily="34" charset="0"/>
              </a:rPr>
              <a:t> </a:t>
            </a:r>
            <a:r>
              <a:rPr lang="en-US" altLang="en-US" sz="2400" u="sng" dirty="0" err="1">
                <a:solidFill>
                  <a:srgbClr val="311482"/>
                </a:solidFill>
                <a:latin typeface=".VnTime" panose="020B7200000000000000" pitchFamily="34" charset="0"/>
              </a:rPr>
              <a:t>biÓu</a:t>
            </a:r>
            <a:r>
              <a:rPr lang="en-US" altLang="en-US" sz="2400" u="sng" dirty="0">
                <a:solidFill>
                  <a:srgbClr val="311482"/>
                </a:solidFill>
                <a:latin typeface=".VnTime" panose="020B7200000000000000" pitchFamily="34" charset="0"/>
              </a:rPr>
              <a:t> </a:t>
            </a:r>
            <a:r>
              <a:rPr lang="en-US" altLang="en-US" sz="2400" u="sng" dirty="0" err="1">
                <a:solidFill>
                  <a:srgbClr val="311482"/>
                </a:solidFill>
                <a:latin typeface=".VnTime" panose="020B7200000000000000" pitchFamily="34" charset="0"/>
              </a:rPr>
              <a:t>thøc</a:t>
            </a:r>
            <a:r>
              <a:rPr lang="en-US" altLang="en-US" sz="2400" u="sng" dirty="0">
                <a:solidFill>
                  <a:srgbClr val="311482"/>
                </a:solidFill>
                <a:latin typeface=".VnTime" panose="020B7200000000000000" pitchFamily="34" charset="0"/>
              </a:rPr>
              <a:t> </a:t>
            </a:r>
            <a:r>
              <a:rPr lang="en-US" altLang="en-US" sz="2400" u="sng" dirty="0" err="1">
                <a:solidFill>
                  <a:srgbClr val="311482"/>
                </a:solidFill>
                <a:latin typeface=".VnTime" panose="020B7200000000000000" pitchFamily="34" charset="0"/>
              </a:rPr>
              <a:t>lÊy</a:t>
            </a:r>
            <a:r>
              <a:rPr lang="en-US" altLang="en-US" sz="2400" u="sng" dirty="0">
                <a:solidFill>
                  <a:srgbClr val="311482"/>
                </a:solidFill>
                <a:latin typeface=".VnTime" panose="020B7200000000000000" pitchFamily="34" charset="0"/>
              </a:rPr>
              <a:t> </a:t>
            </a:r>
            <a:r>
              <a:rPr lang="en-US" altLang="en-US" sz="2400" u="sng" dirty="0" err="1">
                <a:solidFill>
                  <a:srgbClr val="311482"/>
                </a:solidFill>
                <a:latin typeface=".VnTime" panose="020B7200000000000000" pitchFamily="34" charset="0"/>
              </a:rPr>
              <a:t>c¨n</a:t>
            </a:r>
            <a:r>
              <a:rPr lang="en-US" altLang="en-US" sz="2400" b="0" dirty="0">
                <a:solidFill>
                  <a:srgbClr val="311482"/>
                </a:solidFill>
                <a:latin typeface=".VnTime" panose="020B7200000000000000" pitchFamily="34" charset="0"/>
              </a:rPr>
              <a:t>:</a:t>
            </a:r>
            <a:r>
              <a:rPr lang="en-US" altLang="en-US" sz="2400" b="0" dirty="0">
                <a:latin typeface=".VnTime" panose="020B7200000000000000" pitchFamily="34" charset="0"/>
              </a:rPr>
              <a:t>  </a:t>
            </a:r>
          </a:p>
          <a:p>
            <a:pPr eaLnBrk="1" hangingPunct="1">
              <a:lnSpc>
                <a:spcPct val="90000"/>
              </a:lnSpc>
              <a:spcBef>
                <a:spcPct val="20000"/>
              </a:spcBef>
            </a:pPr>
            <a:r>
              <a:rPr lang="en-US" altLang="en-US" sz="2400" b="0" dirty="0">
                <a:latin typeface=".VnTime" panose="020B7200000000000000" pitchFamily="34" charset="0"/>
              </a:rPr>
              <a:t>		</a:t>
            </a:r>
            <a:r>
              <a:rPr lang="en-US" altLang="en-US" sz="2400" b="0" dirty="0" err="1">
                <a:latin typeface=".VnTime" panose="020B7200000000000000" pitchFamily="34" charset="0"/>
              </a:rPr>
              <a:t>Víi</a:t>
            </a:r>
            <a:r>
              <a:rPr lang="en-US" altLang="en-US" sz="2400" b="0" dirty="0">
                <a:latin typeface=".VnTime" panose="020B7200000000000000" pitchFamily="34" charset="0"/>
              </a:rPr>
              <a:t> </a:t>
            </a:r>
            <a:r>
              <a:rPr lang="en-US" altLang="en-US" sz="2400" b="0" dirty="0" err="1">
                <a:latin typeface=".VnTime" panose="020B7200000000000000" pitchFamily="34" charset="0"/>
              </a:rPr>
              <a:t>c¸c</a:t>
            </a:r>
            <a:r>
              <a:rPr lang="en-US" altLang="en-US" sz="2400" b="0" dirty="0">
                <a:latin typeface=".VnTime" panose="020B7200000000000000" pitchFamily="34" charset="0"/>
              </a:rPr>
              <a:t> </a:t>
            </a:r>
            <a:r>
              <a:rPr lang="en-US" altLang="en-US" sz="2400" b="0" dirty="0" err="1">
                <a:latin typeface=".VnTime" panose="020B7200000000000000" pitchFamily="34" charset="0"/>
              </a:rPr>
              <a:t>biÓu</a:t>
            </a:r>
            <a:r>
              <a:rPr lang="en-US" altLang="en-US" sz="2400" b="0" dirty="0">
                <a:latin typeface=".VnTime" panose="020B7200000000000000" pitchFamily="34" charset="0"/>
              </a:rPr>
              <a:t> </a:t>
            </a:r>
            <a:r>
              <a:rPr lang="en-US" altLang="en-US" sz="2400" b="0" dirty="0" err="1">
                <a:latin typeface=".VnTime" panose="020B7200000000000000" pitchFamily="34" charset="0"/>
              </a:rPr>
              <a:t>thøc</a:t>
            </a:r>
            <a:r>
              <a:rPr lang="en-US" altLang="en-US" sz="2400" b="0" dirty="0">
                <a:latin typeface=".VnTime" panose="020B7200000000000000" pitchFamily="34" charset="0"/>
              </a:rPr>
              <a:t> A, B mµ A.B </a:t>
            </a:r>
            <a:r>
              <a:rPr lang="en-US" altLang="en-US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≥ 0 v</a:t>
            </a:r>
            <a:r>
              <a:rPr lang="en-US" altLang="en-US" sz="2400" b="0" dirty="0">
                <a:latin typeface=".VnTime" panose="020B7200000000000000" pitchFamily="34" charset="0"/>
                <a:cs typeface="Times New Roman" panose="02020603050405020304" pitchFamily="18" charset="0"/>
              </a:rPr>
              <a:t>µ</a:t>
            </a:r>
            <a:r>
              <a:rPr lang="en-US" altLang="en-US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 ≠ 0, ta </a:t>
            </a:r>
            <a:r>
              <a:rPr lang="en-US" altLang="en-US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altLang="en-US" b="0" dirty="0" err="1"/>
              <a:t>ó</a:t>
            </a:r>
            <a:endParaRPr lang="en-US" altLang="en-US" b="0" dirty="0"/>
          </a:p>
        </p:txBody>
      </p:sp>
      <p:graphicFrame>
        <p:nvGraphicFramePr>
          <p:cNvPr id="86022" name="Object 6"/>
          <p:cNvGraphicFramePr>
            <a:graphicFrameLocks noChangeAspect="1"/>
          </p:cNvGraphicFramePr>
          <p:nvPr/>
        </p:nvGraphicFramePr>
        <p:xfrm>
          <a:off x="3733800" y="1600200"/>
          <a:ext cx="1600200" cy="971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65" name="Equation" r:id="rId3" imgW="799753" imgH="482391" progId="Equation.3">
                  <p:embed/>
                </p:oleObj>
              </mc:Choice>
              <mc:Fallback>
                <p:oleObj name="Equation" r:id="rId3" imgW="799753" imgH="482391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33800" y="1600200"/>
                        <a:ext cx="1600200" cy="971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6025" name="Rectangle 9"/>
          <p:cNvSpPr>
            <a:spLocks noChangeArrowheads="1"/>
          </p:cNvSpPr>
          <p:nvPr/>
        </p:nvSpPr>
        <p:spPr bwMode="auto">
          <a:xfrm>
            <a:off x="914400" y="2495550"/>
            <a:ext cx="64008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463550" algn="l"/>
              </a:tabLs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tabLst>
                <a:tab pos="463550" algn="l"/>
              </a:tabLs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tabLst>
                <a:tab pos="463550" algn="l"/>
              </a:tabLs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tabLst>
                <a:tab pos="463550" algn="l"/>
              </a:tabLs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tabLst>
                <a:tab pos="463550" algn="l"/>
              </a:tabLs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63550" algn="l"/>
              </a:tabLs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63550" algn="l"/>
              </a:tabLs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63550" algn="l"/>
              </a:tabLs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63550" algn="l"/>
              </a:tabLs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ct val="20000"/>
              </a:spcBef>
            </a:pPr>
            <a:r>
              <a:rPr lang="en-US" altLang="en-US" b="0" dirty="0">
                <a:latin typeface=".VnTime" panose="020B7200000000000000" pitchFamily="34" charset="0"/>
              </a:rPr>
              <a:t> </a:t>
            </a:r>
            <a:r>
              <a:rPr lang="en-US" altLang="en-US" sz="2400" u="sng" dirty="0" smtClean="0">
                <a:solidFill>
                  <a:srgbClr val="311482"/>
                </a:solidFill>
                <a:latin typeface=".VnTime" panose="020B7200000000000000" pitchFamily="34" charset="0"/>
              </a:rPr>
              <a:t>4. </a:t>
            </a:r>
            <a:r>
              <a:rPr lang="en-US" altLang="en-US" sz="2400" u="sng" dirty="0" err="1">
                <a:solidFill>
                  <a:srgbClr val="311482"/>
                </a:solidFill>
                <a:latin typeface=".VnTime" panose="020B7200000000000000" pitchFamily="34" charset="0"/>
              </a:rPr>
              <a:t>Trôc</a:t>
            </a:r>
            <a:r>
              <a:rPr lang="en-US" altLang="en-US" sz="2400" u="sng" dirty="0">
                <a:solidFill>
                  <a:srgbClr val="311482"/>
                </a:solidFill>
                <a:latin typeface=".VnTime" panose="020B7200000000000000" pitchFamily="34" charset="0"/>
              </a:rPr>
              <a:t> </a:t>
            </a:r>
            <a:r>
              <a:rPr lang="en-US" altLang="en-US" sz="2400" u="sng" dirty="0" err="1">
                <a:solidFill>
                  <a:srgbClr val="311482"/>
                </a:solidFill>
                <a:latin typeface=".VnTime" panose="020B7200000000000000" pitchFamily="34" charset="0"/>
              </a:rPr>
              <a:t>c¨n</a:t>
            </a:r>
            <a:r>
              <a:rPr lang="en-US" altLang="en-US" sz="2400" u="sng" dirty="0">
                <a:solidFill>
                  <a:srgbClr val="311482"/>
                </a:solidFill>
                <a:latin typeface=".VnTime" panose="020B7200000000000000" pitchFamily="34" charset="0"/>
              </a:rPr>
              <a:t> </a:t>
            </a:r>
            <a:r>
              <a:rPr lang="en-US" altLang="en-US" sz="2400" u="sng" dirty="0" err="1">
                <a:solidFill>
                  <a:srgbClr val="311482"/>
                </a:solidFill>
                <a:latin typeface=".VnTime" panose="020B7200000000000000" pitchFamily="34" charset="0"/>
              </a:rPr>
              <a:t>thøc</a:t>
            </a:r>
            <a:r>
              <a:rPr lang="en-US" altLang="en-US" sz="2400" u="sng" dirty="0">
                <a:solidFill>
                  <a:srgbClr val="311482"/>
                </a:solidFill>
                <a:latin typeface=".VnTime" panose="020B7200000000000000" pitchFamily="34" charset="0"/>
              </a:rPr>
              <a:t> ë </a:t>
            </a:r>
            <a:r>
              <a:rPr lang="en-US" altLang="en-US" sz="2400" u="sng" dirty="0" err="1">
                <a:solidFill>
                  <a:srgbClr val="311482"/>
                </a:solidFill>
                <a:latin typeface=".VnTime" panose="020B7200000000000000" pitchFamily="34" charset="0"/>
              </a:rPr>
              <a:t>mÉu</a:t>
            </a:r>
            <a:r>
              <a:rPr lang="en-US" altLang="en-US" sz="2400" b="0" dirty="0">
                <a:solidFill>
                  <a:srgbClr val="311482"/>
                </a:solidFill>
                <a:latin typeface=".VnTime" panose="020B7200000000000000" pitchFamily="34" charset="0"/>
              </a:rPr>
              <a:t>:</a:t>
            </a:r>
            <a:r>
              <a:rPr lang="en-US" altLang="en-US" sz="2400" b="0" dirty="0">
                <a:latin typeface=".VnTime" panose="020B7200000000000000" pitchFamily="34" charset="0"/>
              </a:rPr>
              <a:t>  </a:t>
            </a:r>
          </a:p>
          <a:p>
            <a:pPr eaLnBrk="1" hangingPunct="1">
              <a:lnSpc>
                <a:spcPct val="90000"/>
              </a:lnSpc>
              <a:spcBef>
                <a:spcPct val="20000"/>
              </a:spcBef>
            </a:pPr>
            <a:r>
              <a:rPr lang="en-US" altLang="en-US" sz="2400" b="0" dirty="0">
                <a:latin typeface=".VnTime" panose="020B7200000000000000" pitchFamily="34" charset="0"/>
              </a:rPr>
              <a:t>   a/ </a:t>
            </a:r>
            <a:r>
              <a:rPr lang="en-US" altLang="en-US" sz="2400" b="0" dirty="0" err="1">
                <a:latin typeface=".VnTime" panose="020B7200000000000000" pitchFamily="34" charset="0"/>
              </a:rPr>
              <a:t>Víi</a:t>
            </a:r>
            <a:r>
              <a:rPr lang="en-US" altLang="en-US" sz="2400" b="0" dirty="0">
                <a:latin typeface=".VnTime" panose="020B7200000000000000" pitchFamily="34" charset="0"/>
              </a:rPr>
              <a:t> </a:t>
            </a:r>
            <a:r>
              <a:rPr lang="en-US" altLang="en-US" sz="2400" b="0" dirty="0" err="1">
                <a:latin typeface=".VnTime" panose="020B7200000000000000" pitchFamily="34" charset="0"/>
              </a:rPr>
              <a:t>c¸c</a:t>
            </a:r>
            <a:r>
              <a:rPr lang="en-US" altLang="en-US" sz="2400" b="0" dirty="0">
                <a:latin typeface=".VnTime" panose="020B7200000000000000" pitchFamily="34" charset="0"/>
              </a:rPr>
              <a:t> </a:t>
            </a:r>
            <a:r>
              <a:rPr lang="en-US" altLang="en-US" sz="2400" b="0" dirty="0" err="1">
                <a:latin typeface=".VnTime" panose="020B7200000000000000" pitchFamily="34" charset="0"/>
              </a:rPr>
              <a:t>biÓu</a:t>
            </a:r>
            <a:r>
              <a:rPr lang="en-US" altLang="en-US" sz="2400" b="0" dirty="0">
                <a:latin typeface=".VnTime" panose="020B7200000000000000" pitchFamily="34" charset="0"/>
              </a:rPr>
              <a:t> </a:t>
            </a:r>
            <a:r>
              <a:rPr lang="en-US" altLang="en-US" sz="2400" b="0" dirty="0" err="1">
                <a:latin typeface=".VnTime" panose="020B7200000000000000" pitchFamily="34" charset="0"/>
              </a:rPr>
              <a:t>thøc</a:t>
            </a:r>
            <a:r>
              <a:rPr lang="en-US" altLang="en-US" sz="2400" b="0" dirty="0">
                <a:latin typeface=".VnTime" panose="020B7200000000000000" pitchFamily="34" charset="0"/>
              </a:rPr>
              <a:t> A, B mµ </a:t>
            </a:r>
            <a:r>
              <a:rPr lang="en-US" altLang="en-US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 &gt; 0, ta </a:t>
            </a:r>
            <a:r>
              <a:rPr lang="en-US" altLang="en-US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altLang="en-US" b="0" dirty="0" err="1"/>
              <a:t>ó</a:t>
            </a:r>
            <a:endParaRPr lang="en-US" altLang="en-US" b="0" dirty="0"/>
          </a:p>
        </p:txBody>
      </p:sp>
      <p:sp>
        <p:nvSpPr>
          <p:cNvPr id="86027" name="Rectangle 11"/>
          <p:cNvSpPr>
            <a:spLocks noChangeArrowheads="1"/>
          </p:cNvSpPr>
          <p:nvPr/>
        </p:nvSpPr>
        <p:spPr bwMode="auto">
          <a:xfrm>
            <a:off x="1143000" y="4114800"/>
            <a:ext cx="68580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463550" algn="l"/>
              </a:tabLs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tabLst>
                <a:tab pos="463550" algn="l"/>
              </a:tabLs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tabLst>
                <a:tab pos="463550" algn="l"/>
              </a:tabLs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tabLst>
                <a:tab pos="463550" algn="l"/>
              </a:tabLs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tabLst>
                <a:tab pos="463550" algn="l"/>
              </a:tabLs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63550" algn="l"/>
              </a:tabLs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63550" algn="l"/>
              </a:tabLs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63550" algn="l"/>
              </a:tabLs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63550" algn="l"/>
              </a:tabLs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ct val="20000"/>
              </a:spcBef>
            </a:pPr>
            <a:r>
              <a:rPr lang="en-US" altLang="en-US" sz="2400" b="0">
                <a:latin typeface=".VnTime" panose="020B7200000000000000" pitchFamily="34" charset="0"/>
              </a:rPr>
              <a:t>b/ Víi c¸c biÓu thøc A, B, C  mµ A </a:t>
            </a:r>
            <a:r>
              <a:rPr lang="en-US" altLang="en-US" sz="2400" b="0">
                <a:latin typeface="Times New Roman" panose="02020603050405020304" pitchFamily="18" charset="0"/>
                <a:cs typeface="Times New Roman" panose="02020603050405020304" pitchFamily="18" charset="0"/>
              </a:rPr>
              <a:t>≥ 0, A ≠     , ta c</a:t>
            </a:r>
            <a:r>
              <a:rPr lang="en-US" altLang="en-US" b="0"/>
              <a:t>ó</a:t>
            </a:r>
          </a:p>
        </p:txBody>
      </p:sp>
      <p:sp>
        <p:nvSpPr>
          <p:cNvPr id="86028" name="Rectangle 12"/>
          <p:cNvSpPr>
            <a:spLocks noChangeArrowheads="1"/>
          </p:cNvSpPr>
          <p:nvPr/>
        </p:nvSpPr>
        <p:spPr bwMode="auto">
          <a:xfrm>
            <a:off x="1143000" y="5372100"/>
            <a:ext cx="76962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463550" algn="l"/>
              </a:tabLs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tabLst>
                <a:tab pos="463550" algn="l"/>
              </a:tabLs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tabLst>
                <a:tab pos="463550" algn="l"/>
              </a:tabLs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tabLst>
                <a:tab pos="463550" algn="l"/>
              </a:tabLs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tabLst>
                <a:tab pos="463550" algn="l"/>
              </a:tabLs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63550" algn="l"/>
              </a:tabLs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63550" algn="l"/>
              </a:tabLs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63550" algn="l"/>
              </a:tabLs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63550" algn="l"/>
              </a:tabLs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ct val="20000"/>
              </a:spcBef>
            </a:pPr>
            <a:r>
              <a:rPr lang="en-US" altLang="en-US" sz="2400" b="0">
                <a:latin typeface=".VnTime" panose="020B7200000000000000" pitchFamily="34" charset="0"/>
              </a:rPr>
              <a:t>c/ Víi c¸c biÓu thøc A, B, C mµ A </a:t>
            </a:r>
            <a:r>
              <a:rPr lang="en-US" altLang="en-US" sz="2400" b="0">
                <a:latin typeface="Times New Roman" panose="02020603050405020304" pitchFamily="18" charset="0"/>
                <a:cs typeface="Times New Roman" panose="02020603050405020304" pitchFamily="18" charset="0"/>
              </a:rPr>
              <a:t>≥ 0,</a:t>
            </a:r>
            <a:r>
              <a:rPr lang="en-US" altLang="en-US" sz="2400" b="0">
                <a:latin typeface=".VnTime" panose="020B7200000000000000" pitchFamily="34" charset="0"/>
              </a:rPr>
              <a:t> </a:t>
            </a:r>
            <a:r>
              <a:rPr lang="en-US" altLang="en-US" sz="2400" b="0">
                <a:latin typeface="Times New Roman" panose="02020603050405020304" pitchFamily="18" charset="0"/>
                <a:cs typeface="Times New Roman" panose="02020603050405020304" pitchFamily="18" charset="0"/>
              </a:rPr>
              <a:t>B ≥ 0 V</a:t>
            </a:r>
            <a:r>
              <a:rPr lang="en-US" altLang="en-US" sz="2400" b="0">
                <a:latin typeface=".VnTime" panose="020B7200000000000000" pitchFamily="34" charset="0"/>
                <a:cs typeface="Times New Roman" panose="02020603050405020304" pitchFamily="18" charset="0"/>
              </a:rPr>
              <a:t>µ</a:t>
            </a:r>
            <a:r>
              <a:rPr lang="en-US" altLang="en-US" sz="2400" b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altLang="en-US" sz="2400" b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 B</a:t>
            </a:r>
            <a:r>
              <a:rPr lang="en-US" altLang="en-US" sz="2400" b="0">
                <a:latin typeface="Times New Roman" panose="02020603050405020304" pitchFamily="18" charset="0"/>
                <a:cs typeface="Times New Roman" panose="02020603050405020304" pitchFamily="18" charset="0"/>
              </a:rPr>
              <a:t>, ta c</a:t>
            </a:r>
            <a:r>
              <a:rPr lang="en-US" altLang="en-US" b="0"/>
              <a:t>ó</a:t>
            </a:r>
          </a:p>
        </p:txBody>
      </p:sp>
      <p:graphicFrame>
        <p:nvGraphicFramePr>
          <p:cNvPr id="86029" name="Object 13"/>
          <p:cNvGraphicFramePr>
            <a:graphicFrameLocks noChangeAspect="1"/>
          </p:cNvGraphicFramePr>
          <p:nvPr>
            <p:ph/>
          </p:nvPr>
        </p:nvGraphicFramePr>
        <p:xfrm>
          <a:off x="6629400" y="4114800"/>
          <a:ext cx="415925" cy="390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66" name="Equation" r:id="rId5" imgW="203040" imgH="190440" progId="Equation.3">
                  <p:embed/>
                </p:oleObj>
              </mc:Choice>
              <mc:Fallback>
                <p:oleObj name="Equation" r:id="rId5" imgW="203040" imgH="190440" progId="Equation.3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29400" y="4114800"/>
                        <a:ext cx="415925" cy="3905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6030" name="Object 14"/>
          <p:cNvGraphicFramePr>
            <a:graphicFrameLocks noChangeAspect="1"/>
          </p:cNvGraphicFramePr>
          <p:nvPr/>
        </p:nvGraphicFramePr>
        <p:xfrm>
          <a:off x="3505200" y="3238500"/>
          <a:ext cx="16002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67" name="Equation" r:id="rId7" imgW="800100" imgH="457200" progId="Equation.3">
                  <p:embed/>
                </p:oleObj>
              </mc:Choice>
              <mc:Fallback>
                <p:oleObj name="Equation" r:id="rId7" imgW="800100" imgH="457200" progId="Equation.3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05200" y="3238500"/>
                        <a:ext cx="1600200" cy="914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6031" name="Object 15"/>
          <p:cNvGraphicFramePr>
            <a:graphicFrameLocks noChangeAspect="1"/>
          </p:cNvGraphicFramePr>
          <p:nvPr/>
        </p:nvGraphicFramePr>
        <p:xfrm>
          <a:off x="3276600" y="4552950"/>
          <a:ext cx="2667000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68" name="Equation" r:id="rId9" imgW="1371600" imgH="457200" progId="Equation.3">
                  <p:embed/>
                </p:oleObj>
              </mc:Choice>
              <mc:Fallback>
                <p:oleObj name="Equation" r:id="rId9" imgW="1371600" imgH="457200" progId="Equation.3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4552950"/>
                        <a:ext cx="2667000" cy="889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6032" name="Object 16"/>
          <p:cNvGraphicFramePr>
            <a:graphicFrameLocks noChangeAspect="1"/>
          </p:cNvGraphicFramePr>
          <p:nvPr/>
        </p:nvGraphicFramePr>
        <p:xfrm>
          <a:off x="3124200" y="5715000"/>
          <a:ext cx="2819400" cy="800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69" name="Equation" r:id="rId11" imgW="1612900" imgH="457200" progId="Equation.3">
                  <p:embed/>
                </p:oleObj>
              </mc:Choice>
              <mc:Fallback>
                <p:oleObj name="Equation" r:id="rId11" imgW="1612900" imgH="457200" progId="Equation.3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24200" y="5715000"/>
                        <a:ext cx="2819400" cy="800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6033" name="Rectangle 17"/>
          <p:cNvSpPr>
            <a:spLocks noChangeArrowheads="1"/>
          </p:cNvSpPr>
          <p:nvPr/>
        </p:nvSpPr>
        <p:spPr bwMode="auto">
          <a:xfrm>
            <a:off x="0" y="0"/>
            <a:ext cx="9140825" cy="685800"/>
          </a:xfrm>
          <a:prstGeom prst="rect">
            <a:avLst/>
          </a:prstGeom>
          <a:gradFill rotWithShape="1">
            <a:gsLst>
              <a:gs pos="0">
                <a:schemeClr val="accent1">
                  <a:gamma/>
                  <a:shade val="46275"/>
                  <a:invGamma/>
                </a:schemeClr>
              </a:gs>
              <a:gs pos="50000">
                <a:schemeClr val="accent1"/>
              </a:gs>
              <a:gs pos="100000">
                <a:schemeClr val="accent1">
                  <a:gamma/>
                  <a:shade val="46275"/>
                  <a:invGamma/>
                </a:schemeClr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lIns="0" tIns="0" rIns="0" bIns="0" anchor="ctr"/>
          <a:lstStyle/>
          <a:p>
            <a:pPr algn="ctr">
              <a:defRPr/>
            </a:pPr>
            <a:r>
              <a:rPr lang="en-US" i="1" u="sng">
                <a:solidFill>
                  <a:srgbClr val="0000FF"/>
                </a:solidFill>
                <a:latin typeface=".VnTime" pitchFamily="34" charset="0"/>
              </a:rPr>
              <a:t>TiÕt 11</a:t>
            </a:r>
            <a:r>
              <a:rPr lang="en-US" sz="2400" b="0" i="1">
                <a:solidFill>
                  <a:srgbClr val="FC2704"/>
                </a:solidFill>
                <a:latin typeface=".VnTime" pitchFamily="34" charset="0"/>
              </a:rPr>
              <a:t>: </a:t>
            </a:r>
            <a:r>
              <a:rPr lang="en-US" sz="1700" b="0">
                <a:solidFill>
                  <a:srgbClr val="FC2704"/>
                </a:solidFill>
                <a:latin typeface=".VnBodoniH" pitchFamily="34" charset="0"/>
              </a:rPr>
              <a:t>biÕn ®æi ®¬n gi¶n biÓu thøc chøa c¨n thøc bËc hai (tt)</a:t>
            </a:r>
            <a:endParaRPr lang="en-US" sz="3200" b="0">
              <a:solidFill>
                <a:schemeClr val="tx2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1000"/>
                                        <p:tgtEl>
                                          <p:spTgt spid="860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1000"/>
                                        <p:tgtEl>
                                          <p:spTgt spid="860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1000"/>
                                        <p:tgtEl>
                                          <p:spTgt spid="860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1000"/>
                                        <p:tgtEl>
                                          <p:spTgt spid="86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1" dur="1000"/>
                                        <p:tgtEl>
                                          <p:spTgt spid="86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4" dur="1000"/>
                                        <p:tgtEl>
                                          <p:spTgt spid="860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1000"/>
                                        <p:tgtEl>
                                          <p:spTgt spid="860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0" dur="1000"/>
                                        <p:tgtEl>
                                          <p:spTgt spid="860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3" dur="1000"/>
                                        <p:tgtEl>
                                          <p:spTgt spid="860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6021" grpId="0"/>
      <p:bldP spid="86025" grpId="0"/>
      <p:bldP spid="86027" grpId="0"/>
      <p:bldP spid="86028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Text Box 2"/>
          <p:cNvSpPr txBox="1">
            <a:spLocks noChangeArrowheads="1"/>
          </p:cNvSpPr>
          <p:nvPr/>
        </p:nvSpPr>
        <p:spPr bwMode="auto">
          <a:xfrm>
            <a:off x="304800" y="2544763"/>
            <a:ext cx="8534400" cy="2530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3200" b="0">
                <a:solidFill>
                  <a:srgbClr val="990099"/>
                </a:solidFill>
                <a:latin typeface="VNI-Times" pitchFamily="2" charset="0"/>
              </a:rPr>
              <a:t>1/ </a:t>
            </a:r>
            <a:r>
              <a:rPr lang="en-US" altLang="en-US" sz="3200" b="0">
                <a:solidFill>
                  <a:srgbClr val="990099"/>
                </a:solidFill>
                <a:latin typeface=".VnTime" panose="020B7200000000000000" pitchFamily="34" charset="0"/>
              </a:rPr>
              <a:t>Häc thuéc c¸c phÐp biÕn ®æi ®¬n gi¶n biÓu thøc chøa c¨n thøc bËc hai</a:t>
            </a:r>
          </a:p>
          <a:p>
            <a:pPr>
              <a:spcBef>
                <a:spcPct val="50000"/>
              </a:spcBef>
            </a:pPr>
            <a:r>
              <a:rPr lang="en-US" altLang="en-US" sz="3200" b="0">
                <a:solidFill>
                  <a:srgbClr val="990099"/>
                </a:solidFill>
                <a:latin typeface=".VnTime" panose="020B7200000000000000" pitchFamily="34" charset="0"/>
              </a:rPr>
              <a:t>2/ Lµm bµi tËp 48 ®Õn 52 (SGK tr 29, 30)  </a:t>
            </a:r>
          </a:p>
          <a:p>
            <a:pPr>
              <a:spcBef>
                <a:spcPct val="50000"/>
              </a:spcBef>
            </a:pPr>
            <a:endParaRPr lang="en-US" altLang="en-US" sz="3200" b="0">
              <a:solidFill>
                <a:srgbClr val="0066FF"/>
              </a:solidFill>
              <a:latin typeface=".VnTime" panose="020B7200000000000000" pitchFamily="34" charset="0"/>
            </a:endParaRPr>
          </a:p>
        </p:txBody>
      </p:sp>
      <p:sp>
        <p:nvSpPr>
          <p:cNvPr id="60419" name="Text Box 3"/>
          <p:cNvSpPr txBox="1">
            <a:spLocks noChangeArrowheads="1"/>
          </p:cNvSpPr>
          <p:nvPr/>
        </p:nvSpPr>
        <p:spPr bwMode="auto">
          <a:xfrm>
            <a:off x="228600" y="914400"/>
            <a:ext cx="1295400" cy="1555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9600" b="0">
                <a:solidFill>
                  <a:srgbClr val="FF3300"/>
                </a:solidFill>
                <a:latin typeface="VNI-Times" pitchFamily="2" charset="0"/>
                <a:sym typeface="Wingdings" panose="05000000000000000000" pitchFamily="2" charset="2"/>
              </a:rPr>
              <a:t></a:t>
            </a:r>
          </a:p>
        </p:txBody>
      </p:sp>
      <p:sp>
        <p:nvSpPr>
          <p:cNvPr id="60420" name="Oval 4"/>
          <p:cNvSpPr>
            <a:spLocks noChangeArrowheads="1"/>
          </p:cNvSpPr>
          <p:nvPr/>
        </p:nvSpPr>
        <p:spPr bwMode="auto">
          <a:xfrm>
            <a:off x="1600200" y="457200"/>
            <a:ext cx="6248400" cy="1143000"/>
          </a:xfrm>
          <a:prstGeom prst="ellipse">
            <a:avLst/>
          </a:prstGeom>
          <a:solidFill>
            <a:srgbClr val="CCFFFF"/>
          </a:solidFill>
          <a:ln w="9525">
            <a:solidFill>
              <a:srgbClr val="FF0000"/>
            </a:solidFill>
            <a:round/>
            <a:headEnd/>
            <a:tailEnd/>
          </a:ln>
          <a:effectLst>
            <a:outerShdw sy="-50000" kx="-2453608" algn="b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pPr algn="ctr" eaLnBrk="0" hangingPunct="0">
              <a:defRPr/>
            </a:pPr>
            <a:r>
              <a:rPr lang="en-US" sz="3200">
                <a:solidFill>
                  <a:srgbClr val="FF3300"/>
                </a:solidFill>
                <a:latin typeface=".VnTifani HeavyH" pitchFamily="34" charset="0"/>
              </a:rPr>
              <a:t>H­íng dÉn vÒ nhµ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04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04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604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604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1000" fill="hold"/>
                                        <p:tgtEl>
                                          <p:spTgt spid="604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604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604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604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418" grpId="0"/>
      <p:bldP spid="60419" grpId="0"/>
      <p:bldP spid="60420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4" name="Picture 2" descr="Trang_bia_SGK_Toan_lop_9_tap_1_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1303313">
            <a:off x="4191000" y="609600"/>
            <a:ext cx="3960813" cy="5608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5539" name="Rectangle 3"/>
          <p:cNvSpPr>
            <a:spLocks noChangeArrowheads="1"/>
          </p:cNvSpPr>
          <p:nvPr/>
        </p:nvSpPr>
        <p:spPr bwMode="auto">
          <a:xfrm>
            <a:off x="838200" y="2286000"/>
            <a:ext cx="76962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US" altLang="en-US" sz="4000">
                <a:solidFill>
                  <a:srgbClr val="FD4160"/>
                </a:solidFill>
                <a:latin typeface=".VnExoticH" panose="020B7200000000000000" pitchFamily="34" charset="0"/>
              </a:rPr>
              <a:t>Xin tr©n träng c¶m ¬n</a:t>
            </a:r>
            <a:r>
              <a:rPr lang="en-US" altLang="en-US" sz="4000" b="0">
                <a:solidFill>
                  <a:srgbClr val="FF0066"/>
                </a:solidFill>
                <a:latin typeface=".VnExoticH" panose="020B7200000000000000" pitchFamily="34" charset="0"/>
              </a:rPr>
              <a:t> </a:t>
            </a:r>
          </a:p>
          <a:p>
            <a:pPr eaLnBrk="1" hangingPunct="1">
              <a:spcBef>
                <a:spcPct val="20000"/>
              </a:spcBef>
            </a:pPr>
            <a:endParaRPr lang="en-US" altLang="en-US" sz="4000" b="0">
              <a:solidFill>
                <a:srgbClr val="FF0066"/>
              </a:solidFill>
              <a:latin typeface=".VnExoticH" panose="020B7200000000000000" pitchFamily="34" charset="0"/>
            </a:endParaRPr>
          </a:p>
        </p:txBody>
      </p:sp>
      <p:sp>
        <p:nvSpPr>
          <p:cNvPr id="65540" name="WordArt 4"/>
          <p:cNvSpPr>
            <a:spLocks noChangeArrowheads="1" noChangeShapeType="1" noTextEdit="1"/>
          </p:cNvSpPr>
          <p:nvPr/>
        </p:nvSpPr>
        <p:spPr bwMode="auto">
          <a:xfrm>
            <a:off x="395288" y="2971800"/>
            <a:ext cx="8345487" cy="1143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200" kern="10">
                <a:ln w="12700">
                  <a:solidFill>
                    <a:srgbClr val="FF33CC"/>
                  </a:solidFill>
                  <a:round/>
                  <a:headEnd/>
                  <a:tailEnd/>
                </a:ln>
                <a:solidFill>
                  <a:srgbClr val="00FF00"/>
                </a:solidFill>
                <a:effectLst>
                  <a:outerShdw dist="28398" dir="1593903" algn="ctr" rotWithShape="0">
                    <a:schemeClr val="tx1"/>
                  </a:outerShdw>
                </a:effectLst>
                <a:latin typeface=".VnBahamasBH" panose="020BE200000000000000" pitchFamily="34" charset="0"/>
              </a:rPr>
              <a:t> quý thÇy c« gi¸o vÒ dù giê th¨m líp </a:t>
            </a:r>
          </a:p>
        </p:txBody>
      </p:sp>
      <p:pic>
        <p:nvPicPr>
          <p:cNvPr id="23557" name="Picture 5" descr="DSTARS-P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936625"/>
            <a:ext cx="1524000" cy="1349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3558" name="Picture 6" descr="DSTARS-P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62400" y="4313238"/>
            <a:ext cx="1152525" cy="1020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3559" name="Picture 7" descr="DSTARS-P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1905000"/>
            <a:ext cx="1152525" cy="102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3560" name="Picture 8" descr="DSTARS-P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0" y="5562600"/>
            <a:ext cx="1152525" cy="102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3561" name="Picture 9" descr="DSTARS-P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62400" y="228600"/>
            <a:ext cx="1371600" cy="1216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3562" name="Picture 10" descr="DSTARS-P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5837238"/>
            <a:ext cx="1152525" cy="1020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3563" name="Picture 11" descr="DSTARS-P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8400" y="4419600"/>
            <a:ext cx="1152525" cy="102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3564" name="Picture 12" descr="DSTARS-P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96200" y="5913438"/>
            <a:ext cx="1152525" cy="1020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3565" name="Picture 13" descr="DSTARS-P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91475" y="4267200"/>
            <a:ext cx="1152525" cy="102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3566" name="Picture 14" descr="DSTARS-P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20075" y="1981200"/>
            <a:ext cx="1152525" cy="102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3567" name="Picture 15" descr="DSTARS-P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075" y="381000"/>
            <a:ext cx="1152525" cy="102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3568" name="Picture 16" descr="DSTARS-P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0400" y="5684838"/>
            <a:ext cx="1152525" cy="1020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3569" name="Picture 17" descr="DSTARS-P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7400" y="4800600"/>
            <a:ext cx="1152525" cy="102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3570" name="Picture 18" descr="vn_flag2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400" y="0"/>
            <a:ext cx="10668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3575" name="Picture 23" descr="DSTARS-P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0" y="228600"/>
            <a:ext cx="1152525" cy="102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3576" name="Picture 24" descr="DSTARS-P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3962400"/>
            <a:ext cx="1152525" cy="102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mph" presetSubtype="0" repeatCount="indefinite" fill="hold" grpId="0" nodeType="after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Clr clrSpc="hsl" dir="cw">
                                      <p:cBhvr override="childStyle">
                                        <p:cTn id="6" dur="2000" fill="hold"/>
                                        <p:tgtEl>
                                          <p:spTgt spid="6553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7" dur="2000" fill="hold"/>
                                        <p:tgtEl>
                                          <p:spTgt spid="6553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8" dur="2000" fill="hold"/>
                                        <p:tgtEl>
                                          <p:spTgt spid="6553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9" dur="2000" fill="hold"/>
                                        <p:tgtEl>
                                          <p:spTgt spid="6553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1" presetID="22" presetClass="emph" presetSubtype="0" repeatCount="indefinite" fill="hold" nodeType="after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Clr clrSpc="hsl" dir="cw">
                                      <p:cBhvr override="childStyle">
                                        <p:cTn id="12" dur="2000" fill="hold"/>
                                        <p:tgtEl>
                                          <p:spTgt spid="6554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3" dur="2000" fill="hold"/>
                                        <p:tgtEl>
                                          <p:spTgt spid="6554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4" dur="2000" fill="hold"/>
                                        <p:tgtEl>
                                          <p:spTgt spid="6554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15" dur="2000" fill="hold"/>
                                        <p:tgtEl>
                                          <p:spTgt spid="6554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17" presetID="22" presetClass="emph" presetSubtype="0" repeatCount="indefinite" fill="hold" grpId="1" nodeType="after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Clr clrSpc="hsl" dir="cw">
                                      <p:cBhvr override="childStyle">
                                        <p:cTn id="18" dur="2000" fill="hold"/>
                                        <p:tgtEl>
                                          <p:spTgt spid="6553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9" dur="2000" fill="hold"/>
                                        <p:tgtEl>
                                          <p:spTgt spid="6553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0" dur="2000" fill="hold"/>
                                        <p:tgtEl>
                                          <p:spTgt spid="6553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21" dur="2000" fill="hold"/>
                                        <p:tgtEl>
                                          <p:spTgt spid="6553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23" presetID="22" presetClass="emph" presetSubtype="0" repeatCount="indefinite" fill="hold" nodeType="after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Clr clrSpc="hsl" dir="cw">
                                      <p:cBhvr override="childStyle">
                                        <p:cTn id="24" dur="2000" fill="hold"/>
                                        <p:tgtEl>
                                          <p:spTgt spid="6554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5" dur="2000" fill="hold"/>
                                        <p:tgtEl>
                                          <p:spTgt spid="6554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6" dur="2000" fill="hold"/>
                                        <p:tgtEl>
                                          <p:spTgt spid="6554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27" dur="2000" fill="hold"/>
                                        <p:tgtEl>
                                          <p:spTgt spid="6554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5539" grpId="0"/>
      <p:bldP spid="65539" grpId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AutoShape 2"/>
          <p:cNvSpPr>
            <a:spLocks noChangeArrowheads="1"/>
          </p:cNvSpPr>
          <p:nvPr/>
        </p:nvSpPr>
        <p:spPr bwMode="auto">
          <a:xfrm>
            <a:off x="2057400" y="609600"/>
            <a:ext cx="4495800" cy="1676400"/>
          </a:xfrm>
          <a:prstGeom prst="diamond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en-US" sz="6000" dirty="0" err="1">
                <a:solidFill>
                  <a:srgbClr val="990099"/>
                </a:solidFill>
                <a:latin typeface=".VnAristote" panose="020B7200000000000000" pitchFamily="34" charset="0"/>
              </a:rPr>
              <a:t>TiÕt</a:t>
            </a:r>
            <a:r>
              <a:rPr lang="en-US" altLang="en-US" sz="6000" dirty="0">
                <a:solidFill>
                  <a:srgbClr val="990099"/>
                </a:solidFill>
                <a:latin typeface=".VnAristote" panose="020B7200000000000000" pitchFamily="34" charset="0"/>
              </a:rPr>
              <a:t> </a:t>
            </a:r>
            <a:r>
              <a:rPr lang="en-US" altLang="en-US" sz="6000" dirty="0" smtClean="0">
                <a:solidFill>
                  <a:srgbClr val="990099"/>
                </a:solidFill>
                <a:latin typeface=".VnAristote" panose="020B7200000000000000" pitchFamily="34" charset="0"/>
              </a:rPr>
              <a:t>11</a:t>
            </a:r>
            <a:endParaRPr lang="en-US" altLang="en-US" sz="6000" dirty="0">
              <a:solidFill>
                <a:srgbClr val="990099"/>
              </a:solidFill>
              <a:latin typeface=".VnAristote" panose="020B7200000000000000" pitchFamily="34" charset="0"/>
            </a:endParaRPr>
          </a:p>
        </p:txBody>
      </p:sp>
      <p:sp>
        <p:nvSpPr>
          <p:cNvPr id="15363" name="AutoShape 3" descr="Oak"/>
          <p:cNvSpPr>
            <a:spLocks noChangeArrowheads="1"/>
          </p:cNvSpPr>
          <p:nvPr/>
        </p:nvSpPr>
        <p:spPr bwMode="auto">
          <a:xfrm>
            <a:off x="152400" y="2590800"/>
            <a:ext cx="8839200" cy="2819400"/>
          </a:xfrm>
          <a:prstGeom prst="horizontalScroll">
            <a:avLst>
              <a:gd name="adj" fmla="val 12500"/>
            </a:avLst>
          </a:prstGeom>
          <a:blipFill dpi="0" rotWithShape="1">
            <a:blip r:embed="rId2"/>
            <a:srcRect/>
            <a:tile tx="0" ty="0" sx="100000" sy="100000" flip="none" algn="tl"/>
          </a:blipFill>
          <a:ln w="571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en-US" sz="3600" b="0">
                <a:solidFill>
                  <a:schemeClr val="bg1"/>
                </a:solidFill>
                <a:latin typeface=".VnExoticH" panose="020B7200000000000000" pitchFamily="34" charset="0"/>
              </a:rPr>
              <a:t>  biÕn ®æi ®¬n gi¶n biÓu thøc </a:t>
            </a:r>
          </a:p>
          <a:p>
            <a:pPr algn="ctr"/>
            <a:r>
              <a:rPr lang="en-US" altLang="en-US" sz="3600" b="0">
                <a:solidFill>
                  <a:schemeClr val="bg1"/>
                </a:solidFill>
                <a:latin typeface=".VnExoticH" panose="020B7200000000000000" pitchFamily="34" charset="0"/>
              </a:rPr>
              <a:t>chøa c¨n thøc bËc hai </a:t>
            </a:r>
            <a:r>
              <a:rPr lang="en-US" altLang="en-US" sz="2400" b="0">
                <a:solidFill>
                  <a:schemeClr val="bg1"/>
                </a:solidFill>
                <a:latin typeface=".VnExoticH" panose="020B7200000000000000" pitchFamily="34" charset="0"/>
              </a:rPr>
              <a:t>(tiÕp)</a:t>
            </a:r>
            <a:endParaRPr lang="en-US" altLang="en-US" sz="2400" b="0">
              <a:latin typeface=".VnExoticH" panose="020B7200000000000000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53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53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53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53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53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153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2" grpId="0" animBg="1"/>
      <p:bldP spid="1536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65" name="Text Box 9"/>
          <p:cNvSpPr txBox="1">
            <a:spLocks noChangeArrowheads="1"/>
          </p:cNvSpPr>
          <p:nvPr/>
        </p:nvSpPr>
        <p:spPr bwMode="auto">
          <a:xfrm>
            <a:off x="228600" y="766763"/>
            <a:ext cx="62484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dirty="0" smtClean="0">
                <a:cs typeface="Arial" panose="020B0604020202020204" pitchFamily="34" charset="0"/>
              </a:rPr>
              <a:t>3. </a:t>
            </a:r>
            <a:r>
              <a:rPr lang="en-US" altLang="en-US" u="sng" dirty="0" err="1">
                <a:cs typeface="Arial" panose="020B0604020202020204" pitchFamily="34" charset="0"/>
              </a:rPr>
              <a:t>Khử</a:t>
            </a:r>
            <a:r>
              <a:rPr lang="en-US" altLang="en-US" u="sng" dirty="0">
                <a:cs typeface="Arial" panose="020B0604020202020204" pitchFamily="34" charset="0"/>
              </a:rPr>
              <a:t> </a:t>
            </a:r>
            <a:r>
              <a:rPr lang="en-US" altLang="en-US" u="sng" dirty="0" err="1">
                <a:cs typeface="Arial" panose="020B0604020202020204" pitchFamily="34" charset="0"/>
              </a:rPr>
              <a:t>mẫu</a:t>
            </a:r>
            <a:r>
              <a:rPr lang="en-US" altLang="en-US" u="sng" dirty="0">
                <a:cs typeface="Arial" panose="020B0604020202020204" pitchFamily="34" charset="0"/>
              </a:rPr>
              <a:t> </a:t>
            </a:r>
            <a:r>
              <a:rPr lang="en-US" altLang="en-US" u="sng" dirty="0" err="1">
                <a:cs typeface="Arial" panose="020B0604020202020204" pitchFamily="34" charset="0"/>
              </a:rPr>
              <a:t>của</a:t>
            </a:r>
            <a:r>
              <a:rPr lang="en-US" altLang="en-US" u="sng" dirty="0">
                <a:cs typeface="Arial" panose="020B0604020202020204" pitchFamily="34" charset="0"/>
              </a:rPr>
              <a:t> </a:t>
            </a:r>
            <a:r>
              <a:rPr lang="en-US" altLang="en-US" u="sng" dirty="0" err="1">
                <a:cs typeface="Arial" panose="020B0604020202020204" pitchFamily="34" charset="0"/>
              </a:rPr>
              <a:t>biểu</a:t>
            </a:r>
            <a:r>
              <a:rPr lang="en-US" altLang="en-US" u="sng" dirty="0">
                <a:cs typeface="Arial" panose="020B0604020202020204" pitchFamily="34" charset="0"/>
              </a:rPr>
              <a:t> </a:t>
            </a:r>
            <a:r>
              <a:rPr lang="en-US" altLang="en-US" u="sng" dirty="0" err="1">
                <a:cs typeface="Arial" panose="020B0604020202020204" pitchFamily="34" charset="0"/>
              </a:rPr>
              <a:t>thức</a:t>
            </a:r>
            <a:r>
              <a:rPr lang="en-US" altLang="en-US" u="sng" dirty="0">
                <a:cs typeface="Arial" panose="020B0604020202020204" pitchFamily="34" charset="0"/>
              </a:rPr>
              <a:t> </a:t>
            </a:r>
            <a:r>
              <a:rPr lang="en-US" altLang="en-US" u="sng" dirty="0" err="1">
                <a:cs typeface="Arial" panose="020B0604020202020204" pitchFamily="34" charset="0"/>
              </a:rPr>
              <a:t>lấy</a:t>
            </a:r>
            <a:r>
              <a:rPr lang="en-US" altLang="en-US" u="sng" dirty="0">
                <a:cs typeface="Arial" panose="020B0604020202020204" pitchFamily="34" charset="0"/>
              </a:rPr>
              <a:t> </a:t>
            </a:r>
            <a:r>
              <a:rPr lang="en-US" altLang="en-US" u="sng" dirty="0" err="1">
                <a:cs typeface="Arial" panose="020B0604020202020204" pitchFamily="34" charset="0"/>
              </a:rPr>
              <a:t>căn</a:t>
            </a:r>
            <a:endParaRPr lang="en-US" altLang="en-US" u="sng" dirty="0"/>
          </a:p>
        </p:txBody>
      </p:sp>
      <p:sp>
        <p:nvSpPr>
          <p:cNvPr id="19466" name="Rectangle 10"/>
          <p:cNvSpPr>
            <a:spLocks noChangeArrowheads="1"/>
          </p:cNvSpPr>
          <p:nvPr/>
        </p:nvSpPr>
        <p:spPr bwMode="auto">
          <a:xfrm>
            <a:off x="0" y="0"/>
            <a:ext cx="9144000" cy="1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</a:endParaRPr>
          </a:p>
        </p:txBody>
      </p:sp>
      <p:sp>
        <p:nvSpPr>
          <p:cNvPr id="19534" name="Rectangle 78"/>
          <p:cNvSpPr>
            <a:spLocks noChangeArrowheads="1"/>
          </p:cNvSpPr>
          <p:nvPr/>
        </p:nvSpPr>
        <p:spPr bwMode="auto">
          <a:xfrm>
            <a:off x="609600" y="1752600"/>
            <a:ext cx="11430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463550" algn="l"/>
              </a:tabLs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tabLst>
                <a:tab pos="463550" algn="l"/>
              </a:tabLs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tabLst>
                <a:tab pos="463550" algn="l"/>
              </a:tabLs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tabLst>
                <a:tab pos="463550" algn="l"/>
              </a:tabLs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tabLst>
                <a:tab pos="463550" algn="l"/>
              </a:tabLs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63550" algn="l"/>
              </a:tabLs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63550" algn="l"/>
              </a:tabLs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63550" algn="l"/>
              </a:tabLs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63550" algn="l"/>
              </a:tabLs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ct val="20000"/>
              </a:spcBef>
            </a:pPr>
            <a:r>
              <a:rPr lang="en-US" altLang="en-US" b="0">
                <a:latin typeface=".VnTime" panose="020B7200000000000000" pitchFamily="34" charset="0"/>
              </a:rPr>
              <a:t> </a:t>
            </a:r>
            <a:r>
              <a:rPr lang="en-US" altLang="en-US" sz="2400" b="0">
                <a:latin typeface=".VnTime" panose="020B7200000000000000" pitchFamily="34" charset="0"/>
              </a:rPr>
              <a:t>Ta cã:</a:t>
            </a:r>
            <a:endParaRPr lang="en-US" altLang="en-US" b="0">
              <a:latin typeface=".VnTime" panose="020B7200000000000000" pitchFamily="34" charset="0"/>
            </a:endParaRPr>
          </a:p>
        </p:txBody>
      </p:sp>
      <p:sp>
        <p:nvSpPr>
          <p:cNvPr id="19588" name="Rectangle 132"/>
          <p:cNvSpPr>
            <a:spLocks noChangeArrowheads="1"/>
          </p:cNvSpPr>
          <p:nvPr/>
        </p:nvSpPr>
        <p:spPr bwMode="auto">
          <a:xfrm>
            <a:off x="0" y="31861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</a:endParaRPr>
          </a:p>
        </p:txBody>
      </p:sp>
      <p:sp>
        <p:nvSpPr>
          <p:cNvPr id="19590" name="Rectangle 134"/>
          <p:cNvSpPr>
            <a:spLocks noChangeArrowheads="1"/>
          </p:cNvSpPr>
          <p:nvPr/>
        </p:nvSpPr>
        <p:spPr bwMode="auto">
          <a:xfrm>
            <a:off x="0" y="31861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</a:endParaRPr>
          </a:p>
        </p:txBody>
      </p:sp>
      <p:sp>
        <p:nvSpPr>
          <p:cNvPr id="19592" name="Rectangle 136"/>
          <p:cNvSpPr>
            <a:spLocks noChangeArrowheads="1"/>
          </p:cNvSpPr>
          <p:nvPr/>
        </p:nvSpPr>
        <p:spPr bwMode="auto">
          <a:xfrm>
            <a:off x="0" y="31861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defRPr/>
            </a:pPr>
            <a:endParaRPr lang="en-US" sz="1800" b="0"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</a:endParaRPr>
          </a:p>
        </p:txBody>
      </p:sp>
      <p:graphicFrame>
        <p:nvGraphicFramePr>
          <p:cNvPr id="19591" name="Object 135"/>
          <p:cNvGraphicFramePr>
            <a:graphicFrameLocks noChangeAspect="1"/>
          </p:cNvGraphicFramePr>
          <p:nvPr/>
        </p:nvGraphicFramePr>
        <p:xfrm>
          <a:off x="1905000" y="1600200"/>
          <a:ext cx="5486400" cy="1174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8" name="Equation" r:id="rId3" imgW="1638000" imgH="482400" progId="Equation.3">
                  <p:embed/>
                </p:oleObj>
              </mc:Choice>
              <mc:Fallback>
                <p:oleObj name="Equation" r:id="rId3" imgW="1638000" imgH="482400" progId="Equation.3">
                  <p:embed/>
                  <p:pic>
                    <p:nvPicPr>
                      <p:cNvPr id="0" name="Object 1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1600200"/>
                        <a:ext cx="5486400" cy="11747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" name="Group 147"/>
          <p:cNvGrpSpPr>
            <a:grpSpLocks/>
          </p:cNvGrpSpPr>
          <p:nvPr/>
        </p:nvGrpSpPr>
        <p:grpSpPr bwMode="auto">
          <a:xfrm>
            <a:off x="2438400" y="1905000"/>
            <a:ext cx="5257800" cy="1447800"/>
            <a:chOff x="1536" y="1200"/>
            <a:chExt cx="3312" cy="912"/>
          </a:xfrm>
        </p:grpSpPr>
        <p:sp>
          <p:nvSpPr>
            <p:cNvPr id="19595" name="Line 139"/>
            <p:cNvSpPr>
              <a:spLocks noChangeShapeType="1"/>
            </p:cNvSpPr>
            <p:nvPr/>
          </p:nvSpPr>
          <p:spPr bwMode="auto">
            <a:xfrm>
              <a:off x="1536" y="2112"/>
              <a:ext cx="3312" cy="0"/>
            </a:xfrm>
            <a:prstGeom prst="line">
              <a:avLst/>
            </a:prstGeom>
            <a:noFill/>
            <a:ln w="34925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endParaRPr>
            </a:p>
          </p:txBody>
        </p:sp>
        <p:sp>
          <p:nvSpPr>
            <p:cNvPr id="19598" name="Line 142"/>
            <p:cNvSpPr>
              <a:spLocks noChangeShapeType="1"/>
            </p:cNvSpPr>
            <p:nvPr/>
          </p:nvSpPr>
          <p:spPr bwMode="auto">
            <a:xfrm flipV="1">
              <a:off x="1536" y="1776"/>
              <a:ext cx="0" cy="336"/>
            </a:xfrm>
            <a:prstGeom prst="line">
              <a:avLst/>
            </a:prstGeom>
            <a:noFill/>
            <a:ln w="34925">
              <a:solidFill>
                <a:srgbClr val="FF0000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endParaRPr>
            </a:p>
          </p:txBody>
        </p:sp>
        <p:sp>
          <p:nvSpPr>
            <p:cNvPr id="19601" name="Line 145"/>
            <p:cNvSpPr>
              <a:spLocks noChangeShapeType="1"/>
            </p:cNvSpPr>
            <p:nvPr/>
          </p:nvSpPr>
          <p:spPr bwMode="auto">
            <a:xfrm flipV="1">
              <a:off x="4848" y="1200"/>
              <a:ext cx="0" cy="912"/>
            </a:xfrm>
            <a:prstGeom prst="line">
              <a:avLst/>
            </a:prstGeom>
            <a:noFill/>
            <a:ln w="34925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endParaRPr>
            </a:p>
          </p:txBody>
        </p:sp>
        <p:sp>
          <p:nvSpPr>
            <p:cNvPr id="19602" name="Line 146"/>
            <p:cNvSpPr>
              <a:spLocks noChangeShapeType="1"/>
            </p:cNvSpPr>
            <p:nvPr/>
          </p:nvSpPr>
          <p:spPr bwMode="auto">
            <a:xfrm flipH="1">
              <a:off x="4656" y="1200"/>
              <a:ext cx="192" cy="0"/>
            </a:xfrm>
            <a:prstGeom prst="line">
              <a:avLst/>
            </a:prstGeom>
            <a:noFill/>
            <a:ln w="34925">
              <a:solidFill>
                <a:srgbClr val="FF0000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endParaRPr>
            </a:p>
          </p:txBody>
        </p:sp>
      </p:grpSp>
      <p:sp>
        <p:nvSpPr>
          <p:cNvPr id="19604" name="AutoShape 148"/>
          <p:cNvSpPr>
            <a:spLocks noChangeArrowheads="1"/>
          </p:cNvSpPr>
          <p:nvPr/>
        </p:nvSpPr>
        <p:spPr bwMode="auto">
          <a:xfrm>
            <a:off x="228600" y="4343400"/>
            <a:ext cx="4953000" cy="990600"/>
          </a:xfrm>
          <a:prstGeom prst="wedgeRoundRectCallout">
            <a:avLst>
              <a:gd name="adj1" fmla="val 42338"/>
              <a:gd name="adj2" fmla="val -142468"/>
              <a:gd name="adj3" fmla="val 16667"/>
            </a:avLst>
          </a:prstGeom>
          <a:solidFill>
            <a:srgbClr val="FFFF6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>
                <a:solidFill>
                  <a:srgbClr val="CC3300"/>
                </a:solidFill>
                <a:latin typeface=".VnTime" panose="020B7200000000000000" pitchFamily="34" charset="0"/>
              </a:rPr>
              <a:t>NhËn xÐt </a:t>
            </a:r>
            <a:r>
              <a:rPr lang="en-US" altLang="en-US">
                <a:solidFill>
                  <a:schemeClr val="accent2"/>
                </a:solidFill>
                <a:latin typeface=".VnTime" panose="020B7200000000000000" pitchFamily="34" charset="0"/>
              </a:rPr>
              <a:t>mÉu biÓu thøc</a:t>
            </a:r>
            <a:r>
              <a:rPr lang="en-US" altLang="en-US">
                <a:solidFill>
                  <a:srgbClr val="CC3300"/>
                </a:solidFill>
                <a:latin typeface=".VnTime" panose="020B7200000000000000" pitchFamily="34" charset="0"/>
              </a:rPr>
              <a:t> trong c¨n ban ®Çu vµ sau khi biÕn ®æi ?</a:t>
            </a:r>
          </a:p>
        </p:txBody>
      </p:sp>
      <p:sp>
        <p:nvSpPr>
          <p:cNvPr id="19606" name="Rectangle 15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</a:endParaRPr>
          </a:p>
        </p:txBody>
      </p:sp>
      <p:sp>
        <p:nvSpPr>
          <p:cNvPr id="19608" name="Rectangle 152"/>
          <p:cNvSpPr>
            <a:spLocks noChangeArrowheads="1"/>
          </p:cNvSpPr>
          <p:nvPr/>
        </p:nvSpPr>
        <p:spPr bwMode="auto">
          <a:xfrm>
            <a:off x="0" y="32337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</a:endParaRPr>
          </a:p>
        </p:txBody>
      </p:sp>
      <p:graphicFrame>
        <p:nvGraphicFramePr>
          <p:cNvPr id="19607" name="Object 151"/>
          <p:cNvGraphicFramePr>
            <a:graphicFrameLocks noChangeAspect="1"/>
          </p:cNvGraphicFramePr>
          <p:nvPr/>
        </p:nvGraphicFramePr>
        <p:xfrm>
          <a:off x="2300288" y="1700213"/>
          <a:ext cx="541337" cy="923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9" name="Equation" r:id="rId5" imgW="228501" imgH="393529" progId="Equation.3">
                  <p:embed/>
                </p:oleObj>
              </mc:Choice>
              <mc:Fallback>
                <p:oleObj name="Equation" r:id="rId5" imgW="228501" imgH="393529" progId="Equation.3">
                  <p:embed/>
                  <p:pic>
                    <p:nvPicPr>
                      <p:cNvPr id="0" name="Object 15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00288" y="1700213"/>
                        <a:ext cx="541337" cy="9239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609" name="Rectangle 153"/>
          <p:cNvSpPr>
            <a:spLocks noChangeArrowheads="1"/>
          </p:cNvSpPr>
          <p:nvPr/>
        </p:nvSpPr>
        <p:spPr bwMode="auto">
          <a:xfrm>
            <a:off x="6858000" y="1676400"/>
            <a:ext cx="685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>
              <a:defRPr/>
            </a:pPr>
            <a:r>
              <a:rPr lang="en-US" sz="2400" b="0">
                <a:solidFill>
                  <a:srgbClr val="CC3300"/>
                </a:solidFill>
                <a:latin typeface="Arial" charset="0"/>
              </a:rPr>
              <a:t>2</a:t>
            </a:r>
            <a:r>
              <a:rPr lang="en-US" sz="1800" b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 </a:t>
            </a:r>
          </a:p>
        </p:txBody>
      </p:sp>
      <p:sp>
        <p:nvSpPr>
          <p:cNvPr id="19613" name="AutoShape 157"/>
          <p:cNvSpPr>
            <a:spLocks noChangeArrowheads="1"/>
          </p:cNvSpPr>
          <p:nvPr/>
        </p:nvSpPr>
        <p:spPr bwMode="auto">
          <a:xfrm>
            <a:off x="2895600" y="4343400"/>
            <a:ext cx="6248400" cy="1371600"/>
          </a:xfrm>
          <a:prstGeom prst="wedgeRoundRectCallout">
            <a:avLst>
              <a:gd name="adj1" fmla="val 6505"/>
              <a:gd name="adj2" fmla="val -120139"/>
              <a:gd name="adj3" fmla="val 16667"/>
            </a:avLst>
          </a:prstGeom>
          <a:solidFill>
            <a:srgbClr val="FFFF6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u="sng">
                <a:solidFill>
                  <a:srgbClr val="CC3300"/>
                </a:solidFill>
                <a:latin typeface=".VnTime" panose="020B7200000000000000" pitchFamily="34" charset="0"/>
              </a:rPr>
              <a:t>Ta nãi</a:t>
            </a:r>
            <a:r>
              <a:rPr lang="en-US" altLang="en-US">
                <a:solidFill>
                  <a:srgbClr val="CC3300"/>
                </a:solidFill>
                <a:latin typeface=".VnTime" panose="020B7200000000000000" pitchFamily="34" charset="0"/>
              </a:rPr>
              <a:t>:  PhÐp biÕn ®æi ®· lµm: </a:t>
            </a:r>
            <a:r>
              <a:rPr lang="en-US" altLang="en-US">
                <a:solidFill>
                  <a:srgbClr val="311482"/>
                </a:solidFill>
                <a:latin typeface=".VnTime" panose="020B7200000000000000" pitchFamily="34" charset="0"/>
              </a:rPr>
              <a:t>MÊt căn ở  mÉu</a:t>
            </a:r>
            <a:endParaRPr lang="en-US" altLang="en-US">
              <a:solidFill>
                <a:srgbClr val="CC3300"/>
              </a:solidFill>
              <a:latin typeface=".VnTime" panose="020B7200000000000000" pitchFamily="34" charset="0"/>
            </a:endParaRPr>
          </a:p>
        </p:txBody>
      </p:sp>
      <p:sp>
        <p:nvSpPr>
          <p:cNvPr id="19614" name="AutoShape 158"/>
          <p:cNvSpPr>
            <a:spLocks noChangeArrowheads="1"/>
          </p:cNvSpPr>
          <p:nvPr/>
        </p:nvSpPr>
        <p:spPr bwMode="auto">
          <a:xfrm>
            <a:off x="3619500" y="4648200"/>
            <a:ext cx="4953000" cy="990600"/>
          </a:xfrm>
          <a:prstGeom prst="wedgeRoundRectCallout">
            <a:avLst>
              <a:gd name="adj1" fmla="val -1796"/>
              <a:gd name="adj2" fmla="val -177884"/>
              <a:gd name="adj3" fmla="val 16667"/>
            </a:avLst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>
              <a:defRPr/>
            </a:pPr>
            <a:r>
              <a:rPr lang="en-US">
                <a:solidFill>
                  <a:srgbClr val="CC3300"/>
                </a:solidFill>
                <a:latin typeface=".VnTime" pitchFamily="34" charset="0"/>
              </a:rPr>
              <a:t>hay cßn gäi lµ:</a:t>
            </a:r>
            <a:r>
              <a:rPr lang="en-US" b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 </a:t>
            </a:r>
            <a:r>
              <a:rPr lang="en-US">
                <a:solidFill>
                  <a:srgbClr val="311482"/>
                </a:solidFill>
                <a:latin typeface=".VnTime" pitchFamily="34" charset="0"/>
              </a:rPr>
              <a:t> Khö mÉu </a:t>
            </a:r>
            <a:r>
              <a:rPr lang="en-US">
                <a:solidFill>
                  <a:srgbClr val="CC3300"/>
                </a:solidFill>
                <a:latin typeface=".VnTime" pitchFamily="34" charset="0"/>
              </a:rPr>
              <a:t> cña</a:t>
            </a:r>
            <a:r>
              <a:rPr lang="en-US">
                <a:solidFill>
                  <a:schemeClr val="accent2"/>
                </a:solidFill>
                <a:latin typeface=".VnTime" pitchFamily="34" charset="0"/>
              </a:rPr>
              <a:t> </a:t>
            </a:r>
            <a:r>
              <a:rPr lang="en-US">
                <a:solidFill>
                  <a:srgbClr val="CC3300"/>
                </a:solidFill>
                <a:latin typeface=".VnTime" pitchFamily="34" charset="0"/>
              </a:rPr>
              <a:t>biÓu thøc trong c¨n </a:t>
            </a:r>
          </a:p>
        </p:txBody>
      </p:sp>
      <p:sp>
        <p:nvSpPr>
          <p:cNvPr id="19615" name="Rectangle 159"/>
          <p:cNvSpPr>
            <a:spLocks noChangeArrowheads="1"/>
          </p:cNvSpPr>
          <p:nvPr/>
        </p:nvSpPr>
        <p:spPr bwMode="auto">
          <a:xfrm>
            <a:off x="0" y="0"/>
            <a:ext cx="9140825" cy="685800"/>
          </a:xfrm>
          <a:prstGeom prst="rect">
            <a:avLst/>
          </a:prstGeom>
          <a:gradFill rotWithShape="1">
            <a:gsLst>
              <a:gs pos="0">
                <a:schemeClr val="accent1">
                  <a:gamma/>
                  <a:shade val="46275"/>
                  <a:invGamma/>
                </a:schemeClr>
              </a:gs>
              <a:gs pos="50000">
                <a:schemeClr val="accent1"/>
              </a:gs>
              <a:gs pos="100000">
                <a:schemeClr val="accent1">
                  <a:gamma/>
                  <a:shade val="46275"/>
                  <a:invGamma/>
                </a:schemeClr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lIns="0" tIns="0" rIns="0" bIns="0" anchor="ctr"/>
          <a:lstStyle/>
          <a:p>
            <a:pPr algn="ctr">
              <a:defRPr/>
            </a:pPr>
            <a:r>
              <a:rPr lang="en-US" i="1" u="sng" dirty="0" err="1">
                <a:solidFill>
                  <a:srgbClr val="0000FF"/>
                </a:solidFill>
                <a:latin typeface=".VnTime" pitchFamily="34" charset="0"/>
              </a:rPr>
              <a:t>TiÕt</a:t>
            </a:r>
            <a:r>
              <a:rPr lang="en-US" i="1" u="sng" dirty="0">
                <a:solidFill>
                  <a:srgbClr val="0000FF"/>
                </a:solidFill>
                <a:latin typeface=".VnTime" pitchFamily="34" charset="0"/>
              </a:rPr>
              <a:t> 11</a:t>
            </a:r>
            <a:r>
              <a:rPr lang="en-US" sz="2400" b="0" i="1" dirty="0">
                <a:solidFill>
                  <a:srgbClr val="FC2704"/>
                </a:solidFill>
                <a:latin typeface=".VnTime" pitchFamily="34" charset="0"/>
              </a:rPr>
              <a:t>: </a:t>
            </a:r>
            <a:r>
              <a:rPr lang="en-US" sz="1700" b="0" dirty="0" err="1">
                <a:solidFill>
                  <a:srgbClr val="FC2704"/>
                </a:solidFill>
                <a:latin typeface=".VnBodoniH" pitchFamily="34" charset="0"/>
              </a:rPr>
              <a:t>biÕn</a:t>
            </a:r>
            <a:r>
              <a:rPr lang="en-US" sz="1700" b="0" dirty="0">
                <a:solidFill>
                  <a:srgbClr val="FC2704"/>
                </a:solidFill>
                <a:latin typeface=".VnBodoniH" pitchFamily="34" charset="0"/>
              </a:rPr>
              <a:t> ®</a:t>
            </a:r>
            <a:r>
              <a:rPr lang="en-US" sz="1700" b="0" dirty="0" err="1">
                <a:solidFill>
                  <a:srgbClr val="FC2704"/>
                </a:solidFill>
                <a:latin typeface=".VnBodoniH" pitchFamily="34" charset="0"/>
              </a:rPr>
              <a:t>æi</a:t>
            </a:r>
            <a:r>
              <a:rPr lang="en-US" sz="1700" b="0" dirty="0">
                <a:solidFill>
                  <a:srgbClr val="FC2704"/>
                </a:solidFill>
                <a:latin typeface=".VnBodoniH" pitchFamily="34" charset="0"/>
              </a:rPr>
              <a:t> ®¬n </a:t>
            </a:r>
            <a:r>
              <a:rPr lang="en-US" sz="1700" b="0" dirty="0" err="1">
                <a:solidFill>
                  <a:srgbClr val="FC2704"/>
                </a:solidFill>
                <a:latin typeface=".VnBodoniH" pitchFamily="34" charset="0"/>
              </a:rPr>
              <a:t>gi¶n</a:t>
            </a:r>
            <a:r>
              <a:rPr lang="en-US" sz="1700" b="0" dirty="0">
                <a:solidFill>
                  <a:srgbClr val="FC2704"/>
                </a:solidFill>
                <a:latin typeface=".VnBodoniH" pitchFamily="34" charset="0"/>
              </a:rPr>
              <a:t> </a:t>
            </a:r>
            <a:r>
              <a:rPr lang="en-US" sz="1700" b="0" dirty="0" err="1">
                <a:solidFill>
                  <a:srgbClr val="FC2704"/>
                </a:solidFill>
                <a:latin typeface=".VnBodoniH" pitchFamily="34" charset="0"/>
              </a:rPr>
              <a:t>biÓu</a:t>
            </a:r>
            <a:r>
              <a:rPr lang="en-US" sz="1700" b="0" dirty="0">
                <a:solidFill>
                  <a:srgbClr val="FC2704"/>
                </a:solidFill>
                <a:latin typeface=".VnBodoniH" pitchFamily="34" charset="0"/>
              </a:rPr>
              <a:t> </a:t>
            </a:r>
            <a:r>
              <a:rPr lang="en-US" sz="1700" b="0" dirty="0" err="1">
                <a:solidFill>
                  <a:srgbClr val="FC2704"/>
                </a:solidFill>
                <a:latin typeface=".VnBodoniH" pitchFamily="34" charset="0"/>
              </a:rPr>
              <a:t>thøc</a:t>
            </a:r>
            <a:r>
              <a:rPr lang="en-US" sz="1700" b="0" dirty="0">
                <a:solidFill>
                  <a:srgbClr val="FC2704"/>
                </a:solidFill>
                <a:latin typeface=".VnBodoniH" pitchFamily="34" charset="0"/>
              </a:rPr>
              <a:t> </a:t>
            </a:r>
            <a:r>
              <a:rPr lang="en-US" sz="1700" b="0" dirty="0" err="1">
                <a:solidFill>
                  <a:srgbClr val="FC2704"/>
                </a:solidFill>
                <a:latin typeface=".VnBodoniH" pitchFamily="34" charset="0"/>
              </a:rPr>
              <a:t>chøa</a:t>
            </a:r>
            <a:r>
              <a:rPr lang="en-US" sz="1700" b="0" dirty="0">
                <a:solidFill>
                  <a:srgbClr val="FC2704"/>
                </a:solidFill>
                <a:latin typeface=".VnBodoniH" pitchFamily="34" charset="0"/>
              </a:rPr>
              <a:t> </a:t>
            </a:r>
            <a:r>
              <a:rPr lang="en-US" sz="1700" b="0" dirty="0" err="1">
                <a:solidFill>
                  <a:srgbClr val="FC2704"/>
                </a:solidFill>
                <a:latin typeface=".VnBodoniH" pitchFamily="34" charset="0"/>
              </a:rPr>
              <a:t>c¨n</a:t>
            </a:r>
            <a:r>
              <a:rPr lang="en-US" sz="1700" b="0" dirty="0">
                <a:solidFill>
                  <a:srgbClr val="FC2704"/>
                </a:solidFill>
                <a:latin typeface=".VnBodoniH" pitchFamily="34" charset="0"/>
              </a:rPr>
              <a:t> </a:t>
            </a:r>
            <a:r>
              <a:rPr lang="en-US" sz="1700" b="0" dirty="0" err="1">
                <a:solidFill>
                  <a:srgbClr val="FC2704"/>
                </a:solidFill>
                <a:latin typeface=".VnBodoniH" pitchFamily="34" charset="0"/>
              </a:rPr>
              <a:t>thøc</a:t>
            </a:r>
            <a:r>
              <a:rPr lang="en-US" sz="1700" b="0" dirty="0">
                <a:solidFill>
                  <a:srgbClr val="FC2704"/>
                </a:solidFill>
                <a:latin typeface=".VnBodoniH" pitchFamily="34" charset="0"/>
              </a:rPr>
              <a:t> </a:t>
            </a:r>
            <a:r>
              <a:rPr lang="en-US" sz="1700" b="0" dirty="0" err="1">
                <a:solidFill>
                  <a:srgbClr val="FC2704"/>
                </a:solidFill>
                <a:latin typeface=".VnBodoniH" pitchFamily="34" charset="0"/>
              </a:rPr>
              <a:t>bËc</a:t>
            </a:r>
            <a:r>
              <a:rPr lang="en-US" sz="1700" b="0" dirty="0">
                <a:solidFill>
                  <a:srgbClr val="FC2704"/>
                </a:solidFill>
                <a:latin typeface=".VnBodoniH" pitchFamily="34" charset="0"/>
              </a:rPr>
              <a:t> </a:t>
            </a:r>
            <a:r>
              <a:rPr lang="en-US" sz="1700" b="0" dirty="0" err="1">
                <a:solidFill>
                  <a:srgbClr val="FC2704"/>
                </a:solidFill>
                <a:latin typeface=".VnBodoniH" pitchFamily="34" charset="0"/>
              </a:rPr>
              <a:t>hai</a:t>
            </a:r>
            <a:r>
              <a:rPr lang="en-US" sz="1700" b="0" dirty="0">
                <a:solidFill>
                  <a:srgbClr val="FC2704"/>
                </a:solidFill>
                <a:latin typeface=".VnBodoniH" pitchFamily="34" charset="0"/>
              </a:rPr>
              <a:t> (</a:t>
            </a:r>
            <a:r>
              <a:rPr lang="en-US" sz="1700" b="0" dirty="0" err="1">
                <a:solidFill>
                  <a:srgbClr val="FC2704"/>
                </a:solidFill>
                <a:latin typeface=".VnBodoniH" pitchFamily="34" charset="0"/>
              </a:rPr>
              <a:t>tt</a:t>
            </a:r>
            <a:r>
              <a:rPr lang="en-US" sz="1700" b="0" dirty="0">
                <a:solidFill>
                  <a:srgbClr val="FC2704"/>
                </a:solidFill>
                <a:latin typeface=".VnBodoniH" pitchFamily="34" charset="0"/>
              </a:rPr>
              <a:t>)</a:t>
            </a:r>
            <a:endParaRPr lang="en-US" sz="3200" b="0" dirty="0">
              <a:solidFill>
                <a:schemeClr val="tx2"/>
              </a:solidFill>
              <a:latin typeface="Arial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1000"/>
                                        <p:tgtEl>
                                          <p:spTgt spid="194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195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195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195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3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6" dur="2000"/>
                                        <p:tgtEl>
                                          <p:spTgt spid="196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9" dur="2000"/>
                                        <p:tgtEl>
                                          <p:spTgt spid="196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4" dur="1000"/>
                                        <p:tgtEl>
                                          <p:spTgt spid="196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8" dur="500"/>
                                        <p:tgtEl>
                                          <p:spTgt spid="1960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2" dur="2000"/>
                                        <p:tgtEl>
                                          <p:spTgt spid="196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7" dur="500"/>
                                        <p:tgtEl>
                                          <p:spTgt spid="196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65" grpId="0"/>
      <p:bldP spid="19534" grpId="0"/>
      <p:bldP spid="19604" grpId="0" animBg="1"/>
      <p:bldP spid="19604" grpId="1" animBg="1"/>
      <p:bldP spid="19609" grpId="0"/>
      <p:bldP spid="19613" grpId="0" animBg="1"/>
      <p:bldP spid="1961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5" name="Text Box 2"/>
          <p:cNvSpPr txBox="1">
            <a:spLocks noChangeArrowheads="1"/>
          </p:cNvSpPr>
          <p:nvPr/>
        </p:nvSpPr>
        <p:spPr bwMode="auto">
          <a:xfrm>
            <a:off x="228600" y="766763"/>
            <a:ext cx="62484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dirty="0" smtClean="0">
                <a:cs typeface="Arial" panose="020B0604020202020204" pitchFamily="34" charset="0"/>
              </a:rPr>
              <a:t>3. </a:t>
            </a:r>
            <a:r>
              <a:rPr lang="en-US" altLang="en-US" u="sng" dirty="0" err="1">
                <a:cs typeface="Arial" panose="020B0604020202020204" pitchFamily="34" charset="0"/>
              </a:rPr>
              <a:t>Khử</a:t>
            </a:r>
            <a:r>
              <a:rPr lang="en-US" altLang="en-US" u="sng" dirty="0">
                <a:cs typeface="Arial" panose="020B0604020202020204" pitchFamily="34" charset="0"/>
              </a:rPr>
              <a:t> </a:t>
            </a:r>
            <a:r>
              <a:rPr lang="en-US" altLang="en-US" u="sng" dirty="0" err="1">
                <a:cs typeface="Arial" panose="020B0604020202020204" pitchFamily="34" charset="0"/>
              </a:rPr>
              <a:t>mẫu</a:t>
            </a:r>
            <a:r>
              <a:rPr lang="en-US" altLang="en-US" u="sng" dirty="0">
                <a:cs typeface="Arial" panose="020B0604020202020204" pitchFamily="34" charset="0"/>
              </a:rPr>
              <a:t> </a:t>
            </a:r>
            <a:r>
              <a:rPr lang="en-US" altLang="en-US" u="sng" dirty="0" err="1">
                <a:cs typeface="Arial" panose="020B0604020202020204" pitchFamily="34" charset="0"/>
              </a:rPr>
              <a:t>của</a:t>
            </a:r>
            <a:r>
              <a:rPr lang="en-US" altLang="en-US" u="sng" dirty="0">
                <a:cs typeface="Arial" panose="020B0604020202020204" pitchFamily="34" charset="0"/>
              </a:rPr>
              <a:t> </a:t>
            </a:r>
            <a:r>
              <a:rPr lang="en-US" altLang="en-US" u="sng" dirty="0" err="1">
                <a:cs typeface="Arial" panose="020B0604020202020204" pitchFamily="34" charset="0"/>
              </a:rPr>
              <a:t>biểu</a:t>
            </a:r>
            <a:r>
              <a:rPr lang="en-US" altLang="en-US" u="sng" dirty="0">
                <a:cs typeface="Arial" panose="020B0604020202020204" pitchFamily="34" charset="0"/>
              </a:rPr>
              <a:t> </a:t>
            </a:r>
            <a:r>
              <a:rPr lang="en-US" altLang="en-US" u="sng" dirty="0" err="1">
                <a:cs typeface="Arial" panose="020B0604020202020204" pitchFamily="34" charset="0"/>
              </a:rPr>
              <a:t>thức</a:t>
            </a:r>
            <a:r>
              <a:rPr lang="en-US" altLang="en-US" u="sng" dirty="0">
                <a:cs typeface="Arial" panose="020B0604020202020204" pitchFamily="34" charset="0"/>
              </a:rPr>
              <a:t> </a:t>
            </a:r>
            <a:r>
              <a:rPr lang="en-US" altLang="en-US" u="sng" dirty="0" err="1">
                <a:cs typeface="Arial" panose="020B0604020202020204" pitchFamily="34" charset="0"/>
              </a:rPr>
              <a:t>lấy</a:t>
            </a:r>
            <a:r>
              <a:rPr lang="en-US" altLang="en-US" u="sng" dirty="0">
                <a:cs typeface="Arial" panose="020B0604020202020204" pitchFamily="34" charset="0"/>
              </a:rPr>
              <a:t> </a:t>
            </a:r>
            <a:r>
              <a:rPr lang="en-US" altLang="en-US" u="sng" dirty="0" err="1">
                <a:cs typeface="Arial" panose="020B0604020202020204" pitchFamily="34" charset="0"/>
              </a:rPr>
              <a:t>căn</a:t>
            </a:r>
            <a:endParaRPr lang="en-US" altLang="en-US" u="sng" dirty="0"/>
          </a:p>
        </p:txBody>
      </p:sp>
      <p:sp>
        <p:nvSpPr>
          <p:cNvPr id="92163" name="Rectangle 3"/>
          <p:cNvSpPr>
            <a:spLocks noChangeArrowheads="1"/>
          </p:cNvSpPr>
          <p:nvPr/>
        </p:nvSpPr>
        <p:spPr bwMode="auto">
          <a:xfrm>
            <a:off x="0" y="0"/>
            <a:ext cx="9144000" cy="1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</a:endParaRPr>
          </a:p>
        </p:txBody>
      </p:sp>
      <p:sp>
        <p:nvSpPr>
          <p:cNvPr id="92164" name="Rectangle 4"/>
          <p:cNvSpPr>
            <a:spLocks noChangeArrowheads="1"/>
          </p:cNvSpPr>
          <p:nvPr/>
        </p:nvSpPr>
        <p:spPr bwMode="auto">
          <a:xfrm>
            <a:off x="0" y="31861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</a:endParaRPr>
          </a:p>
        </p:txBody>
      </p:sp>
      <p:sp>
        <p:nvSpPr>
          <p:cNvPr id="92165" name="Rectangle 5"/>
          <p:cNvSpPr>
            <a:spLocks noChangeArrowheads="1"/>
          </p:cNvSpPr>
          <p:nvPr/>
        </p:nvSpPr>
        <p:spPr bwMode="auto">
          <a:xfrm>
            <a:off x="0" y="31861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</a:endParaRPr>
          </a:p>
        </p:txBody>
      </p:sp>
      <p:sp>
        <p:nvSpPr>
          <p:cNvPr id="92167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</a:endParaRPr>
          </a:p>
        </p:txBody>
      </p:sp>
      <p:sp>
        <p:nvSpPr>
          <p:cNvPr id="92168" name="Rectangle 8"/>
          <p:cNvSpPr>
            <a:spLocks noChangeArrowheads="1"/>
          </p:cNvSpPr>
          <p:nvPr/>
        </p:nvSpPr>
        <p:spPr bwMode="auto">
          <a:xfrm>
            <a:off x="0" y="0"/>
            <a:ext cx="9140825" cy="685800"/>
          </a:xfrm>
          <a:prstGeom prst="rect">
            <a:avLst/>
          </a:prstGeom>
          <a:gradFill rotWithShape="1">
            <a:gsLst>
              <a:gs pos="0">
                <a:schemeClr val="accent1">
                  <a:gamma/>
                  <a:shade val="46275"/>
                  <a:invGamma/>
                </a:schemeClr>
              </a:gs>
              <a:gs pos="50000">
                <a:schemeClr val="accent1"/>
              </a:gs>
              <a:gs pos="100000">
                <a:schemeClr val="accent1">
                  <a:gamma/>
                  <a:shade val="46275"/>
                  <a:invGamma/>
                </a:schemeClr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lIns="0" tIns="0" rIns="0" bIns="0" anchor="ctr"/>
          <a:lstStyle/>
          <a:p>
            <a:pPr algn="ctr">
              <a:defRPr/>
            </a:pPr>
            <a:r>
              <a:rPr lang="en-US" i="1" u="sng">
                <a:solidFill>
                  <a:srgbClr val="0000FF"/>
                </a:solidFill>
                <a:latin typeface=".VnTime" pitchFamily="34" charset="0"/>
              </a:rPr>
              <a:t>TiÕt 11</a:t>
            </a:r>
            <a:r>
              <a:rPr lang="en-US" sz="2400" b="0" i="1">
                <a:solidFill>
                  <a:srgbClr val="FC2704"/>
                </a:solidFill>
                <a:latin typeface=".VnTime" pitchFamily="34" charset="0"/>
              </a:rPr>
              <a:t>: </a:t>
            </a:r>
            <a:r>
              <a:rPr lang="en-US" sz="1700" b="0">
                <a:solidFill>
                  <a:srgbClr val="FC2704"/>
                </a:solidFill>
                <a:latin typeface=".VnBodoniH" pitchFamily="34" charset="0"/>
              </a:rPr>
              <a:t>biÕn ®æi ®¬n gi¶n biÓu thøc chøa c¨n thøc bËc hai (tt)</a:t>
            </a:r>
            <a:endParaRPr lang="en-US" sz="3200" b="0">
              <a:solidFill>
                <a:schemeClr val="tx2"/>
              </a:solidFill>
              <a:latin typeface="Arial" charset="0"/>
            </a:endParaRPr>
          </a:p>
        </p:txBody>
      </p:sp>
      <p:sp>
        <p:nvSpPr>
          <p:cNvPr id="92169" name="Text Box 9"/>
          <p:cNvSpPr txBox="1">
            <a:spLocks noChangeArrowheads="1"/>
          </p:cNvSpPr>
          <p:nvPr/>
        </p:nvSpPr>
        <p:spPr bwMode="auto">
          <a:xfrm>
            <a:off x="457200" y="1162050"/>
            <a:ext cx="77724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i="1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 </a:t>
            </a:r>
            <a:r>
              <a:rPr lang="en-US" i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Ví</a:t>
            </a:r>
            <a:r>
              <a:rPr lang="en-US" i="1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 </a:t>
            </a:r>
            <a:r>
              <a:rPr lang="en-US" i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dụ</a:t>
            </a:r>
            <a:r>
              <a:rPr lang="en-US" i="1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 1:</a:t>
            </a:r>
            <a:r>
              <a:rPr lang="en-US" b="0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  </a:t>
            </a:r>
            <a:r>
              <a:rPr lang="en-US" b="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Khử</a:t>
            </a:r>
            <a:r>
              <a:rPr lang="en-US" b="0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 </a:t>
            </a:r>
            <a:r>
              <a:rPr lang="en-US" b="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mẫu</a:t>
            </a:r>
            <a:r>
              <a:rPr lang="en-US" b="0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 </a:t>
            </a:r>
            <a:r>
              <a:rPr lang="en-US" b="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của</a:t>
            </a:r>
            <a:r>
              <a:rPr lang="en-US" b="0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 </a:t>
            </a:r>
            <a:r>
              <a:rPr lang="en-US" b="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biểu</a:t>
            </a:r>
            <a:r>
              <a:rPr lang="en-US" b="0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 </a:t>
            </a:r>
            <a:r>
              <a:rPr lang="en-US" b="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thức</a:t>
            </a:r>
            <a:r>
              <a:rPr lang="en-US" b="0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 </a:t>
            </a:r>
            <a:r>
              <a:rPr lang="en-US" b="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lấy</a:t>
            </a:r>
            <a:r>
              <a:rPr lang="en-US" b="0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 </a:t>
            </a:r>
            <a:r>
              <a:rPr lang="en-US" b="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căn</a:t>
            </a:r>
            <a:endParaRPr lang="en-US" b="0" dirty="0"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</a:endParaRPr>
          </a:p>
        </p:txBody>
      </p:sp>
      <p:sp>
        <p:nvSpPr>
          <p:cNvPr id="92171" name="Text Box 11"/>
          <p:cNvSpPr txBox="1">
            <a:spLocks noChangeArrowheads="1"/>
          </p:cNvSpPr>
          <p:nvPr/>
        </p:nvSpPr>
        <p:spPr bwMode="auto">
          <a:xfrm>
            <a:off x="268432" y="2000395"/>
            <a:ext cx="762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a</a:t>
            </a:r>
            <a:r>
              <a:rPr lang="en-US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)</a:t>
            </a:r>
            <a:endParaRPr lang="en-US" dirty="0"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</a:endParaRPr>
          </a:p>
        </p:txBody>
      </p:sp>
      <p:graphicFrame>
        <p:nvGraphicFramePr>
          <p:cNvPr id="92172" name="Object 12"/>
          <p:cNvGraphicFramePr>
            <a:graphicFrameLocks noChangeAspect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387272124"/>
              </p:ext>
            </p:extLst>
          </p:nvPr>
        </p:nvGraphicFramePr>
        <p:xfrm>
          <a:off x="974870" y="1678133"/>
          <a:ext cx="801687" cy="1219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36" name="Equation" r:id="rId3" imgW="291960" imgH="444240" progId="Equation.DSMT4">
                  <p:embed/>
                </p:oleObj>
              </mc:Choice>
              <mc:Fallback>
                <p:oleObj name="Equation" r:id="rId3" imgW="291960" imgH="444240" progId="Equation.DSMT4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4870" y="1678133"/>
                        <a:ext cx="801687" cy="1219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2173" name="Text Box 13"/>
          <p:cNvSpPr txBox="1">
            <a:spLocks noChangeArrowheads="1"/>
          </p:cNvSpPr>
          <p:nvPr/>
        </p:nvSpPr>
        <p:spPr bwMode="auto">
          <a:xfrm>
            <a:off x="249382" y="3352945"/>
            <a:ext cx="762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b)</a:t>
            </a:r>
            <a:endParaRPr lang="en-US" dirty="0"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</a:endParaRPr>
          </a:p>
        </p:txBody>
      </p:sp>
      <p:graphicFrame>
        <p:nvGraphicFramePr>
          <p:cNvPr id="92174" name="Object 14"/>
          <p:cNvGraphicFramePr>
            <a:graphicFrameLocks noChangeAspect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256289357"/>
              </p:ext>
            </p:extLst>
          </p:nvPr>
        </p:nvGraphicFramePr>
        <p:xfrm>
          <a:off x="801832" y="2876695"/>
          <a:ext cx="1114425" cy="1257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37" name="Equation" r:id="rId5" imgW="393480" imgH="444240" progId="Equation.DSMT4">
                  <p:embed/>
                </p:oleObj>
              </mc:Choice>
              <mc:Fallback>
                <p:oleObj name="Equation" r:id="rId5" imgW="393480" imgH="444240" progId="Equation.DSMT4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1832" y="2876695"/>
                        <a:ext cx="1114425" cy="1257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175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9078474"/>
              </p:ext>
            </p:extLst>
          </p:nvPr>
        </p:nvGraphicFramePr>
        <p:xfrm>
          <a:off x="1790845" y="1695595"/>
          <a:ext cx="1460500" cy="1219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38" name="Equation" r:id="rId7" imgW="533160" imgH="444240" progId="Equation.DSMT4">
                  <p:embed/>
                </p:oleObj>
              </mc:Choice>
              <mc:Fallback>
                <p:oleObj name="Equation" r:id="rId7" imgW="533160" imgH="444240" progId="Equation.DSMT4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90845" y="1695595"/>
                        <a:ext cx="1460500" cy="1219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176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26278469"/>
              </p:ext>
            </p:extLst>
          </p:nvPr>
        </p:nvGraphicFramePr>
        <p:xfrm>
          <a:off x="3187845" y="1695595"/>
          <a:ext cx="1217612" cy="1219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39" name="Equation" r:id="rId9" imgW="444240" imgH="444240" progId="Equation.DSMT4">
                  <p:embed/>
                </p:oleObj>
              </mc:Choice>
              <mc:Fallback>
                <p:oleObj name="Equation" r:id="rId9" imgW="444240" imgH="444240" progId="Equation.DSMT4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87845" y="1695595"/>
                        <a:ext cx="1217612" cy="1219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177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83766625"/>
              </p:ext>
            </p:extLst>
          </p:nvPr>
        </p:nvGraphicFramePr>
        <p:xfrm>
          <a:off x="4383232" y="1660670"/>
          <a:ext cx="1217613" cy="1289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40" name="Equation" r:id="rId11" imgW="444240" imgH="469800" progId="Equation.DSMT4">
                  <p:embed/>
                </p:oleObj>
              </mc:Choice>
              <mc:Fallback>
                <p:oleObj name="Equation" r:id="rId11" imgW="444240" imgH="469800" progId="Equation.DSMT4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83232" y="1660670"/>
                        <a:ext cx="1217613" cy="12890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178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28747948"/>
              </p:ext>
            </p:extLst>
          </p:nvPr>
        </p:nvGraphicFramePr>
        <p:xfrm>
          <a:off x="5754832" y="1747983"/>
          <a:ext cx="1217613" cy="1184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41" name="Equation" r:id="rId13" imgW="444240" imgH="431640" progId="Equation.DSMT4">
                  <p:embed/>
                </p:oleObj>
              </mc:Choice>
              <mc:Fallback>
                <p:oleObj name="Equation" r:id="rId13" imgW="444240" imgH="431640" progId="Equation.DSMT4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54832" y="1747983"/>
                        <a:ext cx="1217613" cy="1184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2179" name="Text Box 19"/>
          <p:cNvSpPr txBox="1">
            <a:spLocks noChangeArrowheads="1"/>
          </p:cNvSpPr>
          <p:nvPr/>
        </p:nvSpPr>
        <p:spPr bwMode="auto">
          <a:xfrm>
            <a:off x="2192482" y="3410095"/>
            <a:ext cx="18669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(Với a.b&gt;0)</a:t>
            </a:r>
          </a:p>
        </p:txBody>
      </p:sp>
      <p:graphicFrame>
        <p:nvGraphicFramePr>
          <p:cNvPr id="92180" name="Objec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61230705"/>
              </p:ext>
            </p:extLst>
          </p:nvPr>
        </p:nvGraphicFramePr>
        <p:xfrm>
          <a:off x="335107" y="4257820"/>
          <a:ext cx="1784350" cy="1155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42" name="Equation" r:id="rId15" imgW="685800" imgH="444240" progId="Equation.DSMT4">
                  <p:embed/>
                </p:oleObj>
              </mc:Choice>
              <mc:Fallback>
                <p:oleObj name="Equation" r:id="rId15" imgW="685800" imgH="444240" progId="Equation.DSMT4">
                  <p:embed/>
                  <p:pic>
                    <p:nvPicPr>
                      <p:cNvPr id="0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107" y="4257820"/>
                        <a:ext cx="1784350" cy="1155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181" name="Object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76345931"/>
              </p:ext>
            </p:extLst>
          </p:nvPr>
        </p:nvGraphicFramePr>
        <p:xfrm>
          <a:off x="2254395" y="4257820"/>
          <a:ext cx="1651000" cy="1155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43" name="Equation" r:id="rId17" imgW="634680" imgH="444240" progId="Equation.DSMT4">
                  <p:embed/>
                </p:oleObj>
              </mc:Choice>
              <mc:Fallback>
                <p:oleObj name="Equation" r:id="rId17" imgW="634680" imgH="444240" progId="Equation.DSMT4">
                  <p:embed/>
                  <p:pic>
                    <p:nvPicPr>
                      <p:cNvPr id="0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54395" y="4257820"/>
                        <a:ext cx="1651000" cy="1155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182" name="Object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04619598"/>
              </p:ext>
            </p:extLst>
          </p:nvPr>
        </p:nvGraphicFramePr>
        <p:xfrm>
          <a:off x="4132407" y="4275283"/>
          <a:ext cx="1751013" cy="1222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44" name="Equation" r:id="rId19" imgW="672840" imgH="469800" progId="Equation.DSMT4">
                  <p:embed/>
                </p:oleObj>
              </mc:Choice>
              <mc:Fallback>
                <p:oleObj name="Equation" r:id="rId19" imgW="672840" imgH="469800" progId="Equation.DSMT4">
                  <p:embed/>
                  <p:pic>
                    <p:nvPicPr>
                      <p:cNvPr id="0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32407" y="4275283"/>
                        <a:ext cx="1751013" cy="1222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183" name="Object 2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86037935"/>
              </p:ext>
            </p:extLst>
          </p:nvPr>
        </p:nvGraphicFramePr>
        <p:xfrm>
          <a:off x="6012007" y="4253058"/>
          <a:ext cx="1552575" cy="1254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45" name="Equation" r:id="rId21" imgW="596880" imgH="482400" progId="Equation.DSMT4">
                  <p:embed/>
                </p:oleObj>
              </mc:Choice>
              <mc:Fallback>
                <p:oleObj name="Equation" r:id="rId21" imgW="596880" imgH="482400" progId="Equation.DSMT4">
                  <p:embed/>
                  <p:pic>
                    <p:nvPicPr>
                      <p:cNvPr id="0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12007" y="4253058"/>
                        <a:ext cx="1552575" cy="1254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216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21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21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9217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21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921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9217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921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921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9217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921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921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9217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921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921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9217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921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921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9217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921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921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9217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921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921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9217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921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921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6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9217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921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921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 nodeType="clickPar">
                      <p:stCondLst>
                        <p:cond delay="indefinite"/>
                      </p:stCondLst>
                      <p:childTnLst>
                        <p:par>
                          <p:cTn id="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1000"/>
                                        <p:tgtEl>
                                          <p:spTgt spid="9218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921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921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 nodeType="clickPar">
                      <p:stCondLst>
                        <p:cond delay="indefinite"/>
                      </p:stCondLst>
                      <p:childTnLst>
                        <p:par>
                          <p:cTn id="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1000"/>
                                        <p:tgtEl>
                                          <p:spTgt spid="9218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921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921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 nodeType="clickPar">
                      <p:stCondLst>
                        <p:cond delay="indefinite"/>
                      </p:stCondLst>
                      <p:childTnLst>
                        <p:par>
                          <p:cTn id="8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1000"/>
                                        <p:tgtEl>
                                          <p:spTgt spid="9218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921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921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 nodeType="clickPar">
                      <p:stCondLst>
                        <p:cond delay="indefinite"/>
                      </p:stCondLst>
                      <p:childTnLst>
                        <p:par>
                          <p:cTn id="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1000"/>
                                        <p:tgtEl>
                                          <p:spTgt spid="9218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921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921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69" grpId="0"/>
      <p:bldP spid="92171" grpId="0"/>
      <p:bldP spid="92173" grpId="0"/>
      <p:bldP spid="9217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50" name="Text Box 2"/>
          <p:cNvSpPr txBox="1">
            <a:spLocks noChangeArrowheads="1"/>
          </p:cNvSpPr>
          <p:nvPr/>
        </p:nvSpPr>
        <p:spPr bwMode="auto">
          <a:xfrm>
            <a:off x="228600" y="742950"/>
            <a:ext cx="62484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dirty="0" smtClean="0">
                <a:cs typeface="Arial" panose="020B0604020202020204" pitchFamily="34" charset="0"/>
              </a:rPr>
              <a:t>3. </a:t>
            </a:r>
            <a:r>
              <a:rPr lang="en-US" altLang="en-US" u="sng" dirty="0" err="1">
                <a:cs typeface="Arial" panose="020B0604020202020204" pitchFamily="34" charset="0"/>
              </a:rPr>
              <a:t>Khử</a:t>
            </a:r>
            <a:r>
              <a:rPr lang="en-US" altLang="en-US" u="sng" dirty="0">
                <a:cs typeface="Arial" panose="020B0604020202020204" pitchFamily="34" charset="0"/>
              </a:rPr>
              <a:t> </a:t>
            </a:r>
            <a:r>
              <a:rPr lang="en-US" altLang="en-US" u="sng" dirty="0" err="1">
                <a:cs typeface="Arial" panose="020B0604020202020204" pitchFamily="34" charset="0"/>
              </a:rPr>
              <a:t>mẫu</a:t>
            </a:r>
            <a:r>
              <a:rPr lang="en-US" altLang="en-US" u="sng" dirty="0">
                <a:cs typeface="Arial" panose="020B0604020202020204" pitchFamily="34" charset="0"/>
              </a:rPr>
              <a:t> </a:t>
            </a:r>
            <a:r>
              <a:rPr lang="en-US" altLang="en-US" u="sng" dirty="0" err="1">
                <a:cs typeface="Arial" panose="020B0604020202020204" pitchFamily="34" charset="0"/>
              </a:rPr>
              <a:t>của</a:t>
            </a:r>
            <a:r>
              <a:rPr lang="en-US" altLang="en-US" u="sng" dirty="0">
                <a:cs typeface="Arial" panose="020B0604020202020204" pitchFamily="34" charset="0"/>
              </a:rPr>
              <a:t> </a:t>
            </a:r>
            <a:r>
              <a:rPr lang="en-US" altLang="en-US" u="sng" dirty="0" err="1">
                <a:cs typeface="Arial" panose="020B0604020202020204" pitchFamily="34" charset="0"/>
              </a:rPr>
              <a:t>biểu</a:t>
            </a:r>
            <a:r>
              <a:rPr lang="en-US" altLang="en-US" u="sng" dirty="0">
                <a:cs typeface="Arial" panose="020B0604020202020204" pitchFamily="34" charset="0"/>
              </a:rPr>
              <a:t> </a:t>
            </a:r>
            <a:r>
              <a:rPr lang="en-US" altLang="en-US" u="sng" dirty="0" err="1">
                <a:cs typeface="Arial" panose="020B0604020202020204" pitchFamily="34" charset="0"/>
              </a:rPr>
              <a:t>thức</a:t>
            </a:r>
            <a:r>
              <a:rPr lang="en-US" altLang="en-US" u="sng" dirty="0">
                <a:cs typeface="Arial" panose="020B0604020202020204" pitchFamily="34" charset="0"/>
              </a:rPr>
              <a:t> </a:t>
            </a:r>
            <a:r>
              <a:rPr lang="en-US" altLang="en-US" u="sng" dirty="0" err="1">
                <a:cs typeface="Arial" panose="020B0604020202020204" pitchFamily="34" charset="0"/>
              </a:rPr>
              <a:t>lấy</a:t>
            </a:r>
            <a:r>
              <a:rPr lang="en-US" altLang="en-US" u="sng" dirty="0">
                <a:cs typeface="Arial" panose="020B0604020202020204" pitchFamily="34" charset="0"/>
              </a:rPr>
              <a:t> </a:t>
            </a:r>
            <a:r>
              <a:rPr lang="en-US" altLang="en-US" u="sng" dirty="0" err="1">
                <a:cs typeface="Arial" panose="020B0604020202020204" pitchFamily="34" charset="0"/>
              </a:rPr>
              <a:t>căn</a:t>
            </a:r>
            <a:endParaRPr lang="en-US" altLang="en-US" u="sng" dirty="0"/>
          </a:p>
        </p:txBody>
      </p:sp>
      <p:sp>
        <p:nvSpPr>
          <p:cNvPr id="80899" name="Rectangle 3"/>
          <p:cNvSpPr>
            <a:spLocks noChangeArrowheads="1"/>
          </p:cNvSpPr>
          <p:nvPr/>
        </p:nvSpPr>
        <p:spPr bwMode="auto">
          <a:xfrm>
            <a:off x="0" y="0"/>
            <a:ext cx="9144000" cy="1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</a:endParaRPr>
          </a:p>
        </p:txBody>
      </p:sp>
      <p:sp>
        <p:nvSpPr>
          <p:cNvPr id="80901" name="Rectangle 5"/>
          <p:cNvSpPr>
            <a:spLocks noChangeArrowheads="1"/>
          </p:cNvSpPr>
          <p:nvPr/>
        </p:nvSpPr>
        <p:spPr bwMode="auto">
          <a:xfrm>
            <a:off x="0" y="31861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</a:endParaRPr>
          </a:p>
        </p:txBody>
      </p:sp>
      <p:sp>
        <p:nvSpPr>
          <p:cNvPr id="80902" name="Rectangle 6"/>
          <p:cNvSpPr>
            <a:spLocks noChangeArrowheads="1"/>
          </p:cNvSpPr>
          <p:nvPr/>
        </p:nvSpPr>
        <p:spPr bwMode="auto">
          <a:xfrm>
            <a:off x="0" y="31861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</a:endParaRPr>
          </a:p>
        </p:txBody>
      </p:sp>
      <p:sp>
        <p:nvSpPr>
          <p:cNvPr id="80903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</a:endParaRPr>
          </a:p>
        </p:txBody>
      </p:sp>
      <p:sp>
        <p:nvSpPr>
          <p:cNvPr id="80904" name="Rectangle 8"/>
          <p:cNvSpPr>
            <a:spLocks noChangeArrowheads="1"/>
          </p:cNvSpPr>
          <p:nvPr/>
        </p:nvSpPr>
        <p:spPr bwMode="auto">
          <a:xfrm>
            <a:off x="0" y="32051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</a:endParaRPr>
          </a:p>
        </p:txBody>
      </p:sp>
      <p:sp>
        <p:nvSpPr>
          <p:cNvPr id="80905" name="Rectangle 9"/>
          <p:cNvSpPr>
            <a:spLocks noChangeArrowheads="1"/>
          </p:cNvSpPr>
          <p:nvPr/>
        </p:nvSpPr>
        <p:spPr bwMode="auto">
          <a:xfrm>
            <a:off x="0" y="32051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</a:endParaRPr>
          </a:p>
        </p:txBody>
      </p:sp>
      <p:sp>
        <p:nvSpPr>
          <p:cNvPr id="80906" name="Rectangle 10"/>
          <p:cNvSpPr>
            <a:spLocks noChangeArrowheads="1"/>
          </p:cNvSpPr>
          <p:nvPr/>
        </p:nvSpPr>
        <p:spPr bwMode="auto">
          <a:xfrm>
            <a:off x="0" y="32051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</a:endParaRPr>
          </a:p>
        </p:txBody>
      </p:sp>
      <p:sp>
        <p:nvSpPr>
          <p:cNvPr id="80924" name="Rectangle 28"/>
          <p:cNvSpPr>
            <a:spLocks noChangeArrowheads="1"/>
          </p:cNvSpPr>
          <p:nvPr/>
        </p:nvSpPr>
        <p:spPr bwMode="auto">
          <a:xfrm>
            <a:off x="0" y="31861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</a:endParaRPr>
          </a:p>
        </p:txBody>
      </p:sp>
      <p:grpSp>
        <p:nvGrpSpPr>
          <p:cNvPr id="2" name="Group 47"/>
          <p:cNvGrpSpPr>
            <a:grpSpLocks/>
          </p:cNvGrpSpPr>
          <p:nvPr/>
        </p:nvGrpSpPr>
        <p:grpSpPr bwMode="auto">
          <a:xfrm>
            <a:off x="685800" y="1219200"/>
            <a:ext cx="8077200" cy="2133600"/>
            <a:chOff x="432" y="720"/>
            <a:chExt cx="5088" cy="1344"/>
          </a:xfrm>
        </p:grpSpPr>
        <p:sp>
          <p:nvSpPr>
            <p:cNvPr id="6175" name="Rectangle 4"/>
            <p:cNvSpPr>
              <a:spLocks noChangeArrowheads="1"/>
            </p:cNvSpPr>
            <p:nvPr/>
          </p:nvSpPr>
          <p:spPr bwMode="auto">
            <a:xfrm>
              <a:off x="432" y="720"/>
              <a:ext cx="5088" cy="5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tabLst>
                  <a:tab pos="463550" algn="l"/>
                </a:tabLst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tabLst>
                  <a:tab pos="463550" algn="l"/>
                </a:tabLst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tabLst>
                  <a:tab pos="463550" algn="l"/>
                </a:tabLst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tabLst>
                  <a:tab pos="463550" algn="l"/>
                </a:tabLst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tabLst>
                  <a:tab pos="463550" algn="l"/>
                </a:tabLst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463550" algn="l"/>
                </a:tabLst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463550" algn="l"/>
                </a:tabLst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463550" algn="l"/>
                </a:tabLst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463550" algn="l"/>
                </a:tabLst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lnSpc>
                  <a:spcPct val="90000"/>
                </a:lnSpc>
                <a:spcBef>
                  <a:spcPct val="20000"/>
                </a:spcBef>
              </a:pPr>
              <a:r>
                <a:rPr lang="en-US" altLang="en-US" b="0">
                  <a:latin typeface=".VnTime" panose="020B7200000000000000" pitchFamily="34" charset="0"/>
                </a:rPr>
                <a:t> </a:t>
              </a:r>
              <a:r>
                <a:rPr lang="en-US" altLang="en-US" sz="2400" u="sng">
                  <a:solidFill>
                    <a:srgbClr val="311482"/>
                  </a:solidFill>
                  <a:latin typeface=".VnTime" panose="020B7200000000000000" pitchFamily="34" charset="0"/>
                </a:rPr>
                <a:t>Tæng qu¸t</a:t>
              </a:r>
              <a:r>
                <a:rPr lang="en-US" altLang="en-US" sz="2400" b="0">
                  <a:solidFill>
                    <a:srgbClr val="311482"/>
                  </a:solidFill>
                  <a:latin typeface=".VnTime" panose="020B7200000000000000" pitchFamily="34" charset="0"/>
                </a:rPr>
                <a:t>:</a:t>
              </a:r>
              <a:r>
                <a:rPr lang="en-US" altLang="en-US" sz="2400" b="0">
                  <a:latin typeface=".VnTime" panose="020B7200000000000000" pitchFamily="34" charset="0"/>
                </a:rPr>
                <a:t>  </a:t>
              </a:r>
            </a:p>
            <a:p>
              <a:pPr eaLnBrk="1" hangingPunct="1">
                <a:lnSpc>
                  <a:spcPct val="90000"/>
                </a:lnSpc>
                <a:spcBef>
                  <a:spcPct val="20000"/>
                </a:spcBef>
              </a:pPr>
              <a:r>
                <a:rPr lang="en-US" altLang="en-US" sz="2400" b="0">
                  <a:latin typeface=".VnTime" panose="020B7200000000000000" pitchFamily="34" charset="0"/>
                </a:rPr>
                <a:t>		Víi c¸c biÓu thøc A, B mµ A.B </a:t>
              </a:r>
              <a:r>
                <a:rPr lang="en-US" altLang="en-US" sz="2400" b="0">
                  <a:latin typeface="Times New Roman" panose="02020603050405020304" pitchFamily="18" charset="0"/>
                  <a:cs typeface="Times New Roman" panose="02020603050405020304" pitchFamily="18" charset="0"/>
                </a:rPr>
                <a:t>≥ 0 v</a:t>
              </a:r>
              <a:r>
                <a:rPr lang="en-US" altLang="en-US" sz="2400" b="0">
                  <a:latin typeface=".VnTime" panose="020B7200000000000000" pitchFamily="34" charset="0"/>
                  <a:cs typeface="Times New Roman" panose="02020603050405020304" pitchFamily="18" charset="0"/>
                </a:rPr>
                <a:t>µ</a:t>
              </a:r>
              <a:r>
                <a:rPr lang="en-US" altLang="en-US" sz="2400" b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B ≠ 0, ta c</a:t>
              </a:r>
              <a:r>
                <a:rPr lang="en-US" altLang="en-US" b="0"/>
                <a:t>ó</a:t>
              </a:r>
            </a:p>
          </p:txBody>
        </p:sp>
        <p:graphicFrame>
          <p:nvGraphicFramePr>
            <p:cNvPr id="6149" name="Object 27"/>
            <p:cNvGraphicFramePr>
              <a:graphicFrameLocks noChangeAspect="1"/>
            </p:cNvGraphicFramePr>
            <p:nvPr/>
          </p:nvGraphicFramePr>
          <p:xfrm>
            <a:off x="2312" y="1296"/>
            <a:ext cx="992" cy="61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193" name="Equation" r:id="rId3" imgW="787320" imgH="482400" progId="Equation.DSMT4">
                    <p:embed/>
                  </p:oleObj>
                </mc:Choice>
                <mc:Fallback>
                  <p:oleObj name="Equation" r:id="rId3" imgW="787320" imgH="482400" progId="Equation.DSMT4">
                    <p:embed/>
                    <p:pic>
                      <p:nvPicPr>
                        <p:cNvPr id="0" name="Object 2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312" y="1296"/>
                          <a:ext cx="992" cy="612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80925" name="Rectangle 29"/>
            <p:cNvSpPr>
              <a:spLocks noChangeArrowheads="1"/>
            </p:cNvSpPr>
            <p:nvPr/>
          </p:nvSpPr>
          <p:spPr bwMode="auto">
            <a:xfrm>
              <a:off x="960" y="960"/>
              <a:ext cx="4320" cy="1104"/>
            </a:xfrm>
            <a:prstGeom prst="rect">
              <a:avLst/>
            </a:prstGeom>
            <a:noFill/>
            <a:ln w="9525">
              <a:solidFill>
                <a:srgbClr val="0000FF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endParaRPr>
            </a:p>
          </p:txBody>
        </p:sp>
      </p:grpSp>
      <p:sp>
        <p:nvSpPr>
          <p:cNvPr id="80927" name="Rectangle 31"/>
          <p:cNvSpPr>
            <a:spLocks noChangeArrowheads="1"/>
          </p:cNvSpPr>
          <p:nvPr/>
        </p:nvSpPr>
        <p:spPr bwMode="auto">
          <a:xfrm>
            <a:off x="762000" y="3409950"/>
            <a:ext cx="8077200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463550" algn="l"/>
              </a:tabLs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tabLst>
                <a:tab pos="463550" algn="l"/>
              </a:tabLs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tabLst>
                <a:tab pos="463550" algn="l"/>
              </a:tabLs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tabLst>
                <a:tab pos="463550" algn="l"/>
              </a:tabLs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tabLst>
                <a:tab pos="463550" algn="l"/>
              </a:tabLs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63550" algn="l"/>
              </a:tabLs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63550" algn="l"/>
              </a:tabLs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63550" algn="l"/>
              </a:tabLs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63550" algn="l"/>
              </a:tabLs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ct val="20000"/>
              </a:spcBef>
            </a:pPr>
            <a:r>
              <a:rPr lang="en-US" altLang="en-US" sz="2400" dirty="0">
                <a:solidFill>
                  <a:srgbClr val="311482"/>
                </a:solidFill>
                <a:latin typeface=".VnTime" panose="020B7200000000000000" pitchFamily="34" charset="0"/>
              </a:rPr>
              <a:t>L­u ý </a:t>
            </a:r>
            <a:r>
              <a:rPr lang="en-US" altLang="en-US" sz="2400" dirty="0" err="1">
                <a:solidFill>
                  <a:srgbClr val="311482"/>
                </a:solidFill>
                <a:latin typeface=".VnTime" panose="020B7200000000000000" pitchFamily="34" charset="0"/>
              </a:rPr>
              <a:t>khö</a:t>
            </a:r>
            <a:r>
              <a:rPr lang="en-US" altLang="en-US" sz="2400" dirty="0">
                <a:solidFill>
                  <a:srgbClr val="311482"/>
                </a:solidFill>
                <a:latin typeface=".VnTime" panose="020B7200000000000000" pitchFamily="34" charset="0"/>
              </a:rPr>
              <a:t> </a:t>
            </a:r>
            <a:r>
              <a:rPr lang="en-US" altLang="en-US" sz="2400" dirty="0" err="1">
                <a:solidFill>
                  <a:srgbClr val="311482"/>
                </a:solidFill>
                <a:latin typeface=".VnTime" panose="020B7200000000000000" pitchFamily="34" charset="0"/>
              </a:rPr>
              <a:t>mÉu</a:t>
            </a:r>
            <a:r>
              <a:rPr lang="en-US" altLang="en-US" sz="2400" dirty="0">
                <a:solidFill>
                  <a:srgbClr val="311482"/>
                </a:solidFill>
                <a:latin typeface=".VnTime" panose="020B7200000000000000" pitchFamily="34" charset="0"/>
              </a:rPr>
              <a:t>:</a:t>
            </a:r>
            <a:r>
              <a:rPr lang="en-US" altLang="en-US" b="0" dirty="0">
                <a:latin typeface=".VnTime" panose="020B7200000000000000" pitchFamily="34" charset="0"/>
              </a:rPr>
              <a:t>  </a:t>
            </a:r>
          </a:p>
          <a:p>
            <a:pPr eaLnBrk="1" hangingPunct="1">
              <a:lnSpc>
                <a:spcPct val="90000"/>
              </a:lnSpc>
              <a:spcBef>
                <a:spcPct val="20000"/>
              </a:spcBef>
            </a:pPr>
            <a:r>
              <a:rPr lang="en-US" altLang="en-US" sz="2400" b="0" dirty="0">
                <a:latin typeface=".VnTime" panose="020B7200000000000000" pitchFamily="34" charset="0"/>
              </a:rPr>
              <a:t>		- </a:t>
            </a:r>
            <a:r>
              <a:rPr lang="en-US" altLang="en-US" sz="2400" b="0" dirty="0" err="1">
                <a:latin typeface=".VnTime" panose="020B7200000000000000" pitchFamily="34" charset="0"/>
              </a:rPr>
              <a:t>BiÕn</a:t>
            </a:r>
            <a:r>
              <a:rPr lang="en-US" altLang="en-US" sz="2400" b="0" dirty="0">
                <a:latin typeface=".VnTime" panose="020B7200000000000000" pitchFamily="34" charset="0"/>
              </a:rPr>
              <a:t> ®</a:t>
            </a:r>
            <a:r>
              <a:rPr lang="en-US" altLang="en-US" sz="2400" b="0" dirty="0" err="1">
                <a:latin typeface=".VnTime" panose="020B7200000000000000" pitchFamily="34" charset="0"/>
              </a:rPr>
              <a:t>æi</a:t>
            </a:r>
            <a:r>
              <a:rPr lang="en-US" altLang="en-US" sz="2400" b="0" dirty="0">
                <a:latin typeface=".VnTime" panose="020B7200000000000000" pitchFamily="34" charset="0"/>
              </a:rPr>
              <a:t> ®Ó </a:t>
            </a:r>
            <a:r>
              <a:rPr lang="en-US" altLang="en-US" sz="2400" b="0" dirty="0" err="1">
                <a:latin typeface=".VnTime" panose="020B7200000000000000" pitchFamily="34" charset="0"/>
              </a:rPr>
              <a:t>mÉu</a:t>
            </a:r>
            <a:r>
              <a:rPr lang="en-US" altLang="en-US" sz="2400" b="0" dirty="0">
                <a:latin typeface=".VnTime" panose="020B7200000000000000" pitchFamily="34" charset="0"/>
              </a:rPr>
              <a:t> </a:t>
            </a:r>
            <a:r>
              <a:rPr lang="en-US" altLang="en-US" sz="2400" b="0" dirty="0" err="1">
                <a:latin typeface=".VnTime" panose="020B7200000000000000" pitchFamily="34" charset="0"/>
              </a:rPr>
              <a:t>thµnh</a:t>
            </a:r>
            <a:r>
              <a:rPr lang="en-US" altLang="en-US" sz="2400" b="0" dirty="0">
                <a:latin typeface=".VnTime" panose="020B7200000000000000" pitchFamily="34" charset="0"/>
              </a:rPr>
              <a:t> </a:t>
            </a:r>
            <a:r>
              <a:rPr lang="en-US" altLang="en-US" sz="2400" b="0" i="1" u="sng" dirty="0" err="1">
                <a:solidFill>
                  <a:schemeClr val="hlink"/>
                </a:solidFill>
                <a:latin typeface=".VnTime" panose="020B7200000000000000" pitchFamily="34" charset="0"/>
              </a:rPr>
              <a:t>b×nh</a:t>
            </a:r>
            <a:r>
              <a:rPr lang="en-US" altLang="en-US" sz="2400" b="0" i="1" u="sng" dirty="0">
                <a:solidFill>
                  <a:schemeClr val="hlink"/>
                </a:solidFill>
                <a:latin typeface=".VnTime" panose="020B7200000000000000" pitchFamily="34" charset="0"/>
              </a:rPr>
              <a:t> </a:t>
            </a:r>
            <a:r>
              <a:rPr lang="en-US" altLang="en-US" sz="2400" b="0" i="1" u="sng" dirty="0" err="1" smtClean="0">
                <a:solidFill>
                  <a:schemeClr val="hlink"/>
                </a:solidFill>
                <a:latin typeface=".VnTime" panose="020B7200000000000000" pitchFamily="34" charset="0"/>
              </a:rPr>
              <a:t>ph­ư¬ng</a:t>
            </a:r>
            <a:r>
              <a:rPr lang="en-US" altLang="en-US" sz="2400" b="0" dirty="0" smtClean="0">
                <a:latin typeface=".VnTime" panose="020B7200000000000000" pitchFamily="34" charset="0"/>
              </a:rPr>
              <a:t> </a:t>
            </a:r>
            <a:r>
              <a:rPr lang="en-US" altLang="en-US" sz="2400" b="0" dirty="0" err="1">
                <a:latin typeface=".VnTime" panose="020B7200000000000000" pitchFamily="34" charset="0"/>
              </a:rPr>
              <a:t>cña</a:t>
            </a:r>
            <a:r>
              <a:rPr lang="en-US" altLang="en-US" sz="2400" b="0" dirty="0">
                <a:latin typeface=".VnTime" panose="020B7200000000000000" pitchFamily="34" charset="0"/>
              </a:rPr>
              <a:t> </a:t>
            </a:r>
            <a:r>
              <a:rPr lang="en-US" altLang="en-US" sz="2400" b="0" dirty="0" err="1">
                <a:latin typeface=".VnTime" panose="020B7200000000000000" pitchFamily="34" charset="0"/>
              </a:rPr>
              <a:t>biÓu</a:t>
            </a:r>
            <a:r>
              <a:rPr lang="en-US" altLang="en-US" sz="2400" b="0" dirty="0">
                <a:latin typeface=".VnTime" panose="020B7200000000000000" pitchFamily="34" charset="0"/>
              </a:rPr>
              <a:t> </a:t>
            </a:r>
            <a:r>
              <a:rPr lang="en-US" altLang="en-US" sz="2400" b="0" dirty="0" err="1">
                <a:latin typeface=".VnTime" panose="020B7200000000000000" pitchFamily="34" charset="0"/>
              </a:rPr>
              <a:t>thøc</a:t>
            </a:r>
            <a:endParaRPr lang="en-US" altLang="en-US" sz="2400" b="0" dirty="0">
              <a:latin typeface=".VnTime" panose="020B7200000000000000" pitchFamily="34" charset="0"/>
            </a:endParaRPr>
          </a:p>
          <a:p>
            <a:pPr eaLnBrk="1" hangingPunct="1">
              <a:lnSpc>
                <a:spcPct val="90000"/>
              </a:lnSpc>
              <a:spcBef>
                <a:spcPct val="20000"/>
              </a:spcBef>
            </a:pPr>
            <a:r>
              <a:rPr lang="en-US" altLang="en-US" sz="2400" b="0" dirty="0">
                <a:latin typeface=".VnTime" panose="020B7200000000000000" pitchFamily="34" charset="0"/>
              </a:rPr>
              <a:t>		- </a:t>
            </a:r>
            <a:r>
              <a:rPr lang="en-US" altLang="en-US" sz="2400" b="0" dirty="0" err="1">
                <a:latin typeface=".VnTime" panose="020B7200000000000000" pitchFamily="34" charset="0"/>
              </a:rPr>
              <a:t>Khai</a:t>
            </a:r>
            <a:r>
              <a:rPr lang="en-US" altLang="en-US" sz="2400" b="0" dirty="0">
                <a:latin typeface=".VnTime" panose="020B7200000000000000" pitchFamily="34" charset="0"/>
              </a:rPr>
              <a:t> </a:t>
            </a:r>
            <a:r>
              <a:rPr lang="en-US" altLang="en-US" sz="2400" b="0" dirty="0" err="1" smtClean="0">
                <a:latin typeface=".VnTime" panose="020B7200000000000000" pitchFamily="34" charset="0"/>
              </a:rPr>
              <a:t>ph­ư¬ng</a:t>
            </a:r>
            <a:r>
              <a:rPr lang="en-US" altLang="en-US" sz="2400" b="0" dirty="0" smtClean="0">
                <a:latin typeface=".VnTime" panose="020B7200000000000000" pitchFamily="34" charset="0"/>
              </a:rPr>
              <a:t> </a:t>
            </a:r>
            <a:r>
              <a:rPr lang="en-US" altLang="en-US" sz="2400" b="0" dirty="0" err="1">
                <a:latin typeface=".VnTime" panose="020B7200000000000000" pitchFamily="34" charset="0"/>
              </a:rPr>
              <a:t>mÉu</a:t>
            </a:r>
            <a:r>
              <a:rPr lang="en-US" altLang="en-US" sz="2400" b="0" dirty="0">
                <a:latin typeface=".VnTime" panose="020B7200000000000000" pitchFamily="34" charset="0"/>
              </a:rPr>
              <a:t> vµ ®­a </a:t>
            </a:r>
            <a:r>
              <a:rPr lang="en-US" altLang="en-US" sz="2400" b="0" dirty="0" err="1">
                <a:latin typeface=".VnTime" panose="020B7200000000000000" pitchFamily="34" charset="0"/>
              </a:rPr>
              <a:t>ra</a:t>
            </a:r>
            <a:r>
              <a:rPr lang="en-US" altLang="en-US" sz="2400" b="0" dirty="0">
                <a:latin typeface=".VnTime" panose="020B7200000000000000" pitchFamily="34" charset="0"/>
              </a:rPr>
              <a:t> </a:t>
            </a:r>
            <a:r>
              <a:rPr lang="en-US" altLang="en-US" sz="2400" b="0" dirty="0" err="1">
                <a:latin typeface=".VnTime" panose="020B7200000000000000" pitchFamily="34" charset="0"/>
              </a:rPr>
              <a:t>ngoµi</a:t>
            </a:r>
            <a:r>
              <a:rPr lang="en-US" altLang="en-US" sz="2400" b="0" dirty="0">
                <a:latin typeface=".VnTime" panose="020B7200000000000000" pitchFamily="34" charset="0"/>
              </a:rPr>
              <a:t> </a:t>
            </a:r>
            <a:r>
              <a:rPr lang="en-US" altLang="en-US" sz="2400" b="0" dirty="0" err="1">
                <a:latin typeface=".VnTime" panose="020B7200000000000000" pitchFamily="34" charset="0"/>
              </a:rPr>
              <a:t>c¨n</a:t>
            </a:r>
            <a:endParaRPr lang="en-US" altLang="en-US" b="0" dirty="0"/>
          </a:p>
        </p:txBody>
      </p:sp>
      <p:sp>
        <p:nvSpPr>
          <p:cNvPr id="80932" name="Rectangle 3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</a:endParaRPr>
          </a:p>
        </p:txBody>
      </p:sp>
      <p:sp>
        <p:nvSpPr>
          <p:cNvPr id="6162" name="Rectangle 37"/>
          <p:cNvSpPr>
            <a:spLocks noChangeArrowheads="1"/>
          </p:cNvSpPr>
          <p:nvPr/>
        </p:nvSpPr>
        <p:spPr bwMode="auto">
          <a:xfrm>
            <a:off x="0" y="447675"/>
            <a:ext cx="109855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1400" b="0">
                <a:latin typeface=".VnTime" panose="020B7200000000000000" pitchFamily="34" charset="0"/>
                <a:cs typeface="Times New Roman" panose="02020603050405020304" pitchFamily="18" charset="0"/>
              </a:rPr>
              <a:t>	</a:t>
            </a:r>
            <a:endParaRPr lang="en-US" altLang="en-US" sz="1800" b="0"/>
          </a:p>
        </p:txBody>
      </p:sp>
      <p:sp>
        <p:nvSpPr>
          <p:cNvPr id="6163" name="Rectangle 38"/>
          <p:cNvSpPr>
            <a:spLocks noChangeArrowheads="1"/>
          </p:cNvSpPr>
          <p:nvPr/>
        </p:nvSpPr>
        <p:spPr bwMode="auto">
          <a:xfrm>
            <a:off x="0" y="1200150"/>
            <a:ext cx="11430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1400" b="0">
                <a:latin typeface=".VnTime" panose="020B7200000000000000" pitchFamily="34" charset="0"/>
                <a:cs typeface="Times New Roman" panose="02020603050405020304" pitchFamily="18" charset="0"/>
              </a:rPr>
              <a:t>	 </a:t>
            </a:r>
            <a:endParaRPr lang="en-US" altLang="en-US" sz="1800" b="0"/>
          </a:p>
        </p:txBody>
      </p:sp>
      <p:sp>
        <p:nvSpPr>
          <p:cNvPr id="6164" name="Rectangle 39"/>
          <p:cNvSpPr>
            <a:spLocks noChangeArrowheads="1"/>
          </p:cNvSpPr>
          <p:nvPr/>
        </p:nvSpPr>
        <p:spPr bwMode="auto">
          <a:xfrm>
            <a:off x="0" y="1952625"/>
            <a:ext cx="222250" cy="260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1100" b="0"/>
              <a:t> </a:t>
            </a:r>
            <a:endParaRPr lang="en-US" altLang="en-US" sz="1800" b="0"/>
          </a:p>
        </p:txBody>
      </p:sp>
      <p:grpSp>
        <p:nvGrpSpPr>
          <p:cNvPr id="3" name="Group 46"/>
          <p:cNvGrpSpPr>
            <a:grpSpLocks/>
          </p:cNvGrpSpPr>
          <p:nvPr/>
        </p:nvGrpSpPr>
        <p:grpSpPr bwMode="auto">
          <a:xfrm>
            <a:off x="1581150" y="4705350"/>
            <a:ext cx="7010400" cy="1676400"/>
            <a:chOff x="528" y="3024"/>
            <a:chExt cx="4800" cy="912"/>
          </a:xfrm>
        </p:grpSpPr>
        <p:sp>
          <p:nvSpPr>
            <p:cNvPr id="6169" name="Text Box 30"/>
            <p:cNvSpPr txBox="1">
              <a:spLocks noChangeArrowheads="1"/>
            </p:cNvSpPr>
            <p:nvPr/>
          </p:nvSpPr>
          <p:spPr bwMode="auto">
            <a:xfrm>
              <a:off x="528" y="3024"/>
              <a:ext cx="351" cy="221"/>
            </a:xfrm>
            <a:prstGeom prst="rect">
              <a:avLst/>
            </a:prstGeom>
            <a:solidFill>
              <a:srgbClr val="FFCC99"/>
            </a:solidFill>
            <a:ln w="9525">
              <a:solidFill>
                <a:srgbClr val="FF0066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>
                  <a:solidFill>
                    <a:srgbClr val="FF0000"/>
                  </a:solidFill>
                  <a:cs typeface="Arial" panose="020B0604020202020204" pitchFamily="34" charset="0"/>
                </a:rPr>
                <a:t>?1</a:t>
              </a:r>
            </a:p>
          </p:txBody>
        </p:sp>
        <p:sp>
          <p:nvSpPr>
            <p:cNvPr id="6170" name="Rectangle 32"/>
            <p:cNvSpPr>
              <a:spLocks noChangeArrowheads="1"/>
            </p:cNvSpPr>
            <p:nvPr/>
          </p:nvSpPr>
          <p:spPr bwMode="auto">
            <a:xfrm>
              <a:off x="912" y="3024"/>
              <a:ext cx="4272" cy="3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tabLst>
                  <a:tab pos="463550" algn="l"/>
                </a:tabLst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tabLst>
                  <a:tab pos="463550" algn="l"/>
                </a:tabLst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tabLst>
                  <a:tab pos="463550" algn="l"/>
                </a:tabLst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tabLst>
                  <a:tab pos="463550" algn="l"/>
                </a:tabLst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tabLst>
                  <a:tab pos="463550" algn="l"/>
                </a:tabLst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463550" algn="l"/>
                </a:tabLst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463550" algn="l"/>
                </a:tabLst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463550" algn="l"/>
                </a:tabLst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463550" algn="l"/>
                </a:tabLst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lnSpc>
                  <a:spcPct val="90000"/>
                </a:lnSpc>
                <a:spcBef>
                  <a:spcPct val="20000"/>
                </a:spcBef>
              </a:pPr>
              <a:r>
                <a:rPr lang="en-US" altLang="en-US" b="0">
                  <a:latin typeface=".VnTime" panose="020B7200000000000000" pitchFamily="34" charset="0"/>
                </a:rPr>
                <a:t> </a:t>
              </a:r>
              <a:r>
                <a:rPr lang="en-US" altLang="en-US" sz="2400" b="0">
                  <a:latin typeface=".VnTime" panose="020B7200000000000000" pitchFamily="34" charset="0"/>
                </a:rPr>
                <a:t>  Khö mÉu cña biÓu thøc lÊy c¨n sau</a:t>
              </a:r>
              <a:endParaRPr lang="en-US" altLang="en-US" b="0">
                <a:latin typeface=".VnTime" panose="020B7200000000000000" pitchFamily="34" charset="0"/>
              </a:endParaRPr>
            </a:p>
          </p:txBody>
        </p:sp>
        <p:graphicFrame>
          <p:nvGraphicFramePr>
            <p:cNvPr id="6146" name="Object 35"/>
            <p:cNvGraphicFramePr>
              <a:graphicFrameLocks noChangeAspect="1"/>
            </p:cNvGraphicFramePr>
            <p:nvPr/>
          </p:nvGraphicFramePr>
          <p:xfrm>
            <a:off x="1152" y="3360"/>
            <a:ext cx="343" cy="57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194" name="Equation" r:id="rId5" imgW="266469" imgH="444114" progId="Equation.3">
                    <p:embed/>
                  </p:oleObj>
                </mc:Choice>
                <mc:Fallback>
                  <p:oleObj name="Equation" r:id="rId5" imgW="266469" imgH="444114" progId="Equation.3">
                    <p:embed/>
                    <p:pic>
                      <p:nvPicPr>
                        <p:cNvPr id="0" name="Object 3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152" y="3360"/>
                          <a:ext cx="343" cy="576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6147" name="Object 34"/>
            <p:cNvGraphicFramePr>
              <a:graphicFrameLocks noChangeAspect="1"/>
            </p:cNvGraphicFramePr>
            <p:nvPr/>
          </p:nvGraphicFramePr>
          <p:xfrm>
            <a:off x="2496" y="3312"/>
            <a:ext cx="497" cy="57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195" name="Equation" r:id="rId7" imgW="393529" imgH="444307" progId="Equation.DSMT4">
                    <p:embed/>
                  </p:oleObj>
                </mc:Choice>
                <mc:Fallback>
                  <p:oleObj name="Equation" r:id="rId7" imgW="393529" imgH="444307" progId="Equation.DSMT4">
                    <p:embed/>
                    <p:pic>
                      <p:nvPicPr>
                        <p:cNvPr id="0" name="Object 3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496" y="3312"/>
                          <a:ext cx="497" cy="57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6148" name="Object 33"/>
            <p:cNvGraphicFramePr>
              <a:graphicFrameLocks noChangeAspect="1"/>
            </p:cNvGraphicFramePr>
            <p:nvPr/>
          </p:nvGraphicFramePr>
          <p:xfrm>
            <a:off x="3936" y="3312"/>
            <a:ext cx="534" cy="57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196" name="Equation" r:id="rId9" imgW="418918" imgH="444307" progId="Equation.3">
                    <p:embed/>
                  </p:oleObj>
                </mc:Choice>
                <mc:Fallback>
                  <p:oleObj name="Equation" r:id="rId9" imgW="418918" imgH="444307" progId="Equation.3">
                    <p:embed/>
                    <p:pic>
                      <p:nvPicPr>
                        <p:cNvPr id="0" name="Object 3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936" y="3312"/>
                          <a:ext cx="534" cy="57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80938" name="Text Box 42"/>
            <p:cNvSpPr txBox="1">
              <a:spLocks noChangeArrowheads="1"/>
            </p:cNvSpPr>
            <p:nvPr/>
          </p:nvSpPr>
          <p:spPr bwMode="auto">
            <a:xfrm>
              <a:off x="720" y="3504"/>
              <a:ext cx="384" cy="2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b="0"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charset="0"/>
                </a:rPr>
                <a:t>a/</a:t>
              </a:r>
            </a:p>
          </p:txBody>
        </p:sp>
        <p:sp>
          <p:nvSpPr>
            <p:cNvPr id="80939" name="Text Box 43"/>
            <p:cNvSpPr txBox="1">
              <a:spLocks noChangeArrowheads="1"/>
            </p:cNvSpPr>
            <p:nvPr/>
          </p:nvSpPr>
          <p:spPr bwMode="auto">
            <a:xfrm>
              <a:off x="2160" y="3552"/>
              <a:ext cx="385" cy="2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b="0"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charset="0"/>
                </a:rPr>
                <a:t>b/</a:t>
              </a:r>
            </a:p>
          </p:txBody>
        </p:sp>
        <p:sp>
          <p:nvSpPr>
            <p:cNvPr id="80940" name="Text Box 44"/>
            <p:cNvSpPr txBox="1">
              <a:spLocks noChangeArrowheads="1"/>
            </p:cNvSpPr>
            <p:nvPr/>
          </p:nvSpPr>
          <p:spPr bwMode="auto">
            <a:xfrm>
              <a:off x="3552" y="3504"/>
              <a:ext cx="384" cy="2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b="0"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charset="0"/>
                </a:rPr>
                <a:t>c/</a:t>
              </a:r>
            </a:p>
          </p:txBody>
        </p:sp>
        <p:sp>
          <p:nvSpPr>
            <p:cNvPr id="80941" name="Text Box 45"/>
            <p:cNvSpPr txBox="1">
              <a:spLocks noChangeArrowheads="1"/>
            </p:cNvSpPr>
            <p:nvPr/>
          </p:nvSpPr>
          <p:spPr bwMode="auto">
            <a:xfrm>
              <a:off x="4560" y="3456"/>
              <a:ext cx="768" cy="2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b="0">
                  <a:effectLst>
                    <a:outerShdw blurRad="38100" dist="38100" dir="2700000" algn="tl">
                      <a:srgbClr val="C0C0C0"/>
                    </a:outerShdw>
                  </a:effectLst>
                  <a:latin typeface=".VnTime" pitchFamily="34" charset="0"/>
                </a:rPr>
                <a:t>Víi a &gt;0</a:t>
              </a:r>
            </a:p>
          </p:txBody>
        </p:sp>
      </p:grpSp>
      <p:sp>
        <p:nvSpPr>
          <p:cNvPr id="80945" name="AutoShape 49"/>
          <p:cNvSpPr>
            <a:spLocks noChangeArrowheads="1"/>
          </p:cNvSpPr>
          <p:nvPr/>
        </p:nvSpPr>
        <p:spPr bwMode="auto">
          <a:xfrm>
            <a:off x="0" y="5867400"/>
            <a:ext cx="2057400" cy="990600"/>
          </a:xfrm>
          <a:prstGeom prst="cloudCallout">
            <a:avLst>
              <a:gd name="adj1" fmla="val 33181"/>
              <a:gd name="adj2" fmla="val -109134"/>
            </a:avLst>
          </a:prstGeom>
          <a:solidFill>
            <a:srgbClr val="99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endParaRPr lang="en-US" altLang="en-US" sz="1800" b="0">
              <a:solidFill>
                <a:srgbClr val="FF6699"/>
              </a:solidFill>
            </a:endParaRPr>
          </a:p>
        </p:txBody>
      </p:sp>
      <p:sp>
        <p:nvSpPr>
          <p:cNvPr id="80946" name="Text Box 50"/>
          <p:cNvSpPr txBox="1">
            <a:spLocks noChangeArrowheads="1"/>
          </p:cNvSpPr>
          <p:nvPr/>
        </p:nvSpPr>
        <p:spPr bwMode="auto">
          <a:xfrm>
            <a:off x="0" y="5986463"/>
            <a:ext cx="2162175" cy="731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50000"/>
              </a:lnSpc>
              <a:spcBef>
                <a:spcPct val="50000"/>
              </a:spcBef>
            </a:pPr>
            <a:r>
              <a:rPr lang="en-US" altLang="en-US" sz="3600" b="0">
                <a:solidFill>
                  <a:srgbClr val="0000FF"/>
                </a:solidFill>
                <a:latin typeface=".VnArial Narrow" panose="020B7200000000000000" pitchFamily="34" charset="0"/>
              </a:rPr>
              <a:t> </a:t>
            </a:r>
            <a:r>
              <a:rPr lang="en-US" altLang="en-US" sz="1800">
                <a:solidFill>
                  <a:srgbClr val="0000FF"/>
                </a:solidFill>
                <a:latin typeface=".VnArial Narrow" panose="020B7200000000000000" pitchFamily="34" charset="0"/>
              </a:rPr>
              <a:t>Ho¹t ®éng nhãm</a:t>
            </a:r>
          </a:p>
          <a:p>
            <a:pPr algn="ctr" eaLnBrk="1" hangingPunct="1">
              <a:lnSpc>
                <a:spcPct val="50000"/>
              </a:lnSpc>
              <a:spcBef>
                <a:spcPct val="50000"/>
              </a:spcBef>
            </a:pPr>
            <a:r>
              <a:rPr lang="en-US" altLang="en-US" sz="2400">
                <a:solidFill>
                  <a:srgbClr val="FF3300"/>
                </a:solidFill>
                <a:latin typeface=".VnArial Narrow" panose="020B7200000000000000" pitchFamily="34" charset="0"/>
              </a:rPr>
              <a:t>3 phót</a:t>
            </a:r>
          </a:p>
        </p:txBody>
      </p:sp>
      <p:sp>
        <p:nvSpPr>
          <p:cNvPr id="80947" name="Rectangle 51"/>
          <p:cNvSpPr>
            <a:spLocks noChangeArrowheads="1"/>
          </p:cNvSpPr>
          <p:nvPr/>
        </p:nvSpPr>
        <p:spPr bwMode="auto">
          <a:xfrm>
            <a:off x="0" y="0"/>
            <a:ext cx="9140825" cy="685800"/>
          </a:xfrm>
          <a:prstGeom prst="rect">
            <a:avLst/>
          </a:prstGeom>
          <a:gradFill rotWithShape="1">
            <a:gsLst>
              <a:gs pos="0">
                <a:schemeClr val="accent1">
                  <a:gamma/>
                  <a:shade val="46275"/>
                  <a:invGamma/>
                </a:schemeClr>
              </a:gs>
              <a:gs pos="50000">
                <a:schemeClr val="accent1"/>
              </a:gs>
              <a:gs pos="100000">
                <a:schemeClr val="accent1">
                  <a:gamma/>
                  <a:shade val="46275"/>
                  <a:invGamma/>
                </a:schemeClr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lIns="0" tIns="0" rIns="0" bIns="0" anchor="ctr"/>
          <a:lstStyle/>
          <a:p>
            <a:pPr algn="ctr">
              <a:defRPr/>
            </a:pPr>
            <a:r>
              <a:rPr lang="en-US" i="1" u="sng">
                <a:solidFill>
                  <a:srgbClr val="0000FF"/>
                </a:solidFill>
                <a:latin typeface=".VnTime" pitchFamily="34" charset="0"/>
              </a:rPr>
              <a:t>TiÕt 11</a:t>
            </a:r>
            <a:r>
              <a:rPr lang="en-US" sz="2400" b="0" i="1">
                <a:solidFill>
                  <a:srgbClr val="FC2704"/>
                </a:solidFill>
                <a:latin typeface=".VnTime" pitchFamily="34" charset="0"/>
              </a:rPr>
              <a:t>: </a:t>
            </a:r>
            <a:r>
              <a:rPr lang="en-US" sz="1700" b="0">
                <a:solidFill>
                  <a:srgbClr val="FC2704"/>
                </a:solidFill>
                <a:latin typeface=".VnBodoniH" pitchFamily="34" charset="0"/>
              </a:rPr>
              <a:t>biÕn ®æi ®¬n gi¶n biÓu thøc chøa c¨n thøc bËc hai (tt)</a:t>
            </a:r>
            <a:endParaRPr lang="en-US" sz="3200" b="0">
              <a:solidFill>
                <a:schemeClr val="tx2"/>
              </a:solidFill>
              <a:latin typeface="Arial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1000"/>
                                        <p:tgtEl>
                                          <p:spTgt spid="809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809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5" dur="500"/>
                                        <p:tgtEl>
                                          <p:spTgt spid="809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0927" grpId="0"/>
      <p:bldP spid="80945" grpId="0" animBg="1"/>
      <p:bldP spid="8094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84" name="Text Box 2"/>
          <p:cNvSpPr txBox="1">
            <a:spLocks noChangeArrowheads="1"/>
          </p:cNvSpPr>
          <p:nvPr/>
        </p:nvSpPr>
        <p:spPr bwMode="auto">
          <a:xfrm>
            <a:off x="228600" y="742950"/>
            <a:ext cx="62484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>
                <a:cs typeface="Arial" panose="020B0604020202020204" pitchFamily="34" charset="0"/>
              </a:rPr>
              <a:t>1. </a:t>
            </a:r>
            <a:r>
              <a:rPr lang="en-US" altLang="en-US" u="sng">
                <a:cs typeface="Arial" panose="020B0604020202020204" pitchFamily="34" charset="0"/>
              </a:rPr>
              <a:t>Khử mẫu của biểu thức lấy căn</a:t>
            </a:r>
            <a:endParaRPr lang="en-US" altLang="en-US" u="sng"/>
          </a:p>
        </p:txBody>
      </p:sp>
      <p:sp>
        <p:nvSpPr>
          <p:cNvPr id="93187" name="Rectangle 3"/>
          <p:cNvSpPr>
            <a:spLocks noChangeArrowheads="1"/>
          </p:cNvSpPr>
          <p:nvPr/>
        </p:nvSpPr>
        <p:spPr bwMode="auto">
          <a:xfrm>
            <a:off x="0" y="0"/>
            <a:ext cx="9144000" cy="1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</a:endParaRPr>
          </a:p>
        </p:txBody>
      </p:sp>
      <p:sp>
        <p:nvSpPr>
          <p:cNvPr id="93188" name="Rectangle 4"/>
          <p:cNvSpPr>
            <a:spLocks noChangeArrowheads="1"/>
          </p:cNvSpPr>
          <p:nvPr/>
        </p:nvSpPr>
        <p:spPr bwMode="auto">
          <a:xfrm>
            <a:off x="0" y="31861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</a:endParaRPr>
          </a:p>
        </p:txBody>
      </p:sp>
      <p:sp>
        <p:nvSpPr>
          <p:cNvPr id="93189" name="Rectangle 5"/>
          <p:cNvSpPr>
            <a:spLocks noChangeArrowheads="1"/>
          </p:cNvSpPr>
          <p:nvPr/>
        </p:nvSpPr>
        <p:spPr bwMode="auto">
          <a:xfrm>
            <a:off x="0" y="31861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</a:endParaRPr>
          </a:p>
        </p:txBody>
      </p:sp>
      <p:sp>
        <p:nvSpPr>
          <p:cNvPr id="93190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</a:endParaRPr>
          </a:p>
        </p:txBody>
      </p:sp>
      <p:sp>
        <p:nvSpPr>
          <p:cNvPr id="93191" name="Rectangle 7"/>
          <p:cNvSpPr>
            <a:spLocks noChangeArrowheads="1"/>
          </p:cNvSpPr>
          <p:nvPr/>
        </p:nvSpPr>
        <p:spPr bwMode="auto">
          <a:xfrm>
            <a:off x="0" y="32051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</a:endParaRPr>
          </a:p>
        </p:txBody>
      </p:sp>
      <p:sp>
        <p:nvSpPr>
          <p:cNvPr id="93192" name="Rectangle 8"/>
          <p:cNvSpPr>
            <a:spLocks noChangeArrowheads="1"/>
          </p:cNvSpPr>
          <p:nvPr/>
        </p:nvSpPr>
        <p:spPr bwMode="auto">
          <a:xfrm>
            <a:off x="0" y="32051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</a:endParaRPr>
          </a:p>
        </p:txBody>
      </p:sp>
      <p:sp>
        <p:nvSpPr>
          <p:cNvPr id="93193" name="Rectangle 9"/>
          <p:cNvSpPr>
            <a:spLocks noChangeArrowheads="1"/>
          </p:cNvSpPr>
          <p:nvPr/>
        </p:nvSpPr>
        <p:spPr bwMode="auto">
          <a:xfrm>
            <a:off x="0" y="32051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</a:endParaRPr>
          </a:p>
        </p:txBody>
      </p:sp>
      <p:sp>
        <p:nvSpPr>
          <p:cNvPr id="93194" name="Rectangle 10"/>
          <p:cNvSpPr>
            <a:spLocks noChangeArrowheads="1"/>
          </p:cNvSpPr>
          <p:nvPr/>
        </p:nvSpPr>
        <p:spPr bwMode="auto">
          <a:xfrm>
            <a:off x="0" y="31861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</a:endParaRPr>
          </a:p>
        </p:txBody>
      </p:sp>
      <p:sp>
        <p:nvSpPr>
          <p:cNvPr id="93200" name="Rectangle 1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</a:endParaRPr>
          </a:p>
        </p:txBody>
      </p:sp>
      <p:sp>
        <p:nvSpPr>
          <p:cNvPr id="7194" name="Rectangle 17"/>
          <p:cNvSpPr>
            <a:spLocks noChangeArrowheads="1"/>
          </p:cNvSpPr>
          <p:nvPr/>
        </p:nvSpPr>
        <p:spPr bwMode="auto">
          <a:xfrm>
            <a:off x="0" y="447675"/>
            <a:ext cx="109855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1400" b="0">
                <a:latin typeface=".VnTime" panose="020B7200000000000000" pitchFamily="34" charset="0"/>
                <a:cs typeface="Times New Roman" panose="02020603050405020304" pitchFamily="18" charset="0"/>
              </a:rPr>
              <a:t>	</a:t>
            </a:r>
            <a:endParaRPr lang="en-US" altLang="en-US" sz="1800" b="0"/>
          </a:p>
        </p:txBody>
      </p:sp>
      <p:sp>
        <p:nvSpPr>
          <p:cNvPr id="7195" name="Rectangle 18"/>
          <p:cNvSpPr>
            <a:spLocks noChangeArrowheads="1"/>
          </p:cNvSpPr>
          <p:nvPr/>
        </p:nvSpPr>
        <p:spPr bwMode="auto">
          <a:xfrm>
            <a:off x="0" y="1200150"/>
            <a:ext cx="11430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1400" b="0">
                <a:latin typeface=".VnTime" panose="020B7200000000000000" pitchFamily="34" charset="0"/>
                <a:cs typeface="Times New Roman" panose="02020603050405020304" pitchFamily="18" charset="0"/>
              </a:rPr>
              <a:t>	 </a:t>
            </a:r>
            <a:endParaRPr lang="en-US" altLang="en-US" sz="1800" b="0"/>
          </a:p>
        </p:txBody>
      </p:sp>
      <p:sp>
        <p:nvSpPr>
          <p:cNvPr id="7196" name="Rectangle 19"/>
          <p:cNvSpPr>
            <a:spLocks noChangeArrowheads="1"/>
          </p:cNvSpPr>
          <p:nvPr/>
        </p:nvSpPr>
        <p:spPr bwMode="auto">
          <a:xfrm>
            <a:off x="0" y="1952625"/>
            <a:ext cx="222250" cy="260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1100" b="0"/>
              <a:t> </a:t>
            </a:r>
            <a:endParaRPr lang="en-US" altLang="en-US" sz="1800" b="0"/>
          </a:p>
        </p:txBody>
      </p:sp>
      <p:sp>
        <p:nvSpPr>
          <p:cNvPr id="7197" name="Text Box 21"/>
          <p:cNvSpPr txBox="1">
            <a:spLocks noChangeArrowheads="1"/>
          </p:cNvSpPr>
          <p:nvPr/>
        </p:nvSpPr>
        <p:spPr bwMode="auto">
          <a:xfrm>
            <a:off x="628650" y="1238250"/>
            <a:ext cx="512763" cy="406400"/>
          </a:xfrm>
          <a:prstGeom prst="rect">
            <a:avLst/>
          </a:prstGeom>
          <a:solidFill>
            <a:srgbClr val="FFCC99"/>
          </a:solidFill>
          <a:ln w="9525">
            <a:solidFill>
              <a:srgbClr val="FF0066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>
                <a:solidFill>
                  <a:srgbClr val="FF0000"/>
                </a:solidFill>
                <a:cs typeface="Arial" panose="020B0604020202020204" pitchFamily="34" charset="0"/>
              </a:rPr>
              <a:t>?1</a:t>
            </a:r>
          </a:p>
        </p:txBody>
      </p:sp>
      <p:sp>
        <p:nvSpPr>
          <p:cNvPr id="7198" name="Rectangle 22"/>
          <p:cNvSpPr>
            <a:spLocks noChangeArrowheads="1"/>
          </p:cNvSpPr>
          <p:nvPr/>
        </p:nvSpPr>
        <p:spPr bwMode="auto">
          <a:xfrm>
            <a:off x="1189038" y="1238250"/>
            <a:ext cx="6240462" cy="706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463550" algn="l"/>
              </a:tabLs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tabLst>
                <a:tab pos="463550" algn="l"/>
              </a:tabLs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tabLst>
                <a:tab pos="463550" algn="l"/>
              </a:tabLs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tabLst>
                <a:tab pos="463550" algn="l"/>
              </a:tabLs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tabLst>
                <a:tab pos="463550" algn="l"/>
              </a:tabLs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63550" algn="l"/>
              </a:tabLs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63550" algn="l"/>
              </a:tabLs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63550" algn="l"/>
              </a:tabLs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63550" algn="l"/>
              </a:tabLs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ct val="20000"/>
              </a:spcBef>
            </a:pPr>
            <a:r>
              <a:rPr lang="en-US" altLang="en-US" b="0">
                <a:latin typeface=".VnTime" panose="020B7200000000000000" pitchFamily="34" charset="0"/>
              </a:rPr>
              <a:t> </a:t>
            </a:r>
            <a:r>
              <a:rPr lang="en-US" altLang="en-US" sz="2400" b="0">
                <a:latin typeface=".VnTime" panose="020B7200000000000000" pitchFamily="34" charset="0"/>
              </a:rPr>
              <a:t>  Khö mÉu cña biÓu thøc lÊy c¨n sau</a:t>
            </a:r>
            <a:endParaRPr lang="en-US" altLang="en-US" b="0">
              <a:latin typeface=".VnTime" panose="020B7200000000000000" pitchFamily="34" charset="0"/>
            </a:endParaRPr>
          </a:p>
        </p:txBody>
      </p:sp>
      <p:graphicFrame>
        <p:nvGraphicFramePr>
          <p:cNvPr id="7170" name="Object 23"/>
          <p:cNvGraphicFramePr>
            <a:graphicFrameLocks noChangeAspect="1"/>
          </p:cNvGraphicFramePr>
          <p:nvPr/>
        </p:nvGraphicFramePr>
        <p:xfrm>
          <a:off x="1539875" y="1855788"/>
          <a:ext cx="501650" cy="10588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60" name="Equation" r:id="rId3" imgW="266469" imgH="444114" progId="Equation.3">
                  <p:embed/>
                </p:oleObj>
              </mc:Choice>
              <mc:Fallback>
                <p:oleObj name="Equation" r:id="rId3" imgW="266469" imgH="444114" progId="Equation.3">
                  <p:embed/>
                  <p:pic>
                    <p:nvPicPr>
                      <p:cNvPr id="0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39875" y="1855788"/>
                        <a:ext cx="501650" cy="10588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1" name="Object 24"/>
          <p:cNvGraphicFramePr>
            <a:graphicFrameLocks noChangeAspect="1"/>
          </p:cNvGraphicFramePr>
          <p:nvPr/>
        </p:nvGraphicFramePr>
        <p:xfrm>
          <a:off x="1371600" y="2971800"/>
          <a:ext cx="725488" cy="1047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61" name="Equation" r:id="rId5" imgW="393529" imgH="444307" progId="Equation.DSMT4">
                  <p:embed/>
                </p:oleObj>
              </mc:Choice>
              <mc:Fallback>
                <p:oleObj name="Equation" r:id="rId5" imgW="393529" imgH="444307" progId="Equation.DSMT4">
                  <p:embed/>
                  <p:pic>
                    <p:nvPicPr>
                      <p:cNvPr id="0" name="Object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1600" y="2971800"/>
                        <a:ext cx="725488" cy="10477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2" name="Object 25"/>
          <p:cNvGraphicFramePr>
            <a:graphicFrameLocks noChangeAspect="1"/>
          </p:cNvGraphicFramePr>
          <p:nvPr/>
        </p:nvGraphicFramePr>
        <p:xfrm>
          <a:off x="1447800" y="4191000"/>
          <a:ext cx="781050" cy="1047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62" name="Equation" r:id="rId7" imgW="418918" imgH="444307" progId="Equation.3">
                  <p:embed/>
                </p:oleObj>
              </mc:Choice>
              <mc:Fallback>
                <p:oleObj name="Equation" r:id="rId7" imgW="418918" imgH="444307" progId="Equation.3">
                  <p:embed/>
                  <p:pic>
                    <p:nvPicPr>
                      <p:cNvPr id="0" name="Object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7800" y="4191000"/>
                        <a:ext cx="781050" cy="10477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3210" name="Text Box 26"/>
          <p:cNvSpPr txBox="1">
            <a:spLocks noChangeArrowheads="1"/>
          </p:cNvSpPr>
          <p:nvPr/>
        </p:nvSpPr>
        <p:spPr bwMode="auto">
          <a:xfrm>
            <a:off x="909638" y="2120900"/>
            <a:ext cx="56038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a/</a:t>
            </a:r>
          </a:p>
        </p:txBody>
      </p:sp>
      <p:sp>
        <p:nvSpPr>
          <p:cNvPr id="93211" name="Text Box 27"/>
          <p:cNvSpPr txBox="1">
            <a:spLocks noChangeArrowheads="1"/>
          </p:cNvSpPr>
          <p:nvPr/>
        </p:nvSpPr>
        <p:spPr bwMode="auto">
          <a:xfrm>
            <a:off x="879475" y="3336925"/>
            <a:ext cx="5619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b/</a:t>
            </a:r>
          </a:p>
        </p:txBody>
      </p:sp>
      <p:sp>
        <p:nvSpPr>
          <p:cNvPr id="93212" name="Text Box 28"/>
          <p:cNvSpPr txBox="1">
            <a:spLocks noChangeArrowheads="1"/>
          </p:cNvSpPr>
          <p:nvPr/>
        </p:nvSpPr>
        <p:spPr bwMode="auto">
          <a:xfrm>
            <a:off x="887413" y="4545013"/>
            <a:ext cx="56038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c/</a:t>
            </a:r>
          </a:p>
        </p:txBody>
      </p:sp>
      <p:sp>
        <p:nvSpPr>
          <p:cNvPr id="93213" name="Text Box 29"/>
          <p:cNvSpPr txBox="1">
            <a:spLocks noChangeArrowheads="1"/>
          </p:cNvSpPr>
          <p:nvPr/>
        </p:nvSpPr>
        <p:spPr bwMode="auto">
          <a:xfrm>
            <a:off x="2206625" y="4513263"/>
            <a:ext cx="17557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0">
                <a:effectLst>
                  <a:outerShdw blurRad="38100" dist="38100" dir="2700000" algn="tl">
                    <a:srgbClr val="C0C0C0"/>
                  </a:outerShdw>
                </a:effectLst>
                <a:latin typeface=".VnTime" pitchFamily="34" charset="0"/>
              </a:rPr>
              <a:t>(Víi a &gt;0)</a:t>
            </a:r>
          </a:p>
        </p:txBody>
      </p:sp>
      <p:sp>
        <p:nvSpPr>
          <p:cNvPr id="93216" name="Rectangle 32"/>
          <p:cNvSpPr>
            <a:spLocks noChangeArrowheads="1"/>
          </p:cNvSpPr>
          <p:nvPr/>
        </p:nvSpPr>
        <p:spPr bwMode="auto">
          <a:xfrm>
            <a:off x="0" y="0"/>
            <a:ext cx="9140825" cy="685800"/>
          </a:xfrm>
          <a:prstGeom prst="rect">
            <a:avLst/>
          </a:prstGeom>
          <a:gradFill rotWithShape="1">
            <a:gsLst>
              <a:gs pos="0">
                <a:schemeClr val="accent1">
                  <a:gamma/>
                  <a:shade val="46275"/>
                  <a:invGamma/>
                </a:schemeClr>
              </a:gs>
              <a:gs pos="50000">
                <a:schemeClr val="accent1"/>
              </a:gs>
              <a:gs pos="100000">
                <a:schemeClr val="accent1">
                  <a:gamma/>
                  <a:shade val="46275"/>
                  <a:invGamma/>
                </a:schemeClr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lIns="0" tIns="0" rIns="0" bIns="0" anchor="ctr"/>
          <a:lstStyle/>
          <a:p>
            <a:pPr algn="ctr">
              <a:defRPr/>
            </a:pPr>
            <a:r>
              <a:rPr lang="en-US" i="1" u="sng">
                <a:solidFill>
                  <a:srgbClr val="0000FF"/>
                </a:solidFill>
                <a:latin typeface=".VnTime" pitchFamily="34" charset="0"/>
              </a:rPr>
              <a:t>TiÕt 11</a:t>
            </a:r>
            <a:r>
              <a:rPr lang="en-US" sz="2400" b="0" i="1">
                <a:solidFill>
                  <a:srgbClr val="FC2704"/>
                </a:solidFill>
                <a:latin typeface=".VnTime" pitchFamily="34" charset="0"/>
              </a:rPr>
              <a:t>: </a:t>
            </a:r>
            <a:r>
              <a:rPr lang="en-US" sz="1700" b="0">
                <a:solidFill>
                  <a:srgbClr val="FC2704"/>
                </a:solidFill>
                <a:latin typeface=".VnBodoniH" pitchFamily="34" charset="0"/>
              </a:rPr>
              <a:t>biÕn ®æi ®¬n gi¶n biÓu thøc chøa c¨n thøc bËc hai (tt)</a:t>
            </a:r>
            <a:endParaRPr lang="en-US" sz="3200" b="0">
              <a:solidFill>
                <a:schemeClr val="tx2"/>
              </a:solidFill>
              <a:latin typeface="Arial" charset="0"/>
            </a:endParaRPr>
          </a:p>
        </p:txBody>
      </p:sp>
      <p:graphicFrame>
        <p:nvGraphicFramePr>
          <p:cNvPr id="93217" name="Object 33"/>
          <p:cNvGraphicFramePr>
            <a:graphicFrameLocks noChangeAspect="1"/>
          </p:cNvGraphicFramePr>
          <p:nvPr/>
        </p:nvGraphicFramePr>
        <p:xfrm>
          <a:off x="2181225" y="1866900"/>
          <a:ext cx="979488" cy="1058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63" name="Equation" r:id="rId9" imgW="520560" imgH="444240" progId="Equation.DSMT4">
                  <p:embed/>
                </p:oleObj>
              </mc:Choice>
              <mc:Fallback>
                <p:oleObj name="Equation" r:id="rId9" imgW="520560" imgH="444240" progId="Equation.DSMT4">
                  <p:embed/>
                  <p:pic>
                    <p:nvPicPr>
                      <p:cNvPr id="0" name="Object 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81225" y="1866900"/>
                        <a:ext cx="979488" cy="10588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3218" name="Object 34"/>
          <p:cNvGraphicFramePr>
            <a:graphicFrameLocks noChangeAspect="1"/>
          </p:cNvGraphicFramePr>
          <p:nvPr/>
        </p:nvGraphicFramePr>
        <p:xfrm>
          <a:off x="3298825" y="1847850"/>
          <a:ext cx="1146175" cy="1058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64" name="Equation" r:id="rId11" imgW="609480" imgH="444240" progId="Equation.DSMT4">
                  <p:embed/>
                </p:oleObj>
              </mc:Choice>
              <mc:Fallback>
                <p:oleObj name="Equation" r:id="rId11" imgW="609480" imgH="444240" progId="Equation.DSMT4">
                  <p:embed/>
                  <p:pic>
                    <p:nvPicPr>
                      <p:cNvPr id="0" name="Object 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98825" y="1847850"/>
                        <a:ext cx="1146175" cy="10588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3219" name="Object 35"/>
          <p:cNvGraphicFramePr>
            <a:graphicFrameLocks noChangeAspect="1"/>
          </p:cNvGraphicFramePr>
          <p:nvPr/>
        </p:nvGraphicFramePr>
        <p:xfrm>
          <a:off x="4537075" y="1828800"/>
          <a:ext cx="1050925" cy="1058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65" name="Equation" r:id="rId13" imgW="558720" imgH="444240" progId="Equation.DSMT4">
                  <p:embed/>
                </p:oleObj>
              </mc:Choice>
              <mc:Fallback>
                <p:oleObj name="Equation" r:id="rId13" imgW="558720" imgH="444240" progId="Equation.DSMT4">
                  <p:embed/>
                  <p:pic>
                    <p:nvPicPr>
                      <p:cNvPr id="0" name="Object 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37075" y="1828800"/>
                        <a:ext cx="1050925" cy="10588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3220" name="Object 36"/>
          <p:cNvGraphicFramePr>
            <a:graphicFrameLocks noChangeAspect="1"/>
          </p:cNvGraphicFramePr>
          <p:nvPr/>
        </p:nvGraphicFramePr>
        <p:xfrm>
          <a:off x="5773738" y="1843088"/>
          <a:ext cx="860425" cy="1028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66" name="Equation" r:id="rId15" imgW="457200" imgH="431640" progId="Equation.DSMT4">
                  <p:embed/>
                </p:oleObj>
              </mc:Choice>
              <mc:Fallback>
                <p:oleObj name="Equation" r:id="rId15" imgW="457200" imgH="431640" progId="Equation.DSMT4">
                  <p:embed/>
                  <p:pic>
                    <p:nvPicPr>
                      <p:cNvPr id="0" name="Object 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73738" y="1843088"/>
                        <a:ext cx="860425" cy="1028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3221" name="Object 37"/>
          <p:cNvGraphicFramePr>
            <a:graphicFrameLocks noChangeAspect="1"/>
          </p:cNvGraphicFramePr>
          <p:nvPr/>
        </p:nvGraphicFramePr>
        <p:xfrm>
          <a:off x="2227263" y="2971800"/>
          <a:ext cx="1169987" cy="1047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67" name="Equation" r:id="rId17" imgW="634680" imgH="444240" progId="Equation.DSMT4">
                  <p:embed/>
                </p:oleObj>
              </mc:Choice>
              <mc:Fallback>
                <p:oleObj name="Equation" r:id="rId17" imgW="634680" imgH="444240" progId="Equation.DSMT4">
                  <p:embed/>
                  <p:pic>
                    <p:nvPicPr>
                      <p:cNvPr id="0" name="Object 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27263" y="2971800"/>
                        <a:ext cx="1169987" cy="10477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3222" name="Object 38"/>
          <p:cNvGraphicFramePr>
            <a:graphicFrameLocks noChangeAspect="1"/>
          </p:cNvGraphicFramePr>
          <p:nvPr/>
        </p:nvGraphicFramePr>
        <p:xfrm>
          <a:off x="3495675" y="2971800"/>
          <a:ext cx="957263" cy="1047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68" name="Equation" r:id="rId19" imgW="520560" imgH="444240" progId="Equation.DSMT4">
                  <p:embed/>
                </p:oleObj>
              </mc:Choice>
              <mc:Fallback>
                <p:oleObj name="Equation" r:id="rId19" imgW="520560" imgH="444240" progId="Equation.DSMT4">
                  <p:embed/>
                  <p:pic>
                    <p:nvPicPr>
                      <p:cNvPr id="0" name="Object 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95675" y="2971800"/>
                        <a:ext cx="957263" cy="10477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3225" name="Object 41"/>
          <p:cNvGraphicFramePr>
            <a:graphicFrameLocks noChangeAspect="1"/>
          </p:cNvGraphicFramePr>
          <p:nvPr/>
        </p:nvGraphicFramePr>
        <p:xfrm>
          <a:off x="4572000" y="2986088"/>
          <a:ext cx="820738" cy="1017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69" name="Equation" r:id="rId21" imgW="444240" imgH="431640" progId="Equation.DSMT4">
                  <p:embed/>
                </p:oleObj>
              </mc:Choice>
              <mc:Fallback>
                <p:oleObj name="Equation" r:id="rId21" imgW="444240" imgH="431640" progId="Equation.DSMT4">
                  <p:embed/>
                  <p:pic>
                    <p:nvPicPr>
                      <p:cNvPr id="0" name="Object 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0" y="2986088"/>
                        <a:ext cx="820738" cy="1017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3227" name="Object 43"/>
          <p:cNvGraphicFramePr>
            <a:graphicFrameLocks noChangeAspect="1"/>
          </p:cNvGraphicFramePr>
          <p:nvPr/>
        </p:nvGraphicFramePr>
        <p:xfrm>
          <a:off x="3424238" y="4144963"/>
          <a:ext cx="1325562" cy="1047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70" name="Equation" r:id="rId23" imgW="711000" imgH="444240" progId="Equation.DSMT4">
                  <p:embed/>
                </p:oleObj>
              </mc:Choice>
              <mc:Fallback>
                <p:oleObj name="Equation" r:id="rId23" imgW="711000" imgH="444240" progId="Equation.DSMT4">
                  <p:embed/>
                  <p:pic>
                    <p:nvPicPr>
                      <p:cNvPr id="0" name="Object 4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4238" y="4144963"/>
                        <a:ext cx="1325562" cy="10477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3228" name="Object 44"/>
          <p:cNvGraphicFramePr>
            <a:graphicFrameLocks noChangeAspect="1"/>
          </p:cNvGraphicFramePr>
          <p:nvPr/>
        </p:nvGraphicFramePr>
        <p:xfrm>
          <a:off x="4984750" y="4144963"/>
          <a:ext cx="993775" cy="1047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71" name="Equation" r:id="rId25" imgW="533160" imgH="444240" progId="Equation.DSMT4">
                  <p:embed/>
                </p:oleObj>
              </mc:Choice>
              <mc:Fallback>
                <p:oleObj name="Equation" r:id="rId25" imgW="533160" imgH="444240" progId="Equation.DSMT4">
                  <p:embed/>
                  <p:pic>
                    <p:nvPicPr>
                      <p:cNvPr id="0" name="Object 4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84750" y="4144963"/>
                        <a:ext cx="993775" cy="10477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3229" name="Object 45"/>
          <p:cNvGraphicFramePr>
            <a:graphicFrameLocks noChangeAspect="1"/>
          </p:cNvGraphicFramePr>
          <p:nvPr/>
        </p:nvGraphicFramePr>
        <p:xfrm>
          <a:off x="6134100" y="4114800"/>
          <a:ext cx="1300163" cy="1108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72" name="Equation" r:id="rId27" imgW="698400" imgH="469800" progId="Equation.DSMT4">
                  <p:embed/>
                </p:oleObj>
              </mc:Choice>
              <mc:Fallback>
                <p:oleObj name="Equation" r:id="rId27" imgW="698400" imgH="469800" progId="Equation.DSMT4">
                  <p:embed/>
                  <p:pic>
                    <p:nvPicPr>
                      <p:cNvPr id="0" name="Object 4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34100" y="4114800"/>
                        <a:ext cx="1300163" cy="11080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3230" name="Object 46"/>
          <p:cNvGraphicFramePr>
            <a:graphicFrameLocks noChangeAspect="1"/>
          </p:cNvGraphicFramePr>
          <p:nvPr/>
        </p:nvGraphicFramePr>
        <p:xfrm>
          <a:off x="7691438" y="4151313"/>
          <a:ext cx="850900" cy="1017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73" name="Equation" r:id="rId29" imgW="457200" imgH="431640" progId="Equation.DSMT4">
                  <p:embed/>
                </p:oleObj>
              </mc:Choice>
              <mc:Fallback>
                <p:oleObj name="Equation" r:id="rId29" imgW="457200" imgH="431640" progId="Equation.DSMT4">
                  <p:embed/>
                  <p:pic>
                    <p:nvPicPr>
                      <p:cNvPr id="0" name="Object 4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91438" y="4151313"/>
                        <a:ext cx="850900" cy="1017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32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32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32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932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932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932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932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932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932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932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932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932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932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932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932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932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932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932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932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932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932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932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932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932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932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932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932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932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932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932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932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932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932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Rectangle 2"/>
          <p:cNvSpPr>
            <a:spLocks noChangeArrowheads="1"/>
          </p:cNvSpPr>
          <p:nvPr/>
        </p:nvSpPr>
        <p:spPr bwMode="auto">
          <a:xfrm>
            <a:off x="762000" y="895350"/>
            <a:ext cx="67818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463550" algn="l"/>
              </a:tabLs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tabLst>
                <a:tab pos="463550" algn="l"/>
              </a:tabLs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tabLst>
                <a:tab pos="463550" algn="l"/>
              </a:tabLs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tabLst>
                <a:tab pos="463550" algn="l"/>
              </a:tabLs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tabLst>
                <a:tab pos="463550" algn="l"/>
              </a:tabLs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63550" algn="l"/>
              </a:tabLs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63550" algn="l"/>
              </a:tabLs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63550" algn="l"/>
              </a:tabLs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63550" algn="l"/>
              </a:tabLs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ct val="20000"/>
              </a:spcBef>
            </a:pPr>
            <a:r>
              <a:rPr lang="en-US" altLang="en-US" b="0" dirty="0">
                <a:latin typeface=".VnTime" panose="020B7200000000000000" pitchFamily="34" charset="0"/>
              </a:rPr>
              <a:t> </a:t>
            </a:r>
            <a:r>
              <a:rPr lang="en-US" altLang="en-US" sz="2400" u="sng" dirty="0" err="1">
                <a:solidFill>
                  <a:srgbClr val="311482"/>
                </a:solidFill>
                <a:latin typeface=".VnTime" panose="020B7200000000000000" pitchFamily="34" charset="0"/>
              </a:rPr>
              <a:t>Bµi</a:t>
            </a:r>
            <a:r>
              <a:rPr lang="en-US" altLang="en-US" sz="2400" u="sng" dirty="0">
                <a:solidFill>
                  <a:srgbClr val="311482"/>
                </a:solidFill>
                <a:latin typeface=".VnTime" panose="020B7200000000000000" pitchFamily="34" charset="0"/>
              </a:rPr>
              <a:t> </a:t>
            </a:r>
            <a:r>
              <a:rPr lang="en-US" altLang="en-US" sz="2400" u="sng" dirty="0" err="1" smtClean="0">
                <a:solidFill>
                  <a:srgbClr val="311482"/>
                </a:solidFill>
                <a:latin typeface=".VnTime" panose="020B7200000000000000" pitchFamily="34" charset="0"/>
              </a:rPr>
              <a:t>tËp</a:t>
            </a:r>
            <a:r>
              <a:rPr lang="en-US" altLang="en-US" sz="2400" u="sng" dirty="0" smtClean="0">
                <a:solidFill>
                  <a:srgbClr val="311482"/>
                </a:solidFill>
                <a:latin typeface=".VnTime" panose="020B7200000000000000" pitchFamily="34" charset="0"/>
              </a:rPr>
              <a:t> 1</a:t>
            </a:r>
            <a:r>
              <a:rPr lang="en-US" altLang="en-US" sz="2400" b="0" dirty="0" smtClean="0">
                <a:solidFill>
                  <a:srgbClr val="311482"/>
                </a:solidFill>
                <a:latin typeface=".VnTime" panose="020B7200000000000000" pitchFamily="34" charset="0"/>
              </a:rPr>
              <a:t>:</a:t>
            </a:r>
            <a:r>
              <a:rPr lang="en-US" altLang="en-US" sz="2400" b="0" dirty="0" smtClean="0">
                <a:latin typeface=".VnTime" panose="020B7200000000000000" pitchFamily="34" charset="0"/>
              </a:rPr>
              <a:t>  </a:t>
            </a:r>
            <a:r>
              <a:rPr lang="en-US" altLang="en-US" sz="2400" b="0" dirty="0" err="1">
                <a:latin typeface=".VnTime" panose="020B7200000000000000" pitchFamily="34" charset="0"/>
              </a:rPr>
              <a:t>Khö</a:t>
            </a:r>
            <a:r>
              <a:rPr lang="en-US" altLang="en-US" sz="2400" b="0" dirty="0">
                <a:latin typeface=".VnTime" panose="020B7200000000000000" pitchFamily="34" charset="0"/>
              </a:rPr>
              <a:t> </a:t>
            </a:r>
            <a:r>
              <a:rPr lang="en-US" altLang="en-US" sz="2400" b="0" dirty="0" err="1">
                <a:latin typeface=".VnTime" panose="020B7200000000000000" pitchFamily="34" charset="0"/>
              </a:rPr>
              <a:t>mÉu</a:t>
            </a:r>
            <a:r>
              <a:rPr lang="en-US" altLang="en-US" sz="2400" b="0" dirty="0">
                <a:latin typeface=".VnTime" panose="020B7200000000000000" pitchFamily="34" charset="0"/>
              </a:rPr>
              <a:t> </a:t>
            </a:r>
            <a:r>
              <a:rPr lang="en-US" altLang="en-US" sz="2400" b="0" dirty="0" err="1">
                <a:latin typeface=".VnTime" panose="020B7200000000000000" pitchFamily="34" charset="0"/>
              </a:rPr>
              <a:t>cña</a:t>
            </a:r>
            <a:r>
              <a:rPr lang="en-US" altLang="en-US" sz="2400" b="0" dirty="0">
                <a:latin typeface=".VnTime" panose="020B7200000000000000" pitchFamily="34" charset="0"/>
              </a:rPr>
              <a:t> </a:t>
            </a:r>
            <a:r>
              <a:rPr lang="en-US" altLang="en-US" sz="2400" b="0" dirty="0" err="1">
                <a:latin typeface=".VnTime" panose="020B7200000000000000" pitchFamily="34" charset="0"/>
              </a:rPr>
              <a:t>biÓu</a:t>
            </a:r>
            <a:r>
              <a:rPr lang="en-US" altLang="en-US" sz="2400" b="0" dirty="0">
                <a:latin typeface=".VnTime" panose="020B7200000000000000" pitchFamily="34" charset="0"/>
              </a:rPr>
              <a:t> </a:t>
            </a:r>
            <a:r>
              <a:rPr lang="en-US" altLang="en-US" sz="2400" b="0" dirty="0" err="1">
                <a:latin typeface=".VnTime" panose="020B7200000000000000" pitchFamily="34" charset="0"/>
              </a:rPr>
              <a:t>thøc</a:t>
            </a:r>
            <a:r>
              <a:rPr lang="en-US" altLang="en-US" sz="2400" b="0" dirty="0">
                <a:latin typeface=".VnTime" panose="020B7200000000000000" pitchFamily="34" charset="0"/>
              </a:rPr>
              <a:t> </a:t>
            </a:r>
            <a:r>
              <a:rPr lang="en-US" altLang="en-US" sz="2400" b="0" dirty="0" err="1">
                <a:latin typeface=".VnTime" panose="020B7200000000000000" pitchFamily="34" charset="0"/>
              </a:rPr>
              <a:t>lÊy</a:t>
            </a:r>
            <a:r>
              <a:rPr lang="en-US" altLang="en-US" sz="2400" b="0" dirty="0">
                <a:latin typeface=".VnTime" panose="020B7200000000000000" pitchFamily="34" charset="0"/>
              </a:rPr>
              <a:t> </a:t>
            </a:r>
            <a:r>
              <a:rPr lang="en-US" altLang="en-US" sz="2400" b="0" dirty="0" err="1">
                <a:latin typeface=".VnTime" panose="020B7200000000000000" pitchFamily="34" charset="0"/>
              </a:rPr>
              <a:t>c¨n</a:t>
            </a:r>
            <a:r>
              <a:rPr lang="en-US" altLang="en-US" sz="2400" b="0" dirty="0">
                <a:latin typeface=".VnTime" panose="020B7200000000000000" pitchFamily="34" charset="0"/>
              </a:rPr>
              <a:t> </a:t>
            </a:r>
            <a:r>
              <a:rPr lang="en-US" altLang="en-US" sz="2400" b="0" dirty="0" err="1">
                <a:latin typeface=".VnTime" panose="020B7200000000000000" pitchFamily="34" charset="0"/>
              </a:rPr>
              <a:t>sau</a:t>
            </a:r>
            <a:endParaRPr lang="en-US" altLang="en-US" b="0" dirty="0">
              <a:latin typeface=".VnTime" panose="020B7200000000000000" pitchFamily="34" charset="0"/>
            </a:endParaRPr>
          </a:p>
        </p:txBody>
      </p:sp>
      <p:graphicFrame>
        <p:nvGraphicFramePr>
          <p:cNvPr id="96259" name="Object 3"/>
          <p:cNvGraphicFramePr>
            <a:graphicFrameLocks noChangeAspect="1"/>
          </p:cNvGraphicFramePr>
          <p:nvPr/>
        </p:nvGraphicFramePr>
        <p:xfrm>
          <a:off x="742950" y="1371600"/>
          <a:ext cx="809625" cy="1057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37" name="Equation" r:id="rId3" imgW="342751" imgH="444307" progId="Equation.3">
                  <p:embed/>
                </p:oleObj>
              </mc:Choice>
              <mc:Fallback>
                <p:oleObj name="Equation" r:id="rId3" imgW="342751" imgH="444307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2950" y="1371600"/>
                        <a:ext cx="809625" cy="10572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6260" name="Object 4"/>
          <p:cNvGraphicFramePr>
            <a:graphicFrameLocks noChangeAspect="1"/>
          </p:cNvGraphicFramePr>
          <p:nvPr/>
        </p:nvGraphicFramePr>
        <p:xfrm>
          <a:off x="876300" y="2667000"/>
          <a:ext cx="1295400" cy="966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38" name="Equation" r:id="rId5" imgW="596641" imgH="444307" progId="Equation.3">
                  <p:embed/>
                </p:oleObj>
              </mc:Choice>
              <mc:Fallback>
                <p:oleObj name="Equation" r:id="rId5" imgW="596641" imgH="444307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76300" y="2667000"/>
                        <a:ext cx="1295400" cy="9667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202" name="Rectangle 5"/>
          <p:cNvSpPr>
            <a:spLocks noChangeArrowheads="1"/>
          </p:cNvSpPr>
          <p:nvPr/>
        </p:nvSpPr>
        <p:spPr bwMode="auto">
          <a:xfrm>
            <a:off x="0" y="3365500"/>
            <a:ext cx="222250" cy="260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1100" b="0"/>
              <a:t> </a:t>
            </a:r>
            <a:endParaRPr lang="en-US" altLang="en-US" sz="1800" b="0"/>
          </a:p>
        </p:txBody>
      </p:sp>
      <p:sp>
        <p:nvSpPr>
          <p:cNvPr id="96262" name="Text Box 6"/>
          <p:cNvSpPr txBox="1">
            <a:spLocks noChangeArrowheads="1"/>
          </p:cNvSpPr>
          <p:nvPr/>
        </p:nvSpPr>
        <p:spPr bwMode="auto">
          <a:xfrm>
            <a:off x="381000" y="1657350"/>
            <a:ext cx="762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a/</a:t>
            </a:r>
          </a:p>
        </p:txBody>
      </p:sp>
      <p:sp>
        <p:nvSpPr>
          <p:cNvPr id="96263" name="Text Box 7"/>
          <p:cNvSpPr txBox="1">
            <a:spLocks noChangeArrowheads="1"/>
          </p:cNvSpPr>
          <p:nvPr/>
        </p:nvSpPr>
        <p:spPr bwMode="auto">
          <a:xfrm>
            <a:off x="419100" y="2952750"/>
            <a:ext cx="762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b/</a:t>
            </a:r>
          </a:p>
        </p:txBody>
      </p:sp>
      <p:sp>
        <p:nvSpPr>
          <p:cNvPr id="96264" name="Rectangle 8"/>
          <p:cNvSpPr>
            <a:spLocks noChangeArrowheads="1"/>
          </p:cNvSpPr>
          <p:nvPr/>
        </p:nvSpPr>
        <p:spPr bwMode="auto">
          <a:xfrm>
            <a:off x="304800" y="4095750"/>
            <a:ext cx="8077200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463550" algn="l"/>
              </a:tabLs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tabLst>
                <a:tab pos="463550" algn="l"/>
              </a:tabLs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tabLst>
                <a:tab pos="463550" algn="l"/>
              </a:tabLs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tabLst>
                <a:tab pos="463550" algn="l"/>
              </a:tabLs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tabLst>
                <a:tab pos="463550" algn="l"/>
              </a:tabLs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63550" algn="l"/>
              </a:tabLs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63550" algn="l"/>
              </a:tabLs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63550" algn="l"/>
              </a:tabLs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63550" algn="l"/>
              </a:tabLs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US" altLang="en-US" sz="2400" dirty="0" err="1" smtClean="0">
                <a:solidFill>
                  <a:srgbClr val="311482"/>
                </a:solidFill>
                <a:latin typeface=".VnTime" panose="020B7200000000000000" pitchFamily="34" charset="0"/>
              </a:rPr>
              <a:t>L­ưu</a:t>
            </a:r>
            <a:r>
              <a:rPr lang="en-US" altLang="en-US" sz="2400" dirty="0" smtClean="0">
                <a:solidFill>
                  <a:srgbClr val="311482"/>
                </a:solidFill>
                <a:latin typeface=".VnTime" panose="020B7200000000000000" pitchFamily="34" charset="0"/>
              </a:rPr>
              <a:t> </a:t>
            </a:r>
            <a:r>
              <a:rPr lang="en-US" altLang="en-US" sz="2400" dirty="0">
                <a:solidFill>
                  <a:srgbClr val="311482"/>
                </a:solidFill>
                <a:latin typeface=".VnTime" panose="020B7200000000000000" pitchFamily="34" charset="0"/>
              </a:rPr>
              <a:t>ý </a:t>
            </a:r>
            <a:r>
              <a:rPr lang="en-US" altLang="en-US" sz="2400" dirty="0" err="1">
                <a:solidFill>
                  <a:srgbClr val="311482"/>
                </a:solidFill>
                <a:latin typeface=".VnTime" panose="020B7200000000000000" pitchFamily="34" charset="0"/>
              </a:rPr>
              <a:t>khi</a:t>
            </a:r>
            <a:r>
              <a:rPr lang="en-US" altLang="en-US" sz="2400" dirty="0">
                <a:solidFill>
                  <a:srgbClr val="311482"/>
                </a:solidFill>
                <a:latin typeface=".VnTime" panose="020B7200000000000000" pitchFamily="34" charset="0"/>
              </a:rPr>
              <a:t> </a:t>
            </a:r>
            <a:r>
              <a:rPr lang="en-US" altLang="en-US" sz="2400" dirty="0" err="1">
                <a:solidFill>
                  <a:srgbClr val="FF0000"/>
                </a:solidFill>
                <a:latin typeface=".VnTime" panose="020B7200000000000000" pitchFamily="34" charset="0"/>
              </a:rPr>
              <a:t>khö</a:t>
            </a:r>
            <a:r>
              <a:rPr lang="en-US" altLang="en-US" sz="2400" dirty="0">
                <a:solidFill>
                  <a:srgbClr val="FF0000"/>
                </a:solidFill>
                <a:latin typeface=".VnTime" panose="020B7200000000000000" pitchFamily="34" charset="0"/>
              </a:rPr>
              <a:t> </a:t>
            </a:r>
            <a:r>
              <a:rPr lang="en-US" altLang="en-US" sz="2400" dirty="0" err="1">
                <a:solidFill>
                  <a:srgbClr val="FF0000"/>
                </a:solidFill>
                <a:latin typeface=".VnTime" panose="020B7200000000000000" pitchFamily="34" charset="0"/>
              </a:rPr>
              <a:t>mÉu</a:t>
            </a:r>
            <a:r>
              <a:rPr lang="en-US" altLang="en-US" sz="2400" dirty="0">
                <a:solidFill>
                  <a:srgbClr val="311482"/>
                </a:solidFill>
                <a:latin typeface=".VnTime" panose="020B7200000000000000" pitchFamily="34" charset="0"/>
              </a:rPr>
              <a:t>:</a:t>
            </a:r>
            <a:r>
              <a:rPr lang="en-US" altLang="en-US" sz="2400" b="0" dirty="0">
                <a:latin typeface=".VnTime" panose="020B7200000000000000" pitchFamily="34" charset="0"/>
              </a:rPr>
              <a:t>  </a:t>
            </a:r>
          </a:p>
          <a:p>
            <a:pPr eaLnBrk="1" hangingPunct="1">
              <a:lnSpc>
                <a:spcPct val="90000"/>
              </a:lnSpc>
              <a:spcBef>
                <a:spcPct val="20000"/>
              </a:spcBef>
            </a:pPr>
            <a:r>
              <a:rPr lang="en-US" altLang="en-US" sz="2400" b="0" dirty="0">
                <a:latin typeface=".VnTime" panose="020B7200000000000000" pitchFamily="34" charset="0"/>
              </a:rPr>
              <a:t>		- Thu </a:t>
            </a:r>
            <a:r>
              <a:rPr lang="en-US" altLang="en-US" sz="2400" b="0" dirty="0" err="1">
                <a:latin typeface=".VnTime" panose="020B7200000000000000" pitchFamily="34" charset="0"/>
              </a:rPr>
              <a:t>gän</a:t>
            </a:r>
            <a:r>
              <a:rPr lang="en-US" altLang="en-US" sz="2400" b="0" dirty="0">
                <a:latin typeface=".VnTime" panose="020B7200000000000000" pitchFamily="34" charset="0"/>
              </a:rPr>
              <a:t> </a:t>
            </a:r>
            <a:r>
              <a:rPr lang="en-US" altLang="en-US" sz="2400" b="0" dirty="0" err="1">
                <a:latin typeface=".VnTime" panose="020B7200000000000000" pitchFamily="34" charset="0"/>
              </a:rPr>
              <a:t>biÓu</a:t>
            </a:r>
            <a:r>
              <a:rPr lang="en-US" altLang="en-US" sz="2400" b="0" dirty="0">
                <a:latin typeface=".VnTime" panose="020B7200000000000000" pitchFamily="34" charset="0"/>
              </a:rPr>
              <a:t> </a:t>
            </a:r>
            <a:r>
              <a:rPr lang="en-US" altLang="en-US" sz="2400" b="0" dirty="0" err="1">
                <a:latin typeface=".VnTime" panose="020B7200000000000000" pitchFamily="34" charset="0"/>
              </a:rPr>
              <a:t>thøc</a:t>
            </a:r>
            <a:r>
              <a:rPr lang="en-US" altLang="en-US" sz="2400" b="0" dirty="0">
                <a:latin typeface=".VnTime" panose="020B7200000000000000" pitchFamily="34" charset="0"/>
              </a:rPr>
              <a:t> </a:t>
            </a:r>
            <a:r>
              <a:rPr lang="en-US" altLang="en-US" sz="2400" b="0" dirty="0" err="1">
                <a:latin typeface=".VnTime" panose="020B7200000000000000" pitchFamily="34" charset="0"/>
              </a:rPr>
              <a:t>trong</a:t>
            </a:r>
            <a:r>
              <a:rPr lang="en-US" altLang="en-US" sz="2400" b="0" dirty="0">
                <a:latin typeface=".VnTime" panose="020B7200000000000000" pitchFamily="34" charset="0"/>
              </a:rPr>
              <a:t> </a:t>
            </a:r>
            <a:r>
              <a:rPr lang="en-US" altLang="en-US" sz="2400" b="0" dirty="0" err="1">
                <a:latin typeface=".VnTime" panose="020B7200000000000000" pitchFamily="34" charset="0"/>
              </a:rPr>
              <a:t>c¨n</a:t>
            </a:r>
            <a:r>
              <a:rPr lang="en-US" altLang="en-US" sz="2400" b="0" dirty="0">
                <a:latin typeface=".VnTime" panose="020B7200000000000000" pitchFamily="34" charset="0"/>
              </a:rPr>
              <a:t> (</a:t>
            </a:r>
            <a:r>
              <a:rPr lang="en-US" altLang="en-US" sz="2400" b="0" dirty="0" err="1">
                <a:latin typeface=".VnTime" panose="020B7200000000000000" pitchFamily="34" charset="0"/>
              </a:rPr>
              <a:t>nÕu</a:t>
            </a:r>
            <a:r>
              <a:rPr lang="en-US" altLang="en-US" sz="2400" b="0" dirty="0">
                <a:latin typeface=".VnTime" panose="020B7200000000000000" pitchFamily="34" charset="0"/>
              </a:rPr>
              <a:t> </a:t>
            </a:r>
            <a:r>
              <a:rPr lang="en-US" altLang="en-US" sz="2400" b="0" dirty="0" err="1">
                <a:latin typeface=".VnTime" panose="020B7200000000000000" pitchFamily="34" charset="0"/>
              </a:rPr>
              <a:t>cã</a:t>
            </a:r>
            <a:r>
              <a:rPr lang="en-US" altLang="en-US" sz="2400" b="0" dirty="0">
                <a:latin typeface=".VnTime" panose="020B7200000000000000" pitchFamily="34" charset="0"/>
              </a:rPr>
              <a:t>)</a:t>
            </a:r>
          </a:p>
          <a:p>
            <a:pPr eaLnBrk="1" hangingPunct="1">
              <a:lnSpc>
                <a:spcPct val="90000"/>
              </a:lnSpc>
              <a:spcBef>
                <a:spcPct val="20000"/>
              </a:spcBef>
            </a:pPr>
            <a:r>
              <a:rPr lang="en-US" altLang="en-US" sz="2400" b="0" dirty="0">
                <a:latin typeface=".VnTime" panose="020B7200000000000000" pitchFamily="34" charset="0"/>
              </a:rPr>
              <a:t>		- </a:t>
            </a:r>
            <a:r>
              <a:rPr lang="en-US" altLang="en-US" sz="2400" b="0" dirty="0" err="1">
                <a:latin typeface=".VnTime" panose="020B7200000000000000" pitchFamily="34" charset="0"/>
              </a:rPr>
              <a:t>BiÕn</a:t>
            </a:r>
            <a:r>
              <a:rPr lang="en-US" altLang="en-US" sz="2400" b="0" dirty="0">
                <a:latin typeface=".VnTime" panose="020B7200000000000000" pitchFamily="34" charset="0"/>
              </a:rPr>
              <a:t> ®</a:t>
            </a:r>
            <a:r>
              <a:rPr lang="en-US" altLang="en-US" sz="2400" b="0" dirty="0" err="1">
                <a:latin typeface=".VnTime" panose="020B7200000000000000" pitchFamily="34" charset="0"/>
              </a:rPr>
              <a:t>æi</a:t>
            </a:r>
            <a:r>
              <a:rPr lang="en-US" altLang="en-US" sz="2400" b="0" dirty="0">
                <a:latin typeface=".VnTime" panose="020B7200000000000000" pitchFamily="34" charset="0"/>
              </a:rPr>
              <a:t> ®Ó </a:t>
            </a:r>
            <a:r>
              <a:rPr lang="en-US" altLang="en-US" sz="2400" b="0" dirty="0" err="1">
                <a:latin typeface=".VnTime" panose="020B7200000000000000" pitchFamily="34" charset="0"/>
              </a:rPr>
              <a:t>mÉu</a:t>
            </a:r>
            <a:r>
              <a:rPr lang="en-US" altLang="en-US" sz="2400" b="0" dirty="0">
                <a:latin typeface=".VnTime" panose="020B7200000000000000" pitchFamily="34" charset="0"/>
              </a:rPr>
              <a:t> </a:t>
            </a:r>
            <a:r>
              <a:rPr lang="en-US" altLang="en-US" sz="2400" b="0" dirty="0" err="1">
                <a:latin typeface=".VnTime" panose="020B7200000000000000" pitchFamily="34" charset="0"/>
              </a:rPr>
              <a:t>thµnh</a:t>
            </a:r>
            <a:r>
              <a:rPr lang="en-US" altLang="en-US" sz="2400" b="0" dirty="0">
                <a:latin typeface=".VnTime" panose="020B7200000000000000" pitchFamily="34" charset="0"/>
              </a:rPr>
              <a:t> </a:t>
            </a:r>
            <a:r>
              <a:rPr lang="en-US" altLang="en-US" sz="2400" b="0" i="1" u="sng" dirty="0" err="1">
                <a:solidFill>
                  <a:schemeClr val="hlink"/>
                </a:solidFill>
                <a:latin typeface=".VnTime" panose="020B7200000000000000" pitchFamily="34" charset="0"/>
              </a:rPr>
              <a:t>b×nh</a:t>
            </a:r>
            <a:r>
              <a:rPr lang="en-US" altLang="en-US" sz="2400" b="0" i="1" u="sng" dirty="0">
                <a:solidFill>
                  <a:schemeClr val="hlink"/>
                </a:solidFill>
                <a:latin typeface=".VnTime" panose="020B7200000000000000" pitchFamily="34" charset="0"/>
              </a:rPr>
              <a:t> </a:t>
            </a:r>
            <a:r>
              <a:rPr lang="en-US" altLang="en-US" sz="2400" b="0" i="1" u="sng" dirty="0" err="1" smtClean="0">
                <a:solidFill>
                  <a:schemeClr val="hlink"/>
                </a:solidFill>
                <a:latin typeface=".VnTime" panose="020B7200000000000000" pitchFamily="34" charset="0"/>
              </a:rPr>
              <a:t>ph­ư¬ng</a:t>
            </a:r>
            <a:r>
              <a:rPr lang="en-US" altLang="en-US" sz="2400" b="0" dirty="0" smtClean="0">
                <a:latin typeface=".VnTime" panose="020B7200000000000000" pitchFamily="34" charset="0"/>
              </a:rPr>
              <a:t> </a:t>
            </a:r>
            <a:r>
              <a:rPr lang="en-US" altLang="en-US" sz="2400" b="0" dirty="0" err="1">
                <a:latin typeface=".VnTime" panose="020B7200000000000000" pitchFamily="34" charset="0"/>
              </a:rPr>
              <a:t>cña</a:t>
            </a:r>
            <a:r>
              <a:rPr lang="en-US" altLang="en-US" sz="2400" b="0" dirty="0">
                <a:latin typeface=".VnTime" panose="020B7200000000000000" pitchFamily="34" charset="0"/>
              </a:rPr>
              <a:t> </a:t>
            </a:r>
            <a:r>
              <a:rPr lang="en-US" altLang="en-US" sz="2400" b="0" dirty="0" err="1">
                <a:latin typeface=".VnTime" panose="020B7200000000000000" pitchFamily="34" charset="0"/>
              </a:rPr>
              <a:t>biÓu</a:t>
            </a:r>
            <a:r>
              <a:rPr lang="en-US" altLang="en-US" sz="2400" b="0" dirty="0">
                <a:latin typeface=".VnTime" panose="020B7200000000000000" pitchFamily="34" charset="0"/>
              </a:rPr>
              <a:t> </a:t>
            </a:r>
            <a:r>
              <a:rPr lang="en-US" altLang="en-US" sz="2400" b="0" dirty="0" err="1">
                <a:latin typeface=".VnTime" panose="020B7200000000000000" pitchFamily="34" charset="0"/>
              </a:rPr>
              <a:t>thøc</a:t>
            </a:r>
            <a:endParaRPr lang="en-US" altLang="en-US" sz="2400" b="0" dirty="0">
              <a:latin typeface=".VnTime" panose="020B7200000000000000" pitchFamily="34" charset="0"/>
            </a:endParaRPr>
          </a:p>
          <a:p>
            <a:pPr eaLnBrk="1" hangingPunct="1">
              <a:lnSpc>
                <a:spcPct val="90000"/>
              </a:lnSpc>
              <a:spcBef>
                <a:spcPct val="20000"/>
              </a:spcBef>
            </a:pPr>
            <a:r>
              <a:rPr lang="en-US" altLang="en-US" sz="2400" b="0" dirty="0">
                <a:latin typeface=".VnTime" panose="020B7200000000000000" pitchFamily="34" charset="0"/>
              </a:rPr>
              <a:t>		- </a:t>
            </a:r>
            <a:r>
              <a:rPr lang="en-US" altLang="en-US" sz="2400" b="0" dirty="0" err="1">
                <a:latin typeface=".VnTime" panose="020B7200000000000000" pitchFamily="34" charset="0"/>
              </a:rPr>
              <a:t>Khai</a:t>
            </a:r>
            <a:r>
              <a:rPr lang="en-US" altLang="en-US" sz="2400" b="0" dirty="0">
                <a:latin typeface=".VnTime" panose="020B7200000000000000" pitchFamily="34" charset="0"/>
              </a:rPr>
              <a:t> </a:t>
            </a:r>
            <a:r>
              <a:rPr lang="en-US" altLang="en-US" sz="2400" b="0" dirty="0" err="1" smtClean="0">
                <a:latin typeface=".VnTime" panose="020B7200000000000000" pitchFamily="34" charset="0"/>
              </a:rPr>
              <a:t>phư­¬</a:t>
            </a:r>
            <a:r>
              <a:rPr lang="en-US" altLang="en-US" sz="2400" b="0" dirty="0" err="1">
                <a:latin typeface=".VnTime" panose="020B7200000000000000" pitchFamily="34" charset="0"/>
              </a:rPr>
              <a:t>ng</a:t>
            </a:r>
            <a:r>
              <a:rPr lang="en-US" altLang="en-US" sz="2400" b="0" dirty="0">
                <a:latin typeface=".VnTime" panose="020B7200000000000000" pitchFamily="34" charset="0"/>
              </a:rPr>
              <a:t> </a:t>
            </a:r>
            <a:r>
              <a:rPr lang="en-US" altLang="en-US" sz="2400" b="0" dirty="0" err="1">
                <a:latin typeface=".VnTime" panose="020B7200000000000000" pitchFamily="34" charset="0"/>
              </a:rPr>
              <a:t>mÉu</a:t>
            </a:r>
            <a:r>
              <a:rPr lang="en-US" altLang="en-US" sz="2400" b="0" dirty="0">
                <a:latin typeface=".VnTime" panose="020B7200000000000000" pitchFamily="34" charset="0"/>
              </a:rPr>
              <a:t> vµ ®­a </a:t>
            </a:r>
            <a:r>
              <a:rPr lang="en-US" altLang="en-US" sz="2400" b="0" dirty="0" err="1">
                <a:latin typeface=".VnTime" panose="020B7200000000000000" pitchFamily="34" charset="0"/>
              </a:rPr>
              <a:t>ra</a:t>
            </a:r>
            <a:r>
              <a:rPr lang="en-US" altLang="en-US" sz="2400" b="0" dirty="0">
                <a:latin typeface=".VnTime" panose="020B7200000000000000" pitchFamily="34" charset="0"/>
              </a:rPr>
              <a:t> </a:t>
            </a:r>
            <a:r>
              <a:rPr lang="en-US" altLang="en-US" sz="2400" b="0" dirty="0" err="1">
                <a:latin typeface=".VnTime" panose="020B7200000000000000" pitchFamily="34" charset="0"/>
              </a:rPr>
              <a:t>ngoµi</a:t>
            </a:r>
            <a:r>
              <a:rPr lang="en-US" altLang="en-US" sz="2400" b="0" dirty="0">
                <a:latin typeface=".VnTime" panose="020B7200000000000000" pitchFamily="34" charset="0"/>
              </a:rPr>
              <a:t> </a:t>
            </a:r>
            <a:r>
              <a:rPr lang="en-US" altLang="en-US" sz="2400" b="0" dirty="0" err="1">
                <a:latin typeface=".VnTime" panose="020B7200000000000000" pitchFamily="34" charset="0"/>
              </a:rPr>
              <a:t>c¨n</a:t>
            </a:r>
            <a:endParaRPr lang="en-US" altLang="en-US" b="0" dirty="0"/>
          </a:p>
        </p:txBody>
      </p:sp>
      <p:sp>
        <p:nvSpPr>
          <p:cNvPr id="96265" name="Text Box 9"/>
          <p:cNvSpPr txBox="1">
            <a:spLocks noChangeArrowheads="1"/>
          </p:cNvSpPr>
          <p:nvPr/>
        </p:nvSpPr>
        <p:spPr bwMode="auto">
          <a:xfrm>
            <a:off x="1524000" y="1657350"/>
            <a:ext cx="1600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0">
                <a:effectLst>
                  <a:outerShdw blurRad="38100" dist="38100" dir="2700000" algn="tl">
                    <a:srgbClr val="C0C0C0"/>
                  </a:outerShdw>
                </a:effectLst>
                <a:latin typeface=".VnTime" pitchFamily="34" charset="0"/>
              </a:rPr>
              <a:t>(Víi a &gt; 0)</a:t>
            </a:r>
          </a:p>
        </p:txBody>
      </p:sp>
      <p:sp>
        <p:nvSpPr>
          <p:cNvPr id="96266" name="Text Box 10"/>
          <p:cNvSpPr txBox="1">
            <a:spLocks noChangeArrowheads="1"/>
          </p:cNvSpPr>
          <p:nvPr/>
        </p:nvSpPr>
        <p:spPr bwMode="auto">
          <a:xfrm>
            <a:off x="2247900" y="2876550"/>
            <a:ext cx="17907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0">
                <a:effectLst>
                  <a:outerShdw blurRad="38100" dist="38100" dir="2700000" algn="tl">
                    <a:srgbClr val="C0C0C0"/>
                  </a:outerShdw>
                </a:effectLst>
                <a:latin typeface=".VnTime" pitchFamily="34" charset="0"/>
              </a:rPr>
              <a:t>(Víi a &gt; 0)</a:t>
            </a:r>
          </a:p>
        </p:txBody>
      </p:sp>
      <p:sp>
        <p:nvSpPr>
          <p:cNvPr id="96267" name="Rectangle 11"/>
          <p:cNvSpPr>
            <a:spLocks noChangeArrowheads="1"/>
          </p:cNvSpPr>
          <p:nvPr/>
        </p:nvSpPr>
        <p:spPr bwMode="auto">
          <a:xfrm>
            <a:off x="0" y="0"/>
            <a:ext cx="9140825" cy="685800"/>
          </a:xfrm>
          <a:prstGeom prst="rect">
            <a:avLst/>
          </a:prstGeom>
          <a:gradFill rotWithShape="1">
            <a:gsLst>
              <a:gs pos="0">
                <a:schemeClr val="accent1">
                  <a:gamma/>
                  <a:shade val="46275"/>
                  <a:invGamma/>
                </a:schemeClr>
              </a:gs>
              <a:gs pos="50000">
                <a:schemeClr val="accent1"/>
              </a:gs>
              <a:gs pos="100000">
                <a:schemeClr val="accent1">
                  <a:gamma/>
                  <a:shade val="46275"/>
                  <a:invGamma/>
                </a:schemeClr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lIns="0" tIns="0" rIns="0" bIns="0" anchor="ctr"/>
          <a:lstStyle/>
          <a:p>
            <a:pPr algn="ctr">
              <a:defRPr/>
            </a:pPr>
            <a:r>
              <a:rPr lang="en-US" i="1" u="sng">
                <a:solidFill>
                  <a:srgbClr val="0000FF"/>
                </a:solidFill>
                <a:latin typeface=".VnTime" pitchFamily="34" charset="0"/>
              </a:rPr>
              <a:t>TiÕt 11</a:t>
            </a:r>
            <a:r>
              <a:rPr lang="en-US" sz="2400" b="0" i="1">
                <a:solidFill>
                  <a:srgbClr val="FC2704"/>
                </a:solidFill>
                <a:latin typeface=".VnTime" pitchFamily="34" charset="0"/>
              </a:rPr>
              <a:t>: </a:t>
            </a:r>
            <a:r>
              <a:rPr lang="en-US" sz="1700" b="0">
                <a:solidFill>
                  <a:srgbClr val="FC2704"/>
                </a:solidFill>
                <a:latin typeface=".VnBodoniH" pitchFamily="34" charset="0"/>
              </a:rPr>
              <a:t>biÕn ®æi ®¬n gi¶n biÓu thøc chøa c¨n thøc bËc hai (tt)</a:t>
            </a:r>
            <a:endParaRPr lang="en-US" sz="3200" b="0">
              <a:solidFill>
                <a:schemeClr val="tx2"/>
              </a:solidFill>
              <a:latin typeface="Arial" charset="0"/>
            </a:endParaRPr>
          </a:p>
        </p:txBody>
      </p:sp>
      <p:graphicFrame>
        <p:nvGraphicFramePr>
          <p:cNvPr id="96268" name="Object 12"/>
          <p:cNvGraphicFramePr>
            <a:graphicFrameLocks noChangeAspect="1"/>
          </p:cNvGraphicFramePr>
          <p:nvPr/>
        </p:nvGraphicFramePr>
        <p:xfrm>
          <a:off x="2941638" y="1295400"/>
          <a:ext cx="1020762" cy="1057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39" name="Equation" r:id="rId7" imgW="431640" imgH="444240" progId="Equation.DSMT4">
                  <p:embed/>
                </p:oleObj>
              </mc:Choice>
              <mc:Fallback>
                <p:oleObj name="Equation" r:id="rId7" imgW="431640" imgH="444240" progId="Equation.DSMT4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41638" y="1295400"/>
                        <a:ext cx="1020762" cy="10572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6269" name="Object 13"/>
          <p:cNvGraphicFramePr>
            <a:graphicFrameLocks noChangeAspect="1"/>
          </p:cNvGraphicFramePr>
          <p:nvPr/>
        </p:nvGraphicFramePr>
        <p:xfrm>
          <a:off x="4208463" y="1293813"/>
          <a:ext cx="1139825" cy="1060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40" name="Equation" r:id="rId9" imgW="482400" imgH="444240" progId="Equation.DSMT4">
                  <p:embed/>
                </p:oleObj>
              </mc:Choice>
              <mc:Fallback>
                <p:oleObj name="Equation" r:id="rId9" imgW="482400" imgH="444240" progId="Equation.DSMT4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08463" y="1293813"/>
                        <a:ext cx="1139825" cy="10604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6270" name="Object 14"/>
          <p:cNvGraphicFramePr>
            <a:graphicFrameLocks noChangeAspect="1"/>
          </p:cNvGraphicFramePr>
          <p:nvPr/>
        </p:nvGraphicFramePr>
        <p:xfrm>
          <a:off x="5545138" y="1282700"/>
          <a:ext cx="1022350" cy="1027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41" name="Equation" r:id="rId11" imgW="431640" imgH="431640" progId="Equation.DSMT4">
                  <p:embed/>
                </p:oleObj>
              </mc:Choice>
              <mc:Fallback>
                <p:oleObj name="Equation" r:id="rId11" imgW="431640" imgH="431640" progId="Equation.DSMT4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45138" y="1282700"/>
                        <a:ext cx="1022350" cy="10271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6271" name="Object 15"/>
          <p:cNvGraphicFramePr>
            <a:graphicFrameLocks noChangeAspect="1"/>
          </p:cNvGraphicFramePr>
          <p:nvPr/>
        </p:nvGraphicFramePr>
        <p:xfrm>
          <a:off x="3643313" y="2590800"/>
          <a:ext cx="1323975" cy="966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42" name="Equation" r:id="rId13" imgW="609480" imgH="444240" progId="Equation.DSMT4">
                  <p:embed/>
                </p:oleObj>
              </mc:Choice>
              <mc:Fallback>
                <p:oleObj name="Equation" r:id="rId13" imgW="609480" imgH="444240" progId="Equation.DSMT4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43313" y="2590800"/>
                        <a:ext cx="1323975" cy="9667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6273" name="Object 17"/>
          <p:cNvGraphicFramePr>
            <a:graphicFrameLocks noChangeAspect="1"/>
          </p:cNvGraphicFramePr>
          <p:nvPr/>
        </p:nvGraphicFramePr>
        <p:xfrm>
          <a:off x="5086350" y="2593975"/>
          <a:ext cx="1323975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43" name="Equation" r:id="rId15" imgW="609480" imgH="431640" progId="Equation.DSMT4">
                  <p:embed/>
                </p:oleObj>
              </mc:Choice>
              <mc:Fallback>
                <p:oleObj name="Equation" r:id="rId15" imgW="609480" imgH="431640" progId="Equation.DSMT4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86350" y="2593975"/>
                        <a:ext cx="1323975" cy="939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9625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9625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9625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9626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62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962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9626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962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962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9625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962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962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9626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962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962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9626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962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962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9626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962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962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9626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962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962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50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9626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962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962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56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9627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962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962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9627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962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962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69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1000"/>
                                        <p:tgtEl>
                                          <p:spTgt spid="9627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962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962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 nodeType="clickPar">
                      <p:stCondLst>
                        <p:cond delay="indefinite"/>
                      </p:stCondLst>
                      <p:childTnLst>
                        <p:par>
                          <p:cTn id="7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8" dur="80"/>
                                        <p:tgtEl>
                                          <p:spTgt spid="9626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9" dur="80"/>
                                        <p:tgtEl>
                                          <p:spTgt spid="9626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0" dur="80"/>
                                        <p:tgtEl>
                                          <p:spTgt spid="9626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6258" grpId="0"/>
      <p:bldP spid="96262" grpId="0"/>
      <p:bldP spid="96263" grpId="0"/>
      <p:bldP spid="96264" grpId="0"/>
      <p:bldP spid="96265" grpId="0"/>
      <p:bldP spid="9626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Text Box 2"/>
          <p:cNvSpPr txBox="1">
            <a:spLocks noChangeArrowheads="1"/>
          </p:cNvSpPr>
          <p:nvPr/>
        </p:nvSpPr>
        <p:spPr bwMode="auto">
          <a:xfrm>
            <a:off x="228600" y="819150"/>
            <a:ext cx="62484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dirty="0" smtClean="0">
                <a:cs typeface="Arial" panose="020B0604020202020204" pitchFamily="34" charset="0"/>
              </a:rPr>
              <a:t>4. </a:t>
            </a:r>
            <a:r>
              <a:rPr lang="en-US" altLang="en-US" u="sng" dirty="0" err="1">
                <a:cs typeface="Arial" panose="020B0604020202020204" pitchFamily="34" charset="0"/>
              </a:rPr>
              <a:t>Trục</a:t>
            </a:r>
            <a:r>
              <a:rPr lang="en-US" altLang="en-US" u="sng" dirty="0">
                <a:cs typeface="Arial" panose="020B0604020202020204" pitchFamily="34" charset="0"/>
              </a:rPr>
              <a:t> </a:t>
            </a:r>
            <a:r>
              <a:rPr lang="en-US" altLang="en-US" u="sng" dirty="0" err="1">
                <a:cs typeface="Arial" panose="020B0604020202020204" pitchFamily="34" charset="0"/>
              </a:rPr>
              <a:t>căn</a:t>
            </a:r>
            <a:r>
              <a:rPr lang="en-US" altLang="en-US" u="sng" dirty="0">
                <a:cs typeface="Arial" panose="020B0604020202020204" pitchFamily="34" charset="0"/>
              </a:rPr>
              <a:t> </a:t>
            </a:r>
            <a:r>
              <a:rPr lang="en-US" altLang="en-US" u="sng" dirty="0" err="1">
                <a:cs typeface="Arial" panose="020B0604020202020204" pitchFamily="34" charset="0"/>
              </a:rPr>
              <a:t>thức</a:t>
            </a:r>
            <a:r>
              <a:rPr lang="en-US" altLang="en-US" u="sng" dirty="0">
                <a:cs typeface="Arial" panose="020B0604020202020204" pitchFamily="34" charset="0"/>
              </a:rPr>
              <a:t> ở </a:t>
            </a:r>
            <a:r>
              <a:rPr lang="en-US" altLang="en-US" u="sng" dirty="0" err="1">
                <a:cs typeface="Arial" panose="020B0604020202020204" pitchFamily="34" charset="0"/>
              </a:rPr>
              <a:t>mẫu</a:t>
            </a:r>
            <a:r>
              <a:rPr lang="en-US" altLang="en-US" u="sng" dirty="0">
                <a:cs typeface="Arial" panose="020B0604020202020204" pitchFamily="34" charset="0"/>
              </a:rPr>
              <a:t>:</a:t>
            </a:r>
            <a:endParaRPr lang="en-US" altLang="en-US" u="sng" dirty="0"/>
          </a:p>
        </p:txBody>
      </p:sp>
      <p:sp>
        <p:nvSpPr>
          <p:cNvPr id="82947" name="Rectangle 3"/>
          <p:cNvSpPr>
            <a:spLocks noChangeArrowheads="1"/>
          </p:cNvSpPr>
          <p:nvPr/>
        </p:nvSpPr>
        <p:spPr bwMode="auto">
          <a:xfrm>
            <a:off x="0" y="0"/>
            <a:ext cx="9144000" cy="1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</a:endParaRPr>
          </a:p>
        </p:txBody>
      </p:sp>
      <p:sp>
        <p:nvSpPr>
          <p:cNvPr id="82948" name="Rectangle 4"/>
          <p:cNvSpPr>
            <a:spLocks noChangeArrowheads="1"/>
          </p:cNvSpPr>
          <p:nvPr/>
        </p:nvSpPr>
        <p:spPr bwMode="auto">
          <a:xfrm>
            <a:off x="762000" y="1562100"/>
            <a:ext cx="11430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463550" algn="l"/>
              </a:tabLs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tabLst>
                <a:tab pos="463550" algn="l"/>
              </a:tabLs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tabLst>
                <a:tab pos="463550" algn="l"/>
              </a:tabLs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tabLst>
                <a:tab pos="463550" algn="l"/>
              </a:tabLs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tabLst>
                <a:tab pos="463550" algn="l"/>
              </a:tabLs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63550" algn="l"/>
              </a:tabLs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63550" algn="l"/>
              </a:tabLs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63550" algn="l"/>
              </a:tabLs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63550" algn="l"/>
              </a:tabLs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ct val="20000"/>
              </a:spcBef>
            </a:pPr>
            <a:r>
              <a:rPr lang="en-US" altLang="en-US" b="0">
                <a:latin typeface=".VnTime" panose="020B7200000000000000" pitchFamily="34" charset="0"/>
              </a:rPr>
              <a:t> </a:t>
            </a:r>
            <a:r>
              <a:rPr lang="en-US" altLang="en-US" sz="2400" b="0">
                <a:latin typeface=".VnTime" panose="020B7200000000000000" pitchFamily="34" charset="0"/>
              </a:rPr>
              <a:t>Ta cã:</a:t>
            </a:r>
            <a:endParaRPr lang="en-US" altLang="en-US" b="0">
              <a:latin typeface=".VnTime" panose="020B7200000000000000" pitchFamily="34" charset="0"/>
            </a:endParaRPr>
          </a:p>
        </p:txBody>
      </p:sp>
      <p:sp>
        <p:nvSpPr>
          <p:cNvPr id="82949" name="Rectangle 5"/>
          <p:cNvSpPr>
            <a:spLocks noChangeArrowheads="1"/>
          </p:cNvSpPr>
          <p:nvPr/>
        </p:nvSpPr>
        <p:spPr bwMode="auto">
          <a:xfrm>
            <a:off x="0" y="31861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</a:endParaRPr>
          </a:p>
        </p:txBody>
      </p:sp>
      <p:sp>
        <p:nvSpPr>
          <p:cNvPr id="82950" name="Rectangle 6"/>
          <p:cNvSpPr>
            <a:spLocks noChangeArrowheads="1"/>
          </p:cNvSpPr>
          <p:nvPr/>
        </p:nvSpPr>
        <p:spPr bwMode="auto">
          <a:xfrm>
            <a:off x="0" y="31861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</a:endParaRPr>
          </a:p>
        </p:txBody>
      </p:sp>
      <p:sp>
        <p:nvSpPr>
          <p:cNvPr id="82951" name="Rectangle 7"/>
          <p:cNvSpPr>
            <a:spLocks noChangeArrowheads="1"/>
          </p:cNvSpPr>
          <p:nvPr/>
        </p:nvSpPr>
        <p:spPr bwMode="auto">
          <a:xfrm>
            <a:off x="0" y="31861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defRPr/>
            </a:pPr>
            <a:endParaRPr lang="en-US" sz="1800" b="0"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</a:endParaRPr>
          </a:p>
        </p:txBody>
      </p:sp>
      <p:grpSp>
        <p:nvGrpSpPr>
          <p:cNvPr id="2" name="Group 22"/>
          <p:cNvGrpSpPr>
            <a:grpSpLocks/>
          </p:cNvGrpSpPr>
          <p:nvPr/>
        </p:nvGrpSpPr>
        <p:grpSpPr bwMode="auto">
          <a:xfrm>
            <a:off x="2133600" y="2362200"/>
            <a:ext cx="6096000" cy="762000"/>
            <a:chOff x="1536" y="1440"/>
            <a:chExt cx="3312" cy="480"/>
          </a:xfrm>
        </p:grpSpPr>
        <p:sp>
          <p:nvSpPr>
            <p:cNvPr id="82954" name="Line 10"/>
            <p:cNvSpPr>
              <a:spLocks noChangeShapeType="1"/>
            </p:cNvSpPr>
            <p:nvPr/>
          </p:nvSpPr>
          <p:spPr bwMode="auto">
            <a:xfrm>
              <a:off x="1536" y="1920"/>
              <a:ext cx="3312" cy="0"/>
            </a:xfrm>
            <a:prstGeom prst="line">
              <a:avLst/>
            </a:prstGeom>
            <a:noFill/>
            <a:ln w="34925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endParaRPr>
            </a:p>
          </p:txBody>
        </p:sp>
        <p:sp>
          <p:nvSpPr>
            <p:cNvPr id="82955" name="Line 11"/>
            <p:cNvSpPr>
              <a:spLocks noChangeShapeType="1"/>
            </p:cNvSpPr>
            <p:nvPr/>
          </p:nvSpPr>
          <p:spPr bwMode="auto">
            <a:xfrm flipV="1">
              <a:off x="1536" y="1440"/>
              <a:ext cx="0" cy="480"/>
            </a:xfrm>
            <a:prstGeom prst="line">
              <a:avLst/>
            </a:prstGeom>
            <a:noFill/>
            <a:ln w="34925">
              <a:solidFill>
                <a:srgbClr val="FF0000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endParaRPr>
            </a:p>
          </p:txBody>
        </p:sp>
        <p:sp>
          <p:nvSpPr>
            <p:cNvPr id="82957" name="Line 13"/>
            <p:cNvSpPr>
              <a:spLocks noChangeShapeType="1"/>
            </p:cNvSpPr>
            <p:nvPr/>
          </p:nvSpPr>
          <p:spPr bwMode="auto">
            <a:xfrm flipH="1" flipV="1">
              <a:off x="4848" y="1440"/>
              <a:ext cx="0" cy="480"/>
            </a:xfrm>
            <a:prstGeom prst="line">
              <a:avLst/>
            </a:prstGeom>
            <a:noFill/>
            <a:ln w="34925">
              <a:solidFill>
                <a:srgbClr val="FF0000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endParaRPr>
            </a:p>
          </p:txBody>
        </p:sp>
      </p:grpSp>
      <p:sp>
        <p:nvSpPr>
          <p:cNvPr id="82958" name="AutoShape 14"/>
          <p:cNvSpPr>
            <a:spLocks noChangeArrowheads="1"/>
          </p:cNvSpPr>
          <p:nvPr/>
        </p:nvSpPr>
        <p:spPr bwMode="auto">
          <a:xfrm>
            <a:off x="304800" y="4267200"/>
            <a:ext cx="4038600" cy="990600"/>
          </a:xfrm>
          <a:prstGeom prst="wedgeRoundRectCallout">
            <a:avLst>
              <a:gd name="adj1" fmla="val 72681"/>
              <a:gd name="adj2" fmla="val -167468"/>
              <a:gd name="adj3" fmla="val 16667"/>
            </a:avLst>
          </a:prstGeom>
          <a:solidFill>
            <a:srgbClr val="FFFF6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>
                <a:solidFill>
                  <a:srgbClr val="CC3300"/>
                </a:solidFill>
                <a:latin typeface=".VnTime" panose="020B7200000000000000" pitchFamily="34" charset="0"/>
              </a:rPr>
              <a:t>NhËn xÐt </a:t>
            </a:r>
            <a:r>
              <a:rPr lang="en-US" altLang="en-US">
                <a:solidFill>
                  <a:schemeClr val="accent2"/>
                </a:solidFill>
                <a:latin typeface=".VnTime" panose="020B7200000000000000" pitchFamily="34" charset="0"/>
              </a:rPr>
              <a:t>mÉu biÓu thøc</a:t>
            </a:r>
            <a:r>
              <a:rPr lang="en-US" altLang="en-US">
                <a:solidFill>
                  <a:srgbClr val="CC3300"/>
                </a:solidFill>
                <a:latin typeface=".VnTime" panose="020B7200000000000000" pitchFamily="34" charset="0"/>
              </a:rPr>
              <a:t> ban ®Çu vµ sau khi biÕn ®æi ?</a:t>
            </a:r>
          </a:p>
        </p:txBody>
      </p:sp>
      <p:sp>
        <p:nvSpPr>
          <p:cNvPr id="82959" name="Rectangle 1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</a:endParaRPr>
          </a:p>
        </p:txBody>
      </p:sp>
      <p:sp>
        <p:nvSpPr>
          <p:cNvPr id="82963" name="AutoShape 19"/>
          <p:cNvSpPr>
            <a:spLocks noChangeArrowheads="1"/>
          </p:cNvSpPr>
          <p:nvPr/>
        </p:nvSpPr>
        <p:spPr bwMode="auto">
          <a:xfrm>
            <a:off x="2743200" y="5181600"/>
            <a:ext cx="6400800" cy="1295400"/>
          </a:xfrm>
          <a:prstGeom prst="wedgeRoundRectCallout">
            <a:avLst>
              <a:gd name="adj1" fmla="val -11856"/>
              <a:gd name="adj2" fmla="val -208454"/>
              <a:gd name="adj3" fmla="val 16667"/>
            </a:avLst>
          </a:prstGeom>
          <a:solidFill>
            <a:srgbClr val="FFFF6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u="sng">
                <a:solidFill>
                  <a:srgbClr val="CC3300"/>
                </a:solidFill>
                <a:latin typeface=".VnTime" panose="020B7200000000000000" pitchFamily="34" charset="0"/>
              </a:rPr>
              <a:t>Ta nãi</a:t>
            </a:r>
            <a:r>
              <a:rPr lang="en-US" altLang="en-US">
                <a:solidFill>
                  <a:srgbClr val="CC3300"/>
                </a:solidFill>
                <a:latin typeface=".VnTime" panose="020B7200000000000000" pitchFamily="34" charset="0"/>
              </a:rPr>
              <a:t>:  PhÐp biÕn ®æi trªn ®· lµm </a:t>
            </a:r>
            <a:r>
              <a:rPr lang="en-US" altLang="en-US">
                <a:solidFill>
                  <a:srgbClr val="311482"/>
                </a:solidFill>
                <a:latin typeface=".VnTime" panose="020B7200000000000000" pitchFamily="34" charset="0"/>
              </a:rPr>
              <a:t>mÊt c¨n ë mÉu</a:t>
            </a:r>
            <a:endParaRPr lang="en-US" altLang="en-US">
              <a:solidFill>
                <a:srgbClr val="CC3300"/>
              </a:solidFill>
              <a:latin typeface=".VnTime" panose="020B7200000000000000" pitchFamily="34" charset="0"/>
            </a:endParaRPr>
          </a:p>
        </p:txBody>
      </p:sp>
      <p:sp>
        <p:nvSpPr>
          <p:cNvPr id="82965" name="Rectangle 21"/>
          <p:cNvSpPr>
            <a:spLocks noChangeArrowheads="1"/>
          </p:cNvSpPr>
          <p:nvPr/>
        </p:nvSpPr>
        <p:spPr bwMode="auto">
          <a:xfrm>
            <a:off x="0" y="31861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</a:endParaRPr>
          </a:p>
        </p:txBody>
      </p:sp>
      <p:graphicFrame>
        <p:nvGraphicFramePr>
          <p:cNvPr id="82964" name="Object 20"/>
          <p:cNvGraphicFramePr>
            <a:graphicFrameLocks noChangeAspect="1"/>
          </p:cNvGraphicFramePr>
          <p:nvPr/>
        </p:nvGraphicFramePr>
        <p:xfrm>
          <a:off x="1852613" y="1444625"/>
          <a:ext cx="1133475" cy="965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72" name="Equation" r:id="rId3" imgW="495000" imgH="419040" progId="Equation.DSMT4">
                  <p:embed/>
                </p:oleObj>
              </mc:Choice>
              <mc:Fallback>
                <p:oleObj name="Equation" r:id="rId3" imgW="495000" imgH="419040" progId="Equation.DSMT4">
                  <p:embed/>
                  <p:pic>
                    <p:nvPicPr>
                      <p:cNvPr id="0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52613" y="1444625"/>
                        <a:ext cx="1133475" cy="965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19" name="Object 24"/>
          <p:cNvGraphicFramePr>
            <a:graphicFrameLocks noChangeAspect="1"/>
          </p:cNvGraphicFramePr>
          <p:nvPr/>
        </p:nvGraphicFramePr>
        <p:xfrm>
          <a:off x="0" y="3052763"/>
          <a:ext cx="114300" cy="219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73" name="Equation" r:id="rId5" imgW="114151" imgH="215619" progId="Equation.3">
                  <p:embed/>
                </p:oleObj>
              </mc:Choice>
              <mc:Fallback>
                <p:oleObj name="Equation" r:id="rId5" imgW="114151" imgH="215619" progId="Equation.3">
                  <p:embed/>
                  <p:pic>
                    <p:nvPicPr>
                      <p:cNvPr id="0" name="Object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3052763"/>
                        <a:ext cx="114300" cy="2190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967" name="Object 23"/>
          <p:cNvGraphicFramePr>
            <a:graphicFrameLocks noChangeAspect="1"/>
          </p:cNvGraphicFramePr>
          <p:nvPr/>
        </p:nvGraphicFramePr>
        <p:xfrm>
          <a:off x="1885950" y="1905000"/>
          <a:ext cx="719138" cy="522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74" name="Equation" r:id="rId7" imgW="317362" imgH="228501" progId="Equation.3">
                  <p:embed/>
                </p:oleObj>
              </mc:Choice>
              <mc:Fallback>
                <p:oleObj name="Equation" r:id="rId7" imgW="317362" imgH="228501" progId="Equation.3">
                  <p:embed/>
                  <p:pic>
                    <p:nvPicPr>
                      <p:cNvPr id="0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85950" y="1905000"/>
                        <a:ext cx="719138" cy="5222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2969" name="Rectangle 25"/>
          <p:cNvSpPr>
            <a:spLocks noChangeArrowheads="1"/>
          </p:cNvSpPr>
          <p:nvPr/>
        </p:nvSpPr>
        <p:spPr bwMode="auto">
          <a:xfrm>
            <a:off x="0" y="30527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</a:endParaRPr>
          </a:p>
        </p:txBody>
      </p:sp>
      <p:sp>
        <p:nvSpPr>
          <p:cNvPr id="82970" name="Rectangle 26"/>
          <p:cNvSpPr>
            <a:spLocks noChangeArrowheads="1"/>
          </p:cNvSpPr>
          <p:nvPr/>
        </p:nvSpPr>
        <p:spPr bwMode="auto">
          <a:xfrm>
            <a:off x="0" y="33528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</a:endParaRPr>
          </a:p>
        </p:txBody>
      </p:sp>
      <p:sp>
        <p:nvSpPr>
          <p:cNvPr id="82971" name="Rectangle 27"/>
          <p:cNvSpPr>
            <a:spLocks noChangeArrowheads="1"/>
          </p:cNvSpPr>
          <p:nvPr/>
        </p:nvSpPr>
        <p:spPr bwMode="auto">
          <a:xfrm>
            <a:off x="7924800" y="1885950"/>
            <a:ext cx="6858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1400" b="0">
                <a:latin typeface=".VnTime" panose="020B7200000000000000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b="0">
                <a:solidFill>
                  <a:srgbClr val="FF0000"/>
                </a:solidFill>
                <a:latin typeface=".VnTime" panose="020B7200000000000000" pitchFamily="34" charset="0"/>
                <a:cs typeface="Times New Roman" panose="02020603050405020304" pitchFamily="18" charset="0"/>
              </a:rPr>
              <a:t>14</a:t>
            </a:r>
            <a:r>
              <a:rPr lang="en-US" altLang="en-US" sz="2800" b="0">
                <a:solidFill>
                  <a:srgbClr val="FF0000"/>
                </a:solidFill>
              </a:rPr>
              <a:t> </a:t>
            </a:r>
          </a:p>
        </p:txBody>
      </p:sp>
      <p:sp>
        <p:nvSpPr>
          <p:cNvPr id="82975" name="Text Box 31"/>
          <p:cNvSpPr txBox="1">
            <a:spLocks noChangeArrowheads="1"/>
          </p:cNvSpPr>
          <p:nvPr/>
        </p:nvSpPr>
        <p:spPr bwMode="auto">
          <a:xfrm>
            <a:off x="3429000" y="5715000"/>
            <a:ext cx="5334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dirty="0" err="1">
                <a:solidFill>
                  <a:srgbClr val="CC3300"/>
                </a:solidFill>
                <a:latin typeface=".VnTime" pitchFamily="34" charset="0"/>
              </a:rPr>
              <a:t>cßn</a:t>
            </a:r>
            <a:r>
              <a:rPr lang="en-US" dirty="0">
                <a:solidFill>
                  <a:srgbClr val="CC3300"/>
                </a:solidFill>
                <a:latin typeface=".VnTime" pitchFamily="34" charset="0"/>
              </a:rPr>
              <a:t> </a:t>
            </a:r>
            <a:r>
              <a:rPr lang="en-US" dirty="0" err="1">
                <a:solidFill>
                  <a:srgbClr val="CC3300"/>
                </a:solidFill>
                <a:latin typeface=".VnTime" pitchFamily="34" charset="0"/>
              </a:rPr>
              <a:t>gäi</a:t>
            </a:r>
            <a:r>
              <a:rPr lang="en-US" dirty="0">
                <a:solidFill>
                  <a:srgbClr val="CC3300"/>
                </a:solidFill>
                <a:latin typeface=".VnTime" pitchFamily="34" charset="0"/>
              </a:rPr>
              <a:t> lµ: </a:t>
            </a:r>
            <a:r>
              <a:rPr lang="en-US" dirty="0" err="1">
                <a:solidFill>
                  <a:srgbClr val="311482"/>
                </a:solidFill>
                <a:latin typeface=".VnTime" pitchFamily="34" charset="0"/>
              </a:rPr>
              <a:t>trôc</a:t>
            </a:r>
            <a:r>
              <a:rPr lang="en-US" dirty="0">
                <a:solidFill>
                  <a:srgbClr val="311482"/>
                </a:solidFill>
                <a:latin typeface=".VnTime" pitchFamily="34" charset="0"/>
              </a:rPr>
              <a:t> </a:t>
            </a:r>
            <a:r>
              <a:rPr lang="en-US" dirty="0" err="1" smtClean="0">
                <a:solidFill>
                  <a:srgbClr val="311482"/>
                </a:solidFill>
                <a:latin typeface=".VnTime" pitchFamily="34" charset="0"/>
              </a:rPr>
              <a:t>c¨n</a:t>
            </a:r>
            <a:r>
              <a:rPr lang="en-US" dirty="0" smtClean="0">
                <a:solidFill>
                  <a:srgbClr val="311482"/>
                </a:solidFill>
                <a:latin typeface=".VnTime" pitchFamily="34" charset="0"/>
              </a:rPr>
              <a:t> </a:t>
            </a:r>
            <a:r>
              <a:rPr lang="en-US" dirty="0" err="1" smtClean="0">
                <a:solidFill>
                  <a:srgbClr val="311482"/>
                </a:solidFill>
                <a:latin typeface=".VnTime" pitchFamily="34" charset="0"/>
              </a:rPr>
              <a:t>thức</a:t>
            </a:r>
            <a:r>
              <a:rPr lang="en-US" dirty="0" smtClean="0">
                <a:solidFill>
                  <a:srgbClr val="311482"/>
                </a:solidFill>
                <a:latin typeface=".VnTime" pitchFamily="34" charset="0"/>
              </a:rPr>
              <a:t> </a:t>
            </a:r>
            <a:r>
              <a:rPr lang="en-US" dirty="0">
                <a:solidFill>
                  <a:srgbClr val="311482"/>
                </a:solidFill>
                <a:latin typeface=".VnTime" pitchFamily="34" charset="0"/>
              </a:rPr>
              <a:t>ë </a:t>
            </a:r>
            <a:r>
              <a:rPr lang="en-US" dirty="0" err="1">
                <a:solidFill>
                  <a:srgbClr val="311482"/>
                </a:solidFill>
                <a:latin typeface=".VnTime" pitchFamily="34" charset="0"/>
              </a:rPr>
              <a:t>mÉu</a:t>
            </a:r>
            <a:r>
              <a:rPr lang="en-US" b="0" dirty="0">
                <a:effectLst>
                  <a:outerShdw blurRad="38100" dist="38100" dir="2700000" algn="tl">
                    <a:srgbClr val="C0C0C0"/>
                  </a:outerShdw>
                </a:effectLst>
                <a:latin typeface=".VnTime" pitchFamily="34" charset="0"/>
              </a:rPr>
              <a:t> </a:t>
            </a:r>
            <a:r>
              <a:rPr lang="en-US" dirty="0" err="1">
                <a:solidFill>
                  <a:srgbClr val="CC3300"/>
                </a:solidFill>
                <a:latin typeface=".VnTime" pitchFamily="34" charset="0"/>
              </a:rPr>
              <a:t>cña</a:t>
            </a:r>
            <a:r>
              <a:rPr lang="en-US" dirty="0">
                <a:solidFill>
                  <a:schemeClr val="accent2"/>
                </a:solidFill>
                <a:latin typeface=".VnTime" pitchFamily="34" charset="0"/>
              </a:rPr>
              <a:t> </a:t>
            </a:r>
            <a:r>
              <a:rPr lang="en-US" dirty="0" err="1">
                <a:solidFill>
                  <a:srgbClr val="CC3300"/>
                </a:solidFill>
                <a:latin typeface=".VnTime" pitchFamily="34" charset="0"/>
              </a:rPr>
              <a:t>biÓu</a:t>
            </a:r>
            <a:r>
              <a:rPr lang="en-US" dirty="0">
                <a:solidFill>
                  <a:srgbClr val="CC3300"/>
                </a:solidFill>
                <a:latin typeface=".VnTime" pitchFamily="34" charset="0"/>
              </a:rPr>
              <a:t> </a:t>
            </a:r>
            <a:r>
              <a:rPr lang="en-US" dirty="0" err="1">
                <a:solidFill>
                  <a:srgbClr val="CC3300"/>
                </a:solidFill>
                <a:latin typeface=".VnTime" pitchFamily="34" charset="0"/>
              </a:rPr>
              <a:t>thøc</a:t>
            </a:r>
            <a:endParaRPr lang="en-US" dirty="0">
              <a:solidFill>
                <a:srgbClr val="CC3300"/>
              </a:solidFill>
              <a:latin typeface=".VnTime" pitchFamily="34" charset="0"/>
            </a:endParaRPr>
          </a:p>
        </p:txBody>
      </p:sp>
      <p:sp>
        <p:nvSpPr>
          <p:cNvPr id="82976" name="Rectangle 32"/>
          <p:cNvSpPr>
            <a:spLocks noChangeArrowheads="1"/>
          </p:cNvSpPr>
          <p:nvPr/>
        </p:nvSpPr>
        <p:spPr bwMode="auto">
          <a:xfrm>
            <a:off x="0" y="0"/>
            <a:ext cx="9140825" cy="685800"/>
          </a:xfrm>
          <a:prstGeom prst="rect">
            <a:avLst/>
          </a:prstGeom>
          <a:gradFill rotWithShape="1">
            <a:gsLst>
              <a:gs pos="0">
                <a:schemeClr val="accent1">
                  <a:gamma/>
                  <a:shade val="46275"/>
                  <a:invGamma/>
                </a:schemeClr>
              </a:gs>
              <a:gs pos="50000">
                <a:schemeClr val="accent1"/>
              </a:gs>
              <a:gs pos="100000">
                <a:schemeClr val="accent1">
                  <a:gamma/>
                  <a:shade val="46275"/>
                  <a:invGamma/>
                </a:schemeClr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lIns="0" tIns="0" rIns="0" bIns="0" anchor="ctr"/>
          <a:lstStyle/>
          <a:p>
            <a:pPr algn="ctr">
              <a:defRPr/>
            </a:pPr>
            <a:r>
              <a:rPr lang="en-US" i="1" u="sng">
                <a:solidFill>
                  <a:srgbClr val="0000FF"/>
                </a:solidFill>
                <a:latin typeface=".VnTime" pitchFamily="34" charset="0"/>
              </a:rPr>
              <a:t>TiÕt 11</a:t>
            </a:r>
            <a:r>
              <a:rPr lang="en-US" sz="2400" b="0" i="1">
                <a:solidFill>
                  <a:srgbClr val="FC2704"/>
                </a:solidFill>
                <a:latin typeface=".VnTime" pitchFamily="34" charset="0"/>
              </a:rPr>
              <a:t>: </a:t>
            </a:r>
            <a:r>
              <a:rPr lang="en-US" sz="1700" b="0">
                <a:solidFill>
                  <a:srgbClr val="FC2704"/>
                </a:solidFill>
                <a:latin typeface=".VnBodoniH" pitchFamily="34" charset="0"/>
              </a:rPr>
              <a:t>biÕn ®æi ®¬n gi¶n biÓu thøc chøa c¨n thøc bËc hai (tt)</a:t>
            </a:r>
            <a:endParaRPr lang="en-US" sz="3200" b="0">
              <a:solidFill>
                <a:schemeClr val="tx2"/>
              </a:solidFill>
              <a:latin typeface="Arial" charset="0"/>
            </a:endParaRPr>
          </a:p>
        </p:txBody>
      </p:sp>
      <p:graphicFrame>
        <p:nvGraphicFramePr>
          <p:cNvPr id="82977" name="Object 33"/>
          <p:cNvGraphicFramePr>
            <a:graphicFrameLocks noChangeAspect="1"/>
          </p:cNvGraphicFramePr>
          <p:nvPr/>
        </p:nvGraphicFramePr>
        <p:xfrm>
          <a:off x="2725738" y="1366838"/>
          <a:ext cx="2006600" cy="10525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75" name="Equation" r:id="rId9" imgW="876240" imgH="457200" progId="Equation.DSMT4">
                  <p:embed/>
                </p:oleObj>
              </mc:Choice>
              <mc:Fallback>
                <p:oleObj name="Equation" r:id="rId9" imgW="876240" imgH="457200" progId="Equation.DSMT4">
                  <p:embed/>
                  <p:pic>
                    <p:nvPicPr>
                      <p:cNvPr id="0" name="Object 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25738" y="1366838"/>
                        <a:ext cx="2006600" cy="10525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978" name="Object 34"/>
          <p:cNvGraphicFramePr>
            <a:graphicFrameLocks noChangeAspect="1"/>
          </p:cNvGraphicFramePr>
          <p:nvPr/>
        </p:nvGraphicFramePr>
        <p:xfrm>
          <a:off x="4486275" y="1357313"/>
          <a:ext cx="1947863" cy="1081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76" name="Equation" r:id="rId11" imgW="850680" imgH="469800" progId="Equation.DSMT4">
                  <p:embed/>
                </p:oleObj>
              </mc:Choice>
              <mc:Fallback>
                <p:oleObj name="Equation" r:id="rId11" imgW="850680" imgH="469800" progId="Equation.DSMT4">
                  <p:embed/>
                  <p:pic>
                    <p:nvPicPr>
                      <p:cNvPr id="0" name="Object 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86275" y="1357313"/>
                        <a:ext cx="1947863" cy="10810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979" name="Object 35"/>
          <p:cNvGraphicFramePr>
            <a:graphicFrameLocks noChangeAspect="1"/>
          </p:cNvGraphicFramePr>
          <p:nvPr/>
        </p:nvGraphicFramePr>
        <p:xfrm>
          <a:off x="6172200" y="1371600"/>
          <a:ext cx="1570038" cy="993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77" name="Equation" r:id="rId13" imgW="685800" imgH="431640" progId="Equation.DSMT4">
                  <p:embed/>
                </p:oleObj>
              </mc:Choice>
              <mc:Fallback>
                <p:oleObj name="Equation" r:id="rId13" imgW="685800" imgH="431640" progId="Equation.DSMT4">
                  <p:embed/>
                  <p:pic>
                    <p:nvPicPr>
                      <p:cNvPr id="0" name="Object 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72200" y="1371600"/>
                        <a:ext cx="1570038" cy="9937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980" name="Object 36"/>
          <p:cNvGraphicFramePr>
            <a:graphicFrameLocks noChangeAspect="1"/>
          </p:cNvGraphicFramePr>
          <p:nvPr/>
        </p:nvGraphicFramePr>
        <p:xfrm>
          <a:off x="7478713" y="1371600"/>
          <a:ext cx="1570037" cy="993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78" name="Equation" r:id="rId15" imgW="685800" imgH="431640" progId="Equation.DSMT4">
                  <p:embed/>
                </p:oleObj>
              </mc:Choice>
              <mc:Fallback>
                <p:oleObj name="Equation" r:id="rId15" imgW="685800" imgH="431640" progId="Equation.DSMT4">
                  <p:embed/>
                  <p:pic>
                    <p:nvPicPr>
                      <p:cNvPr id="0" name="Object 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78713" y="1371600"/>
                        <a:ext cx="1570037" cy="9937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8294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8294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8294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8294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8294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8294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8296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29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29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8297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829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829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8297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829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829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8297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829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829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8298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829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829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8" presetClass="entr" presetSubtype="16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4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6" dur="2000"/>
                                        <p:tgtEl>
                                          <p:spTgt spid="829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9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4" dur="80"/>
                                        <p:tgtEl>
                                          <p:spTgt spid="8295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5" dur="80"/>
                                        <p:tgtEl>
                                          <p:spTgt spid="8295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6" dur="80"/>
                                        <p:tgtEl>
                                          <p:spTgt spid="8295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1" dur="500"/>
                                        <p:tgtEl>
                                          <p:spTgt spid="829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4" dur="500"/>
                                        <p:tgtEl>
                                          <p:spTgt spid="829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9" dur="80"/>
                                        <p:tgtEl>
                                          <p:spTgt spid="8296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0" dur="80"/>
                                        <p:tgtEl>
                                          <p:spTgt spid="8296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1" dur="80"/>
                                        <p:tgtEl>
                                          <p:spTgt spid="8296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 nodeType="afterGroup">
                            <p:stCondLst>
                              <p:cond delay="1480"/>
                            </p:stCondLst>
                            <p:childTnLst>
                              <p:par>
                                <p:cTn id="83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85" dur="80"/>
                                        <p:tgtEl>
                                          <p:spTgt spid="8297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6" dur="80"/>
                                        <p:tgtEl>
                                          <p:spTgt spid="8297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7" dur="80"/>
                                        <p:tgtEl>
                                          <p:spTgt spid="8297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946" grpId="0"/>
      <p:bldP spid="82948" grpId="0"/>
      <p:bldP spid="82958" grpId="0" animBg="1"/>
      <p:bldP spid="82963" grpId="0" animBg="1"/>
      <p:bldP spid="82965" grpId="0" animBg="1"/>
      <p:bldP spid="82971" grpId="0"/>
      <p:bldP spid="82975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7.2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7.2"/>
</p:tagLst>
</file>

<file path=ppt/theme/theme1.xml><?xml version="1.0" encoding="utf-8"?>
<a:theme xmlns:a="http://schemas.openxmlformats.org/drawingml/2006/main" name="1_Default Design">
  <a:themeElements>
    <a:clrScheme name="1_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000" b="1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000" b="1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charset="0"/>
          </a:defRPr>
        </a:defPPr>
      </a:lstStyle>
    </a:lnDef>
  </a:objectDefaults>
  <a:extraClrSchemeLst>
    <a:extraClrScheme>
      <a:clrScheme name="1_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1_Default Design 1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1337</TotalTime>
  <Words>1283</Words>
  <Application>Microsoft Office PowerPoint</Application>
  <PresentationFormat>On-screen Show (4:3)</PresentationFormat>
  <Paragraphs>220</Paragraphs>
  <Slides>28</Slides>
  <Notes>2</Notes>
  <HiddenSlides>0</HiddenSlides>
  <MMClips>0</MMClips>
  <ScaleCrop>false</ScaleCrop>
  <HeadingPairs>
    <vt:vector size="8" baseType="variant">
      <vt:variant>
        <vt:lpstr>Fonts Used</vt:lpstr>
      </vt:variant>
      <vt:variant>
        <vt:i4>13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4</vt:i4>
      </vt:variant>
      <vt:variant>
        <vt:lpstr>Slide Titles</vt:lpstr>
      </vt:variant>
      <vt:variant>
        <vt:i4>28</vt:i4>
      </vt:variant>
    </vt:vector>
  </HeadingPairs>
  <TitlesOfParts>
    <vt:vector size="46" baseType="lpstr">
      <vt:lpstr>Arial</vt:lpstr>
      <vt:lpstr>.VnExoticH</vt:lpstr>
      <vt:lpstr>.VnArial</vt:lpstr>
      <vt:lpstr>.VnBodoniH</vt:lpstr>
      <vt:lpstr>.VnHelvetInsH</vt:lpstr>
      <vt:lpstr>.VnTime</vt:lpstr>
      <vt:lpstr>.VnTifani HeavyH</vt:lpstr>
      <vt:lpstr>.VnAristote</vt:lpstr>
      <vt:lpstr>.VnArial Narrow</vt:lpstr>
      <vt:lpstr>Times New Roman</vt:lpstr>
      <vt:lpstr>Symbol</vt:lpstr>
      <vt:lpstr>VNI-Times</vt:lpstr>
      <vt:lpstr>Wingdings</vt:lpstr>
      <vt:lpstr>1_Default Design</vt:lpstr>
      <vt:lpstr>Microsoft Equation 3.0</vt:lpstr>
      <vt:lpstr>MathType 5.0 Equation</vt:lpstr>
      <vt:lpstr>Equation</vt:lpstr>
      <vt:lpstr>MathType 6.0 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HOME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Administrator</cp:lastModifiedBy>
  <cp:revision>135</cp:revision>
  <dcterms:created xsi:type="dcterms:W3CDTF">2009-03-21T15:14:42Z</dcterms:created>
  <dcterms:modified xsi:type="dcterms:W3CDTF">2022-10-09T14:49:04Z</dcterms:modified>
</cp:coreProperties>
</file>