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11.xml" ContentType="application/vnd.openxmlformats-officedocument.presentationml.notesSlide+xml"/>
  <Override PartName="/ppt/tags/tag123.xml" ContentType="application/vnd.openxmlformats-officedocument.presentationml.tags+xml"/>
  <Override PartName="/ppt/notesSlides/notesSlide12.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13.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14.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15.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16.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26.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notesSlides/notesSlide27.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notesSlides/notesSlide28.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notesSlides/notesSlide29.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notesSlides/notesSlide30.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9" r:id="rId2"/>
    <p:sldMasterId id="2147483744" r:id="rId3"/>
    <p:sldMasterId id="2147483747" r:id="rId4"/>
    <p:sldMasterId id="2147483749" r:id="rId5"/>
  </p:sldMasterIdLst>
  <p:notesMasterIdLst>
    <p:notesMasterId r:id="rId39"/>
  </p:notesMasterIdLst>
  <p:sldIdLst>
    <p:sldId id="258" r:id="rId6"/>
    <p:sldId id="277" r:id="rId7"/>
    <p:sldId id="279" r:id="rId8"/>
    <p:sldId id="266" r:id="rId9"/>
    <p:sldId id="267" r:id="rId10"/>
    <p:sldId id="284" r:id="rId11"/>
    <p:sldId id="268" r:id="rId12"/>
    <p:sldId id="288" r:id="rId13"/>
    <p:sldId id="289" r:id="rId14"/>
    <p:sldId id="290" r:id="rId15"/>
    <p:sldId id="285" r:id="rId16"/>
    <p:sldId id="347" r:id="rId17"/>
    <p:sldId id="350" r:id="rId18"/>
    <p:sldId id="344" r:id="rId19"/>
    <p:sldId id="351" r:id="rId20"/>
    <p:sldId id="287" r:id="rId21"/>
    <p:sldId id="352" r:id="rId22"/>
    <p:sldId id="291" r:id="rId23"/>
    <p:sldId id="303" r:id="rId24"/>
    <p:sldId id="304" r:id="rId25"/>
    <p:sldId id="302" r:id="rId26"/>
    <p:sldId id="340" r:id="rId27"/>
    <p:sldId id="294" r:id="rId28"/>
    <p:sldId id="295" r:id="rId29"/>
    <p:sldId id="296" r:id="rId30"/>
    <p:sldId id="343" r:id="rId31"/>
    <p:sldId id="307" r:id="rId32"/>
    <p:sldId id="353" r:id="rId33"/>
    <p:sldId id="341" r:id="rId34"/>
    <p:sldId id="349" r:id="rId35"/>
    <p:sldId id="345" r:id="rId36"/>
    <p:sldId id="346" r:id="rId37"/>
    <p:sldId id="342" r:id="rId38"/>
  </p:sldIdLst>
  <p:sldSz cx="9144000" cy="6858000" type="screen4x3"/>
  <p:notesSz cx="6858000" cy="9144000"/>
  <p:custDataLst>
    <p:tags r:id="rId40"/>
  </p:custDataLst>
  <p:defaultTextStyle>
    <a:defPPr>
      <a:defRPr lang="vi-VN"/>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6633"/>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8D63565-5986-475B-BA54-AA9CDF4A57E5}" type="datetimeFigureOut">
              <a:rPr lang="vi-VN"/>
              <a:pPr>
                <a:defRPr/>
              </a:pPr>
              <a:t>T4 08/11/2023</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vi-V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6D60F8C-199E-4C32-A6AA-B92B344F7841}" type="slidenum">
              <a:rPr lang="vi-VN"/>
              <a:pPr>
                <a:defRPr/>
              </a:pPr>
              <a:t>‹#›</a:t>
            </a:fld>
            <a:endParaRPr lang="vi-VN"/>
          </a:p>
        </p:txBody>
      </p:sp>
    </p:spTree>
    <p:extLst>
      <p:ext uri="{BB962C8B-B14F-4D97-AF65-F5344CB8AC3E}">
        <p14:creationId xmlns:p14="http://schemas.microsoft.com/office/powerpoint/2010/main" val="24543566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D60F8C-199E-4C32-A6AA-B92B344F7841}" type="slidenum">
              <a:rPr lang="vi-VN" smtClean="0"/>
              <a:pPr>
                <a:defRPr/>
              </a:pPr>
              <a:t>1</a:t>
            </a:fld>
            <a:endParaRPr lang="vi-V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D60F8C-199E-4C32-A6AA-B92B344F7841}" type="slidenum">
              <a:rPr lang="vi-VN" smtClean="0"/>
              <a:pPr>
                <a:defRPr/>
              </a:pPr>
              <a:t>10</a:t>
            </a:fld>
            <a:endParaRPr lang="vi-V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11</a:t>
            </a:fld>
            <a:endParaRPr lang="en-US"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D60F8C-199E-4C32-A6AA-B92B344F7841}" type="slidenum">
              <a:rPr lang="vi-VN" smtClean="0"/>
              <a:pPr>
                <a:defRPr/>
              </a:pPr>
              <a:t>12</a:t>
            </a:fld>
            <a:endParaRPr lang="vi-V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13</a:t>
            </a:fld>
            <a:endParaRPr lang="en-US"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14</a:t>
            </a:fld>
            <a:endParaRPr lang="en-US" smtClean="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15</a:t>
            </a:fld>
            <a:endParaRPr lang="en-US" smtClean="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D60F8C-199E-4C32-A6AA-B92B344F7841}" type="slidenum">
              <a:rPr lang="vi-VN" smtClean="0"/>
              <a:pPr>
                <a:defRPr/>
              </a:pPr>
              <a:t>16</a:t>
            </a:fld>
            <a:endParaRPr lang="vi-V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D60F8C-199E-4C32-A6AA-B92B344F7841}" type="slidenum">
              <a:rPr lang="vi-VN" smtClean="0"/>
              <a:pPr>
                <a:defRPr/>
              </a:pPr>
              <a:t>17</a:t>
            </a:fld>
            <a:endParaRPr lang="vi-V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D60F8C-199E-4C32-A6AA-B92B344F7841}" type="slidenum">
              <a:rPr lang="vi-VN" smtClean="0"/>
              <a:pPr>
                <a:defRPr/>
              </a:pPr>
              <a:t>18</a:t>
            </a:fld>
            <a:endParaRPr lang="vi-V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D60F8C-199E-4C32-A6AA-B92B344F7841}" type="slidenum">
              <a:rPr lang="vi-VN" smtClean="0"/>
              <a:pPr>
                <a:defRPr/>
              </a:pPr>
              <a:t>19</a:t>
            </a:fld>
            <a:endParaRPr 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D60F8C-199E-4C32-A6AA-B92B344F7841}" type="slidenum">
              <a:rPr lang="vi-VN" smtClean="0"/>
              <a:pPr>
                <a:defRPr/>
              </a:pPr>
              <a:t>2</a:t>
            </a:fld>
            <a:endParaRPr lang="vi-V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D60F8C-199E-4C32-A6AA-B92B344F7841}" type="slidenum">
              <a:rPr lang="vi-VN" smtClean="0"/>
              <a:pPr>
                <a:defRPr/>
              </a:pPr>
              <a:t>20</a:t>
            </a:fld>
            <a:endParaRPr lang="vi-V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D60F8C-199E-4C32-A6AA-B92B344F7841}" type="slidenum">
              <a:rPr lang="vi-VN" smtClean="0"/>
              <a:pPr>
                <a:defRPr/>
              </a:pPr>
              <a:t>21</a:t>
            </a:fld>
            <a:endParaRPr lang="vi-V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D60F8C-199E-4C32-A6AA-B92B344F7841}" type="slidenum">
              <a:rPr lang="vi-VN" smtClean="0"/>
              <a:pPr>
                <a:defRPr/>
              </a:pPr>
              <a:t>22</a:t>
            </a:fld>
            <a:endParaRPr lang="vi-V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D60F8C-199E-4C32-A6AA-B92B344F7841}" type="slidenum">
              <a:rPr lang="vi-VN" smtClean="0"/>
              <a:pPr>
                <a:defRPr/>
              </a:pPr>
              <a:t>23</a:t>
            </a:fld>
            <a:endParaRPr lang="vi-V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D60F8C-199E-4C32-A6AA-B92B344F7841}" type="slidenum">
              <a:rPr lang="vi-VN" smtClean="0"/>
              <a:pPr>
                <a:defRPr/>
              </a:pPr>
              <a:t>24</a:t>
            </a:fld>
            <a:endParaRPr lang="vi-V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D60F8C-199E-4C32-A6AA-B92B344F7841}" type="slidenum">
              <a:rPr lang="vi-VN" smtClean="0"/>
              <a:pPr>
                <a:defRPr/>
              </a:pPr>
              <a:t>25</a:t>
            </a:fld>
            <a:endParaRPr lang="vi-V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26</a:t>
            </a:fld>
            <a:endParaRPr lang="en-US" smtClean="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D60F8C-199E-4C32-A6AA-B92B344F7841}" type="slidenum">
              <a:rPr lang="vi-VN" smtClean="0"/>
              <a:pPr>
                <a:defRPr/>
              </a:pPr>
              <a:t>27</a:t>
            </a:fld>
            <a:endParaRPr lang="vi-V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D60F8C-199E-4C32-A6AA-B92B344F7841}" type="slidenum">
              <a:rPr lang="vi-VN" smtClean="0"/>
              <a:pPr>
                <a:defRPr/>
              </a:pPr>
              <a:t>28</a:t>
            </a:fld>
            <a:endParaRPr lang="vi-V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D60F8C-199E-4C32-A6AA-B92B344F7841}" type="slidenum">
              <a:rPr lang="vi-VN" smtClean="0"/>
              <a:pPr>
                <a:defRPr/>
              </a:pPr>
              <a:t>29</a:t>
            </a:fld>
            <a:endParaRPr lang="vi-V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pPr eaLnBrk="1" hangingPunct="1"/>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D60F8C-199E-4C32-A6AA-B92B344F7841}" type="slidenum">
              <a:rPr lang="vi-VN" smtClean="0"/>
              <a:pPr>
                <a:defRPr/>
              </a:pPr>
              <a:t>30</a:t>
            </a:fld>
            <a:endParaRPr lang="vi-V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D60F8C-199E-4C32-A6AA-B92B344F7841}" type="slidenum">
              <a:rPr lang="vi-VN" smtClean="0"/>
              <a:pPr>
                <a:defRPr/>
              </a:pPr>
              <a:t>31</a:t>
            </a:fld>
            <a:endParaRPr lang="vi-V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D60F8C-199E-4C32-A6AA-B92B344F7841}" type="slidenum">
              <a:rPr lang="vi-VN" smtClean="0"/>
              <a:pPr>
                <a:defRPr/>
              </a:pPr>
              <a:t>32</a:t>
            </a:fld>
            <a:endParaRPr lang="vi-V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68474D7-B1A6-47AB-958E-76129FE27128}" type="slidenum">
              <a:rPr lang="en-US" smtClean="0">
                <a:solidFill>
                  <a:srgbClr val="000000"/>
                </a:solidFill>
              </a:rPr>
              <a:pPr eaLnBrk="1" hangingPunct="1"/>
              <a:t>33</a:t>
            </a:fld>
            <a:endParaRPr 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D60F8C-199E-4C32-A6AA-B92B344F7841}" type="slidenum">
              <a:rPr lang="vi-VN" smtClean="0"/>
              <a:pPr>
                <a:defRPr/>
              </a:pPr>
              <a:t>4</a:t>
            </a:fld>
            <a:endParaRPr lang="vi-V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D60F8C-199E-4C32-A6AA-B92B344F7841}" type="slidenum">
              <a:rPr lang="vi-VN" smtClean="0"/>
              <a:pPr>
                <a:defRPr/>
              </a:pPr>
              <a:t>5</a:t>
            </a:fld>
            <a:endParaRPr lang="vi-V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D60F8C-199E-4C32-A6AA-B92B344F7841}" type="slidenum">
              <a:rPr lang="vi-VN" smtClean="0"/>
              <a:pPr>
                <a:defRPr/>
              </a:pPr>
              <a:t>6</a:t>
            </a:fld>
            <a:endParaRPr lang="vi-V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D60F8C-199E-4C32-A6AA-B92B344F7841}" type="slidenum">
              <a:rPr lang="vi-VN" smtClean="0"/>
              <a:pPr>
                <a:defRPr/>
              </a:pPr>
              <a:t>7</a:t>
            </a:fld>
            <a:endParaRPr lang="vi-V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D60F8C-199E-4C32-A6AA-B92B344F7841}" type="slidenum">
              <a:rPr lang="vi-VN" smtClean="0"/>
              <a:pPr>
                <a:defRPr/>
              </a:pPr>
              <a:t>8</a:t>
            </a:fld>
            <a:endParaRPr lang="vi-V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D60F8C-199E-4C32-A6AA-B92B344F7841}" type="slidenum">
              <a:rPr lang="vi-VN" smtClean="0"/>
              <a:pPr>
                <a:defRPr/>
              </a:pPr>
              <a:t>9</a:t>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31EFEC0B-63D9-4B14-8150-408FF4AA0690}" type="datetimeFigureOut">
              <a:rPr lang="vi-VN"/>
              <a:pPr>
                <a:defRPr/>
              </a:pPr>
              <a:t>T4 08/11/2023</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5BC6AC84-C863-4D39-883F-AEF418FF59BD}" type="slidenum">
              <a:rPr lang="vi-VN"/>
              <a:pPr>
                <a:defRPr/>
              </a:pPr>
              <a:t>‹#›</a:t>
            </a:fld>
            <a:endParaRPr lang="vi-VN"/>
          </a:p>
        </p:txBody>
      </p:sp>
    </p:spTree>
    <p:extLst>
      <p:ext uri="{BB962C8B-B14F-4D97-AF65-F5344CB8AC3E}">
        <p14:creationId xmlns:p14="http://schemas.microsoft.com/office/powerpoint/2010/main" val="6543956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27B2CDB4-93E6-4A39-AC28-DBC23972B83D}" type="datetimeFigureOut">
              <a:rPr lang="vi-VN"/>
              <a:pPr>
                <a:defRPr/>
              </a:pPr>
              <a:t>T4 08/11/2023</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A4955B59-F465-4ED5-A8C8-F3E9BCD6910D}" type="slidenum">
              <a:rPr lang="vi-VN"/>
              <a:pPr>
                <a:defRPr/>
              </a:pPr>
              <a:t>‹#›</a:t>
            </a:fld>
            <a:endParaRPr lang="vi-VN"/>
          </a:p>
        </p:txBody>
      </p:sp>
    </p:spTree>
    <p:extLst>
      <p:ext uri="{BB962C8B-B14F-4D97-AF65-F5344CB8AC3E}">
        <p14:creationId xmlns:p14="http://schemas.microsoft.com/office/powerpoint/2010/main" val="4229551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98A98BCB-1F9C-413A-BF84-CA7D3C95D285}" type="datetimeFigureOut">
              <a:rPr lang="vi-VN"/>
              <a:pPr>
                <a:defRPr/>
              </a:pPr>
              <a:t>T4 08/11/2023</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F96CDDC2-5B0B-4C1C-9C43-CDBE6F2E66BD}" type="slidenum">
              <a:rPr lang="vi-VN"/>
              <a:pPr>
                <a:defRPr/>
              </a:pPr>
              <a:t>‹#›</a:t>
            </a:fld>
            <a:endParaRPr lang="vi-VN"/>
          </a:p>
        </p:txBody>
      </p:sp>
    </p:spTree>
    <p:extLst>
      <p:ext uri="{BB962C8B-B14F-4D97-AF65-F5344CB8AC3E}">
        <p14:creationId xmlns:p14="http://schemas.microsoft.com/office/powerpoint/2010/main" val="3837191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r>
              <a:rPr lang="en-US" altLang="en-US"/>
              <a:t>Võ Nhật Trường</a:t>
            </a:r>
          </a:p>
        </p:txBody>
      </p:sp>
    </p:spTree>
    <p:extLst>
      <p:ext uri="{BB962C8B-B14F-4D97-AF65-F5344CB8AC3E}">
        <p14:creationId xmlns:p14="http://schemas.microsoft.com/office/powerpoint/2010/main" val="3742918876"/>
      </p:ext>
    </p:extLst>
  </p:cSld>
  <p:clrMapOvr>
    <a:masterClrMapping/>
  </p:clrMapOvr>
  <p:transition>
    <p:split orient="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smtClean="0"/>
              <a:t>Võ Nhật Trường</a:t>
            </a:r>
            <a:endParaRPr lang="en-US" altLang="en-US"/>
          </a:p>
        </p:txBody>
      </p:sp>
    </p:spTree>
    <p:extLst>
      <p:ext uri="{BB962C8B-B14F-4D97-AF65-F5344CB8AC3E}">
        <p14:creationId xmlns:p14="http://schemas.microsoft.com/office/powerpoint/2010/main" val="186240925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6" name="Rectangle 14"/>
          <p:cNvSpPr>
            <a:spLocks noGrp="1" noChangeArrowheads="1"/>
          </p:cNvSpPr>
          <p:nvPr>
            <p:ph type="ftr" sz="quarter" idx="12"/>
          </p:nvPr>
        </p:nvSpPr>
        <p:spPr>
          <a:ln/>
        </p:spPr>
        <p:txBody>
          <a:bodyPr/>
          <a:lstStyle>
            <a:lvl1pPr>
              <a:defRPr/>
            </a:lvl1pPr>
          </a:lstStyle>
          <a:p>
            <a:pPr>
              <a:defRPr/>
            </a:pPr>
            <a:r>
              <a:rPr lang="en-US" altLang="en-US"/>
              <a:t>GV: VÕ NHẬT TRƯỜNG</a:t>
            </a:r>
          </a:p>
        </p:txBody>
      </p:sp>
    </p:spTree>
    <p:extLst>
      <p:ext uri="{BB962C8B-B14F-4D97-AF65-F5344CB8AC3E}">
        <p14:creationId xmlns:p14="http://schemas.microsoft.com/office/powerpoint/2010/main" val="1526025469"/>
      </p:ext>
    </p:extLst>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703210"/>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smtClean="0"/>
              <a:t>Võ Nhật Trường</a:t>
            </a:r>
            <a:endParaRPr lang="en-US" altLang="en-US"/>
          </a:p>
        </p:txBody>
      </p:sp>
    </p:spTree>
    <p:extLst>
      <p:ext uri="{BB962C8B-B14F-4D97-AF65-F5344CB8AC3E}">
        <p14:creationId xmlns:p14="http://schemas.microsoft.com/office/powerpoint/2010/main" val="3689129403"/>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10647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F8785DA0-63E0-4498-9EF7-8EC7829F99A5}" type="datetimeFigureOut">
              <a:rPr lang="vi-VN"/>
              <a:pPr>
                <a:defRPr/>
              </a:pPr>
              <a:t>T4 08/11/2023</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E3D7CE71-5747-4979-9C26-87AAFB321E48}" type="slidenum">
              <a:rPr lang="vi-VN"/>
              <a:pPr>
                <a:defRPr/>
              </a:pPr>
              <a:t>‹#›</a:t>
            </a:fld>
            <a:endParaRPr lang="vi-VN"/>
          </a:p>
        </p:txBody>
      </p:sp>
    </p:spTree>
    <p:extLst>
      <p:ext uri="{BB962C8B-B14F-4D97-AF65-F5344CB8AC3E}">
        <p14:creationId xmlns:p14="http://schemas.microsoft.com/office/powerpoint/2010/main" val="20225655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F244916-173E-433E-864C-D89BB7499BB5}" type="datetimeFigureOut">
              <a:rPr lang="vi-VN"/>
              <a:pPr>
                <a:defRPr/>
              </a:pPr>
              <a:t>T4 08/11/2023</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39F981E4-7641-4697-9C41-1463BEE95C18}" type="slidenum">
              <a:rPr lang="vi-VN"/>
              <a:pPr>
                <a:defRPr/>
              </a:pPr>
              <a:t>‹#›</a:t>
            </a:fld>
            <a:endParaRPr lang="vi-VN"/>
          </a:p>
        </p:txBody>
      </p:sp>
    </p:spTree>
    <p:extLst>
      <p:ext uri="{BB962C8B-B14F-4D97-AF65-F5344CB8AC3E}">
        <p14:creationId xmlns:p14="http://schemas.microsoft.com/office/powerpoint/2010/main" val="165898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fld id="{F586251F-694D-42AD-A9AB-51C92FB2198E}" type="datetimeFigureOut">
              <a:rPr lang="vi-VN"/>
              <a:pPr>
                <a:defRPr/>
              </a:pPr>
              <a:t>T4 08/11/2023</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A914CA36-C9AE-469A-8BDB-5457C9528168}" type="slidenum">
              <a:rPr lang="vi-VN"/>
              <a:pPr>
                <a:defRPr/>
              </a:pPr>
              <a:t>‹#›</a:t>
            </a:fld>
            <a:endParaRPr lang="vi-VN"/>
          </a:p>
        </p:txBody>
      </p:sp>
    </p:spTree>
    <p:extLst>
      <p:ext uri="{BB962C8B-B14F-4D97-AF65-F5344CB8AC3E}">
        <p14:creationId xmlns:p14="http://schemas.microsoft.com/office/powerpoint/2010/main" val="2744402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fld id="{50251FDF-0478-4DB7-B231-D3A7329EE0CA}" type="datetimeFigureOut">
              <a:rPr lang="vi-VN"/>
              <a:pPr>
                <a:defRPr/>
              </a:pPr>
              <a:t>T4 08/11/2023</a:t>
            </a:fld>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pPr>
              <a:defRPr/>
            </a:pPr>
            <a:fld id="{0DCF2A27-CA91-4E02-BA9F-255EEC7813D4}" type="slidenum">
              <a:rPr lang="vi-VN"/>
              <a:pPr>
                <a:defRPr/>
              </a:pPr>
              <a:t>‹#›</a:t>
            </a:fld>
            <a:endParaRPr lang="vi-VN"/>
          </a:p>
        </p:txBody>
      </p:sp>
    </p:spTree>
    <p:extLst>
      <p:ext uri="{BB962C8B-B14F-4D97-AF65-F5344CB8AC3E}">
        <p14:creationId xmlns:p14="http://schemas.microsoft.com/office/powerpoint/2010/main" val="361991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2D44D1A1-4B82-42B1-8D88-102BF8019DF3}" type="datetimeFigureOut">
              <a:rPr lang="vi-VN"/>
              <a:pPr>
                <a:defRPr/>
              </a:pPr>
              <a:t>T4 08/11/2023</a:t>
            </a:fld>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pPr>
              <a:defRPr/>
            </a:pPr>
            <a:fld id="{679F7508-F5EC-4546-BB4C-DFCFFD3A6098}" type="slidenum">
              <a:rPr lang="vi-VN"/>
              <a:pPr>
                <a:defRPr/>
              </a:pPr>
              <a:t>‹#›</a:t>
            </a:fld>
            <a:endParaRPr lang="vi-VN"/>
          </a:p>
        </p:txBody>
      </p:sp>
    </p:spTree>
    <p:extLst>
      <p:ext uri="{BB962C8B-B14F-4D97-AF65-F5344CB8AC3E}">
        <p14:creationId xmlns:p14="http://schemas.microsoft.com/office/powerpoint/2010/main" val="84124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AD08DD-0101-4FC4-AD23-B6C2C8A39C3E}" type="datetimeFigureOut">
              <a:rPr lang="vi-VN"/>
              <a:pPr>
                <a:defRPr/>
              </a:pPr>
              <a:t>T4 08/11/2023</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6F0326A5-01BD-4556-8863-DAECABCCD9BA}" type="slidenum">
              <a:rPr lang="vi-VN"/>
              <a:pPr>
                <a:defRPr/>
              </a:pPr>
              <a:t>‹#›</a:t>
            </a:fld>
            <a:endParaRPr lang="vi-VN"/>
          </a:p>
        </p:txBody>
      </p:sp>
    </p:spTree>
    <p:extLst>
      <p:ext uri="{BB962C8B-B14F-4D97-AF65-F5344CB8AC3E}">
        <p14:creationId xmlns:p14="http://schemas.microsoft.com/office/powerpoint/2010/main" val="12645636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781055-330C-4876-B54B-2723D7BCCE3C}" type="datetimeFigureOut">
              <a:rPr lang="vi-VN"/>
              <a:pPr>
                <a:defRPr/>
              </a:pPr>
              <a:t>T4 08/11/2023</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0E11489F-8DF9-414E-BE8F-3EF669F4F303}" type="slidenum">
              <a:rPr lang="vi-VN"/>
              <a:pPr>
                <a:defRPr/>
              </a:pPr>
              <a:t>‹#›</a:t>
            </a:fld>
            <a:endParaRPr lang="vi-VN"/>
          </a:p>
        </p:txBody>
      </p:sp>
    </p:spTree>
    <p:extLst>
      <p:ext uri="{BB962C8B-B14F-4D97-AF65-F5344CB8AC3E}">
        <p14:creationId xmlns:p14="http://schemas.microsoft.com/office/powerpoint/2010/main" val="410926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F80BF6-45C9-4D2F-A620-3BE8B0A7F96A}" type="datetimeFigureOut">
              <a:rPr lang="vi-VN"/>
              <a:pPr>
                <a:defRPr/>
              </a:pPr>
              <a:t>T4 08/11/2023</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060424B0-2E87-46F6-8D09-42EAE0378800}" type="slidenum">
              <a:rPr lang="vi-VN"/>
              <a:pPr>
                <a:defRPr/>
              </a:pPr>
              <a:t>‹#›</a:t>
            </a:fld>
            <a:endParaRPr lang="vi-VN"/>
          </a:p>
        </p:txBody>
      </p:sp>
    </p:spTree>
    <p:extLst>
      <p:ext uri="{BB962C8B-B14F-4D97-AF65-F5344CB8AC3E}">
        <p14:creationId xmlns:p14="http://schemas.microsoft.com/office/powerpoint/2010/main" val="73424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vi-VN" smtClean="0"/>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951E543-6285-4CF9-8025-144A6FF144FA}" type="datetimeFigureOut">
              <a:rPr lang="vi-VN"/>
              <a:pPr>
                <a:defRPr/>
              </a:pPr>
              <a:t>T4 08/11/2023</a:t>
            </a:fld>
            <a:endParaRPr lang="vi-VN"/>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3AB6962-11B4-4FB1-A9ED-3497CBAA2D2B}"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43"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smtClean="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Tin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6"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smtClean="0">
                    <a:solidFill>
                      <a:srgbClr val="FF0000"/>
                    </a:solidFill>
                    <a:cs typeface="Arial" panose="020B0604020202020204" pitchFamily="34" charset="0"/>
                  </a:rPr>
                  <a:t>CĐỀ</a:t>
                </a:r>
                <a:endParaRPr lang="en-US" altLang="en-US" sz="1400" dirty="0">
                  <a:solidFill>
                    <a:srgbClr val="FF0000"/>
                  </a:solidFill>
                  <a:cs typeface="Arial" panose="020B0604020202020204" pitchFamily="34" charset="0"/>
                </a:endParaRP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smtClean="0">
                    <a:solidFill>
                      <a:srgbClr val="FF0000"/>
                    </a:solidFill>
                    <a:latin typeface="Times New Roman" panose="02020603050405020304" pitchFamily="18" charset="0"/>
                    <a:cs typeface="Arial" panose="020B0604020202020204" pitchFamily="34" charset="0"/>
                  </a:rPr>
                  <a:t>3</a:t>
                </a:r>
                <a:endParaRPr lang="en-US" altLang="en-US" sz="2000" b="1" dirty="0">
                  <a:solidFill>
                    <a:srgbClr val="FF0000"/>
                  </a:solidFill>
                  <a:latin typeface="Times New Roman" panose="02020603050405020304" pitchFamily="18" charset="0"/>
                  <a:cs typeface="Arial" panose="020B0604020202020204" pitchFamily="34" charset="0"/>
                </a:endParaRP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endPar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endParaRP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endPar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65807"/>
      </p:ext>
    </p:extLst>
  </p:cSld>
  <p:clrMap bg1="lt1" tx1="dk1" bg2="lt2" tx2="dk2" accent1="accent1" accent2="accent2" accent3="accent3" accent4="accent4" accent5="accent5" accent6="accent6" hlink="hlink" folHlink="folHlink"/>
  <p:sldLayoutIdLst>
    <p:sldLayoutId id="2147483740" r:id="rId1"/>
    <p:sldLayoutId id="2147483742" r:id="rId2"/>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4"/>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3"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3"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3"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1"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1"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41"/>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1"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1"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5"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5"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5"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7626973"/>
      </p:ext>
    </p:extLst>
  </p:cSld>
  <p:clrMap bg1="lt1" tx1="dk1" bg2="lt2" tx2="dk2" accent1="accent1" accent2="accent2" accent3="accent3" accent4="accent4" accent5="accent5" accent6="accent6" hlink="hlink" folHlink="folHlink"/>
  <p:sldLayoutIdLst>
    <p:sldLayoutId id="2147483745"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smtClean="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Tin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5"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smtClean="0">
                    <a:solidFill>
                      <a:srgbClr val="FF0000"/>
                    </a:solidFill>
                    <a:cs typeface="Arial" panose="020B0604020202020204" pitchFamily="34" charset="0"/>
                  </a:rPr>
                  <a:t>CĐỀ</a:t>
                </a:r>
                <a:endParaRPr lang="en-US" altLang="en-US" sz="1400" dirty="0">
                  <a:solidFill>
                    <a:srgbClr val="FF0000"/>
                  </a:solidFill>
                  <a:cs typeface="Arial" panose="020B0604020202020204" pitchFamily="34" charset="0"/>
                </a:endParaRP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smtClean="0">
                    <a:solidFill>
                      <a:srgbClr val="FF0000"/>
                    </a:solidFill>
                    <a:latin typeface="Times New Roman" panose="02020603050405020304" pitchFamily="18" charset="0"/>
                    <a:cs typeface="Arial" panose="020B0604020202020204" pitchFamily="34" charset="0"/>
                  </a:rPr>
                  <a:t>3</a:t>
                </a:r>
                <a:endParaRPr lang="en-US" altLang="en-US" sz="2000" b="1" dirty="0">
                  <a:solidFill>
                    <a:srgbClr val="FF0000"/>
                  </a:solidFill>
                  <a:latin typeface="Times New Roman" panose="02020603050405020304" pitchFamily="18" charset="0"/>
                  <a:cs typeface="Arial" panose="020B0604020202020204" pitchFamily="34" charset="0"/>
                </a:endParaRP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endPar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endParaRP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endPar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3600155"/>
      </p:ext>
    </p:extLst>
  </p:cSld>
  <p:clrMap bg1="lt1" tx1="dk1" bg2="lt2" tx2="dk2" accent1="accent1" accent2="accent2" accent3="accent3" accent4="accent4" accent5="accent5" accent6="accent6" hlink="hlink" folHlink="folHlink"/>
  <p:sldLayoutIdLst>
    <p:sldLayoutId id="2147483748"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0"/>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2"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2"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2"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0"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0"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37"/>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0"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0"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4"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4"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4"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8928652"/>
      </p:ext>
    </p:extLst>
  </p:cSld>
  <p:clrMap bg1="lt1" tx1="dk1" bg2="lt2" tx2="dk2" accent1="accent1" accent2="accent2" accent3="accent3" accent4="accent4" accent5="accent5" accent6="accent6" hlink="hlink" folHlink="folHlink"/>
  <p:sldLayoutIdLst>
    <p:sldLayoutId id="2147483750"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hyperlink" Target="http://vi.wikipedia.org/" TargetMode="External"/></Relationships>
</file>

<file path=ppt/slides/_rels/slide11.xml.rels><?xml version="1.0" encoding="UTF-8" standalone="yes"?>
<Relationships xmlns="http://schemas.openxmlformats.org/package/2006/relationships"><Relationship Id="rId13" Type="http://schemas.openxmlformats.org/officeDocument/2006/relationships/tags" Target="../tags/tag80.xml"/><Relationship Id="rId18" Type="http://schemas.openxmlformats.org/officeDocument/2006/relationships/tags" Target="../tags/tag85.xml"/><Relationship Id="rId26" Type="http://schemas.openxmlformats.org/officeDocument/2006/relationships/tags" Target="../tags/tag93.xml"/><Relationship Id="rId39" Type="http://schemas.openxmlformats.org/officeDocument/2006/relationships/tags" Target="../tags/tag106.xml"/><Relationship Id="rId21" Type="http://schemas.openxmlformats.org/officeDocument/2006/relationships/tags" Target="../tags/tag88.xml"/><Relationship Id="rId34" Type="http://schemas.openxmlformats.org/officeDocument/2006/relationships/tags" Target="../tags/tag101.xml"/><Relationship Id="rId42" Type="http://schemas.openxmlformats.org/officeDocument/2006/relationships/tags" Target="../tags/tag109.xml"/><Relationship Id="rId47" Type="http://schemas.openxmlformats.org/officeDocument/2006/relationships/tags" Target="../tags/tag114.xml"/><Relationship Id="rId50" Type="http://schemas.openxmlformats.org/officeDocument/2006/relationships/tags" Target="../tags/tag117.xml"/><Relationship Id="rId55" Type="http://schemas.openxmlformats.org/officeDocument/2006/relationships/tags" Target="../tags/tag122.xml"/><Relationship Id="rId63" Type="http://schemas.openxmlformats.org/officeDocument/2006/relationships/hyperlink" Target="file:///G:\tin%208\TTDD1.ppt" TargetMode="External"/><Relationship Id="rId68" Type="http://schemas.openxmlformats.org/officeDocument/2006/relationships/image" Target="../media/image8.jpeg"/><Relationship Id="rId7" Type="http://schemas.openxmlformats.org/officeDocument/2006/relationships/tags" Target="../tags/tag74.xml"/><Relationship Id="rId2" Type="http://schemas.openxmlformats.org/officeDocument/2006/relationships/tags" Target="../tags/tag69.xml"/><Relationship Id="rId16" Type="http://schemas.openxmlformats.org/officeDocument/2006/relationships/tags" Target="../tags/tag83.xml"/><Relationship Id="rId29" Type="http://schemas.openxmlformats.org/officeDocument/2006/relationships/tags" Target="../tags/tag96.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24" Type="http://schemas.openxmlformats.org/officeDocument/2006/relationships/tags" Target="../tags/tag91.xml"/><Relationship Id="rId32" Type="http://schemas.openxmlformats.org/officeDocument/2006/relationships/tags" Target="../tags/tag99.xml"/><Relationship Id="rId37" Type="http://schemas.openxmlformats.org/officeDocument/2006/relationships/tags" Target="../tags/tag104.xml"/><Relationship Id="rId40" Type="http://schemas.openxmlformats.org/officeDocument/2006/relationships/tags" Target="../tags/tag107.xml"/><Relationship Id="rId45" Type="http://schemas.openxmlformats.org/officeDocument/2006/relationships/tags" Target="../tags/tag112.xml"/><Relationship Id="rId53" Type="http://schemas.openxmlformats.org/officeDocument/2006/relationships/tags" Target="../tags/tag120.xml"/><Relationship Id="rId58" Type="http://schemas.openxmlformats.org/officeDocument/2006/relationships/audio" Target="../media/audio3.wav"/><Relationship Id="rId66" Type="http://schemas.openxmlformats.org/officeDocument/2006/relationships/hyperlink" Target="file:///G:\tin%208\TTDD3.ppt" TargetMode="External"/><Relationship Id="rId5" Type="http://schemas.openxmlformats.org/officeDocument/2006/relationships/tags" Target="../tags/tag72.xml"/><Relationship Id="rId15" Type="http://schemas.openxmlformats.org/officeDocument/2006/relationships/tags" Target="../tags/tag82.xml"/><Relationship Id="rId23" Type="http://schemas.openxmlformats.org/officeDocument/2006/relationships/tags" Target="../tags/tag90.xml"/><Relationship Id="rId28" Type="http://schemas.openxmlformats.org/officeDocument/2006/relationships/tags" Target="../tags/tag95.xml"/><Relationship Id="rId36" Type="http://schemas.openxmlformats.org/officeDocument/2006/relationships/tags" Target="../tags/tag103.xml"/><Relationship Id="rId49" Type="http://schemas.openxmlformats.org/officeDocument/2006/relationships/tags" Target="../tags/tag116.xml"/><Relationship Id="rId57" Type="http://schemas.openxmlformats.org/officeDocument/2006/relationships/notesSlide" Target="../notesSlides/notesSlide11.xml"/><Relationship Id="rId61" Type="http://schemas.openxmlformats.org/officeDocument/2006/relationships/slide" Target="slide4.xml"/><Relationship Id="rId10" Type="http://schemas.openxmlformats.org/officeDocument/2006/relationships/tags" Target="../tags/tag77.xml"/><Relationship Id="rId19" Type="http://schemas.openxmlformats.org/officeDocument/2006/relationships/tags" Target="../tags/tag86.xml"/><Relationship Id="rId31" Type="http://schemas.openxmlformats.org/officeDocument/2006/relationships/tags" Target="../tags/tag98.xml"/><Relationship Id="rId44" Type="http://schemas.openxmlformats.org/officeDocument/2006/relationships/tags" Target="../tags/tag111.xml"/><Relationship Id="rId52" Type="http://schemas.openxmlformats.org/officeDocument/2006/relationships/tags" Target="../tags/tag119.xml"/><Relationship Id="rId60" Type="http://schemas.openxmlformats.org/officeDocument/2006/relationships/image" Target="../media/image10.jpeg"/><Relationship Id="rId65" Type="http://schemas.openxmlformats.org/officeDocument/2006/relationships/hyperlink" Target="file:///G:\tin%208\Ngoai%20kh&#243;a1\TT3.ppt" TargetMode="Externa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tags" Target="../tags/tag81.xml"/><Relationship Id="rId22" Type="http://schemas.openxmlformats.org/officeDocument/2006/relationships/tags" Target="../tags/tag89.xml"/><Relationship Id="rId27" Type="http://schemas.openxmlformats.org/officeDocument/2006/relationships/tags" Target="../tags/tag94.xml"/><Relationship Id="rId30" Type="http://schemas.openxmlformats.org/officeDocument/2006/relationships/tags" Target="../tags/tag97.xml"/><Relationship Id="rId35" Type="http://schemas.openxmlformats.org/officeDocument/2006/relationships/tags" Target="../tags/tag102.xml"/><Relationship Id="rId43" Type="http://schemas.openxmlformats.org/officeDocument/2006/relationships/tags" Target="../tags/tag110.xml"/><Relationship Id="rId48" Type="http://schemas.openxmlformats.org/officeDocument/2006/relationships/tags" Target="../tags/tag115.xml"/><Relationship Id="rId56" Type="http://schemas.openxmlformats.org/officeDocument/2006/relationships/slideLayout" Target="../slideLayouts/slideLayout7.xml"/><Relationship Id="rId64" Type="http://schemas.openxmlformats.org/officeDocument/2006/relationships/hyperlink" Target="file:///G:\tin%208\TTDD2.ppt" TargetMode="External"/><Relationship Id="rId69" Type="http://schemas.openxmlformats.org/officeDocument/2006/relationships/image" Target="../media/image17.jpeg"/><Relationship Id="rId8" Type="http://schemas.openxmlformats.org/officeDocument/2006/relationships/tags" Target="../tags/tag75.xml"/><Relationship Id="rId51" Type="http://schemas.openxmlformats.org/officeDocument/2006/relationships/tags" Target="../tags/tag118.xml"/><Relationship Id="rId3" Type="http://schemas.openxmlformats.org/officeDocument/2006/relationships/tags" Target="../tags/tag70.xml"/><Relationship Id="rId12" Type="http://schemas.openxmlformats.org/officeDocument/2006/relationships/tags" Target="../tags/tag79.xml"/><Relationship Id="rId17" Type="http://schemas.openxmlformats.org/officeDocument/2006/relationships/tags" Target="../tags/tag84.xml"/><Relationship Id="rId25" Type="http://schemas.openxmlformats.org/officeDocument/2006/relationships/tags" Target="../tags/tag92.xml"/><Relationship Id="rId33" Type="http://schemas.openxmlformats.org/officeDocument/2006/relationships/tags" Target="../tags/tag100.xml"/><Relationship Id="rId38" Type="http://schemas.openxmlformats.org/officeDocument/2006/relationships/tags" Target="../tags/tag105.xml"/><Relationship Id="rId46" Type="http://schemas.openxmlformats.org/officeDocument/2006/relationships/tags" Target="../tags/tag113.xml"/><Relationship Id="rId59" Type="http://schemas.openxmlformats.org/officeDocument/2006/relationships/slide" Target="slide2.xml"/><Relationship Id="rId67" Type="http://schemas.openxmlformats.org/officeDocument/2006/relationships/image" Target="../media/image27.jpeg"/><Relationship Id="rId20" Type="http://schemas.openxmlformats.org/officeDocument/2006/relationships/tags" Target="../tags/tag87.xml"/><Relationship Id="rId41" Type="http://schemas.openxmlformats.org/officeDocument/2006/relationships/tags" Target="../tags/tag108.xml"/><Relationship Id="rId54" Type="http://schemas.openxmlformats.org/officeDocument/2006/relationships/tags" Target="../tags/tag121.xml"/><Relationship Id="rId62" Type="http://schemas.openxmlformats.org/officeDocument/2006/relationships/slide" Target="slide6.xml"/><Relationship Id="rId70"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23.xml"/><Relationship Id="rId5" Type="http://schemas.openxmlformats.org/officeDocument/2006/relationships/image" Target="../media/image29.pn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5.xml"/><Relationship Id="rId1" Type="http://schemas.openxmlformats.org/officeDocument/2006/relationships/tags" Target="../tags/tag124.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30.gif"/><Relationship Id="rId5" Type="http://schemas.openxmlformats.org/officeDocument/2006/relationships/audio" Target="../media/audio4.wav"/><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image" Target="../media/image30.gif"/><Relationship Id="rId5" Type="http://schemas.openxmlformats.org/officeDocument/2006/relationships/audio" Target="../media/audio4.wav"/><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2.gif"/><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20.jpeg"/><Relationship Id="rId5" Type="http://schemas.openxmlformats.org/officeDocument/2006/relationships/image" Target="../media/image16.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slideLayout" Target="../slideLayouts/slideLayout1.xml"/><Relationship Id="rId7" Type="http://schemas.openxmlformats.org/officeDocument/2006/relationships/image" Target="../media/image20.jpe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16.jpeg"/><Relationship Id="rId5" Type="http://schemas.openxmlformats.org/officeDocument/2006/relationships/audio" Target="../media/audio4.wav"/><Relationship Id="rId4" Type="http://schemas.openxmlformats.org/officeDocument/2006/relationships/notesSlide" Target="../notesSlides/notesSlide17.xml"/><Relationship Id="rId9" Type="http://schemas.openxmlformats.org/officeDocument/2006/relationships/image" Target="../media/image30.gif"/></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22.gif"/><Relationship Id="rId5" Type="http://schemas.openxmlformats.org/officeDocument/2006/relationships/image" Target="../media/image16.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hyperlink" Target="http://khituongvietnam.gov.vn/" TargetMode="External"/><Relationship Id="rId3" Type="http://schemas.openxmlformats.org/officeDocument/2006/relationships/slideLayout" Target="../slideLayouts/slideLayout1.xml"/><Relationship Id="rId7" Type="http://schemas.openxmlformats.org/officeDocument/2006/relationships/hyperlink" Target="http://vi.wikipedia.org/" TargetMode="Externa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22.gif"/><Relationship Id="rId5" Type="http://schemas.openxmlformats.org/officeDocument/2006/relationships/image" Target="../media/image16.jpeg"/><Relationship Id="rId4" Type="http://schemas.openxmlformats.org/officeDocument/2006/relationships/notesSlide" Target="../notesSlides/notesSlide22.xml"/><Relationship Id="rId9" Type="http://schemas.openxmlformats.org/officeDocument/2006/relationships/hyperlink" Target="http://vtvgo.v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http://vi.wikipedia.org/" TargetMode="Externa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hyperlink" Target="http://khituongvietnam.gov.vn/" TargetMode="Externa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9.png"/><Relationship Id="rId5" Type="http://schemas.openxmlformats.org/officeDocument/2006/relationships/oleObject" Target="../embeddings/oleObject1.bin"/><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hyperlink" Target="http://vtvgo.vn/" TargetMode="Externa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13" Type="http://schemas.openxmlformats.org/officeDocument/2006/relationships/tags" Target="../tags/tag150.xml"/><Relationship Id="rId18" Type="http://schemas.openxmlformats.org/officeDocument/2006/relationships/tags" Target="../tags/tag155.xml"/><Relationship Id="rId26" Type="http://schemas.openxmlformats.org/officeDocument/2006/relationships/tags" Target="../tags/tag163.xml"/><Relationship Id="rId39" Type="http://schemas.openxmlformats.org/officeDocument/2006/relationships/tags" Target="../tags/tag176.xml"/><Relationship Id="rId21" Type="http://schemas.openxmlformats.org/officeDocument/2006/relationships/tags" Target="../tags/tag158.xml"/><Relationship Id="rId34" Type="http://schemas.openxmlformats.org/officeDocument/2006/relationships/tags" Target="../tags/tag171.xml"/><Relationship Id="rId42" Type="http://schemas.openxmlformats.org/officeDocument/2006/relationships/tags" Target="../tags/tag179.xml"/><Relationship Id="rId47" Type="http://schemas.openxmlformats.org/officeDocument/2006/relationships/tags" Target="../tags/tag184.xml"/><Relationship Id="rId50" Type="http://schemas.openxmlformats.org/officeDocument/2006/relationships/tags" Target="../tags/tag187.xml"/><Relationship Id="rId55" Type="http://schemas.openxmlformats.org/officeDocument/2006/relationships/tags" Target="../tags/tag192.xml"/><Relationship Id="rId63" Type="http://schemas.openxmlformats.org/officeDocument/2006/relationships/tags" Target="../tags/tag200.xml"/><Relationship Id="rId68" Type="http://schemas.openxmlformats.org/officeDocument/2006/relationships/slide" Target="slide4.xml"/><Relationship Id="rId7" Type="http://schemas.openxmlformats.org/officeDocument/2006/relationships/tags" Target="../tags/tag144.xml"/><Relationship Id="rId71" Type="http://schemas.openxmlformats.org/officeDocument/2006/relationships/hyperlink" Target="file:///G:\tin%208\TTDD2.ppt" TargetMode="External"/><Relationship Id="rId2" Type="http://schemas.openxmlformats.org/officeDocument/2006/relationships/tags" Target="../tags/tag139.xml"/><Relationship Id="rId16" Type="http://schemas.openxmlformats.org/officeDocument/2006/relationships/tags" Target="../tags/tag153.xml"/><Relationship Id="rId29" Type="http://schemas.openxmlformats.org/officeDocument/2006/relationships/tags" Target="../tags/tag166.xml"/><Relationship Id="rId11" Type="http://schemas.openxmlformats.org/officeDocument/2006/relationships/tags" Target="../tags/tag148.xml"/><Relationship Id="rId24" Type="http://schemas.openxmlformats.org/officeDocument/2006/relationships/tags" Target="../tags/tag161.xml"/><Relationship Id="rId32" Type="http://schemas.openxmlformats.org/officeDocument/2006/relationships/tags" Target="../tags/tag169.xml"/><Relationship Id="rId37" Type="http://schemas.openxmlformats.org/officeDocument/2006/relationships/tags" Target="../tags/tag174.xml"/><Relationship Id="rId40" Type="http://schemas.openxmlformats.org/officeDocument/2006/relationships/tags" Target="../tags/tag177.xml"/><Relationship Id="rId45" Type="http://schemas.openxmlformats.org/officeDocument/2006/relationships/tags" Target="../tags/tag182.xml"/><Relationship Id="rId53" Type="http://schemas.openxmlformats.org/officeDocument/2006/relationships/tags" Target="../tags/tag190.xml"/><Relationship Id="rId58" Type="http://schemas.openxmlformats.org/officeDocument/2006/relationships/tags" Target="../tags/tag195.xml"/><Relationship Id="rId66" Type="http://schemas.openxmlformats.org/officeDocument/2006/relationships/slide" Target="slide2.xml"/><Relationship Id="rId74" Type="http://schemas.openxmlformats.org/officeDocument/2006/relationships/image" Target="../media/image27.jpeg"/><Relationship Id="rId5" Type="http://schemas.openxmlformats.org/officeDocument/2006/relationships/tags" Target="../tags/tag142.xml"/><Relationship Id="rId15" Type="http://schemas.openxmlformats.org/officeDocument/2006/relationships/tags" Target="../tags/tag152.xml"/><Relationship Id="rId23" Type="http://schemas.openxmlformats.org/officeDocument/2006/relationships/tags" Target="../tags/tag160.xml"/><Relationship Id="rId28" Type="http://schemas.openxmlformats.org/officeDocument/2006/relationships/tags" Target="../tags/tag165.xml"/><Relationship Id="rId36" Type="http://schemas.openxmlformats.org/officeDocument/2006/relationships/tags" Target="../tags/tag173.xml"/><Relationship Id="rId49" Type="http://schemas.openxmlformats.org/officeDocument/2006/relationships/tags" Target="../tags/tag186.xml"/><Relationship Id="rId57" Type="http://schemas.openxmlformats.org/officeDocument/2006/relationships/tags" Target="../tags/tag194.xml"/><Relationship Id="rId61" Type="http://schemas.openxmlformats.org/officeDocument/2006/relationships/tags" Target="../tags/tag198.xml"/><Relationship Id="rId10" Type="http://schemas.openxmlformats.org/officeDocument/2006/relationships/tags" Target="../tags/tag147.xml"/><Relationship Id="rId19" Type="http://schemas.openxmlformats.org/officeDocument/2006/relationships/tags" Target="../tags/tag156.xml"/><Relationship Id="rId31" Type="http://schemas.openxmlformats.org/officeDocument/2006/relationships/tags" Target="../tags/tag168.xml"/><Relationship Id="rId44" Type="http://schemas.openxmlformats.org/officeDocument/2006/relationships/tags" Target="../tags/tag181.xml"/><Relationship Id="rId52" Type="http://schemas.openxmlformats.org/officeDocument/2006/relationships/tags" Target="../tags/tag189.xml"/><Relationship Id="rId60" Type="http://schemas.openxmlformats.org/officeDocument/2006/relationships/tags" Target="../tags/tag197.xml"/><Relationship Id="rId65" Type="http://schemas.openxmlformats.org/officeDocument/2006/relationships/notesSlide" Target="../notesSlides/notesSlide26.xml"/><Relationship Id="rId73" Type="http://schemas.openxmlformats.org/officeDocument/2006/relationships/hyperlink" Target="file:///G:\tin%208\TTDD3.ppt" TargetMode="External"/><Relationship Id="rId4" Type="http://schemas.openxmlformats.org/officeDocument/2006/relationships/tags" Target="../tags/tag141.xml"/><Relationship Id="rId9" Type="http://schemas.openxmlformats.org/officeDocument/2006/relationships/tags" Target="../tags/tag146.xml"/><Relationship Id="rId14" Type="http://schemas.openxmlformats.org/officeDocument/2006/relationships/tags" Target="../tags/tag151.xml"/><Relationship Id="rId22" Type="http://schemas.openxmlformats.org/officeDocument/2006/relationships/tags" Target="../tags/tag159.xml"/><Relationship Id="rId27" Type="http://schemas.openxmlformats.org/officeDocument/2006/relationships/tags" Target="../tags/tag164.xml"/><Relationship Id="rId30" Type="http://schemas.openxmlformats.org/officeDocument/2006/relationships/tags" Target="../tags/tag167.xml"/><Relationship Id="rId35" Type="http://schemas.openxmlformats.org/officeDocument/2006/relationships/tags" Target="../tags/tag172.xml"/><Relationship Id="rId43" Type="http://schemas.openxmlformats.org/officeDocument/2006/relationships/tags" Target="../tags/tag180.xml"/><Relationship Id="rId48" Type="http://schemas.openxmlformats.org/officeDocument/2006/relationships/tags" Target="../tags/tag185.xml"/><Relationship Id="rId56" Type="http://schemas.openxmlformats.org/officeDocument/2006/relationships/tags" Target="../tags/tag193.xml"/><Relationship Id="rId64" Type="http://schemas.openxmlformats.org/officeDocument/2006/relationships/slideLayout" Target="../slideLayouts/slideLayout7.xml"/><Relationship Id="rId69" Type="http://schemas.openxmlformats.org/officeDocument/2006/relationships/slide" Target="slide6.xml"/><Relationship Id="rId8" Type="http://schemas.openxmlformats.org/officeDocument/2006/relationships/tags" Target="../tags/tag145.xml"/><Relationship Id="rId51" Type="http://schemas.openxmlformats.org/officeDocument/2006/relationships/tags" Target="../tags/tag188.xml"/><Relationship Id="rId72" Type="http://schemas.openxmlformats.org/officeDocument/2006/relationships/hyperlink" Target="file:///G:\tin%208\Ngoai%20kh&#243;a1\TT3.ppt" TargetMode="External"/><Relationship Id="rId3" Type="http://schemas.openxmlformats.org/officeDocument/2006/relationships/tags" Target="../tags/tag140.xml"/><Relationship Id="rId12" Type="http://schemas.openxmlformats.org/officeDocument/2006/relationships/tags" Target="../tags/tag149.xml"/><Relationship Id="rId17" Type="http://schemas.openxmlformats.org/officeDocument/2006/relationships/tags" Target="../tags/tag154.xml"/><Relationship Id="rId25" Type="http://schemas.openxmlformats.org/officeDocument/2006/relationships/tags" Target="../tags/tag162.xml"/><Relationship Id="rId33" Type="http://schemas.openxmlformats.org/officeDocument/2006/relationships/tags" Target="../tags/tag170.xml"/><Relationship Id="rId38" Type="http://schemas.openxmlformats.org/officeDocument/2006/relationships/tags" Target="../tags/tag175.xml"/><Relationship Id="rId46" Type="http://schemas.openxmlformats.org/officeDocument/2006/relationships/tags" Target="../tags/tag183.xml"/><Relationship Id="rId59" Type="http://schemas.openxmlformats.org/officeDocument/2006/relationships/tags" Target="../tags/tag196.xml"/><Relationship Id="rId67" Type="http://schemas.openxmlformats.org/officeDocument/2006/relationships/image" Target="../media/image10.jpeg"/><Relationship Id="rId20" Type="http://schemas.openxmlformats.org/officeDocument/2006/relationships/tags" Target="../tags/tag157.xml"/><Relationship Id="rId41" Type="http://schemas.openxmlformats.org/officeDocument/2006/relationships/tags" Target="../tags/tag178.xml"/><Relationship Id="rId54" Type="http://schemas.openxmlformats.org/officeDocument/2006/relationships/tags" Target="../tags/tag191.xml"/><Relationship Id="rId62" Type="http://schemas.openxmlformats.org/officeDocument/2006/relationships/tags" Target="../tags/tag199.xml"/><Relationship Id="rId70" Type="http://schemas.openxmlformats.org/officeDocument/2006/relationships/hyperlink" Target="file:///G:\tin%208\TTDD1.ppt" TargetMode="External"/><Relationship Id="rId75" Type="http://schemas.openxmlformats.org/officeDocument/2006/relationships/image" Target="../media/image17.jpeg"/><Relationship Id="rId1" Type="http://schemas.openxmlformats.org/officeDocument/2006/relationships/tags" Target="../tags/tag138.xml"/><Relationship Id="rId6" Type="http://schemas.openxmlformats.org/officeDocument/2006/relationships/tags" Target="../tags/tag14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7.jpeg"/><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image" Target="../media/image16.jpeg"/><Relationship Id="rId5" Type="http://schemas.openxmlformats.org/officeDocument/2006/relationships/image" Target="../media/image17.jpe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image" Target="../media/image22.gif"/><Relationship Id="rId5" Type="http://schemas.openxmlformats.org/officeDocument/2006/relationships/image" Target="../media/image16.jpe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0.gif"/><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image" Target="../media/image22.gif"/><Relationship Id="rId5" Type="http://schemas.openxmlformats.org/officeDocument/2006/relationships/image" Target="../media/image16.jpe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tags" Target="../tags/tag40.xml"/><Relationship Id="rId21" Type="http://schemas.openxmlformats.org/officeDocument/2006/relationships/tags" Target="../tags/tag22.xml"/><Relationship Id="rId34" Type="http://schemas.openxmlformats.org/officeDocument/2006/relationships/tags" Target="../tags/tag35.xml"/><Relationship Id="rId42" Type="http://schemas.openxmlformats.org/officeDocument/2006/relationships/tags" Target="../tags/tag43.xml"/><Relationship Id="rId47" Type="http://schemas.openxmlformats.org/officeDocument/2006/relationships/tags" Target="../tags/tag48.xml"/><Relationship Id="rId50" Type="http://schemas.openxmlformats.org/officeDocument/2006/relationships/tags" Target="../tags/tag51.xml"/><Relationship Id="rId55" Type="http://schemas.openxmlformats.org/officeDocument/2006/relationships/tags" Target="../tags/tag56.xml"/><Relationship Id="rId63" Type="http://schemas.openxmlformats.org/officeDocument/2006/relationships/tags" Target="../tags/tag64.xml"/><Relationship Id="rId68" Type="http://schemas.openxmlformats.org/officeDocument/2006/relationships/audio" Target="../media/audio2.wav"/><Relationship Id="rId76" Type="http://schemas.openxmlformats.org/officeDocument/2006/relationships/hyperlink" Target="file:///G:\tin%208\TTDD2.ppt" TargetMode="External"/><Relationship Id="rId7" Type="http://schemas.openxmlformats.org/officeDocument/2006/relationships/tags" Target="../tags/tag8.xml"/><Relationship Id="rId71" Type="http://schemas.openxmlformats.org/officeDocument/2006/relationships/image" Target="../media/image10.jpeg"/><Relationship Id="rId2" Type="http://schemas.openxmlformats.org/officeDocument/2006/relationships/tags" Target="../tags/tag3.xml"/><Relationship Id="rId16" Type="http://schemas.openxmlformats.org/officeDocument/2006/relationships/tags" Target="../tags/tag17.xml"/><Relationship Id="rId29" Type="http://schemas.openxmlformats.org/officeDocument/2006/relationships/tags" Target="../tags/tag30.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tags" Target="../tags/tag38.xml"/><Relationship Id="rId40" Type="http://schemas.openxmlformats.org/officeDocument/2006/relationships/tags" Target="../tags/tag41.xml"/><Relationship Id="rId45" Type="http://schemas.openxmlformats.org/officeDocument/2006/relationships/tags" Target="../tags/tag46.xml"/><Relationship Id="rId53" Type="http://schemas.openxmlformats.org/officeDocument/2006/relationships/tags" Target="../tags/tag54.xml"/><Relationship Id="rId58" Type="http://schemas.openxmlformats.org/officeDocument/2006/relationships/tags" Target="../tags/tag59.xml"/><Relationship Id="rId66" Type="http://schemas.openxmlformats.org/officeDocument/2006/relationships/notesSlide" Target="../notesSlides/notesSlide3.xml"/><Relationship Id="rId74" Type="http://schemas.openxmlformats.org/officeDocument/2006/relationships/image" Target="../media/image11.jpeg"/><Relationship Id="rId79" Type="http://schemas.openxmlformats.org/officeDocument/2006/relationships/image" Target="../media/image12.jpeg"/><Relationship Id="rId5" Type="http://schemas.openxmlformats.org/officeDocument/2006/relationships/tags" Target="../tags/tag6.xml"/><Relationship Id="rId61" Type="http://schemas.openxmlformats.org/officeDocument/2006/relationships/tags" Target="../tags/tag62.xml"/><Relationship Id="rId82" Type="http://schemas.openxmlformats.org/officeDocument/2006/relationships/image" Target="../media/image15.jpeg"/><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4" Type="http://schemas.openxmlformats.org/officeDocument/2006/relationships/tags" Target="../tags/tag45.xml"/><Relationship Id="rId52" Type="http://schemas.openxmlformats.org/officeDocument/2006/relationships/tags" Target="../tags/tag53.xml"/><Relationship Id="rId60" Type="http://schemas.openxmlformats.org/officeDocument/2006/relationships/tags" Target="../tags/tag61.xml"/><Relationship Id="rId65" Type="http://schemas.openxmlformats.org/officeDocument/2006/relationships/slideLayout" Target="../slideLayouts/slideLayout7.xml"/><Relationship Id="rId73" Type="http://schemas.openxmlformats.org/officeDocument/2006/relationships/slide" Target="slide6.xml"/><Relationship Id="rId78" Type="http://schemas.openxmlformats.org/officeDocument/2006/relationships/hyperlink" Target="file:///G:\tin%208\TTDD3.ppt" TargetMode="External"/><Relationship Id="rId81" Type="http://schemas.openxmlformats.org/officeDocument/2006/relationships/image" Target="../media/image14.jpe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tags" Target="../tags/tag44.xml"/><Relationship Id="rId48" Type="http://schemas.openxmlformats.org/officeDocument/2006/relationships/tags" Target="../tags/tag49.xml"/><Relationship Id="rId56" Type="http://schemas.openxmlformats.org/officeDocument/2006/relationships/tags" Target="../tags/tag57.xml"/><Relationship Id="rId64" Type="http://schemas.openxmlformats.org/officeDocument/2006/relationships/tags" Target="../tags/tag65.xml"/><Relationship Id="rId69" Type="http://schemas.openxmlformats.org/officeDocument/2006/relationships/audio" Target="../media/audio3.wav"/><Relationship Id="rId77" Type="http://schemas.openxmlformats.org/officeDocument/2006/relationships/hyperlink" Target="file:///G:\tin%208\Ngoai%20kh&#243;a1\TT3.ppt" TargetMode="External"/><Relationship Id="rId8" Type="http://schemas.openxmlformats.org/officeDocument/2006/relationships/tags" Target="../tags/tag9.xml"/><Relationship Id="rId51" Type="http://schemas.openxmlformats.org/officeDocument/2006/relationships/tags" Target="../tags/tag52.xml"/><Relationship Id="rId72" Type="http://schemas.openxmlformats.org/officeDocument/2006/relationships/slide" Target="slide4.xml"/><Relationship Id="rId80" Type="http://schemas.openxmlformats.org/officeDocument/2006/relationships/image" Target="../media/image13.emf"/><Relationship Id="rId3" Type="http://schemas.openxmlformats.org/officeDocument/2006/relationships/tags" Target="../tags/tag4.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46" Type="http://schemas.openxmlformats.org/officeDocument/2006/relationships/tags" Target="../tags/tag47.xml"/><Relationship Id="rId59" Type="http://schemas.openxmlformats.org/officeDocument/2006/relationships/tags" Target="../tags/tag60.xml"/><Relationship Id="rId67" Type="http://schemas.openxmlformats.org/officeDocument/2006/relationships/audio" Target="../media/audio1.wav"/><Relationship Id="rId20" Type="http://schemas.openxmlformats.org/officeDocument/2006/relationships/tags" Target="../tags/tag21.xml"/><Relationship Id="rId41" Type="http://schemas.openxmlformats.org/officeDocument/2006/relationships/tags" Target="../tags/tag42.xml"/><Relationship Id="rId54" Type="http://schemas.openxmlformats.org/officeDocument/2006/relationships/tags" Target="../tags/tag55.xml"/><Relationship Id="rId62" Type="http://schemas.openxmlformats.org/officeDocument/2006/relationships/tags" Target="../tags/tag63.xml"/><Relationship Id="rId70" Type="http://schemas.openxmlformats.org/officeDocument/2006/relationships/slide" Target="slide2.xml"/><Relationship Id="rId75" Type="http://schemas.openxmlformats.org/officeDocument/2006/relationships/hyperlink" Target="file:///G:\tin%208\TTDD1.ppt" TargetMode="External"/><Relationship Id="rId1" Type="http://schemas.openxmlformats.org/officeDocument/2006/relationships/tags" Target="../tags/tag2.xml"/><Relationship Id="rId6" Type="http://schemas.openxmlformats.org/officeDocument/2006/relationships/tags" Target="../tags/tag7.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49" Type="http://schemas.openxmlformats.org/officeDocument/2006/relationships/tags" Target="../tags/tag50.xml"/><Relationship Id="rId57" Type="http://schemas.openxmlformats.org/officeDocument/2006/relationships/tags" Target="../tags/tag58.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image" Target="../media/image22.gif"/><Relationship Id="rId5" Type="http://schemas.openxmlformats.org/officeDocument/2006/relationships/image" Target="../media/image16.jpe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image" Target="../media/image22.gif"/><Relationship Id="rId5" Type="http://schemas.openxmlformats.org/officeDocument/2006/relationships/image" Target="../media/image16.jpe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3" Type="http://schemas.openxmlformats.org/officeDocument/2006/relationships/tags" Target="../tags/tag223.xml"/><Relationship Id="rId18" Type="http://schemas.openxmlformats.org/officeDocument/2006/relationships/tags" Target="../tags/tag228.xml"/><Relationship Id="rId26" Type="http://schemas.openxmlformats.org/officeDocument/2006/relationships/tags" Target="../tags/tag236.xml"/><Relationship Id="rId39" Type="http://schemas.openxmlformats.org/officeDocument/2006/relationships/tags" Target="../tags/tag249.xml"/><Relationship Id="rId21" Type="http://schemas.openxmlformats.org/officeDocument/2006/relationships/tags" Target="../tags/tag231.xml"/><Relationship Id="rId34" Type="http://schemas.openxmlformats.org/officeDocument/2006/relationships/tags" Target="../tags/tag244.xml"/><Relationship Id="rId42" Type="http://schemas.openxmlformats.org/officeDocument/2006/relationships/tags" Target="../tags/tag252.xml"/><Relationship Id="rId47" Type="http://schemas.openxmlformats.org/officeDocument/2006/relationships/slideLayout" Target="../slideLayouts/slideLayout1.xml"/><Relationship Id="rId50" Type="http://schemas.openxmlformats.org/officeDocument/2006/relationships/image" Target="../media/image42.emf"/><Relationship Id="rId55" Type="http://schemas.openxmlformats.org/officeDocument/2006/relationships/image" Target="../media/image47.gif"/><Relationship Id="rId63" Type="http://schemas.openxmlformats.org/officeDocument/2006/relationships/image" Target="../media/image55.jpeg"/><Relationship Id="rId7" Type="http://schemas.openxmlformats.org/officeDocument/2006/relationships/tags" Target="../tags/tag217.xml"/><Relationship Id="rId2" Type="http://schemas.openxmlformats.org/officeDocument/2006/relationships/tags" Target="../tags/tag212.xml"/><Relationship Id="rId16" Type="http://schemas.openxmlformats.org/officeDocument/2006/relationships/tags" Target="../tags/tag226.xml"/><Relationship Id="rId20" Type="http://schemas.openxmlformats.org/officeDocument/2006/relationships/tags" Target="../tags/tag230.xml"/><Relationship Id="rId29" Type="http://schemas.openxmlformats.org/officeDocument/2006/relationships/tags" Target="../tags/tag239.xml"/><Relationship Id="rId41" Type="http://schemas.openxmlformats.org/officeDocument/2006/relationships/tags" Target="../tags/tag251.xml"/><Relationship Id="rId54" Type="http://schemas.openxmlformats.org/officeDocument/2006/relationships/image" Target="../media/image46.gif"/><Relationship Id="rId62" Type="http://schemas.openxmlformats.org/officeDocument/2006/relationships/image" Target="../media/image54.png"/><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tags" Target="../tags/tag221.xml"/><Relationship Id="rId24" Type="http://schemas.openxmlformats.org/officeDocument/2006/relationships/tags" Target="../tags/tag234.xml"/><Relationship Id="rId32" Type="http://schemas.openxmlformats.org/officeDocument/2006/relationships/tags" Target="../tags/tag242.xml"/><Relationship Id="rId37" Type="http://schemas.openxmlformats.org/officeDocument/2006/relationships/tags" Target="../tags/tag247.xml"/><Relationship Id="rId40" Type="http://schemas.openxmlformats.org/officeDocument/2006/relationships/tags" Target="../tags/tag250.xml"/><Relationship Id="rId45" Type="http://schemas.openxmlformats.org/officeDocument/2006/relationships/tags" Target="../tags/tag255.xml"/><Relationship Id="rId53" Type="http://schemas.openxmlformats.org/officeDocument/2006/relationships/image" Target="../media/image45.gif"/><Relationship Id="rId58" Type="http://schemas.openxmlformats.org/officeDocument/2006/relationships/image" Target="../media/image50.gif"/><Relationship Id="rId5" Type="http://schemas.openxmlformats.org/officeDocument/2006/relationships/tags" Target="../tags/tag215.xml"/><Relationship Id="rId15" Type="http://schemas.openxmlformats.org/officeDocument/2006/relationships/tags" Target="../tags/tag225.xml"/><Relationship Id="rId23" Type="http://schemas.openxmlformats.org/officeDocument/2006/relationships/tags" Target="../tags/tag233.xml"/><Relationship Id="rId28" Type="http://schemas.openxmlformats.org/officeDocument/2006/relationships/tags" Target="../tags/tag238.xml"/><Relationship Id="rId36" Type="http://schemas.openxmlformats.org/officeDocument/2006/relationships/tags" Target="../tags/tag246.xml"/><Relationship Id="rId49" Type="http://schemas.openxmlformats.org/officeDocument/2006/relationships/image" Target="../media/image41.gif"/><Relationship Id="rId57" Type="http://schemas.openxmlformats.org/officeDocument/2006/relationships/image" Target="../media/image49.gif"/><Relationship Id="rId61" Type="http://schemas.openxmlformats.org/officeDocument/2006/relationships/image" Target="../media/image53.gif"/><Relationship Id="rId10" Type="http://schemas.openxmlformats.org/officeDocument/2006/relationships/tags" Target="../tags/tag220.xml"/><Relationship Id="rId19" Type="http://schemas.openxmlformats.org/officeDocument/2006/relationships/tags" Target="../tags/tag229.xml"/><Relationship Id="rId31" Type="http://schemas.openxmlformats.org/officeDocument/2006/relationships/tags" Target="../tags/tag241.xml"/><Relationship Id="rId44" Type="http://schemas.openxmlformats.org/officeDocument/2006/relationships/tags" Target="../tags/tag254.xml"/><Relationship Id="rId52" Type="http://schemas.openxmlformats.org/officeDocument/2006/relationships/image" Target="../media/image44.gif"/><Relationship Id="rId60" Type="http://schemas.openxmlformats.org/officeDocument/2006/relationships/image" Target="../media/image52.gif"/><Relationship Id="rId4" Type="http://schemas.openxmlformats.org/officeDocument/2006/relationships/tags" Target="../tags/tag214.xml"/><Relationship Id="rId9" Type="http://schemas.openxmlformats.org/officeDocument/2006/relationships/tags" Target="../tags/tag219.xml"/><Relationship Id="rId14" Type="http://schemas.openxmlformats.org/officeDocument/2006/relationships/tags" Target="../tags/tag224.xml"/><Relationship Id="rId22" Type="http://schemas.openxmlformats.org/officeDocument/2006/relationships/tags" Target="../tags/tag232.xml"/><Relationship Id="rId27" Type="http://schemas.openxmlformats.org/officeDocument/2006/relationships/tags" Target="../tags/tag237.xml"/><Relationship Id="rId30" Type="http://schemas.openxmlformats.org/officeDocument/2006/relationships/tags" Target="../tags/tag240.xml"/><Relationship Id="rId35" Type="http://schemas.openxmlformats.org/officeDocument/2006/relationships/tags" Target="../tags/tag245.xml"/><Relationship Id="rId43" Type="http://schemas.openxmlformats.org/officeDocument/2006/relationships/tags" Target="../tags/tag253.xml"/><Relationship Id="rId48" Type="http://schemas.openxmlformats.org/officeDocument/2006/relationships/notesSlide" Target="../notesSlides/notesSlide33.xml"/><Relationship Id="rId56" Type="http://schemas.openxmlformats.org/officeDocument/2006/relationships/image" Target="../media/image48.gif"/><Relationship Id="rId8" Type="http://schemas.openxmlformats.org/officeDocument/2006/relationships/tags" Target="../tags/tag218.xml"/><Relationship Id="rId51" Type="http://schemas.openxmlformats.org/officeDocument/2006/relationships/image" Target="../media/image43.gif"/><Relationship Id="rId3" Type="http://schemas.openxmlformats.org/officeDocument/2006/relationships/tags" Target="../tags/tag213.xml"/><Relationship Id="rId12" Type="http://schemas.openxmlformats.org/officeDocument/2006/relationships/tags" Target="../tags/tag222.xml"/><Relationship Id="rId17" Type="http://schemas.openxmlformats.org/officeDocument/2006/relationships/tags" Target="../tags/tag227.xml"/><Relationship Id="rId25" Type="http://schemas.openxmlformats.org/officeDocument/2006/relationships/tags" Target="../tags/tag235.xml"/><Relationship Id="rId33" Type="http://schemas.openxmlformats.org/officeDocument/2006/relationships/tags" Target="../tags/tag243.xml"/><Relationship Id="rId38" Type="http://schemas.openxmlformats.org/officeDocument/2006/relationships/tags" Target="../tags/tag248.xml"/><Relationship Id="rId46" Type="http://schemas.openxmlformats.org/officeDocument/2006/relationships/tags" Target="../tags/tag256.xml"/><Relationship Id="rId59" Type="http://schemas.openxmlformats.org/officeDocument/2006/relationships/image" Target="../media/image51.gif"/></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Layout" Target="../slideLayouts/slideLayout1.xml"/><Relationship Id="rId7" Type="http://schemas.openxmlformats.org/officeDocument/2006/relationships/image" Target="../media/image11.jpe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22.gif"/><Relationship Id="rId11" Type="http://schemas.openxmlformats.org/officeDocument/2006/relationships/image" Target="../media/image12.jpeg"/><Relationship Id="rId5" Type="http://schemas.openxmlformats.org/officeDocument/2006/relationships/image" Target="../media/image16.jpeg"/><Relationship Id="rId10" Type="http://schemas.openxmlformats.org/officeDocument/2006/relationships/image" Target="../media/image23.jpeg"/><Relationship Id="rId4" Type="http://schemas.openxmlformats.org/officeDocument/2006/relationships/notesSlide" Target="../notesSlides/notesSlide7.xml"/><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thieunien.vn/" TargetMode="Externa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hyperlink" Target="http://vi.wikipedi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530475"/>
            <a:ext cx="4716462"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9144000" cy="175432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CHỦ </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ĐỀ 3:</a:t>
            </a:r>
          </a:p>
          <a:p>
            <a:pPr algn="ctr" fontAlgn="auto">
              <a:spcBef>
                <a:spcPts val="0"/>
              </a:spcBef>
              <a:spcAft>
                <a:spcPts val="0"/>
              </a:spcAft>
              <a:defRPr/>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TỔ CHỨC LƯU TRỮ, TÌM KIẾM </a:t>
            </a:r>
          </a:p>
          <a:p>
            <a:pPr algn="ctr" fontAlgn="auto">
              <a:spcBef>
                <a:spcPts val="0"/>
              </a:spcBef>
              <a:spcAft>
                <a:spcPts val="0"/>
              </a:spcAft>
              <a:defRPr/>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VÀ TRAO ĐỔI THÔNG TIN</a:t>
            </a:r>
          </a:p>
        </p:txBody>
      </p:sp>
      <p:sp>
        <p:nvSpPr>
          <p:cNvPr id="9" name="Rectangle 8"/>
          <p:cNvSpPr/>
          <p:nvPr/>
        </p:nvSpPr>
        <p:spPr>
          <a:xfrm>
            <a:off x="-22417" y="1777371"/>
            <a:ext cx="9339266" cy="584775"/>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TiẾT </a:t>
            </a: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10- </a:t>
            </a: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6: MẠNG THÔNG </a:t>
            </a:r>
            <a:r>
              <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TIN TOÀN CẦU</a:t>
            </a:r>
          </a:p>
        </p:txBody>
      </p:sp>
      <p:pic>
        <p:nvPicPr>
          <p:cNvPr id="1536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00" y="2565400"/>
            <a:ext cx="4659313"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3"/>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dirty="0"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dirty="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TextBox 4"/>
          <p:cNvSpPr txBox="1"/>
          <p:nvPr/>
        </p:nvSpPr>
        <p:spPr>
          <a:xfrm>
            <a:off x="251521" y="584778"/>
            <a:ext cx="8753930" cy="830997"/>
          </a:xfrm>
          <a:prstGeom prst="rect">
            <a:avLst/>
          </a:prstGeom>
          <a:noFill/>
        </p:spPr>
        <p:txBody>
          <a:bodyPr wrap="square" rtlCol="0">
            <a:spAutoFit/>
          </a:bodyPr>
          <a:lstStyle/>
          <a:p>
            <a:r>
              <a:rPr lang="en-US" sz="2400" b="1" u="sng" smtClean="0">
                <a:hlinkClick r:id="rId4"/>
              </a:rPr>
              <a:t>http://vi.wikipedia.o</a:t>
            </a:r>
            <a:r>
              <a:rPr lang="en-US" sz="2400" b="1" u="sng" smtClean="0">
                <a:solidFill>
                  <a:schemeClr val="tx2"/>
                </a:solidFill>
                <a:hlinkClick r:id="rId4"/>
              </a:rPr>
              <a:t>r</a:t>
            </a:r>
            <a:r>
              <a:rPr lang="en-US" sz="2400" b="1" u="sng" smtClean="0">
                <a:solidFill>
                  <a:srgbClr val="0000FF"/>
                </a:solidFill>
                <a:hlinkClick r:id="rId4"/>
              </a:rPr>
              <a:t>g</a:t>
            </a:r>
            <a:r>
              <a:rPr lang="en-US" sz="2400" b="1" u="sng">
                <a:solidFill>
                  <a:srgbClr val="0000FF"/>
                </a:solidFill>
              </a:rPr>
              <a:t>/wiki/Internet</a:t>
            </a:r>
            <a:r>
              <a:rPr lang="en-US" sz="2400" b="1" u="sng" smtClean="0"/>
              <a:t> </a:t>
            </a:r>
            <a:r>
              <a:rPr lang="en-US" sz="2400" b="1" smtClean="0"/>
              <a:t>– Là địa chỉ trang web về internet trong Website Bách khoa toàn thư mở tiếng việt</a:t>
            </a:r>
            <a:endParaRPr lang="vi-VN" sz="2400" b="1"/>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85" y="1415775"/>
            <a:ext cx="9144000" cy="5442227"/>
          </a:xfrm>
          <a:prstGeom prst="rect">
            <a:avLst/>
          </a:prstGeom>
        </p:spPr>
      </p:pic>
    </p:spTree>
    <p:extLst>
      <p:ext uri="{BB962C8B-B14F-4D97-AF65-F5344CB8AC3E}">
        <p14:creationId xmlns:p14="http://schemas.microsoft.com/office/powerpoint/2010/main" val="1145329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59"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dirty="0" err="1">
                <a:solidFill>
                  <a:srgbClr val="0000FF"/>
                </a:solidFill>
                <a:latin typeface="Arial" charset="0"/>
              </a:rPr>
              <a:t>Trang</a:t>
            </a:r>
            <a:r>
              <a:rPr lang="en-US" sz="2000" b="1" dirty="0">
                <a:solidFill>
                  <a:srgbClr val="0000FF"/>
                </a:solidFill>
                <a:latin typeface="Arial" charset="0"/>
              </a:rPr>
              <a:t> </a:t>
            </a:r>
            <a:r>
              <a:rPr lang="en-US" sz="2000" b="1" dirty="0" err="1">
                <a:solidFill>
                  <a:srgbClr val="0000FF"/>
                </a:solidFill>
                <a:latin typeface="Arial" charset="0"/>
              </a:rPr>
              <a:t>văn</a:t>
            </a:r>
            <a:r>
              <a:rPr lang="en-US" sz="2000" b="1" dirty="0">
                <a:solidFill>
                  <a:srgbClr val="0000FF"/>
                </a:solidFill>
                <a:latin typeface="Arial" charset="0"/>
              </a:rPr>
              <a:t> </a:t>
            </a:r>
            <a:r>
              <a:rPr lang="en-US" sz="2000" b="1" dirty="0" err="1">
                <a:solidFill>
                  <a:srgbClr val="0000FF"/>
                </a:solidFill>
                <a:latin typeface="Arial" charset="0"/>
              </a:rPr>
              <a:t>bản</a:t>
            </a:r>
            <a:r>
              <a:rPr lang="en-US" sz="2000" b="1" dirty="0">
                <a:solidFill>
                  <a:srgbClr val="0000FF"/>
                </a:solidFill>
                <a:latin typeface="Arial" charset="0"/>
              </a:rPr>
              <a:t> </a:t>
            </a:r>
            <a:r>
              <a:rPr lang="en-US" sz="2000" b="1" dirty="0" err="1">
                <a:solidFill>
                  <a:srgbClr val="0000FF"/>
                </a:solidFill>
                <a:latin typeface="Arial" charset="0"/>
              </a:rPr>
              <a:t>thường</a:t>
            </a:r>
            <a:r>
              <a:rPr lang="en-US" sz="2000" b="1" dirty="0">
                <a:solidFill>
                  <a:srgbClr val="0000FF"/>
                </a:solidFill>
                <a:latin typeface="Arial" charset="0"/>
              </a:rPr>
              <a:t> </a:t>
            </a:r>
            <a:r>
              <a:rPr lang="en-US" sz="2000" b="1" dirty="0" err="1">
                <a:solidFill>
                  <a:srgbClr val="0000FF"/>
                </a:solidFill>
                <a:latin typeface="Arial" charset="0"/>
              </a:rPr>
              <a:t>không</a:t>
            </a:r>
            <a:r>
              <a:rPr lang="en-US" sz="2000" b="1" dirty="0">
                <a:solidFill>
                  <a:srgbClr val="0000FF"/>
                </a:solidFill>
                <a:latin typeface="Arial" charset="0"/>
              </a:rPr>
              <a:t> </a:t>
            </a:r>
            <a:r>
              <a:rPr lang="en-US" sz="2000" b="1" dirty="0" err="1">
                <a:solidFill>
                  <a:srgbClr val="0000FF"/>
                </a:solidFill>
                <a:latin typeface="Arial" charset="0"/>
              </a:rPr>
              <a:t>chứa</a:t>
            </a:r>
            <a:r>
              <a:rPr lang="en-US" sz="2000" b="1" dirty="0">
                <a:solidFill>
                  <a:srgbClr val="0000FF"/>
                </a:solidFill>
                <a:latin typeface="Arial" charset="0"/>
              </a:rPr>
              <a:t> </a:t>
            </a:r>
            <a:r>
              <a:rPr lang="en-US" sz="2000" b="1" dirty="0" err="1">
                <a:solidFill>
                  <a:srgbClr val="0000FF"/>
                </a:solidFill>
                <a:latin typeface="Arial" charset="0"/>
              </a:rPr>
              <a:t>liên</a:t>
            </a:r>
            <a:r>
              <a:rPr lang="en-US" sz="2000" b="1" dirty="0">
                <a:solidFill>
                  <a:srgbClr val="0000FF"/>
                </a:solidFill>
                <a:latin typeface="Arial" charset="0"/>
              </a:rPr>
              <a:t> </a:t>
            </a:r>
            <a:r>
              <a:rPr lang="en-US" sz="2000" b="1" dirty="0" err="1">
                <a:solidFill>
                  <a:srgbClr val="0000FF"/>
                </a:solidFill>
                <a:latin typeface="Arial" charset="0"/>
              </a:rPr>
              <a:t>kết</a:t>
            </a:r>
            <a:endParaRPr lang="en-US" altLang="en-US" sz="2000" b="1" dirty="0">
              <a:solidFill>
                <a:srgbClr val="0000FF"/>
              </a:solidFill>
              <a:latin typeface="Arial" charset="0"/>
            </a:endParaRPr>
          </a:p>
        </p:txBody>
      </p:sp>
      <p:sp>
        <p:nvSpPr>
          <p:cNvPr id="6187" name="AutoShape 43" descr="Bouquet">
            <a:hlinkClick r:id="rId61" action="ppaction://hlinksldjump"/>
          </p:cNvPr>
          <p:cNvSpPr>
            <a:spLocks noChangeArrowheads="1"/>
          </p:cNvSpPr>
          <p:nvPr>
            <p:custDataLst>
              <p:tags r:id="rId2"/>
            </p:custDataLst>
          </p:nvPr>
        </p:nvSpPr>
        <p:spPr bwMode="gray">
          <a:xfrm>
            <a:off x="2784477" y="4464050"/>
            <a:ext cx="6359525"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đặc biệt tích hợp nhiều  dạng dữ </a:t>
            </a:r>
          </a:p>
          <a:p>
            <a:r>
              <a:rPr lang="en-US" sz="2000" b="1">
                <a:solidFill>
                  <a:srgbClr val="0000FF"/>
                </a:solidFill>
                <a:latin typeface="Arial" charset="0"/>
              </a:rPr>
              <a:t>liệu khác nhau và </a:t>
            </a:r>
            <a:r>
              <a:rPr lang="en-US" sz="2000" b="1" smtClean="0">
                <a:solidFill>
                  <a:srgbClr val="0000FF"/>
                </a:solidFill>
                <a:latin typeface="Arial" charset="0"/>
              </a:rPr>
              <a:t>không chứa </a:t>
            </a:r>
            <a:r>
              <a:rPr lang="en-US" sz="2000" b="1">
                <a:solidFill>
                  <a:srgbClr val="0000FF"/>
                </a:solidFill>
                <a:latin typeface="Arial" charset="0"/>
              </a:rPr>
              <a:t>các liên kết.   </a:t>
            </a:r>
            <a:endParaRPr lang="vi-VN" sz="2000" b="1">
              <a:solidFill>
                <a:srgbClr val="0000FF"/>
              </a:solidFill>
              <a:latin typeface="Arial" charset="0"/>
            </a:endParaRPr>
          </a:p>
        </p:txBody>
      </p:sp>
      <p:sp>
        <p:nvSpPr>
          <p:cNvPr id="6" name="AutoShape 43" descr="Bouquet">
            <a:hlinkClick r:id="rId62"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smtClean="0">
                <a:solidFill>
                  <a:srgbClr val="0000FF"/>
                </a:solidFill>
                <a:latin typeface="Arial" charset="0"/>
              </a:rPr>
              <a:t>Trang văn bản đặc </a:t>
            </a:r>
            <a:r>
              <a:rPr lang="en-US" sz="2000" b="1">
                <a:solidFill>
                  <a:srgbClr val="0000FF"/>
                </a:solidFill>
                <a:latin typeface="Arial" charset="0"/>
              </a:rPr>
              <a:t>biệt </a:t>
            </a:r>
            <a:r>
              <a:rPr lang="en-US" sz="2000" b="1" smtClean="0">
                <a:solidFill>
                  <a:srgbClr val="0000FF"/>
                </a:solidFill>
                <a:latin typeface="Arial" charset="0"/>
              </a:rPr>
              <a:t>tích hợp nhiều dạng dữ </a:t>
            </a:r>
          </a:p>
          <a:p>
            <a:r>
              <a:rPr lang="en-US" sz="2000" b="1" smtClean="0">
                <a:solidFill>
                  <a:srgbClr val="0000FF"/>
                </a:solidFill>
                <a:latin typeface="Arial" charset="0"/>
              </a:rPr>
              <a:t>liệu khác nhau và chứa </a:t>
            </a:r>
            <a:r>
              <a:rPr lang="en-US" sz="2000" b="1">
                <a:solidFill>
                  <a:srgbClr val="0000FF"/>
                </a:solidFill>
                <a:latin typeface="Arial" charset="0"/>
              </a:rPr>
              <a:t>các liên kết</a:t>
            </a:r>
            <a:r>
              <a:rPr lang="en-US" sz="2400"/>
              <a:t>.  </a:t>
            </a:r>
            <a:r>
              <a:rPr lang="en-US" sz="2400" smtClean="0"/>
              <a:t> </a:t>
            </a:r>
            <a:endParaRPr lang="vi-VN" sz="2400"/>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5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5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45"/>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46"/>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47"/>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48"/>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63" action="ppaction://hlinkpres?slideindex=1&amp;slidetitle="/>
              </p:cNvPr>
              <p:cNvSpPr>
                <a:spLocks noChangeArrowheads="1"/>
              </p:cNvSpPr>
              <p:nvPr>
                <p:custDataLst>
                  <p:tags r:id="rId49"/>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0"/>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1"/>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52"/>
                </p:custDataLst>
              </p:nvPr>
            </p:nvSpPr>
            <p:spPr bwMode="gray">
              <a:xfrm>
                <a:off x="2229" y="2066"/>
                <a:ext cx="1317" cy="1102"/>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53"/>
                </p:custDataLst>
              </p:nvPr>
            </p:nvSpPr>
            <p:spPr bwMode="gray">
              <a:xfrm>
                <a:off x="2232" y="2082"/>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63" action="ppaction://hlinkpres?slideindex=1&amp;slidetitle="/>
            </p:cNvPr>
            <p:cNvSpPr>
              <a:spLocks noChangeArrowheads="1" noChangeShapeType="1" noTextEdit="1"/>
            </p:cNvSpPr>
            <p:nvPr>
              <p:custDataLst>
                <p:tags r:id="rId44"/>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4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4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33"/>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34"/>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35"/>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36"/>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3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38"/>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64" action="ppaction://hlinkpres?slideindex=1&amp;slidetitle="/>
              </p:cNvPr>
              <p:cNvSpPr>
                <a:spLocks noChangeArrowheads="1"/>
              </p:cNvSpPr>
              <p:nvPr>
                <p:custDataLst>
                  <p:tags r:id="rId39"/>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0"/>
                </p:custDataLst>
              </p:nvPr>
            </p:nvSpPr>
            <p:spPr bwMode="gray">
              <a:xfrm>
                <a:off x="2229" y="2067"/>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1"/>
                </p:custDataLst>
              </p:nvPr>
            </p:nvSpPr>
            <p:spPr bwMode="gray">
              <a:xfrm>
                <a:off x="2232" y="2083"/>
                <a:ext cx="1317" cy="109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64" action="ppaction://hlinkpres?slideindex=1&amp;slidetitle="/>
            </p:cNvPr>
            <p:cNvSpPr>
              <a:spLocks noChangeArrowheads="1" noChangeShapeType="1" noTextEdit="1"/>
            </p:cNvSpPr>
            <p:nvPr>
              <p:custDataLst>
                <p:tags r:id="rId32"/>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14" name="Group 57"/>
          <p:cNvGrpSpPr>
            <a:grpSpLocks/>
          </p:cNvGrpSpPr>
          <p:nvPr>
            <p:custDataLst>
              <p:tags r:id="rId8"/>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23"/>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24"/>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25"/>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26"/>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2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28"/>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65" action="ppaction://hlinkpres?slideindex=1&amp;slidetitle="/>
              </p:cNvPr>
              <p:cNvSpPr>
                <a:spLocks noChangeArrowheads="1"/>
              </p:cNvSpPr>
              <p:nvPr>
                <p:custDataLst>
                  <p:tags r:id="rId29"/>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30"/>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31"/>
                </p:custDataLst>
              </p:nvPr>
            </p:nvSpPr>
            <p:spPr bwMode="gray">
              <a:xfrm>
                <a:off x="2232" y="2082"/>
                <a:ext cx="1317" cy="1101"/>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66" action="ppaction://hlinkpres?slideindex=1&amp;slidetitle="/>
            </p:cNvPr>
            <p:cNvSpPr>
              <a:spLocks noChangeArrowheads="1" noChangeShapeType="1" noTextEdit="1"/>
            </p:cNvSpPr>
            <p:nvPr>
              <p:custDataLst>
                <p:tags r:id="rId22"/>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3" name="Group 2"/>
          <p:cNvGrpSpPr/>
          <p:nvPr/>
        </p:nvGrpSpPr>
        <p:grpSpPr>
          <a:xfrm>
            <a:off x="1296545" y="161413"/>
            <a:ext cx="7772400" cy="958850"/>
            <a:chOff x="1296545" y="161413"/>
            <a:chExt cx="7772400" cy="958850"/>
          </a:xfrm>
        </p:grpSpPr>
        <p:sp>
          <p:nvSpPr>
            <p:cNvPr id="17422" name="AutoShape 23" descr="White marble"/>
            <p:cNvSpPr>
              <a:spLocks noChangeArrowheads="1"/>
            </p:cNvSpPr>
            <p:nvPr>
              <p:custDataLst>
                <p:tags r:id="rId20"/>
              </p:custDataLst>
            </p:nvPr>
          </p:nvSpPr>
          <p:spPr bwMode="gray">
            <a:xfrm>
              <a:off x="1296545" y="161413"/>
              <a:ext cx="7772400" cy="958850"/>
            </a:xfrm>
            <a:prstGeom prst="roundRect">
              <a:avLst>
                <a:gd name="adj" fmla="val 50000"/>
              </a:avLst>
            </a:prstGeom>
            <a:blipFill dpi="0" rotWithShape="1">
              <a:blip r:embed="rId67"/>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21"/>
              </p:custDataLst>
            </p:nvPr>
          </p:nvSpPr>
          <p:spPr bwMode="gray">
            <a:xfrm>
              <a:off x="1509243" y="382965"/>
              <a:ext cx="54570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latin typeface="Times New Roman" pitchFamily="18" charset="0"/>
                  <a:cs typeface="Times New Roman" pitchFamily="18" charset="0"/>
                </a:rPr>
                <a:t>CÂU 1: TRANG SIÊU VĂN BẢN LÀ: </a:t>
              </a:r>
              <a:endParaRPr lang="en-US" altLang="en-US" sz="2400" b="1">
                <a:latin typeface="Times New Roman" pitchFamily="18" charset="0"/>
                <a:cs typeface="Times New Roman" pitchFamily="18" charset="0"/>
              </a:endParaRPr>
            </a:p>
          </p:txBody>
        </p:sp>
      </p:grpSp>
      <p:grpSp>
        <p:nvGrpSpPr>
          <p:cNvPr id="4" name="Group 3"/>
          <p:cNvGrpSpPr/>
          <p:nvPr/>
        </p:nvGrpSpPr>
        <p:grpSpPr>
          <a:xfrm>
            <a:off x="1115616" y="5661248"/>
            <a:ext cx="8028384" cy="1048812"/>
            <a:chOff x="1115616" y="5661248"/>
            <a:chExt cx="8028384" cy="1048812"/>
          </a:xfrm>
        </p:grpSpPr>
        <p:sp>
          <p:nvSpPr>
            <p:cNvPr id="77" name="AutoShape 23" descr="White marble"/>
            <p:cNvSpPr>
              <a:spLocks noChangeArrowheads="1"/>
            </p:cNvSpPr>
            <p:nvPr>
              <p:custDataLst>
                <p:tags r:id="rId18"/>
              </p:custDataLst>
            </p:nvPr>
          </p:nvSpPr>
          <p:spPr bwMode="gray">
            <a:xfrm>
              <a:off x="1115616" y="5661248"/>
              <a:ext cx="8028384" cy="1048812"/>
            </a:xfrm>
            <a:prstGeom prst="roundRect">
              <a:avLst>
                <a:gd name="adj" fmla="val 50000"/>
              </a:avLst>
            </a:prstGeom>
            <a:blipFill dpi="0" rotWithShape="1">
              <a:blip r:embed="rId68"/>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78" name="Text Box 26" descr="White marble"/>
            <p:cNvSpPr txBox="1">
              <a:spLocks noChangeArrowheads="1"/>
            </p:cNvSpPr>
            <p:nvPr>
              <p:custDataLst>
                <p:tags r:id="rId19"/>
              </p:custDataLst>
            </p:nvPr>
          </p:nvSpPr>
          <p:spPr bwMode="gray">
            <a:xfrm>
              <a:off x="1295400" y="5842239"/>
              <a:ext cx="75199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dirty="0" smtClean="0">
                  <a:latin typeface="Times New Roman" pitchFamily="18" charset="0"/>
                  <a:cs typeface="Times New Roman" pitchFamily="18" charset="0"/>
                </a:rPr>
                <a:t>CÂU 2: HÃY NÊU ĐỊA CHỈ MỘT SỐ WEBSITE CÓ NỘI DUNG PHỤC VỤ VIỆC HỌC TẬP  </a:t>
              </a:r>
              <a:endParaRPr lang="en-US" altLang="en-US" sz="2400" b="1" dirty="0">
                <a:latin typeface="Times New Roman" pitchFamily="18" charset="0"/>
                <a:cs typeface="Times New Roman" pitchFamily="18" charset="0"/>
              </a:endParaRPr>
            </a:p>
          </p:txBody>
        </p:sp>
      </p:grpSp>
      <p:sp>
        <p:nvSpPr>
          <p:cNvPr id="79" name="Rounded Rectangle 78"/>
          <p:cNvSpPr/>
          <p:nvPr/>
        </p:nvSpPr>
        <p:spPr>
          <a:xfrm>
            <a:off x="2" y="-22814"/>
            <a:ext cx="1341513" cy="1381158"/>
          </a:xfrm>
          <a:prstGeom prst="roundRect">
            <a:avLst>
              <a:gd name="adj" fmla="val 49847"/>
            </a:avLst>
          </a:prstGeom>
          <a:blipFill>
            <a:blip r:embed="rId6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smtClean="0">
                <a:solidFill>
                  <a:srgbClr val="FF0000"/>
                </a:solidFill>
                <a:latin typeface="Times New Roman" pitchFamily="18" charset="0"/>
                <a:cs typeface="Times New Roman" pitchFamily="18" charset="0"/>
              </a:rPr>
              <a:t>THẢO LUẬN </a:t>
            </a:r>
            <a:r>
              <a:rPr lang="en-US" b="1">
                <a:solidFill>
                  <a:srgbClr val="FF0000"/>
                </a:solidFill>
                <a:latin typeface="Times New Roman" pitchFamily="18" charset="0"/>
                <a:cs typeface="Times New Roman" pitchFamily="18" charset="0"/>
              </a:rPr>
              <a:t>NHÓM</a:t>
            </a:r>
            <a:endParaRPr lang="vi-VN" b="1">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9"/>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1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1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87" name="Group 24"/>
          <p:cNvGrpSpPr>
            <a:grpSpLocks/>
          </p:cNvGrpSpPr>
          <p:nvPr>
            <p:custDataLst>
              <p:tags r:id="rId10"/>
            </p:custDataLst>
          </p:nvPr>
        </p:nvGrpSpPr>
        <p:grpSpPr bwMode="auto">
          <a:xfrm rot="5400000">
            <a:off x="-1836669" y="3680913"/>
            <a:ext cx="4818485" cy="191003"/>
            <a:chOff x="0" y="1896"/>
            <a:chExt cx="5760" cy="120"/>
          </a:xfrm>
        </p:grpSpPr>
        <p:sp>
          <p:nvSpPr>
            <p:cNvPr id="88" name="Rectangle 25"/>
            <p:cNvSpPr>
              <a:spLocks noChangeArrowheads="1"/>
            </p:cNvSpPr>
            <p:nvPr>
              <p:custDataLst>
                <p:tags r:id="rId1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9" name="Rectangle 26"/>
            <p:cNvSpPr>
              <a:spLocks noChangeArrowheads="1"/>
            </p:cNvSpPr>
            <p:nvPr>
              <p:custDataLst>
                <p:tags r:id="rId1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0" name="Group 7"/>
          <p:cNvGrpSpPr>
            <a:grpSpLocks/>
          </p:cNvGrpSpPr>
          <p:nvPr/>
        </p:nvGrpSpPr>
        <p:grpSpPr bwMode="auto">
          <a:xfrm>
            <a:off x="477070" y="6156136"/>
            <a:ext cx="638546" cy="205565"/>
            <a:chOff x="0" y="1896"/>
            <a:chExt cx="5760" cy="120"/>
          </a:xfrm>
        </p:grpSpPr>
        <p:sp>
          <p:nvSpPr>
            <p:cNvPr id="91" name="Rectangle 8"/>
            <p:cNvSpPr>
              <a:spLocks noChangeArrowheads="1"/>
            </p:cNvSpPr>
            <p:nvPr>
              <p:custDataLst>
                <p:tags r:id="rId1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sp>
          <p:nvSpPr>
            <p:cNvPr id="92" name="Rectangle 9"/>
            <p:cNvSpPr>
              <a:spLocks noChangeArrowheads="1"/>
            </p:cNvSpPr>
            <p:nvPr>
              <p:custDataLst>
                <p:tags r:id="rId1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grpSp>
      <p:sp>
        <p:nvSpPr>
          <p:cNvPr id="93" name="AutoShape 43" descr="Bouquet">
            <a:hlinkClick r:id="rId62" action="ppaction://hlinksldjump"/>
          </p:cNvPr>
          <p:cNvSpPr>
            <a:spLocks noChangeArrowheads="1"/>
          </p:cNvSpPr>
          <p:nvPr>
            <p:custDataLst>
              <p:tags r:id="rId11"/>
            </p:custDataLst>
          </p:nvPr>
        </p:nvSpPr>
        <p:spPr bwMode="gray">
          <a:xfrm>
            <a:off x="2815785" y="3109574"/>
            <a:ext cx="6253162" cy="838200"/>
          </a:xfrm>
          <a:prstGeom prst="roundRect">
            <a:avLst>
              <a:gd name="adj" fmla="val 50000"/>
            </a:avLst>
          </a:prstGeom>
          <a:blipFill>
            <a:blip r:embed="rId70"/>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smtClean="0">
                <a:solidFill>
                  <a:srgbClr val="FF0000"/>
                </a:solidFill>
                <a:latin typeface="Arial" charset="0"/>
              </a:rPr>
              <a:t>Trang văn bản đặc </a:t>
            </a:r>
            <a:r>
              <a:rPr lang="en-US" sz="2000" b="1">
                <a:solidFill>
                  <a:srgbClr val="FF0000"/>
                </a:solidFill>
                <a:latin typeface="Arial" charset="0"/>
              </a:rPr>
              <a:t>biệt </a:t>
            </a:r>
            <a:r>
              <a:rPr lang="en-US" sz="2000" b="1" smtClean="0">
                <a:solidFill>
                  <a:srgbClr val="FF0000"/>
                </a:solidFill>
                <a:latin typeface="Arial" charset="0"/>
              </a:rPr>
              <a:t>tích hợp nhiều dạng dữ </a:t>
            </a:r>
          </a:p>
          <a:p>
            <a:r>
              <a:rPr lang="en-US" sz="2000" b="1" smtClean="0">
                <a:solidFill>
                  <a:srgbClr val="FF0000"/>
                </a:solidFill>
                <a:latin typeface="Arial" charset="0"/>
              </a:rPr>
              <a:t>liệu khác nhau và chứa </a:t>
            </a:r>
            <a:r>
              <a:rPr lang="en-US" sz="2000" b="1">
                <a:solidFill>
                  <a:srgbClr val="FF0000"/>
                </a:solidFill>
                <a:latin typeface="Arial" charset="0"/>
              </a:rPr>
              <a:t>các liên kết</a:t>
            </a:r>
            <a:r>
              <a:rPr lang="en-US" sz="2400">
                <a:solidFill>
                  <a:srgbClr val="FF0000"/>
                </a:solidFill>
              </a:rPr>
              <a:t>.  </a:t>
            </a:r>
            <a:r>
              <a:rPr lang="en-US" sz="2400" smtClean="0">
                <a:solidFill>
                  <a:srgbClr val="FF0000"/>
                </a:solidFill>
              </a:rPr>
              <a:t> </a:t>
            </a:r>
            <a:endParaRPr lang="vi-VN" sz="2400">
              <a:solidFill>
                <a:srgbClr val="FF0000"/>
              </a:solidFill>
            </a:endParaRPr>
          </a:p>
        </p:txBody>
      </p:sp>
    </p:spTree>
    <p:extLst>
      <p:ext uri="{BB962C8B-B14F-4D97-AF65-F5344CB8AC3E}">
        <p14:creationId xmlns:p14="http://schemas.microsoft.com/office/powerpoint/2010/main" val="42398776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22" presetClass="entr" presetSubtype="8"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par>
                                <p:cTn id="50" presetID="22" presetClass="entr" presetSubtype="8" fill="hold" nodeType="with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wipe(left)">
                                      <p:cBhvr>
                                        <p:cTn id="52" dur="500"/>
                                        <p:tgtEl>
                                          <p:spTgt spid="90"/>
                                        </p:tgtEl>
                                      </p:cBhvr>
                                    </p:animEffect>
                                  </p:childTnLst>
                                  <p:subTnLst>
                                    <p:audio>
                                      <p:cMediaNode>
                                        <p:cTn display="0" masterRel="sameClick">
                                          <p:stCondLst>
                                            <p:cond evt="begin" delay="0">
                                              <p:tn val="50"/>
                                            </p:cond>
                                          </p:stCondLst>
                                          <p:endCondLst>
                                            <p:cond evt="onStopAudio" delay="0">
                                              <p:tgtEl>
                                                <p:sldTgt/>
                                              </p:tgtEl>
                                            </p:cond>
                                          </p:endCondLst>
                                        </p:cTn>
                                        <p:tgtEl>
                                          <p:sndTgt r:embed="rId58" name="chimes.wav"/>
                                        </p:tgtEl>
                                      </p:cMediaNode>
                                    </p:audio>
                                  </p:subTnLst>
                                </p:cTn>
                              </p:par>
                              <p:par>
                                <p:cTn id="53" presetID="21" presetClass="entr" presetSubtype="1"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heel(1)">
                                      <p:cBhvr>
                                        <p:cTn id="55" dur="20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wheel(1)">
                                      <p:cBhvr>
                                        <p:cTn id="60"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9">
            <a:extLst>
              <a:ext uri="{FF2B5EF4-FFF2-40B4-BE49-F238E27FC236}">
                <a16:creationId xmlns:a16="http://schemas.microsoft.com/office/drawing/2014/main" xmlns="" id="{8FC95D77-D7EF-4999-8EB8-7079438BBD3B}"/>
              </a:ext>
            </a:extLst>
          </p:cNvPr>
          <p:cNvSpPr txBox="1"/>
          <p:nvPr/>
        </p:nvSpPr>
        <p:spPr>
          <a:xfrm>
            <a:off x="457200" y="116959"/>
            <a:ext cx="8172078" cy="1107996"/>
          </a:xfrm>
          <a:prstGeom prst="rect">
            <a:avLst/>
          </a:prstGeom>
          <a:noFill/>
        </p:spPr>
        <p:txBody>
          <a:bodyPr wrap="square" lIns="0" tIns="0" rIns="0" bIns="0" rtlCol="0">
            <a:spAutoFit/>
          </a:bodyPr>
          <a:lstStyle/>
          <a:p>
            <a:pPr algn="ctr" fontAlgn="auto">
              <a:spcBef>
                <a:spcPts val="0"/>
              </a:spcBef>
              <a:spcAft>
                <a:spcPts val="0"/>
              </a:spcAft>
              <a:defRPr/>
            </a:pPr>
            <a:r>
              <a:rPr lang="en-US" sz="3600" b="1" cap="all" dirty="0" err="1"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TiẾT</a:t>
            </a:r>
            <a:r>
              <a:rPr lang="en-US" sz="3600" b="1" cap="all" dirty="0"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 13 - BÀI 6: </a:t>
            </a:r>
          </a:p>
          <a:p>
            <a:pPr algn="ctr" fontAlgn="auto">
              <a:spcBef>
                <a:spcPts val="0"/>
              </a:spcBef>
              <a:spcAft>
                <a:spcPts val="0"/>
              </a:spcAft>
              <a:defRPr/>
            </a:pPr>
            <a:r>
              <a:rPr lang="en-US" sz="3600" b="1" cap="all" dirty="0"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MẠNG THÔNG TIN TOÀN CẦU (T2)</a:t>
            </a:r>
            <a:endParaRPr lang="en-US" sz="3600" b="1" cap="all" dirty="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cxnSp>
        <p:nvCxnSpPr>
          <p:cNvPr id="3" name="品 11">
            <a:extLst>
              <a:ext uri="{FF2B5EF4-FFF2-40B4-BE49-F238E27FC236}">
                <a16:creationId xmlns:a16="http://schemas.microsoft.com/office/drawing/2014/main" xmlns="" id="{2EE64B87-38F6-481E-BF02-DBD2B7BF6746}"/>
              </a:ext>
            </a:extLst>
          </p:cNvPr>
          <p:cNvCxnSpPr>
            <a:cxnSpLocks/>
          </p:cNvCxnSpPr>
          <p:nvPr>
            <p:custDataLst>
              <p:tags r:id="rId1"/>
            </p:custDataLst>
          </p:nvPr>
        </p:nvCxnSpPr>
        <p:spPr>
          <a:xfrm>
            <a:off x="457200" y="1371600"/>
            <a:ext cx="8153400" cy="1588"/>
          </a:xfrm>
          <a:prstGeom prst="line">
            <a:avLst/>
          </a:prstGeom>
          <a:noFill/>
          <a:ln w="6350" cap="flat" cmpd="sng" algn="ctr">
            <a:solidFill>
              <a:srgbClr val="6DC1B5"/>
            </a:solidFill>
            <a:prstDash val="solid"/>
            <a:miter lim="800000"/>
          </a:ln>
          <a:effectLst/>
        </p:spPr>
      </p:cxnSp>
      <p:pic>
        <p:nvPicPr>
          <p:cNvPr id="9" name="图片 11">
            <a:extLst>
              <a:ext uri="{FF2B5EF4-FFF2-40B4-BE49-F238E27FC236}">
                <a16:creationId xmlns:a16="http://schemas.microsoft.com/office/drawing/2014/main" xmlns="" id="{4E7DFA10-70C6-4944-BB45-3A5BA07D6AB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1371599"/>
            <a:ext cx="9166269" cy="5486399"/>
          </a:xfrm>
          <a:prstGeom prst="rect">
            <a:avLst/>
          </a:prstGeom>
        </p:spPr>
      </p:pic>
      <p:sp>
        <p:nvSpPr>
          <p:cNvPr id="10" name="Rectangle 9"/>
          <p:cNvSpPr/>
          <p:nvPr/>
        </p:nvSpPr>
        <p:spPr>
          <a:xfrm>
            <a:off x="2304429" y="2793897"/>
            <a:ext cx="4089581" cy="923330"/>
          </a:xfrm>
          <a:prstGeom prst="rect">
            <a:avLst/>
          </a:prstGeom>
        </p:spPr>
        <p:txBody>
          <a:bodyPr wrap="none">
            <a:spAutoFit/>
          </a:bodyPr>
          <a:lstStyle/>
          <a:p>
            <a:pPr algn="ctr" defTabSz="457200"/>
            <a:r>
              <a:rPr lang="en-US" altLang="zh-CN" sz="5400" dirty="0" smtClean="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KHỞI ĐỘNG</a:t>
            </a:r>
            <a:endParaRPr lang="zh-CN" altLang="en-US" sz="5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pic>
        <p:nvPicPr>
          <p:cNvPr id="11" name="图片 8"/>
          <p:cNvPicPr>
            <a:picLocks noChangeAspect="1"/>
          </p:cNvPicPr>
          <p:nvPr/>
        </p:nvPicPr>
        <p:blipFill rotWithShape="1">
          <a:blip r:embed="rId5" cstate="print">
            <a:extLst>
              <a:ext uri="{28A0092B-C50C-407E-A947-70E740481C1C}">
                <a14:useLocalDpi xmlns:a14="http://schemas.microsoft.com/office/drawing/2010/main" val="0"/>
              </a:ext>
            </a:extLst>
          </a:blip>
          <a:srcRect t="19148" b="13737"/>
          <a:stretch>
            <a:fillRect/>
          </a:stretch>
        </p:blipFill>
        <p:spPr>
          <a:xfrm rot="21422484">
            <a:off x="2189041" y="4612511"/>
            <a:ext cx="4101537" cy="1465024"/>
          </a:xfrm>
          <a:prstGeom prst="rect">
            <a:avLst/>
          </a:prstGeom>
        </p:spPr>
      </p:pic>
    </p:spTree>
    <p:extLst>
      <p:ext uri="{BB962C8B-B14F-4D97-AF65-F5344CB8AC3E}">
        <p14:creationId xmlns:p14="http://schemas.microsoft.com/office/powerpoint/2010/main" val="227745817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600200" y="304800"/>
            <a:ext cx="5181600" cy="1048812"/>
            <a:chOff x="-301158" y="5661248"/>
            <a:chExt cx="8028384" cy="1048812"/>
          </a:xfrm>
        </p:grpSpPr>
        <p:sp>
          <p:nvSpPr>
            <p:cNvPr id="77" name="AutoShape 23" descr="White marble"/>
            <p:cNvSpPr>
              <a:spLocks noChangeArrowheads="1"/>
            </p:cNvSpPr>
            <p:nvPr>
              <p:custDataLst>
                <p:tags r:id="rId1"/>
              </p:custDataLst>
            </p:nvPr>
          </p:nvSpPr>
          <p:spPr bwMode="gray">
            <a:xfrm>
              <a:off x="-301158" y="5661248"/>
              <a:ext cx="8028384" cy="1048812"/>
            </a:xfrm>
            <a:prstGeom prst="roundRect">
              <a:avLst>
                <a:gd name="adj" fmla="val 50000"/>
              </a:avLst>
            </a:prstGeom>
            <a:ln>
              <a:headEnd/>
              <a:tailEnd/>
            </a:ln>
          </p:spPr>
          <p:style>
            <a:lnRef idx="1">
              <a:schemeClr val="accent3"/>
            </a:lnRef>
            <a:fillRef idx="3">
              <a:schemeClr val="accent3"/>
            </a:fillRef>
            <a:effectRef idx="2">
              <a:schemeClr val="accent3"/>
            </a:effectRef>
            <a:fontRef idx="minor">
              <a:schemeClr val="lt1"/>
            </a:fontRef>
          </p:style>
          <p:txBody>
            <a:bodyPr vert="eaVert" wrap="none" anchor="ctr"/>
            <a:lstStyle/>
            <a:p>
              <a:pPr algn="r" rtl="1"/>
              <a:endParaRPr lang="en-US" altLang="en-US">
                <a:solidFill>
                  <a:prstClr val="white"/>
                </a:solidFill>
                <a:latin typeface="Arial" charset="0"/>
              </a:endParaRPr>
            </a:p>
          </p:txBody>
        </p:sp>
        <p:sp>
          <p:nvSpPr>
            <p:cNvPr id="78" name="Text Box 26" descr="White marble"/>
            <p:cNvSpPr txBox="1">
              <a:spLocks noChangeArrowheads="1"/>
            </p:cNvSpPr>
            <p:nvPr>
              <p:custDataLst>
                <p:tags r:id="rId2"/>
              </p:custDataLst>
            </p:nvPr>
          </p:nvSpPr>
          <p:spPr bwMode="gray">
            <a:xfrm>
              <a:off x="-301158" y="5813648"/>
              <a:ext cx="7745015" cy="646331"/>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3">
              <a:schemeClr val="accent3"/>
            </a:fillRef>
            <a:effectRef idx="2">
              <a:schemeClr val="accent3"/>
            </a:effectRef>
            <a:fontRef idx="minor">
              <a:schemeClr val="lt1"/>
            </a:fontRef>
          </p:style>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altLang="en-US" sz="3600" b="1" dirty="0" smtClean="0">
                  <a:solidFill>
                    <a:srgbClr val="002060"/>
                  </a:solidFill>
                  <a:latin typeface="Times New Roman" pitchFamily="18" charset="0"/>
                  <a:cs typeface="Times New Roman" pitchFamily="18" charset="0"/>
                </a:rPr>
                <a:t>  TRÒ CHƠI TIẾP SỨC</a:t>
              </a:r>
              <a:endParaRPr lang="en-US" altLang="en-US" sz="3600" b="1" dirty="0">
                <a:solidFill>
                  <a:srgbClr val="002060"/>
                </a:solidFill>
                <a:latin typeface="Times New Roman" pitchFamily="18" charset="0"/>
                <a:cs typeface="Times New Roman" pitchFamily="18" charset="0"/>
              </a:endParaRPr>
            </a:p>
          </p:txBody>
        </p:sp>
      </p:grpSp>
      <p:sp>
        <p:nvSpPr>
          <p:cNvPr id="79" name="Rounded Rectangle 78"/>
          <p:cNvSpPr/>
          <p:nvPr/>
        </p:nvSpPr>
        <p:spPr>
          <a:xfrm>
            <a:off x="2" y="-22814"/>
            <a:ext cx="1600198" cy="1546814"/>
          </a:xfrm>
          <a:prstGeom prst="roundRect">
            <a:avLst>
              <a:gd name="adj" fmla="val 49847"/>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500" b="1" dirty="0" smtClean="0">
                <a:solidFill>
                  <a:srgbClr val="002060"/>
                </a:solidFill>
                <a:latin typeface="Times New Roman" pitchFamily="18" charset="0"/>
                <a:cs typeface="Times New Roman" pitchFamily="18" charset="0"/>
              </a:rPr>
              <a:t>KHỞI ĐỘNG</a:t>
            </a:r>
            <a:endParaRPr lang="vi-VN" sz="2500" b="1" dirty="0">
              <a:solidFill>
                <a:srgbClr val="002060"/>
              </a:solidFill>
              <a:latin typeface="Times New Roman" pitchFamily="18" charset="0"/>
              <a:cs typeface="Times New Roman" pitchFamily="18" charset="0"/>
            </a:endParaRPr>
          </a:p>
        </p:txBody>
      </p:sp>
      <p:sp>
        <p:nvSpPr>
          <p:cNvPr id="6" name="TextBox 5"/>
          <p:cNvSpPr txBox="1"/>
          <p:nvPr/>
        </p:nvSpPr>
        <p:spPr>
          <a:xfrm>
            <a:off x="0" y="1752600"/>
            <a:ext cx="9144000" cy="194668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91440" algn="ctr">
              <a:lnSpc>
                <a:spcPts val="3680"/>
              </a:lnSpc>
            </a:pPr>
            <a:r>
              <a:rPr lang="en-US" sz="2800" dirty="0" err="1" smtClean="0">
                <a:solidFill>
                  <a:srgbClr val="002060"/>
                </a:solidFill>
                <a:latin typeface="Times New Roman" pitchFamily="18" charset="0"/>
                <a:cs typeface="Times New Roman" pitchFamily="18" charset="0"/>
              </a:rPr>
              <a:t>Chia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lớp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thành</a:t>
            </a:r>
            <a:r>
              <a:rPr lang="en-US" sz="2800" dirty="0" smtClean="0">
                <a:solidFill>
                  <a:srgbClr val="002060"/>
                </a:solidFill>
                <a:latin typeface="Times New Roman" pitchFamily="18" charset="0"/>
                <a:cs typeface="Times New Roman" pitchFamily="18" charset="0"/>
              </a:rPr>
              <a:t> 3 </a:t>
            </a:r>
            <a:r>
              <a:rPr lang="en-US" sz="2800" dirty="0" err="1" smtClean="0">
                <a:solidFill>
                  <a:srgbClr val="002060"/>
                </a:solidFill>
                <a:latin typeface="Times New Roman" pitchFamily="18" charset="0"/>
                <a:cs typeface="Times New Roman" pitchFamily="18" charset="0"/>
              </a:rPr>
              <a:t>nhóm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trả</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câu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hỏi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sau</a:t>
            </a:r>
            <a:r>
              <a:rPr lang="en-US" sz="2800" dirty="0" smtClean="0">
                <a:solidFill>
                  <a:srgbClr val="002060"/>
                </a:solidFill>
                <a:latin typeface="Times New Roman" pitchFamily="18" charset="0"/>
                <a:cs typeface="Times New Roman" pitchFamily="18" charset="0"/>
              </a:rPr>
              <a:t>:</a:t>
            </a:r>
          </a:p>
          <a:p>
            <a:pPr marL="91440">
              <a:lnSpc>
                <a:spcPts val="3680"/>
              </a:lnSpc>
            </a:pPr>
            <a:r>
              <a:rPr lang="en-US" sz="2800" dirty="0" smtClean="0">
                <a:solidFill>
                  <a:srgbClr val="002060"/>
                </a:solidFill>
                <a:latin typeface="Times New Roman" pitchFamily="18" charset="0"/>
                <a:cs typeface="Times New Roman" pitchFamily="18" charset="0"/>
              </a:rPr>
              <a:t>“</a:t>
            </a:r>
            <a:r>
              <a:rPr lang="en-US" sz="2800" b="1" dirty="0" smtClean="0">
                <a:solidFill>
                  <a:srgbClr val="002060"/>
                </a:solidFill>
                <a:latin typeface="Times New Roman" pitchFamily="18" charset="0"/>
                <a:cs typeface="Times New Roman" pitchFamily="18" charset="0"/>
              </a:rPr>
              <a:t>HÃY NÊU </a:t>
            </a:r>
            <a:r>
              <a:rPr lang="en-US" altLang="en-US" sz="2800" b="1" dirty="0" smtClean="0">
                <a:solidFill>
                  <a:srgbClr val="002060"/>
                </a:solidFill>
                <a:latin typeface="Times New Roman" pitchFamily="18" charset="0"/>
                <a:cs typeface="Times New Roman" pitchFamily="18" charset="0"/>
              </a:rPr>
              <a:t>ĐỊA CHỈ MỘT SỐ WEBSITE CÓ NỘI DUNG PHỤC VỤ VIỆC HỌC TẬP”</a:t>
            </a:r>
            <a:endParaRPr lang="en-US" sz="2800" dirty="0" smtClean="0">
              <a:solidFill>
                <a:srgbClr val="002060"/>
              </a:solidFill>
              <a:latin typeface="Times New Roman" pitchFamily="18" charset="0"/>
              <a:cs typeface="Times New Roman" pitchFamily="18" charset="0"/>
            </a:endParaRPr>
          </a:p>
          <a:p>
            <a:r>
              <a:rPr lang="en-US" sz="2800" dirty="0" smtClean="0">
                <a:solidFill>
                  <a:srgbClr val="0070C0"/>
                </a:solidFill>
                <a:latin typeface="Times New Roman" pitchFamily="18" charset="0"/>
                <a:cs typeface="Times New Roman" pitchFamily="18" charset="0"/>
              </a:rPr>
              <a:t> </a:t>
            </a:r>
            <a:endParaRPr lang="en-US" sz="2800" dirty="0">
              <a:solidFill>
                <a:srgbClr val="0070C0"/>
              </a:solidFill>
              <a:latin typeface="Times New Roman" pitchFamily="18" charset="0"/>
              <a:cs typeface="Times New Roman" pitchFamily="18" charset="0"/>
            </a:endParaRPr>
          </a:p>
        </p:txBody>
      </p:sp>
      <p:sp>
        <p:nvSpPr>
          <p:cNvPr id="7" name="TextBox 6"/>
          <p:cNvSpPr txBox="1"/>
          <p:nvPr/>
        </p:nvSpPr>
        <p:spPr>
          <a:xfrm>
            <a:off x="0" y="3623781"/>
            <a:ext cx="9144000" cy="41319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lnSpc>
                <a:spcPts val="3480"/>
              </a:lnSpc>
            </a:pPr>
            <a:r>
              <a:rPr lang="en-US" sz="3000" b="1" dirty="0" err="1" smtClean="0">
                <a:solidFill>
                  <a:srgbClr val="002060"/>
                </a:solidFill>
                <a:latin typeface="Times New Roman" pitchFamily="18" charset="0"/>
                <a:cs typeface="Times New Roman" pitchFamily="18" charset="0"/>
              </a:rPr>
              <a:t>Luật</a:t>
            </a:r>
            <a:r>
              <a:rPr lang="en-US" sz="3000" b="1" dirty="0" smtClean="0">
                <a:solidFill>
                  <a:srgbClr val="002060"/>
                </a:solidFill>
                <a:latin typeface="Times New Roman" pitchFamily="18" charset="0"/>
                <a:cs typeface="Times New Roman" pitchFamily="18" charset="0"/>
              </a:rPr>
              <a:t> </a:t>
            </a:r>
            <a:r>
              <a:rPr lang="en-US" sz="3000" b="1" dirty="0" err="1" smtClean="0">
                <a:solidFill>
                  <a:srgbClr val="002060"/>
                </a:solidFill>
                <a:latin typeface="Times New Roman" pitchFamily="18" charset="0"/>
                <a:cs typeface="Times New Roman" pitchFamily="18" charset="0"/>
              </a:rPr>
              <a:t>chơi</a:t>
            </a:r>
            <a:r>
              <a:rPr lang="en-US" sz="3000" b="1" dirty="0" smtClean="0">
                <a:solidFill>
                  <a:srgbClr val="002060"/>
                </a:solidFill>
                <a:latin typeface="Times New Roman" pitchFamily="18" charset="0"/>
                <a:cs typeface="Times New Roman" pitchFamily="18" charset="0"/>
              </a:rPr>
              <a:t>:</a:t>
            </a:r>
          </a:p>
          <a:p>
            <a:pPr algn="just">
              <a:lnSpc>
                <a:spcPts val="3480"/>
              </a:lnSpc>
            </a:pPr>
            <a:r>
              <a:rPr lang="en-US" sz="3000" dirty="0" smtClean="0">
                <a:solidFill>
                  <a:srgbClr val="002060"/>
                </a:solidFill>
                <a:latin typeface="Times New Roman" pitchFamily="18" charset="0"/>
                <a:cs typeface="Times New Roman" pitchFamily="18" charset="0"/>
              </a:rPr>
              <a:t>T</a:t>
            </a:r>
            <a:r>
              <a:rPr lang="vi-VN" sz="3000" dirty="0" smtClean="0">
                <a:solidFill>
                  <a:srgbClr val="002060"/>
                </a:solidFill>
                <a:latin typeface="Times New Roman" pitchFamily="18" charset="0"/>
                <a:cs typeface="Times New Roman" pitchFamily="18" charset="0"/>
              </a:rPr>
              <a:t>ừng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bạn</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trong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nhóm</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sẽ</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lên</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bảng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để</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ghi</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đáp</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án</a:t>
            </a:r>
            <a:r>
              <a:rPr lang="vi-VN" sz="3000" dirty="0" smtClean="0">
                <a:solidFill>
                  <a:srgbClr val="002060"/>
                </a:solidFill>
                <a:latin typeface="Times New Roman" pitchFamily="18" charset="0"/>
                <a:cs typeface="Times New Roman" pitchFamily="18" charset="0"/>
              </a:rPr>
              <a:t>,</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mỗi</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bạn</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ghi</a:t>
            </a:r>
            <a:r>
              <a:rPr lang="en-US" sz="3000" dirty="0" smtClean="0">
                <a:solidFill>
                  <a:srgbClr val="002060"/>
                </a:solidFill>
                <a:latin typeface="Times New Roman" pitchFamily="18" charset="0"/>
                <a:cs typeface="Times New Roman" pitchFamily="18" charset="0"/>
              </a:rPr>
              <a:t> 1 </a:t>
            </a:r>
            <a:r>
              <a:rPr lang="en-US" sz="3000" dirty="0" err="1" smtClean="0">
                <a:solidFill>
                  <a:srgbClr val="002060"/>
                </a:solidFill>
                <a:latin typeface="Times New Roman" pitchFamily="18" charset="0"/>
                <a:cs typeface="Times New Roman" pitchFamily="18" charset="0"/>
              </a:rPr>
              <a:t>địa</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chỉ</a:t>
            </a:r>
            <a:r>
              <a:rPr lang="en-US" sz="3000" dirty="0" smtClean="0">
                <a:solidFill>
                  <a:srgbClr val="002060"/>
                </a:solidFill>
                <a:latin typeface="Times New Roman" pitchFamily="18" charset="0"/>
                <a:cs typeface="Times New Roman" pitchFamily="18" charset="0"/>
              </a:rPr>
              <a:t>. C</a:t>
            </a:r>
            <a:r>
              <a:rPr lang="vi-VN" sz="3000" dirty="0" smtClean="0">
                <a:solidFill>
                  <a:srgbClr val="002060"/>
                </a:solidFill>
                <a:latin typeface="Times New Roman" pitchFamily="18" charset="0"/>
                <a:cs typeface="Times New Roman" pitchFamily="18" charset="0"/>
              </a:rPr>
              <a:t>ứ như thế </a:t>
            </a:r>
            <a:r>
              <a:rPr lang="en-US" sz="3000" dirty="0" err="1" smtClean="0">
                <a:solidFill>
                  <a:srgbClr val="002060"/>
                </a:solidFill>
                <a:latin typeface="Times New Roman" pitchFamily="18" charset="0"/>
                <a:cs typeface="Times New Roman" pitchFamily="18" charset="0"/>
              </a:rPr>
              <a:t>bạn</a:t>
            </a:r>
            <a:r>
              <a:rPr lang="vi-VN" sz="3000" dirty="0" smtClean="0">
                <a:solidFill>
                  <a:srgbClr val="002060"/>
                </a:solidFill>
                <a:latin typeface="Times New Roman" pitchFamily="18" charset="0"/>
                <a:cs typeface="Times New Roman" pitchFamily="18" charset="0"/>
              </a:rPr>
              <a:t> số 1 thực hiện xong thì đến </a:t>
            </a:r>
            <a:r>
              <a:rPr lang="en-US" sz="3000" dirty="0" err="1" smtClean="0">
                <a:solidFill>
                  <a:srgbClr val="002060"/>
                </a:solidFill>
                <a:latin typeface="Times New Roman" pitchFamily="18" charset="0"/>
                <a:cs typeface="Times New Roman" pitchFamily="18" charset="0"/>
              </a:rPr>
              <a:t>bạn</a:t>
            </a:r>
            <a:r>
              <a:rPr lang="vi-VN"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số</a:t>
            </a:r>
            <a:r>
              <a:rPr lang="vi-VN" sz="3000" dirty="0" smtClean="0">
                <a:solidFill>
                  <a:srgbClr val="002060"/>
                </a:solidFill>
                <a:latin typeface="Times New Roman" pitchFamily="18" charset="0"/>
                <a:cs typeface="Times New Roman" pitchFamily="18" charset="0"/>
              </a:rPr>
              <a:t> 2</a:t>
            </a:r>
            <a:r>
              <a:rPr lang="en-US" sz="3000" dirty="0" smtClean="0">
                <a:solidFill>
                  <a:srgbClr val="002060"/>
                </a:solidFill>
                <a:latin typeface="Times New Roman" pitchFamily="18" charset="0"/>
                <a:cs typeface="Times New Roman" pitchFamily="18" charset="0"/>
              </a:rPr>
              <a:t>.. </a:t>
            </a:r>
          </a:p>
          <a:p>
            <a:pPr algn="just">
              <a:lnSpc>
                <a:spcPts val="3480"/>
              </a:lnSpc>
            </a:pPr>
            <a:r>
              <a:rPr lang="en-US" sz="3000" dirty="0" err="1" smtClean="0">
                <a:solidFill>
                  <a:srgbClr val="002060"/>
                </a:solidFill>
                <a:latin typeface="Times New Roman" pitchFamily="18" charset="0"/>
                <a:cs typeface="Times New Roman" pitchFamily="18" charset="0"/>
              </a:rPr>
              <a:t>Trong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thời</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gian</a:t>
            </a:r>
            <a:r>
              <a:rPr lang="en-US" sz="3000" dirty="0" smtClean="0">
                <a:solidFill>
                  <a:srgbClr val="002060"/>
                </a:solidFill>
                <a:latin typeface="Times New Roman" pitchFamily="18" charset="0"/>
                <a:cs typeface="Times New Roman" pitchFamily="18" charset="0"/>
              </a:rPr>
              <a:t> 4 </a:t>
            </a:r>
            <a:r>
              <a:rPr lang="en-US" sz="3000" dirty="0" err="1" smtClean="0">
                <a:solidFill>
                  <a:srgbClr val="002060"/>
                </a:solidFill>
                <a:latin typeface="Times New Roman" pitchFamily="18" charset="0"/>
                <a:cs typeface="Times New Roman" pitchFamily="18" charset="0"/>
              </a:rPr>
              <a:t>phút</a:t>
            </a:r>
            <a:r>
              <a:rPr lang="vi-VN"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nhóm</a:t>
            </a:r>
            <a:r>
              <a:rPr lang="en-US" sz="3000" dirty="0" smtClean="0">
                <a:solidFill>
                  <a:srgbClr val="002060"/>
                </a:solidFill>
                <a:latin typeface="Times New Roman" pitchFamily="18" charset="0"/>
                <a:cs typeface="Times New Roman" pitchFamily="18" charset="0"/>
              </a:rPr>
              <a:t> </a:t>
            </a:r>
            <a:r>
              <a:rPr lang="vi-VN" sz="3000" dirty="0" smtClean="0">
                <a:solidFill>
                  <a:srgbClr val="002060"/>
                </a:solidFill>
                <a:latin typeface="Times New Roman" pitchFamily="18" charset="0"/>
                <a:cs typeface="Times New Roman" pitchFamily="18" charset="0"/>
              </a:rPr>
              <a:t>nào nhanh, nêu được nhiều</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địa</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chỉ</a:t>
            </a:r>
            <a:r>
              <a:rPr lang="en-US" sz="3000" dirty="0" smtClean="0">
                <a:solidFill>
                  <a:srgbClr val="002060"/>
                </a:solidFill>
                <a:latin typeface="Times New Roman" pitchFamily="18" charset="0"/>
                <a:cs typeface="Times New Roman" pitchFamily="18" charset="0"/>
              </a:rPr>
              <a:t> Website </a:t>
            </a:r>
            <a:r>
              <a:rPr lang="en-US" sz="3000" dirty="0" err="1" smtClean="0">
                <a:solidFill>
                  <a:srgbClr val="002060"/>
                </a:solidFill>
                <a:latin typeface="Times New Roman" pitchFamily="18" charset="0"/>
                <a:cs typeface="Times New Roman" pitchFamily="18" charset="0"/>
              </a:rPr>
              <a:t>hơn</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thì</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nhóm</a:t>
            </a:r>
            <a:r>
              <a:rPr lang="vi-VN" sz="3000" dirty="0" smtClean="0">
                <a:solidFill>
                  <a:srgbClr val="002060"/>
                </a:solidFill>
                <a:latin typeface="Times New Roman" pitchFamily="18" charset="0"/>
                <a:cs typeface="Times New Roman" pitchFamily="18" charset="0"/>
              </a:rPr>
              <a:t> đó thắng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và</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được</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nhận</a:t>
            </a:r>
            <a:r>
              <a:rPr lang="en-US" sz="3000" dirty="0" smtClean="0">
                <a:solidFill>
                  <a:srgbClr val="002060"/>
                </a:solidFill>
                <a:latin typeface="Times New Roman" pitchFamily="18" charset="0"/>
                <a:cs typeface="Times New Roman" pitchFamily="18" charset="0"/>
              </a:rPr>
              <a:t> 1 </a:t>
            </a:r>
            <a:r>
              <a:rPr lang="en-US" sz="3000" dirty="0" err="1" smtClean="0">
                <a:solidFill>
                  <a:srgbClr val="002060"/>
                </a:solidFill>
                <a:latin typeface="Times New Roman" pitchFamily="18" charset="0"/>
                <a:cs typeface="Times New Roman" pitchFamily="18" charset="0"/>
              </a:rPr>
              <a:t>phần</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quà</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đặc</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biệt</a:t>
            </a:r>
            <a:r>
              <a:rPr lang="en-US" sz="3000" dirty="0" smtClean="0">
                <a:solidFill>
                  <a:srgbClr val="002060"/>
                </a:solidFill>
                <a:latin typeface="Times New Roman" pitchFamily="18" charset="0"/>
                <a:cs typeface="Times New Roman" pitchFamily="18" charset="0"/>
              </a:rPr>
              <a:t>.</a:t>
            </a:r>
          </a:p>
          <a:p>
            <a:pPr algn="just">
              <a:lnSpc>
                <a:spcPts val="3480"/>
              </a:lnSpc>
            </a:pPr>
            <a:r>
              <a:rPr lang="en-US" dirty="0" smtClean="0">
                <a:solidFill>
                  <a:srgbClr val="002060"/>
                </a:solidFill>
              </a:rPr>
              <a:t> </a:t>
            </a:r>
          </a:p>
          <a:p>
            <a:pPr algn="just">
              <a:lnSpc>
                <a:spcPts val="3480"/>
              </a:lnSpc>
            </a:pPr>
            <a:endParaRPr lang="en-US" dirty="0">
              <a:solidFill>
                <a:srgbClr val="002060"/>
              </a:solidFill>
            </a:endParaRPr>
          </a:p>
        </p:txBody>
      </p:sp>
    </p:spTree>
    <p:extLst>
      <p:ext uri="{BB962C8B-B14F-4D97-AF65-F5344CB8AC3E}">
        <p14:creationId xmlns:p14="http://schemas.microsoft.com/office/powerpoint/2010/main" val="42398776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3"/>
          <p:cNvGrpSpPr/>
          <p:nvPr/>
        </p:nvGrpSpPr>
        <p:grpSpPr>
          <a:xfrm>
            <a:off x="1600200" y="304800"/>
            <a:ext cx="5181600" cy="1048812"/>
            <a:chOff x="-301158" y="5661248"/>
            <a:chExt cx="8028384" cy="1048812"/>
          </a:xfrm>
        </p:grpSpPr>
        <p:sp>
          <p:nvSpPr>
            <p:cNvPr id="77" name="AutoShape 23" descr="White marble"/>
            <p:cNvSpPr>
              <a:spLocks noChangeArrowheads="1"/>
            </p:cNvSpPr>
            <p:nvPr>
              <p:custDataLst>
                <p:tags r:id="rId1"/>
              </p:custDataLst>
            </p:nvPr>
          </p:nvSpPr>
          <p:spPr bwMode="gray">
            <a:xfrm>
              <a:off x="-301158" y="5661248"/>
              <a:ext cx="8028384" cy="1048812"/>
            </a:xfrm>
            <a:prstGeom prst="roundRect">
              <a:avLst>
                <a:gd name="adj" fmla="val 50000"/>
              </a:avLst>
            </a:prstGeom>
            <a:ln>
              <a:headEnd/>
              <a:tailEnd/>
            </a:ln>
          </p:spPr>
          <p:style>
            <a:lnRef idx="1">
              <a:schemeClr val="accent3"/>
            </a:lnRef>
            <a:fillRef idx="3">
              <a:schemeClr val="accent3"/>
            </a:fillRef>
            <a:effectRef idx="2">
              <a:schemeClr val="accent3"/>
            </a:effectRef>
            <a:fontRef idx="minor">
              <a:schemeClr val="lt1"/>
            </a:fontRef>
          </p:style>
          <p:txBody>
            <a:bodyPr vert="eaVert" wrap="none" anchor="ctr"/>
            <a:lstStyle/>
            <a:p>
              <a:pPr algn="r" rtl="1"/>
              <a:endParaRPr lang="en-US" altLang="en-US">
                <a:solidFill>
                  <a:prstClr val="white"/>
                </a:solidFill>
                <a:latin typeface="Arial" charset="0"/>
              </a:endParaRPr>
            </a:p>
          </p:txBody>
        </p:sp>
        <p:sp>
          <p:nvSpPr>
            <p:cNvPr id="78" name="Text Box 26" descr="White marble"/>
            <p:cNvSpPr txBox="1">
              <a:spLocks noChangeArrowheads="1"/>
            </p:cNvSpPr>
            <p:nvPr>
              <p:custDataLst>
                <p:tags r:id="rId2"/>
              </p:custDataLst>
            </p:nvPr>
          </p:nvSpPr>
          <p:spPr bwMode="gray">
            <a:xfrm>
              <a:off x="-301158" y="5813648"/>
              <a:ext cx="7745015" cy="646331"/>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3">
              <a:schemeClr val="accent3"/>
            </a:fillRef>
            <a:effectRef idx="2">
              <a:schemeClr val="accent3"/>
            </a:effectRef>
            <a:fontRef idx="minor">
              <a:schemeClr val="lt1"/>
            </a:fontRef>
          </p:style>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altLang="en-US" sz="3600" b="1" dirty="0" smtClean="0">
                  <a:solidFill>
                    <a:srgbClr val="002060"/>
                  </a:solidFill>
                  <a:latin typeface="Times New Roman" pitchFamily="18" charset="0"/>
                  <a:cs typeface="Times New Roman" pitchFamily="18" charset="0"/>
                </a:rPr>
                <a:t>  TRÒ CHƠI TIẾP SỨC</a:t>
              </a:r>
              <a:endParaRPr lang="en-US" altLang="en-US" sz="3600" b="1" dirty="0">
                <a:solidFill>
                  <a:srgbClr val="002060"/>
                </a:solidFill>
                <a:latin typeface="Times New Roman" pitchFamily="18" charset="0"/>
                <a:cs typeface="Times New Roman" pitchFamily="18" charset="0"/>
              </a:endParaRPr>
            </a:p>
          </p:txBody>
        </p:sp>
      </p:grpSp>
      <p:sp>
        <p:nvSpPr>
          <p:cNvPr id="79" name="Rounded Rectangle 78"/>
          <p:cNvSpPr/>
          <p:nvPr/>
        </p:nvSpPr>
        <p:spPr>
          <a:xfrm>
            <a:off x="2" y="-22814"/>
            <a:ext cx="1600198" cy="1546814"/>
          </a:xfrm>
          <a:prstGeom prst="roundRect">
            <a:avLst>
              <a:gd name="adj" fmla="val 49847"/>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500" b="1" dirty="0" smtClean="0">
                <a:solidFill>
                  <a:srgbClr val="002060"/>
                </a:solidFill>
                <a:latin typeface="Times New Roman" pitchFamily="18" charset="0"/>
                <a:cs typeface="Times New Roman" pitchFamily="18" charset="0"/>
              </a:rPr>
              <a:t>KHỞI ĐỘNG</a:t>
            </a:r>
            <a:endParaRPr lang="vi-VN" sz="2500" b="1" dirty="0">
              <a:solidFill>
                <a:srgbClr val="002060"/>
              </a:solidFill>
              <a:latin typeface="Times New Roman" pitchFamily="18" charset="0"/>
              <a:cs typeface="Times New Roman" pitchFamily="18" charset="0"/>
            </a:endParaRPr>
          </a:p>
        </p:txBody>
      </p:sp>
      <p:sp>
        <p:nvSpPr>
          <p:cNvPr id="6" name="TextBox 5"/>
          <p:cNvSpPr txBox="1"/>
          <p:nvPr/>
        </p:nvSpPr>
        <p:spPr>
          <a:xfrm>
            <a:off x="0" y="1752600"/>
            <a:ext cx="9144000" cy="194668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91440" algn="ctr">
              <a:lnSpc>
                <a:spcPts val="3680"/>
              </a:lnSpc>
            </a:pPr>
            <a:r>
              <a:rPr lang="en-US" sz="2800" dirty="0" err="1" smtClean="0">
                <a:solidFill>
                  <a:srgbClr val="002060"/>
                </a:solidFill>
                <a:latin typeface="Times New Roman" pitchFamily="18" charset="0"/>
                <a:cs typeface="Times New Roman" pitchFamily="18" charset="0"/>
              </a:rPr>
              <a:t>Chia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lớp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thành</a:t>
            </a:r>
            <a:r>
              <a:rPr lang="en-US" sz="2800" dirty="0" smtClean="0">
                <a:solidFill>
                  <a:srgbClr val="002060"/>
                </a:solidFill>
                <a:latin typeface="Times New Roman" pitchFamily="18" charset="0"/>
                <a:cs typeface="Times New Roman" pitchFamily="18" charset="0"/>
              </a:rPr>
              <a:t> 3 </a:t>
            </a:r>
            <a:r>
              <a:rPr lang="en-US" sz="2800" dirty="0" err="1" smtClean="0">
                <a:solidFill>
                  <a:srgbClr val="002060"/>
                </a:solidFill>
                <a:latin typeface="Times New Roman" pitchFamily="18" charset="0"/>
                <a:cs typeface="Times New Roman" pitchFamily="18" charset="0"/>
              </a:rPr>
              <a:t>nhóm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trả</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câu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hỏi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sau</a:t>
            </a:r>
            <a:r>
              <a:rPr lang="en-US" sz="2800" dirty="0" smtClean="0">
                <a:solidFill>
                  <a:srgbClr val="002060"/>
                </a:solidFill>
                <a:latin typeface="Times New Roman" pitchFamily="18" charset="0"/>
                <a:cs typeface="Times New Roman" pitchFamily="18" charset="0"/>
              </a:rPr>
              <a:t>:</a:t>
            </a:r>
          </a:p>
          <a:p>
            <a:pPr marL="91440">
              <a:lnSpc>
                <a:spcPts val="3680"/>
              </a:lnSpc>
            </a:pPr>
            <a:r>
              <a:rPr lang="en-US" sz="2800" dirty="0" smtClean="0">
                <a:solidFill>
                  <a:srgbClr val="002060"/>
                </a:solidFill>
                <a:latin typeface="Times New Roman" pitchFamily="18" charset="0"/>
                <a:cs typeface="Times New Roman" pitchFamily="18" charset="0"/>
              </a:rPr>
              <a:t>“</a:t>
            </a:r>
            <a:r>
              <a:rPr lang="en-US" sz="2800" b="1" dirty="0" smtClean="0">
                <a:solidFill>
                  <a:srgbClr val="002060"/>
                </a:solidFill>
                <a:latin typeface="Times New Roman" pitchFamily="18" charset="0"/>
                <a:cs typeface="Times New Roman" pitchFamily="18" charset="0"/>
              </a:rPr>
              <a:t>HÃY NÊU </a:t>
            </a:r>
            <a:r>
              <a:rPr lang="en-US" altLang="en-US" sz="2800" b="1" dirty="0" smtClean="0">
                <a:solidFill>
                  <a:srgbClr val="002060"/>
                </a:solidFill>
                <a:latin typeface="Times New Roman" pitchFamily="18" charset="0"/>
                <a:cs typeface="Times New Roman" pitchFamily="18" charset="0"/>
              </a:rPr>
              <a:t>ĐỊA CHỈ MỘT SỐ WEBSITE CÓ NỘI DUNG PHỤC VỤ VIỆC HỌC TẬP”</a:t>
            </a:r>
            <a:endParaRPr lang="en-US" sz="2800" dirty="0" smtClean="0">
              <a:solidFill>
                <a:srgbClr val="002060"/>
              </a:solidFill>
              <a:latin typeface="Times New Roman" pitchFamily="18" charset="0"/>
              <a:cs typeface="Times New Roman" pitchFamily="18" charset="0"/>
            </a:endParaRPr>
          </a:p>
          <a:p>
            <a:r>
              <a:rPr lang="en-US" sz="2800" dirty="0" smtClean="0">
                <a:solidFill>
                  <a:srgbClr val="0070C0"/>
                </a:solidFill>
                <a:latin typeface="Times New Roman" pitchFamily="18" charset="0"/>
                <a:cs typeface="Times New Roman" pitchFamily="18" charset="0"/>
              </a:rPr>
              <a:t> </a:t>
            </a:r>
            <a:endParaRPr lang="en-US" sz="2800" dirty="0">
              <a:solidFill>
                <a:srgbClr val="0070C0"/>
              </a:solidFill>
              <a:latin typeface="Times New Roman" pitchFamily="18" charset="0"/>
              <a:cs typeface="Times New Roman" pitchFamily="18" charset="0"/>
            </a:endParaRPr>
          </a:p>
        </p:txBody>
      </p:sp>
      <p:sp>
        <p:nvSpPr>
          <p:cNvPr id="7" name="TextBox 6"/>
          <p:cNvSpPr txBox="1"/>
          <p:nvPr/>
        </p:nvSpPr>
        <p:spPr>
          <a:xfrm>
            <a:off x="0" y="3623781"/>
            <a:ext cx="9144000" cy="41319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lnSpc>
                <a:spcPts val="3480"/>
              </a:lnSpc>
            </a:pPr>
            <a:r>
              <a:rPr lang="en-US" sz="3000" b="1" dirty="0" err="1" smtClean="0">
                <a:solidFill>
                  <a:srgbClr val="002060"/>
                </a:solidFill>
                <a:latin typeface="Times New Roman" pitchFamily="18" charset="0"/>
                <a:cs typeface="Times New Roman" pitchFamily="18" charset="0"/>
              </a:rPr>
              <a:t>Luật</a:t>
            </a:r>
            <a:r>
              <a:rPr lang="en-US" sz="3000" b="1" dirty="0" smtClean="0">
                <a:solidFill>
                  <a:srgbClr val="002060"/>
                </a:solidFill>
                <a:latin typeface="Times New Roman" pitchFamily="18" charset="0"/>
                <a:cs typeface="Times New Roman" pitchFamily="18" charset="0"/>
              </a:rPr>
              <a:t> </a:t>
            </a:r>
            <a:r>
              <a:rPr lang="en-US" sz="3000" b="1" dirty="0" err="1" smtClean="0">
                <a:solidFill>
                  <a:srgbClr val="002060"/>
                </a:solidFill>
                <a:latin typeface="Times New Roman" pitchFamily="18" charset="0"/>
                <a:cs typeface="Times New Roman" pitchFamily="18" charset="0"/>
              </a:rPr>
              <a:t>chơi</a:t>
            </a:r>
            <a:r>
              <a:rPr lang="en-US" sz="3000" b="1" dirty="0" smtClean="0">
                <a:solidFill>
                  <a:srgbClr val="002060"/>
                </a:solidFill>
                <a:latin typeface="Times New Roman" pitchFamily="18" charset="0"/>
                <a:cs typeface="Times New Roman" pitchFamily="18" charset="0"/>
              </a:rPr>
              <a:t>:</a:t>
            </a:r>
          </a:p>
          <a:p>
            <a:pPr algn="just">
              <a:lnSpc>
                <a:spcPts val="3480"/>
              </a:lnSpc>
            </a:pPr>
            <a:r>
              <a:rPr lang="en-US" sz="3000" dirty="0" smtClean="0">
                <a:solidFill>
                  <a:srgbClr val="002060"/>
                </a:solidFill>
                <a:latin typeface="Times New Roman" pitchFamily="18" charset="0"/>
                <a:cs typeface="Times New Roman" pitchFamily="18" charset="0"/>
              </a:rPr>
              <a:t>T</a:t>
            </a:r>
            <a:r>
              <a:rPr lang="vi-VN" sz="3000" dirty="0" smtClean="0">
                <a:solidFill>
                  <a:srgbClr val="002060"/>
                </a:solidFill>
                <a:latin typeface="Times New Roman" pitchFamily="18" charset="0"/>
                <a:cs typeface="Times New Roman" pitchFamily="18" charset="0"/>
              </a:rPr>
              <a:t>ừng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bạn</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trong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nhóm</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sẽ</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lên</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bảng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để</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ghi</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đáp</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án</a:t>
            </a:r>
            <a:r>
              <a:rPr lang="vi-VN" sz="3000" dirty="0" smtClean="0">
                <a:solidFill>
                  <a:srgbClr val="002060"/>
                </a:solidFill>
                <a:latin typeface="Times New Roman" pitchFamily="18" charset="0"/>
                <a:cs typeface="Times New Roman" pitchFamily="18" charset="0"/>
              </a:rPr>
              <a:t>,</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mỗi</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bạn</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ghi</a:t>
            </a:r>
            <a:r>
              <a:rPr lang="en-US" sz="3000" dirty="0" smtClean="0">
                <a:solidFill>
                  <a:srgbClr val="002060"/>
                </a:solidFill>
                <a:latin typeface="Times New Roman" pitchFamily="18" charset="0"/>
                <a:cs typeface="Times New Roman" pitchFamily="18" charset="0"/>
              </a:rPr>
              <a:t> 1 </a:t>
            </a:r>
            <a:r>
              <a:rPr lang="en-US" sz="3000" dirty="0" err="1" smtClean="0">
                <a:solidFill>
                  <a:srgbClr val="002060"/>
                </a:solidFill>
                <a:latin typeface="Times New Roman" pitchFamily="18" charset="0"/>
                <a:cs typeface="Times New Roman" pitchFamily="18" charset="0"/>
              </a:rPr>
              <a:t>địa</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chỉ</a:t>
            </a:r>
            <a:r>
              <a:rPr lang="en-US" sz="3000" dirty="0" smtClean="0">
                <a:solidFill>
                  <a:srgbClr val="002060"/>
                </a:solidFill>
                <a:latin typeface="Times New Roman" pitchFamily="18" charset="0"/>
                <a:cs typeface="Times New Roman" pitchFamily="18" charset="0"/>
              </a:rPr>
              <a:t>. C</a:t>
            </a:r>
            <a:r>
              <a:rPr lang="vi-VN" sz="3000" dirty="0" smtClean="0">
                <a:solidFill>
                  <a:srgbClr val="002060"/>
                </a:solidFill>
                <a:latin typeface="Times New Roman" pitchFamily="18" charset="0"/>
                <a:cs typeface="Times New Roman" pitchFamily="18" charset="0"/>
              </a:rPr>
              <a:t>ứ như thế </a:t>
            </a:r>
            <a:r>
              <a:rPr lang="en-US" sz="3000" dirty="0" err="1" smtClean="0">
                <a:solidFill>
                  <a:srgbClr val="002060"/>
                </a:solidFill>
                <a:latin typeface="Times New Roman" pitchFamily="18" charset="0"/>
                <a:cs typeface="Times New Roman" pitchFamily="18" charset="0"/>
              </a:rPr>
              <a:t>bạn</a:t>
            </a:r>
            <a:r>
              <a:rPr lang="vi-VN" sz="3000" dirty="0" smtClean="0">
                <a:solidFill>
                  <a:srgbClr val="002060"/>
                </a:solidFill>
                <a:latin typeface="Times New Roman" pitchFamily="18" charset="0"/>
                <a:cs typeface="Times New Roman" pitchFamily="18" charset="0"/>
              </a:rPr>
              <a:t> số 1 thực hiện xong thì đến </a:t>
            </a:r>
            <a:r>
              <a:rPr lang="en-US" sz="3000" dirty="0" err="1" smtClean="0">
                <a:solidFill>
                  <a:srgbClr val="002060"/>
                </a:solidFill>
                <a:latin typeface="Times New Roman" pitchFamily="18" charset="0"/>
                <a:cs typeface="Times New Roman" pitchFamily="18" charset="0"/>
              </a:rPr>
              <a:t>bạn</a:t>
            </a:r>
            <a:r>
              <a:rPr lang="vi-VN"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số</a:t>
            </a:r>
            <a:r>
              <a:rPr lang="vi-VN" sz="3000" dirty="0" smtClean="0">
                <a:solidFill>
                  <a:srgbClr val="002060"/>
                </a:solidFill>
                <a:latin typeface="Times New Roman" pitchFamily="18" charset="0"/>
                <a:cs typeface="Times New Roman" pitchFamily="18" charset="0"/>
              </a:rPr>
              <a:t> 2</a:t>
            </a:r>
            <a:r>
              <a:rPr lang="en-US" sz="3000" dirty="0" smtClean="0">
                <a:solidFill>
                  <a:srgbClr val="002060"/>
                </a:solidFill>
                <a:latin typeface="Times New Roman" pitchFamily="18" charset="0"/>
                <a:cs typeface="Times New Roman" pitchFamily="18" charset="0"/>
              </a:rPr>
              <a:t>.. </a:t>
            </a:r>
          </a:p>
          <a:p>
            <a:pPr algn="just">
              <a:lnSpc>
                <a:spcPts val="3480"/>
              </a:lnSpc>
            </a:pPr>
            <a:r>
              <a:rPr lang="en-US" sz="3000" dirty="0" err="1" smtClean="0">
                <a:solidFill>
                  <a:srgbClr val="002060"/>
                </a:solidFill>
                <a:latin typeface="Times New Roman" pitchFamily="18" charset="0"/>
                <a:cs typeface="Times New Roman" pitchFamily="18" charset="0"/>
              </a:rPr>
              <a:t>Trong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thời</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gian</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chuẩn</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bị</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và</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thực</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hiện</a:t>
            </a:r>
            <a:r>
              <a:rPr lang="en-US" sz="3000" dirty="0" smtClean="0">
                <a:solidFill>
                  <a:srgbClr val="002060"/>
                </a:solidFill>
                <a:latin typeface="Times New Roman" pitchFamily="18" charset="0"/>
                <a:cs typeface="Times New Roman" pitchFamily="18" charset="0"/>
              </a:rPr>
              <a:t> </a:t>
            </a:r>
            <a:r>
              <a:rPr lang="en-US" sz="3000" b="1" dirty="0" smtClean="0">
                <a:solidFill>
                  <a:srgbClr val="002060"/>
                </a:solidFill>
                <a:latin typeface="Times New Roman" pitchFamily="18" charset="0"/>
                <a:cs typeface="Times New Roman" pitchFamily="18" charset="0"/>
              </a:rPr>
              <a:t>4 </a:t>
            </a:r>
            <a:r>
              <a:rPr lang="en-US" sz="3000" b="1" dirty="0" err="1" smtClean="0">
                <a:solidFill>
                  <a:srgbClr val="002060"/>
                </a:solidFill>
                <a:latin typeface="Times New Roman" pitchFamily="18" charset="0"/>
                <a:cs typeface="Times New Roman" pitchFamily="18" charset="0"/>
              </a:rPr>
              <a:t>phút</a:t>
            </a:r>
            <a:r>
              <a:rPr lang="vi-VN" sz="3000" b="1"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nhóm</a:t>
            </a:r>
            <a:r>
              <a:rPr lang="en-US" sz="3000" dirty="0" smtClean="0">
                <a:solidFill>
                  <a:srgbClr val="002060"/>
                </a:solidFill>
                <a:latin typeface="Times New Roman" pitchFamily="18" charset="0"/>
                <a:cs typeface="Times New Roman" pitchFamily="18" charset="0"/>
              </a:rPr>
              <a:t> </a:t>
            </a:r>
            <a:r>
              <a:rPr lang="vi-VN" sz="3000" dirty="0" smtClean="0">
                <a:solidFill>
                  <a:srgbClr val="002060"/>
                </a:solidFill>
                <a:latin typeface="Times New Roman" pitchFamily="18" charset="0"/>
                <a:cs typeface="Times New Roman" pitchFamily="18" charset="0"/>
              </a:rPr>
              <a:t>nào nhanh, nêu được nhiều</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địa</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chỉ</a:t>
            </a:r>
            <a:r>
              <a:rPr lang="en-US" sz="3000" dirty="0" smtClean="0">
                <a:solidFill>
                  <a:srgbClr val="002060"/>
                </a:solidFill>
                <a:latin typeface="Times New Roman" pitchFamily="18" charset="0"/>
                <a:cs typeface="Times New Roman" pitchFamily="18" charset="0"/>
              </a:rPr>
              <a:t> Website </a:t>
            </a:r>
            <a:r>
              <a:rPr lang="en-US" sz="3000" dirty="0" err="1" smtClean="0">
                <a:solidFill>
                  <a:srgbClr val="002060"/>
                </a:solidFill>
                <a:latin typeface="Times New Roman" pitchFamily="18" charset="0"/>
                <a:cs typeface="Times New Roman" pitchFamily="18" charset="0"/>
              </a:rPr>
              <a:t>hơn</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thì</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nhóm</a:t>
            </a:r>
            <a:r>
              <a:rPr lang="vi-VN" sz="3000" dirty="0" smtClean="0">
                <a:solidFill>
                  <a:srgbClr val="002060"/>
                </a:solidFill>
                <a:latin typeface="Times New Roman" pitchFamily="18" charset="0"/>
                <a:cs typeface="Times New Roman" pitchFamily="18" charset="0"/>
              </a:rPr>
              <a:t> đó thắng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và</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được</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nhận</a:t>
            </a:r>
            <a:r>
              <a:rPr lang="en-US" sz="3000" dirty="0" smtClean="0">
                <a:solidFill>
                  <a:srgbClr val="002060"/>
                </a:solidFill>
                <a:latin typeface="Times New Roman" pitchFamily="18" charset="0"/>
                <a:cs typeface="Times New Roman" pitchFamily="18" charset="0"/>
              </a:rPr>
              <a:t> 1 </a:t>
            </a:r>
            <a:r>
              <a:rPr lang="en-US" sz="3000" dirty="0" err="1" smtClean="0">
                <a:solidFill>
                  <a:srgbClr val="002060"/>
                </a:solidFill>
                <a:latin typeface="Times New Roman" pitchFamily="18" charset="0"/>
                <a:cs typeface="Times New Roman" pitchFamily="18" charset="0"/>
              </a:rPr>
              <a:t>phần</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quà</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đặc</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biệt</a:t>
            </a:r>
            <a:r>
              <a:rPr lang="en-US" sz="3000" dirty="0" smtClean="0">
                <a:solidFill>
                  <a:srgbClr val="002060"/>
                </a:solidFill>
                <a:latin typeface="Times New Roman" pitchFamily="18" charset="0"/>
                <a:cs typeface="Times New Roman" pitchFamily="18" charset="0"/>
              </a:rPr>
              <a:t>.</a:t>
            </a:r>
          </a:p>
          <a:p>
            <a:pPr algn="just">
              <a:lnSpc>
                <a:spcPts val="3480"/>
              </a:lnSpc>
            </a:pPr>
            <a:r>
              <a:rPr lang="en-US" dirty="0" smtClean="0">
                <a:solidFill>
                  <a:srgbClr val="002060"/>
                </a:solidFill>
              </a:rPr>
              <a:t> </a:t>
            </a:r>
          </a:p>
          <a:p>
            <a:pPr algn="just">
              <a:lnSpc>
                <a:spcPts val="3480"/>
              </a:lnSpc>
            </a:pPr>
            <a:endParaRPr lang="en-US" dirty="0">
              <a:solidFill>
                <a:srgbClr val="002060"/>
              </a:solidFill>
            </a:endParaRPr>
          </a:p>
        </p:txBody>
      </p:sp>
      <p:sp>
        <p:nvSpPr>
          <p:cNvPr id="114" name="TextBox 113"/>
          <p:cNvSpPr txBox="1"/>
          <p:nvPr/>
        </p:nvSpPr>
        <p:spPr>
          <a:xfrm>
            <a:off x="7391400" y="533400"/>
            <a:ext cx="838200" cy="369332"/>
          </a:xfrm>
          <a:prstGeom prst="rect">
            <a:avLst/>
          </a:prstGeom>
          <a:noFill/>
        </p:spPr>
        <p:txBody>
          <a:bodyPr wrap="square" rtlCol="0">
            <a:spAutoFit/>
          </a:bodyPr>
          <a:lstStyle/>
          <a:p>
            <a:endParaRPr lang="en-US" dirty="0"/>
          </a:p>
        </p:txBody>
      </p:sp>
      <p:pic>
        <p:nvPicPr>
          <p:cNvPr id="210" name="Picture 8" descr="Digit 12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304800"/>
            <a:ext cx="2286000" cy="1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98776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10"/>
                                        </p:tgtEl>
                                        <p:attrNameLst>
                                          <p:attrName>ppt_w</p:attrName>
                                        </p:attrNameLst>
                                      </p:cBhvr>
                                      <p:tavLst>
                                        <p:tav tm="0">
                                          <p:val>
                                            <p:strVal val="ppt_w"/>
                                          </p:val>
                                        </p:tav>
                                        <p:tav tm="100000">
                                          <p:val>
                                            <p:fltVal val="0"/>
                                          </p:val>
                                        </p:tav>
                                      </p:tavLst>
                                    </p:anim>
                                    <p:anim calcmode="lin" valueType="num">
                                      <p:cBhvr>
                                        <p:cTn id="7" dur="1000"/>
                                        <p:tgtEl>
                                          <p:spTgt spid="210"/>
                                        </p:tgtEl>
                                        <p:attrNameLst>
                                          <p:attrName>ppt_h</p:attrName>
                                        </p:attrNameLst>
                                      </p:cBhvr>
                                      <p:tavLst>
                                        <p:tav tm="0">
                                          <p:val>
                                            <p:strVal val="ppt_h"/>
                                          </p:val>
                                        </p:tav>
                                        <p:tav tm="100000">
                                          <p:val>
                                            <p:fltVal val="0"/>
                                          </p:val>
                                        </p:tav>
                                      </p:tavLst>
                                    </p:anim>
                                    <p:anim calcmode="lin" valueType="num">
                                      <p:cBhvr>
                                        <p:cTn id="8" dur="1000"/>
                                        <p:tgtEl>
                                          <p:spTgt spid="210"/>
                                        </p:tgtEl>
                                        <p:attrNameLst>
                                          <p:attrName>style.rotation</p:attrName>
                                        </p:attrNameLst>
                                      </p:cBhvr>
                                      <p:tavLst>
                                        <p:tav tm="0">
                                          <p:val>
                                            <p:fltVal val="0"/>
                                          </p:val>
                                        </p:tav>
                                        <p:tav tm="100000">
                                          <p:val>
                                            <p:fltVal val="90"/>
                                          </p:val>
                                        </p:tav>
                                      </p:tavLst>
                                    </p:anim>
                                    <p:animEffect transition="out" filter="fade">
                                      <p:cBhvr>
                                        <p:cTn id="9" dur="1000"/>
                                        <p:tgtEl>
                                          <p:spTgt spid="210"/>
                                        </p:tgtEl>
                                      </p:cBhvr>
                                    </p:animEffect>
                                    <p:set>
                                      <p:cBhvr>
                                        <p:cTn id="10" dur="1" fill="hold">
                                          <p:stCondLst>
                                            <p:cond delay="999"/>
                                          </p:stCondLst>
                                        </p:cTn>
                                        <p:tgtEl>
                                          <p:spTgt spid="21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5"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600200" y="304800"/>
            <a:ext cx="5181600" cy="1048812"/>
            <a:chOff x="-301158" y="5661248"/>
            <a:chExt cx="8028384" cy="1048812"/>
          </a:xfrm>
        </p:grpSpPr>
        <p:sp>
          <p:nvSpPr>
            <p:cNvPr id="77" name="AutoShape 23" descr="White marble"/>
            <p:cNvSpPr>
              <a:spLocks noChangeArrowheads="1"/>
            </p:cNvSpPr>
            <p:nvPr>
              <p:custDataLst>
                <p:tags r:id="rId1"/>
              </p:custDataLst>
            </p:nvPr>
          </p:nvSpPr>
          <p:spPr bwMode="gray">
            <a:xfrm>
              <a:off x="-301158" y="5661248"/>
              <a:ext cx="8028384" cy="1048812"/>
            </a:xfrm>
            <a:prstGeom prst="roundRect">
              <a:avLst>
                <a:gd name="adj" fmla="val 50000"/>
              </a:avLst>
            </a:prstGeom>
            <a:ln>
              <a:headEnd/>
              <a:tailEnd/>
            </a:ln>
          </p:spPr>
          <p:style>
            <a:lnRef idx="1">
              <a:schemeClr val="accent3"/>
            </a:lnRef>
            <a:fillRef idx="3">
              <a:schemeClr val="accent3"/>
            </a:fillRef>
            <a:effectRef idx="2">
              <a:schemeClr val="accent3"/>
            </a:effectRef>
            <a:fontRef idx="minor">
              <a:schemeClr val="lt1"/>
            </a:fontRef>
          </p:style>
          <p:txBody>
            <a:bodyPr vert="eaVert" wrap="none" anchor="ctr"/>
            <a:lstStyle/>
            <a:p>
              <a:pPr algn="r" rtl="1"/>
              <a:endParaRPr lang="en-US" altLang="en-US">
                <a:solidFill>
                  <a:prstClr val="white"/>
                </a:solidFill>
                <a:latin typeface="Arial" charset="0"/>
              </a:endParaRPr>
            </a:p>
          </p:txBody>
        </p:sp>
        <p:sp>
          <p:nvSpPr>
            <p:cNvPr id="78" name="Text Box 26" descr="White marble"/>
            <p:cNvSpPr txBox="1">
              <a:spLocks noChangeArrowheads="1"/>
            </p:cNvSpPr>
            <p:nvPr>
              <p:custDataLst>
                <p:tags r:id="rId2"/>
              </p:custDataLst>
            </p:nvPr>
          </p:nvSpPr>
          <p:spPr bwMode="gray">
            <a:xfrm>
              <a:off x="-301158" y="5813648"/>
              <a:ext cx="7745015" cy="646331"/>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3">
              <a:schemeClr val="accent3"/>
            </a:fillRef>
            <a:effectRef idx="2">
              <a:schemeClr val="accent3"/>
            </a:effectRef>
            <a:fontRef idx="minor">
              <a:schemeClr val="lt1"/>
            </a:fontRef>
          </p:style>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altLang="en-US" sz="3600" b="1" dirty="0" smtClean="0">
                  <a:solidFill>
                    <a:srgbClr val="002060"/>
                  </a:solidFill>
                  <a:latin typeface="Times New Roman" pitchFamily="18" charset="0"/>
                  <a:cs typeface="Times New Roman" pitchFamily="18" charset="0"/>
                </a:rPr>
                <a:t>  TRÒ CHƠI TIẾP SỨC</a:t>
              </a:r>
              <a:endParaRPr lang="en-US" altLang="en-US" sz="3600" b="1" dirty="0">
                <a:solidFill>
                  <a:srgbClr val="002060"/>
                </a:solidFill>
                <a:latin typeface="Times New Roman" pitchFamily="18" charset="0"/>
                <a:cs typeface="Times New Roman" pitchFamily="18" charset="0"/>
              </a:endParaRPr>
            </a:p>
          </p:txBody>
        </p:sp>
      </p:grpSp>
      <p:sp>
        <p:nvSpPr>
          <p:cNvPr id="79" name="Rounded Rectangle 78"/>
          <p:cNvSpPr/>
          <p:nvPr/>
        </p:nvSpPr>
        <p:spPr>
          <a:xfrm>
            <a:off x="2" y="-22814"/>
            <a:ext cx="1600198" cy="1546814"/>
          </a:xfrm>
          <a:prstGeom prst="roundRect">
            <a:avLst>
              <a:gd name="adj" fmla="val 49847"/>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500" b="1" dirty="0" smtClean="0">
                <a:solidFill>
                  <a:srgbClr val="002060"/>
                </a:solidFill>
                <a:latin typeface="Times New Roman" pitchFamily="18" charset="0"/>
                <a:cs typeface="Times New Roman" pitchFamily="18" charset="0"/>
              </a:rPr>
              <a:t>KHỞI ĐỘNG</a:t>
            </a:r>
            <a:endParaRPr lang="vi-VN" sz="2500" b="1" dirty="0">
              <a:solidFill>
                <a:srgbClr val="002060"/>
              </a:solidFill>
              <a:latin typeface="Times New Roman" pitchFamily="18" charset="0"/>
              <a:cs typeface="Times New Roman" pitchFamily="18" charset="0"/>
            </a:endParaRPr>
          </a:p>
        </p:txBody>
      </p:sp>
      <p:sp>
        <p:nvSpPr>
          <p:cNvPr id="6" name="TextBox 5"/>
          <p:cNvSpPr txBox="1"/>
          <p:nvPr/>
        </p:nvSpPr>
        <p:spPr>
          <a:xfrm>
            <a:off x="0" y="1752600"/>
            <a:ext cx="9144000" cy="194668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91440" algn="ctr">
              <a:lnSpc>
                <a:spcPts val="3680"/>
              </a:lnSpc>
            </a:pPr>
            <a:r>
              <a:rPr lang="en-US" sz="2800" dirty="0" err="1" smtClean="0">
                <a:solidFill>
                  <a:srgbClr val="002060"/>
                </a:solidFill>
                <a:latin typeface="Times New Roman" pitchFamily="18" charset="0"/>
                <a:cs typeface="Times New Roman" pitchFamily="18" charset="0"/>
              </a:rPr>
              <a:t>Chia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lớp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thành</a:t>
            </a:r>
            <a:r>
              <a:rPr lang="en-US" sz="2800" dirty="0" smtClean="0">
                <a:solidFill>
                  <a:srgbClr val="002060"/>
                </a:solidFill>
                <a:latin typeface="Times New Roman" pitchFamily="18" charset="0"/>
                <a:cs typeface="Times New Roman" pitchFamily="18" charset="0"/>
              </a:rPr>
              <a:t> 3 </a:t>
            </a:r>
            <a:r>
              <a:rPr lang="en-US" sz="2800" dirty="0" err="1" smtClean="0">
                <a:solidFill>
                  <a:srgbClr val="002060"/>
                </a:solidFill>
                <a:latin typeface="Times New Roman" pitchFamily="18" charset="0"/>
                <a:cs typeface="Times New Roman" pitchFamily="18" charset="0"/>
              </a:rPr>
              <a:t>nhóm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trả</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câu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hỏi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sau</a:t>
            </a:r>
            <a:r>
              <a:rPr lang="en-US" sz="2800" dirty="0" smtClean="0">
                <a:solidFill>
                  <a:srgbClr val="002060"/>
                </a:solidFill>
                <a:latin typeface="Times New Roman" pitchFamily="18" charset="0"/>
                <a:cs typeface="Times New Roman" pitchFamily="18" charset="0"/>
              </a:rPr>
              <a:t>:</a:t>
            </a:r>
          </a:p>
          <a:p>
            <a:pPr marL="91440">
              <a:lnSpc>
                <a:spcPts val="3680"/>
              </a:lnSpc>
            </a:pPr>
            <a:r>
              <a:rPr lang="en-US" sz="2800" dirty="0" smtClean="0">
                <a:solidFill>
                  <a:srgbClr val="002060"/>
                </a:solidFill>
                <a:latin typeface="Times New Roman" pitchFamily="18" charset="0"/>
                <a:cs typeface="Times New Roman" pitchFamily="18" charset="0"/>
              </a:rPr>
              <a:t>“</a:t>
            </a:r>
            <a:r>
              <a:rPr lang="en-US" sz="2800" b="1" dirty="0" smtClean="0">
                <a:solidFill>
                  <a:srgbClr val="002060"/>
                </a:solidFill>
                <a:latin typeface="Times New Roman" pitchFamily="18" charset="0"/>
                <a:cs typeface="Times New Roman" pitchFamily="18" charset="0"/>
              </a:rPr>
              <a:t>HÃY NÊU </a:t>
            </a:r>
            <a:r>
              <a:rPr lang="en-US" altLang="en-US" sz="2800" b="1" dirty="0" smtClean="0">
                <a:solidFill>
                  <a:srgbClr val="002060"/>
                </a:solidFill>
                <a:latin typeface="Times New Roman" pitchFamily="18" charset="0"/>
                <a:cs typeface="Times New Roman" pitchFamily="18" charset="0"/>
              </a:rPr>
              <a:t>ĐỊA CHỈ MỘT SỐ WEBSITE CÓ NỘI DUNG PHỤC VỤ VIỆC HỌC TẬP”</a:t>
            </a:r>
            <a:endParaRPr lang="en-US" sz="2800" dirty="0" smtClean="0">
              <a:solidFill>
                <a:srgbClr val="002060"/>
              </a:solidFill>
              <a:latin typeface="Times New Roman" pitchFamily="18" charset="0"/>
              <a:cs typeface="Times New Roman" pitchFamily="18" charset="0"/>
            </a:endParaRPr>
          </a:p>
          <a:p>
            <a:r>
              <a:rPr lang="en-US" sz="2800" dirty="0" smtClean="0">
                <a:solidFill>
                  <a:srgbClr val="0070C0"/>
                </a:solidFill>
                <a:latin typeface="Times New Roman" pitchFamily="18" charset="0"/>
                <a:cs typeface="Times New Roman" pitchFamily="18" charset="0"/>
              </a:rPr>
              <a:t> </a:t>
            </a:r>
            <a:endParaRPr lang="en-US" sz="2800" dirty="0">
              <a:solidFill>
                <a:srgbClr val="0070C0"/>
              </a:solidFill>
              <a:latin typeface="Times New Roman" pitchFamily="18" charset="0"/>
              <a:cs typeface="Times New Roman" pitchFamily="18" charset="0"/>
            </a:endParaRPr>
          </a:p>
        </p:txBody>
      </p:sp>
      <p:sp>
        <p:nvSpPr>
          <p:cNvPr id="7" name="TextBox 6"/>
          <p:cNvSpPr txBox="1"/>
          <p:nvPr/>
        </p:nvSpPr>
        <p:spPr>
          <a:xfrm>
            <a:off x="0" y="3623781"/>
            <a:ext cx="9144000" cy="41319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lnSpc>
                <a:spcPts val="3480"/>
              </a:lnSpc>
            </a:pPr>
            <a:r>
              <a:rPr lang="en-US" sz="3000" b="1" dirty="0" err="1" smtClean="0">
                <a:solidFill>
                  <a:srgbClr val="002060"/>
                </a:solidFill>
                <a:latin typeface="Times New Roman" pitchFamily="18" charset="0"/>
                <a:cs typeface="Times New Roman" pitchFamily="18" charset="0"/>
              </a:rPr>
              <a:t>Luật</a:t>
            </a:r>
            <a:r>
              <a:rPr lang="en-US" sz="3000" b="1" dirty="0" smtClean="0">
                <a:solidFill>
                  <a:srgbClr val="002060"/>
                </a:solidFill>
                <a:latin typeface="Times New Roman" pitchFamily="18" charset="0"/>
                <a:cs typeface="Times New Roman" pitchFamily="18" charset="0"/>
              </a:rPr>
              <a:t> </a:t>
            </a:r>
            <a:r>
              <a:rPr lang="en-US" sz="3000" b="1" dirty="0" err="1" smtClean="0">
                <a:solidFill>
                  <a:srgbClr val="002060"/>
                </a:solidFill>
                <a:latin typeface="Times New Roman" pitchFamily="18" charset="0"/>
                <a:cs typeface="Times New Roman" pitchFamily="18" charset="0"/>
              </a:rPr>
              <a:t>chơi</a:t>
            </a:r>
            <a:r>
              <a:rPr lang="en-US" sz="3000" b="1" dirty="0" smtClean="0">
                <a:solidFill>
                  <a:srgbClr val="002060"/>
                </a:solidFill>
                <a:latin typeface="Times New Roman" pitchFamily="18" charset="0"/>
                <a:cs typeface="Times New Roman" pitchFamily="18" charset="0"/>
              </a:rPr>
              <a:t>:</a:t>
            </a:r>
          </a:p>
          <a:p>
            <a:pPr algn="just">
              <a:lnSpc>
                <a:spcPts val="3480"/>
              </a:lnSpc>
            </a:pPr>
            <a:r>
              <a:rPr lang="en-US" sz="3000" dirty="0" smtClean="0">
                <a:solidFill>
                  <a:srgbClr val="002060"/>
                </a:solidFill>
                <a:latin typeface="Times New Roman" pitchFamily="18" charset="0"/>
                <a:cs typeface="Times New Roman" pitchFamily="18" charset="0"/>
              </a:rPr>
              <a:t>T</a:t>
            </a:r>
            <a:r>
              <a:rPr lang="vi-VN" sz="3000" dirty="0" smtClean="0">
                <a:solidFill>
                  <a:srgbClr val="002060"/>
                </a:solidFill>
                <a:latin typeface="Times New Roman" pitchFamily="18" charset="0"/>
                <a:cs typeface="Times New Roman" pitchFamily="18" charset="0"/>
              </a:rPr>
              <a:t>ừng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bạn</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trong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nhóm</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sẽ</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lên</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bảng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để</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ghi</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đáp</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án</a:t>
            </a:r>
            <a:r>
              <a:rPr lang="vi-VN" sz="3000" dirty="0" smtClean="0">
                <a:solidFill>
                  <a:srgbClr val="002060"/>
                </a:solidFill>
                <a:latin typeface="Times New Roman" pitchFamily="18" charset="0"/>
                <a:cs typeface="Times New Roman" pitchFamily="18" charset="0"/>
              </a:rPr>
              <a:t>,</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mỗi</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bạn</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ghi</a:t>
            </a:r>
            <a:r>
              <a:rPr lang="en-US" sz="3000" dirty="0" smtClean="0">
                <a:solidFill>
                  <a:srgbClr val="002060"/>
                </a:solidFill>
                <a:latin typeface="Times New Roman" pitchFamily="18" charset="0"/>
                <a:cs typeface="Times New Roman" pitchFamily="18" charset="0"/>
              </a:rPr>
              <a:t> 1 </a:t>
            </a:r>
            <a:r>
              <a:rPr lang="en-US" sz="3000" dirty="0" err="1" smtClean="0">
                <a:solidFill>
                  <a:srgbClr val="002060"/>
                </a:solidFill>
                <a:latin typeface="Times New Roman" pitchFamily="18" charset="0"/>
                <a:cs typeface="Times New Roman" pitchFamily="18" charset="0"/>
              </a:rPr>
              <a:t>địa</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chỉ</a:t>
            </a:r>
            <a:r>
              <a:rPr lang="en-US" sz="3000" dirty="0" smtClean="0">
                <a:solidFill>
                  <a:srgbClr val="002060"/>
                </a:solidFill>
                <a:latin typeface="Times New Roman" pitchFamily="18" charset="0"/>
                <a:cs typeface="Times New Roman" pitchFamily="18" charset="0"/>
              </a:rPr>
              <a:t>. C</a:t>
            </a:r>
            <a:r>
              <a:rPr lang="vi-VN" sz="3000" dirty="0" smtClean="0">
                <a:solidFill>
                  <a:srgbClr val="002060"/>
                </a:solidFill>
                <a:latin typeface="Times New Roman" pitchFamily="18" charset="0"/>
                <a:cs typeface="Times New Roman" pitchFamily="18" charset="0"/>
              </a:rPr>
              <a:t>ứ như thế </a:t>
            </a:r>
            <a:r>
              <a:rPr lang="en-US" sz="3000" dirty="0" err="1" smtClean="0">
                <a:solidFill>
                  <a:srgbClr val="002060"/>
                </a:solidFill>
                <a:latin typeface="Times New Roman" pitchFamily="18" charset="0"/>
                <a:cs typeface="Times New Roman" pitchFamily="18" charset="0"/>
              </a:rPr>
              <a:t>bạn</a:t>
            </a:r>
            <a:r>
              <a:rPr lang="vi-VN" sz="3000" dirty="0" smtClean="0">
                <a:solidFill>
                  <a:srgbClr val="002060"/>
                </a:solidFill>
                <a:latin typeface="Times New Roman" pitchFamily="18" charset="0"/>
                <a:cs typeface="Times New Roman" pitchFamily="18" charset="0"/>
              </a:rPr>
              <a:t> số 1 thực hiện xong thì đến </a:t>
            </a:r>
            <a:r>
              <a:rPr lang="en-US" sz="3000" dirty="0" err="1" smtClean="0">
                <a:solidFill>
                  <a:srgbClr val="002060"/>
                </a:solidFill>
                <a:latin typeface="Times New Roman" pitchFamily="18" charset="0"/>
                <a:cs typeface="Times New Roman" pitchFamily="18" charset="0"/>
              </a:rPr>
              <a:t>bạn</a:t>
            </a:r>
            <a:r>
              <a:rPr lang="vi-VN"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số</a:t>
            </a:r>
            <a:r>
              <a:rPr lang="vi-VN" sz="3000" dirty="0" smtClean="0">
                <a:solidFill>
                  <a:srgbClr val="002060"/>
                </a:solidFill>
                <a:latin typeface="Times New Roman" pitchFamily="18" charset="0"/>
                <a:cs typeface="Times New Roman" pitchFamily="18" charset="0"/>
              </a:rPr>
              <a:t> 2</a:t>
            </a:r>
            <a:r>
              <a:rPr lang="en-US" sz="3000" dirty="0" smtClean="0">
                <a:solidFill>
                  <a:srgbClr val="002060"/>
                </a:solidFill>
                <a:latin typeface="Times New Roman" pitchFamily="18" charset="0"/>
                <a:cs typeface="Times New Roman" pitchFamily="18" charset="0"/>
              </a:rPr>
              <a:t>.. </a:t>
            </a:r>
          </a:p>
          <a:p>
            <a:pPr algn="just">
              <a:lnSpc>
                <a:spcPts val="3480"/>
              </a:lnSpc>
            </a:pPr>
            <a:r>
              <a:rPr lang="en-US" sz="3000" dirty="0" err="1" smtClean="0">
                <a:solidFill>
                  <a:srgbClr val="002060"/>
                </a:solidFill>
                <a:latin typeface="Times New Roman" pitchFamily="18" charset="0"/>
                <a:cs typeface="Times New Roman" pitchFamily="18" charset="0"/>
              </a:rPr>
              <a:t>Trong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thời</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gian</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chuẩn</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bị</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và</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thực</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hiện</a:t>
            </a:r>
            <a:r>
              <a:rPr lang="en-US" sz="3000" dirty="0" smtClean="0">
                <a:solidFill>
                  <a:srgbClr val="002060"/>
                </a:solidFill>
                <a:latin typeface="Times New Roman" pitchFamily="18" charset="0"/>
                <a:cs typeface="Times New Roman" pitchFamily="18" charset="0"/>
              </a:rPr>
              <a:t> </a:t>
            </a:r>
            <a:r>
              <a:rPr lang="en-US" sz="3000" b="1" dirty="0" smtClean="0">
                <a:solidFill>
                  <a:srgbClr val="002060"/>
                </a:solidFill>
                <a:latin typeface="Times New Roman" pitchFamily="18" charset="0"/>
                <a:cs typeface="Times New Roman" pitchFamily="18" charset="0"/>
              </a:rPr>
              <a:t>4 </a:t>
            </a:r>
            <a:r>
              <a:rPr lang="en-US" sz="3000" b="1" dirty="0" err="1" smtClean="0">
                <a:solidFill>
                  <a:srgbClr val="002060"/>
                </a:solidFill>
                <a:latin typeface="Times New Roman" pitchFamily="18" charset="0"/>
                <a:cs typeface="Times New Roman" pitchFamily="18" charset="0"/>
              </a:rPr>
              <a:t>phút</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nhóm</a:t>
            </a:r>
            <a:r>
              <a:rPr lang="en-US" sz="3000" dirty="0" smtClean="0">
                <a:solidFill>
                  <a:srgbClr val="002060"/>
                </a:solidFill>
                <a:latin typeface="Times New Roman" pitchFamily="18" charset="0"/>
                <a:cs typeface="Times New Roman" pitchFamily="18" charset="0"/>
              </a:rPr>
              <a:t> </a:t>
            </a:r>
            <a:r>
              <a:rPr lang="vi-VN" sz="3000" dirty="0" smtClean="0">
                <a:solidFill>
                  <a:srgbClr val="002060"/>
                </a:solidFill>
                <a:latin typeface="Times New Roman" pitchFamily="18" charset="0"/>
                <a:cs typeface="Times New Roman" pitchFamily="18" charset="0"/>
              </a:rPr>
              <a:t>nào nhanh, nêu được nhiều</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địa</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chỉ</a:t>
            </a:r>
            <a:r>
              <a:rPr lang="en-US" sz="3000" dirty="0" smtClean="0">
                <a:solidFill>
                  <a:srgbClr val="002060"/>
                </a:solidFill>
                <a:latin typeface="Times New Roman" pitchFamily="18" charset="0"/>
                <a:cs typeface="Times New Roman" pitchFamily="18" charset="0"/>
              </a:rPr>
              <a:t> Website </a:t>
            </a:r>
            <a:r>
              <a:rPr lang="en-US" sz="3000" dirty="0" err="1" smtClean="0">
                <a:solidFill>
                  <a:srgbClr val="002060"/>
                </a:solidFill>
                <a:latin typeface="Times New Roman" pitchFamily="18" charset="0"/>
                <a:cs typeface="Times New Roman" pitchFamily="18" charset="0"/>
              </a:rPr>
              <a:t>hơn</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thì</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nhóm</a:t>
            </a:r>
            <a:r>
              <a:rPr lang="vi-VN" sz="3000" dirty="0" smtClean="0">
                <a:solidFill>
                  <a:srgbClr val="002060"/>
                </a:solidFill>
                <a:latin typeface="Times New Roman" pitchFamily="18" charset="0"/>
                <a:cs typeface="Times New Roman" pitchFamily="18" charset="0"/>
              </a:rPr>
              <a:t> đó thắng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và</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được</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nhận</a:t>
            </a:r>
            <a:r>
              <a:rPr lang="en-US" sz="3000" dirty="0" smtClean="0">
                <a:solidFill>
                  <a:srgbClr val="002060"/>
                </a:solidFill>
                <a:latin typeface="Times New Roman" pitchFamily="18" charset="0"/>
                <a:cs typeface="Times New Roman" pitchFamily="18" charset="0"/>
              </a:rPr>
              <a:t> 1 </a:t>
            </a:r>
            <a:r>
              <a:rPr lang="en-US" sz="3000" dirty="0" err="1" smtClean="0">
                <a:solidFill>
                  <a:srgbClr val="002060"/>
                </a:solidFill>
                <a:latin typeface="Times New Roman" pitchFamily="18" charset="0"/>
                <a:cs typeface="Times New Roman" pitchFamily="18" charset="0"/>
              </a:rPr>
              <a:t>phần</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quà</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đặc</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biệt</a:t>
            </a:r>
            <a:r>
              <a:rPr lang="en-US" sz="3000" dirty="0" smtClean="0">
                <a:solidFill>
                  <a:srgbClr val="002060"/>
                </a:solidFill>
                <a:latin typeface="Times New Roman" pitchFamily="18" charset="0"/>
                <a:cs typeface="Times New Roman" pitchFamily="18" charset="0"/>
              </a:rPr>
              <a:t>.</a:t>
            </a:r>
          </a:p>
          <a:p>
            <a:pPr algn="just">
              <a:lnSpc>
                <a:spcPts val="3480"/>
              </a:lnSpc>
            </a:pPr>
            <a:r>
              <a:rPr lang="en-US" dirty="0" smtClean="0">
                <a:solidFill>
                  <a:srgbClr val="002060"/>
                </a:solidFill>
              </a:rPr>
              <a:t> </a:t>
            </a:r>
          </a:p>
          <a:p>
            <a:pPr algn="just">
              <a:lnSpc>
                <a:spcPts val="3480"/>
              </a:lnSpc>
            </a:pPr>
            <a:endParaRPr lang="en-US" dirty="0">
              <a:solidFill>
                <a:srgbClr val="002060"/>
              </a:solidFill>
            </a:endParaRPr>
          </a:p>
        </p:txBody>
      </p:sp>
      <p:sp>
        <p:nvSpPr>
          <p:cNvPr id="114" name="TextBox 113"/>
          <p:cNvSpPr txBox="1"/>
          <p:nvPr/>
        </p:nvSpPr>
        <p:spPr>
          <a:xfrm>
            <a:off x="7391400" y="533400"/>
            <a:ext cx="838200" cy="369332"/>
          </a:xfrm>
          <a:prstGeom prst="rect">
            <a:avLst/>
          </a:prstGeom>
          <a:noFill/>
        </p:spPr>
        <p:txBody>
          <a:bodyPr wrap="square" rtlCol="0">
            <a:spAutoFit/>
          </a:bodyPr>
          <a:lstStyle/>
          <a:p>
            <a:endParaRPr lang="en-US" dirty="0"/>
          </a:p>
        </p:txBody>
      </p:sp>
      <p:pic>
        <p:nvPicPr>
          <p:cNvPr id="210" name="Picture 8" descr="Digit 12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925134" y="381000"/>
            <a:ext cx="2218866"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98776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iterate type="lt">
                                    <p:tmPct val="5000"/>
                                  </p:iterate>
                                  <p:childTnLst>
                                    <p:anim calcmode="lin" valueType="num">
                                      <p:cBhvr>
                                        <p:cTn id="6" dur="1000"/>
                                        <p:tgtEl>
                                          <p:spTgt spid="210"/>
                                        </p:tgtEl>
                                        <p:attrNameLst>
                                          <p:attrName>ppt_w</p:attrName>
                                        </p:attrNameLst>
                                      </p:cBhvr>
                                      <p:tavLst>
                                        <p:tav tm="0">
                                          <p:val>
                                            <p:strVal val="ppt_w"/>
                                          </p:val>
                                        </p:tav>
                                        <p:tav tm="100000">
                                          <p:val>
                                            <p:fltVal val="0"/>
                                          </p:val>
                                        </p:tav>
                                      </p:tavLst>
                                    </p:anim>
                                    <p:anim calcmode="lin" valueType="num">
                                      <p:cBhvr>
                                        <p:cTn id="7" dur="1000"/>
                                        <p:tgtEl>
                                          <p:spTgt spid="210"/>
                                        </p:tgtEl>
                                        <p:attrNameLst>
                                          <p:attrName>ppt_h</p:attrName>
                                        </p:attrNameLst>
                                      </p:cBhvr>
                                      <p:tavLst>
                                        <p:tav tm="0">
                                          <p:val>
                                            <p:strVal val="ppt_h"/>
                                          </p:val>
                                        </p:tav>
                                        <p:tav tm="100000">
                                          <p:val>
                                            <p:fltVal val="0"/>
                                          </p:val>
                                        </p:tav>
                                      </p:tavLst>
                                    </p:anim>
                                    <p:anim calcmode="lin" valueType="num">
                                      <p:cBhvr>
                                        <p:cTn id="8" dur="1000"/>
                                        <p:tgtEl>
                                          <p:spTgt spid="210"/>
                                        </p:tgtEl>
                                        <p:attrNameLst>
                                          <p:attrName>style.rotation</p:attrName>
                                        </p:attrNameLst>
                                      </p:cBhvr>
                                      <p:tavLst>
                                        <p:tav tm="0">
                                          <p:val>
                                            <p:fltVal val="0"/>
                                          </p:val>
                                        </p:tav>
                                        <p:tav tm="100000">
                                          <p:val>
                                            <p:fltVal val="90"/>
                                          </p:val>
                                        </p:tav>
                                      </p:tavLst>
                                    </p:anim>
                                    <p:animEffect transition="out" filter="fade">
                                      <p:cBhvr>
                                        <p:cTn id="9" dur="1000"/>
                                        <p:tgtEl>
                                          <p:spTgt spid="210"/>
                                        </p:tgtEl>
                                      </p:cBhvr>
                                    </p:animEffect>
                                    <p:set>
                                      <p:cBhvr>
                                        <p:cTn id="10" dur="1" fill="hold">
                                          <p:stCondLst>
                                            <p:cond delay="999"/>
                                          </p:stCondLst>
                                        </p:cTn>
                                        <p:tgtEl>
                                          <p:spTgt spid="21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5"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5"/>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3" name="Rounded Rectangle 2"/>
          <p:cNvSpPr/>
          <p:nvPr/>
        </p:nvSpPr>
        <p:spPr>
          <a:xfrm>
            <a:off x="2209800" y="1676400"/>
            <a:ext cx="3301753" cy="72072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400" b="1" smtClean="0">
                <a:solidFill>
                  <a:srgbClr val="FF0000"/>
                </a:solidFill>
                <a:latin typeface="Times New Roman" pitchFamily="18" charset="0"/>
                <a:cs typeface="Times New Roman" pitchFamily="18" charset="0"/>
              </a:rPr>
              <a:t>THẢO </a:t>
            </a:r>
            <a:r>
              <a:rPr lang="en-US" sz="2400" b="1">
                <a:solidFill>
                  <a:srgbClr val="FF0000"/>
                </a:solidFill>
                <a:latin typeface="Times New Roman" pitchFamily="18" charset="0"/>
                <a:cs typeface="Times New Roman" pitchFamily="18" charset="0"/>
              </a:rPr>
              <a:t>LUẬN NHÓM</a:t>
            </a:r>
            <a:endParaRPr lang="vi-VN" sz="2400" b="1">
              <a:solidFill>
                <a:srgbClr val="FF0000"/>
              </a:solidFill>
              <a:latin typeface="Times New Roman" pitchFamily="18" charset="0"/>
              <a:cs typeface="Times New Roman" pitchFamily="18" charset="0"/>
            </a:endParaRPr>
          </a:p>
        </p:txBody>
      </p:sp>
      <p:pic>
        <p:nvPicPr>
          <p:cNvPr id="4"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800" y="1676400"/>
            <a:ext cx="1035914" cy="866229"/>
          </a:xfrm>
          <a:prstGeom prst="rect">
            <a:avLst/>
          </a:prstGeom>
          <a:noFill/>
          <a:ln>
            <a:noFill/>
          </a:ln>
          <a:extLst/>
        </p:spPr>
      </p:pic>
      <p:pic>
        <p:nvPicPr>
          <p:cNvPr id="5" name="Picture 12" descr="Picture1"/>
          <p:cNvPicPr>
            <a:picLocks noChangeAspect="1" noChangeArrowheads="1" noCrop="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custDataLst>
              <p:tags r:id="rId2"/>
            </p:custDataLst>
          </p:nvPr>
        </p:nvSpPr>
        <p:spPr>
          <a:xfrm>
            <a:off x="609600" y="2667000"/>
            <a:ext cx="7719376" cy="3312368"/>
          </a:xfrm>
          <a:prstGeom prst="cloudCallout">
            <a:avLst>
              <a:gd name="adj1" fmla="val 39449"/>
              <a:gd name="adj2" fmla="val 55446"/>
            </a:avLst>
          </a:prstGeom>
          <a:ln/>
        </p:spPr>
        <p:style>
          <a:lnRef idx="1">
            <a:schemeClr val="accent3"/>
          </a:lnRef>
          <a:fillRef idx="2">
            <a:schemeClr val="accent3"/>
          </a:fillRef>
          <a:effectRef idx="1">
            <a:schemeClr val="accent3"/>
          </a:effectRef>
          <a:fontRef idx="minor">
            <a:schemeClr val="dk1"/>
          </a:fontRef>
        </p:style>
        <p:txBody>
          <a:bodyPr rtlCol="0" anchor="ctr"/>
          <a:lstStyle/>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Em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hãy</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nêu</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một</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số</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trình</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duyệt</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web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mà</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em</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biết</a:t>
            </a: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a:t>
            </a:r>
          </a:p>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lang="en-US" altLang="en-US" sz="3200" b="1" kern="0" noProof="0" smtClean="0">
                <a:solidFill>
                  <a:sysClr val="windowText" lastClr="000000"/>
                </a:solidFill>
                <a:latin typeface="Times New Roman" panose="02020603050405020304" pitchFamily="18" charset="0"/>
                <a:cs typeface="Times New Roman" panose="02020603050405020304" pitchFamily="18" charset="0"/>
              </a:rPr>
              <a:t>Để truy cập một trang web ta cần làm thế nào?</a:t>
            </a: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 name="Rectangle 9"/>
          <p:cNvSpPr/>
          <p:nvPr/>
        </p:nvSpPr>
        <p:spPr>
          <a:xfrm>
            <a:off x="0" y="1066800"/>
            <a:ext cx="2652362"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2400" b="1" cap="all" dirty="0"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2. </a:t>
            </a:r>
            <a:r>
              <a:rPr lang="en-US" sz="2400" b="1" cap="all" dirty="0" err="1"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Trình</a:t>
            </a:r>
            <a:r>
              <a:rPr lang="en-US" sz="2400" b="1" cap="all" dirty="0"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 </a:t>
            </a:r>
            <a:r>
              <a:rPr lang="en-US" sz="2400" b="1" cap="all" dirty="0" err="1"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duyệt</a:t>
            </a:r>
            <a:endParaRPr lang="en-US" sz="2400" b="1" cap="all" dirty="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sp>
        <p:nvSpPr>
          <p:cNvPr id="8" name="Rectangle 7"/>
          <p:cNvSpPr/>
          <p:nvPr/>
        </p:nvSpPr>
        <p:spPr>
          <a:xfrm>
            <a:off x="-12700" y="0"/>
            <a:ext cx="9156700" cy="954107"/>
          </a:xfrm>
          <a:prstGeom prst="rect">
            <a:avLst/>
          </a:prstGeom>
          <a:solidFill>
            <a:schemeClr val="accent6">
              <a:lumMod val="20000"/>
              <a:lumOff val="80000"/>
            </a:schemeClr>
          </a:solid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dirty="0" err="1"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TiẾT</a:t>
            </a:r>
            <a:r>
              <a:rPr lang="en-US" sz="2800" b="1" cap="all" dirty="0"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 13 - BÀI </a:t>
            </a:r>
            <a:r>
              <a:rPr lang="en-US" sz="2800" b="1" cap="all" dirty="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a:t>
            </a:r>
            <a:endParaRPr lang="en-US" sz="2800" b="1" cap="all" dirty="0"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a:p>
            <a:pPr algn="ctr" fontAlgn="auto">
              <a:spcBef>
                <a:spcPts val="0"/>
              </a:spcBef>
              <a:spcAft>
                <a:spcPts val="0"/>
              </a:spcAft>
              <a:defRPr/>
            </a:pPr>
            <a:r>
              <a:rPr lang="en-US" sz="2800" b="1" cap="all" dirty="0"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MẠNG </a:t>
            </a:r>
            <a:r>
              <a:rPr lang="en-US" sz="2800" b="1" cap="all" dirty="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THÔNG TIN TOÀN </a:t>
            </a:r>
            <a:r>
              <a:rPr lang="en-US" sz="2800" b="1" cap="all" dirty="0"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CẦU (T2)</a:t>
            </a:r>
            <a:endParaRPr lang="en-US" sz="2800" b="1" cap="all" dirty="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40841236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0" nodeType="clickEffect">
                                  <p:stCondLst>
                                    <p:cond delay="0"/>
                                  </p:stCondLst>
                                  <p:childTnLst>
                                    <p:anim calcmode="lin" valueType="num">
                                      <p:cBhvr additive="base">
                                        <p:cTn id="31" dur="500"/>
                                        <p:tgtEl>
                                          <p:spTgt spid="6"/>
                                        </p:tgtEl>
                                        <p:attrNameLst>
                                          <p:attrName>ppt_x</p:attrName>
                                        </p:attrNameLst>
                                      </p:cBhvr>
                                      <p:tavLst>
                                        <p:tav tm="0">
                                          <p:val>
                                            <p:strVal val="ppt_x"/>
                                          </p:val>
                                        </p:tav>
                                        <p:tav tm="100000">
                                          <p:val>
                                            <p:strVal val="ppt_x"/>
                                          </p:val>
                                        </p:tav>
                                      </p:tavLst>
                                    </p:anim>
                                    <p:anim calcmode="lin" valueType="num">
                                      <p:cBhvr additive="base">
                                        <p:cTn id="32" dur="500"/>
                                        <p:tgtEl>
                                          <p:spTgt spid="6"/>
                                        </p:tgtEl>
                                        <p:attrNameLst>
                                          <p:attrName>ppt_y</p:attrName>
                                        </p:attrNameLst>
                                      </p:cBhvr>
                                      <p:tavLst>
                                        <p:tav tm="0">
                                          <p:val>
                                            <p:strVal val="ppt_y"/>
                                          </p:val>
                                        </p:tav>
                                        <p:tav tm="100000">
                                          <p:val>
                                            <p:strVal val="1+ppt_h/2"/>
                                          </p:val>
                                        </p:tav>
                                      </p:tavLst>
                                    </p:anim>
                                    <p:set>
                                      <p:cBhvr>
                                        <p:cTn id="33" dur="1" fill="hold">
                                          <p:stCondLst>
                                            <p:cond delay="499"/>
                                          </p:stCondLst>
                                        </p:cTn>
                                        <p:tgtEl>
                                          <p:spTgt spid="6"/>
                                        </p:tgtEl>
                                        <p:attrNameLst>
                                          <p:attrName>style.visibility</p:attrName>
                                        </p:attrNameLst>
                                      </p:cBhvr>
                                      <p:to>
                                        <p:strVal val="hidden"/>
                                      </p:to>
                                    </p:set>
                                  </p:childTnLst>
                                </p:cTn>
                              </p:par>
                              <p:par>
                                <p:cTn id="34" presetID="2" presetClass="exit" presetSubtype="4" fill="hold" nodeType="withEffect">
                                  <p:stCondLst>
                                    <p:cond delay="0"/>
                                  </p:stCondLst>
                                  <p:childTnLst>
                                    <p:anim calcmode="lin" valueType="num">
                                      <p:cBhvr additive="base">
                                        <p:cTn id="35" dur="500"/>
                                        <p:tgtEl>
                                          <p:spTgt spid="5"/>
                                        </p:tgtEl>
                                        <p:attrNameLst>
                                          <p:attrName>ppt_x</p:attrName>
                                        </p:attrNameLst>
                                      </p:cBhvr>
                                      <p:tavLst>
                                        <p:tav tm="0">
                                          <p:val>
                                            <p:strVal val="ppt_x"/>
                                          </p:val>
                                        </p:tav>
                                        <p:tav tm="100000">
                                          <p:val>
                                            <p:strVal val="ppt_x"/>
                                          </p:val>
                                        </p:tav>
                                      </p:tavLst>
                                    </p:anim>
                                    <p:anim calcmode="lin" valueType="num">
                                      <p:cBhvr additive="base">
                                        <p:cTn id="36" dur="500"/>
                                        <p:tgtEl>
                                          <p:spTgt spid="5"/>
                                        </p:tgtEl>
                                        <p:attrNameLst>
                                          <p:attrName>ppt_y</p:attrName>
                                        </p:attrNameLst>
                                      </p:cBhvr>
                                      <p:tavLst>
                                        <p:tav tm="0">
                                          <p:val>
                                            <p:strVal val="ppt_y"/>
                                          </p:val>
                                        </p:tav>
                                        <p:tav tm="100000">
                                          <p:val>
                                            <p:strVal val="1+ppt_h/2"/>
                                          </p:val>
                                        </p:tav>
                                      </p:tavLst>
                                    </p:anim>
                                    <p:set>
                                      <p:cBhvr>
                                        <p:cTn id="3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6"/>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3" name="Rounded Rectangle 2"/>
          <p:cNvSpPr/>
          <p:nvPr/>
        </p:nvSpPr>
        <p:spPr>
          <a:xfrm>
            <a:off x="2209800" y="1676400"/>
            <a:ext cx="3301753" cy="72072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400" b="1" smtClean="0">
                <a:solidFill>
                  <a:srgbClr val="FF0000"/>
                </a:solidFill>
                <a:latin typeface="Times New Roman" pitchFamily="18" charset="0"/>
                <a:cs typeface="Times New Roman" pitchFamily="18" charset="0"/>
              </a:rPr>
              <a:t>THẢO </a:t>
            </a:r>
            <a:r>
              <a:rPr lang="en-US" sz="2400" b="1">
                <a:solidFill>
                  <a:srgbClr val="FF0000"/>
                </a:solidFill>
                <a:latin typeface="Times New Roman" pitchFamily="18" charset="0"/>
                <a:cs typeface="Times New Roman" pitchFamily="18" charset="0"/>
              </a:rPr>
              <a:t>LUẬN NHÓM</a:t>
            </a:r>
            <a:endParaRPr lang="vi-VN" sz="2400" b="1">
              <a:solidFill>
                <a:srgbClr val="FF0000"/>
              </a:solidFill>
              <a:latin typeface="Times New Roman" pitchFamily="18" charset="0"/>
              <a:cs typeface="Times New Roman" pitchFamily="18" charset="0"/>
            </a:endParaRPr>
          </a:p>
        </p:txBody>
      </p:sp>
      <p:pic>
        <p:nvPicPr>
          <p:cNvPr id="4" name="Pictur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6800" y="1676400"/>
            <a:ext cx="1035914" cy="866229"/>
          </a:xfrm>
          <a:prstGeom prst="rect">
            <a:avLst/>
          </a:prstGeom>
          <a:noFill/>
          <a:ln>
            <a:noFill/>
          </a:ln>
          <a:extLst/>
        </p:spPr>
      </p:pic>
      <p:pic>
        <p:nvPicPr>
          <p:cNvPr id="5" name="Picture 12" descr="Picture1"/>
          <p:cNvPicPr>
            <a:picLocks noChangeAspect="1" noChangeArrowheads="1" noCrop="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custDataLst>
              <p:tags r:id="rId2"/>
            </p:custDataLst>
          </p:nvPr>
        </p:nvSpPr>
        <p:spPr>
          <a:xfrm>
            <a:off x="609600" y="2667000"/>
            <a:ext cx="7719376" cy="3312368"/>
          </a:xfrm>
          <a:prstGeom prst="cloudCallout">
            <a:avLst>
              <a:gd name="adj1" fmla="val 39449"/>
              <a:gd name="adj2" fmla="val 55446"/>
            </a:avLst>
          </a:prstGeom>
          <a:ln/>
        </p:spPr>
        <p:style>
          <a:lnRef idx="1">
            <a:schemeClr val="accent3"/>
          </a:lnRef>
          <a:fillRef idx="2">
            <a:schemeClr val="accent3"/>
          </a:fillRef>
          <a:effectRef idx="1">
            <a:schemeClr val="accent3"/>
          </a:effectRef>
          <a:fontRef idx="minor">
            <a:schemeClr val="dk1"/>
          </a:fontRef>
        </p:style>
        <p:txBody>
          <a:bodyPr rtlCol="0" anchor="ctr"/>
          <a:lstStyle/>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Em</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hãy</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nêu</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một</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số</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trình</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duyệt</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web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mà</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em</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biết</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a:t>
            </a:r>
          </a:p>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lang="en-US" altLang="en-US" sz="3200" b="1" kern="0" noProof="0" dirty="0" err="1" smtClean="0">
                <a:solidFill>
                  <a:sysClr val="windowText" lastClr="000000"/>
                </a:solidFill>
                <a:latin typeface="Times New Roman" panose="02020603050405020304" pitchFamily="18" charset="0"/>
                <a:cs typeface="Times New Roman" panose="02020603050405020304" pitchFamily="18" charset="0"/>
              </a:rPr>
              <a:t>Để</a:t>
            </a:r>
            <a:r>
              <a:rPr lang="en-US" altLang="en-US" sz="3200" b="1" kern="0" noProof="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noProof="0" dirty="0" err="1" smtClean="0">
                <a:solidFill>
                  <a:sysClr val="windowText" lastClr="000000"/>
                </a:solidFill>
                <a:latin typeface="Times New Roman" panose="02020603050405020304" pitchFamily="18" charset="0"/>
                <a:cs typeface="Times New Roman" panose="02020603050405020304" pitchFamily="18" charset="0"/>
              </a:rPr>
              <a:t>truy</a:t>
            </a:r>
            <a:r>
              <a:rPr lang="en-US" altLang="en-US" sz="3200" b="1" kern="0" noProof="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noProof="0" dirty="0" err="1" smtClean="0">
                <a:solidFill>
                  <a:sysClr val="windowText" lastClr="000000"/>
                </a:solidFill>
                <a:latin typeface="Times New Roman" panose="02020603050405020304" pitchFamily="18" charset="0"/>
                <a:cs typeface="Times New Roman" panose="02020603050405020304" pitchFamily="18" charset="0"/>
              </a:rPr>
              <a:t>cập</a:t>
            </a:r>
            <a:r>
              <a:rPr lang="en-US" altLang="en-US" sz="3200" b="1" kern="0" noProof="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noProof="0" dirty="0" err="1" smtClean="0">
                <a:solidFill>
                  <a:sysClr val="windowText" lastClr="000000"/>
                </a:solidFill>
                <a:latin typeface="Times New Roman" panose="02020603050405020304" pitchFamily="18" charset="0"/>
                <a:cs typeface="Times New Roman" panose="02020603050405020304" pitchFamily="18" charset="0"/>
              </a:rPr>
              <a:t>một</a:t>
            </a:r>
            <a:r>
              <a:rPr lang="en-US" altLang="en-US" sz="3200" b="1" kern="0" noProof="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noProof="0" dirty="0" err="1" smtClean="0">
                <a:solidFill>
                  <a:sysClr val="windowText" lastClr="000000"/>
                </a:solidFill>
                <a:latin typeface="Times New Roman" panose="02020603050405020304" pitchFamily="18" charset="0"/>
                <a:cs typeface="Times New Roman" panose="02020603050405020304" pitchFamily="18" charset="0"/>
              </a:rPr>
              <a:t>trang</a:t>
            </a:r>
            <a:r>
              <a:rPr lang="en-US" altLang="en-US" sz="3200" b="1" kern="0" noProof="0" dirty="0" smtClean="0">
                <a:solidFill>
                  <a:sysClr val="windowText" lastClr="000000"/>
                </a:solidFill>
                <a:latin typeface="Times New Roman" panose="02020603050405020304" pitchFamily="18" charset="0"/>
                <a:cs typeface="Times New Roman" panose="02020603050405020304" pitchFamily="18" charset="0"/>
              </a:rPr>
              <a:t> web </a:t>
            </a:r>
            <a:r>
              <a:rPr lang="en-US" altLang="en-US" sz="3200" b="1" kern="0" noProof="0" dirty="0" err="1" smtClean="0">
                <a:solidFill>
                  <a:sysClr val="windowText" lastClr="000000"/>
                </a:solidFill>
                <a:latin typeface="Times New Roman" panose="02020603050405020304" pitchFamily="18" charset="0"/>
                <a:cs typeface="Times New Roman" panose="02020603050405020304" pitchFamily="18" charset="0"/>
              </a:rPr>
              <a:t>ta</a:t>
            </a:r>
            <a:r>
              <a:rPr lang="en-US" altLang="en-US" sz="3200" b="1" kern="0" noProof="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noProof="0" dirty="0" err="1" smtClean="0">
                <a:solidFill>
                  <a:sysClr val="windowText" lastClr="000000"/>
                </a:solidFill>
                <a:latin typeface="Times New Roman" panose="02020603050405020304" pitchFamily="18" charset="0"/>
                <a:cs typeface="Times New Roman" panose="02020603050405020304" pitchFamily="18" charset="0"/>
              </a:rPr>
              <a:t>cần</a:t>
            </a:r>
            <a:r>
              <a:rPr lang="en-US" altLang="en-US" sz="3200" b="1" kern="0" noProof="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noProof="0" dirty="0" err="1" smtClean="0">
                <a:solidFill>
                  <a:sysClr val="windowText" lastClr="000000"/>
                </a:solidFill>
                <a:latin typeface="Times New Roman" panose="02020603050405020304" pitchFamily="18" charset="0"/>
                <a:cs typeface="Times New Roman" panose="02020603050405020304" pitchFamily="18" charset="0"/>
              </a:rPr>
              <a:t>làm</a:t>
            </a:r>
            <a:r>
              <a:rPr lang="en-US" altLang="en-US" sz="3200" b="1" kern="0" noProof="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noProof="0" dirty="0" err="1" smtClean="0">
                <a:solidFill>
                  <a:sysClr val="windowText" lastClr="000000"/>
                </a:solidFill>
                <a:latin typeface="Times New Roman" panose="02020603050405020304" pitchFamily="18" charset="0"/>
                <a:cs typeface="Times New Roman" panose="02020603050405020304" pitchFamily="18" charset="0"/>
              </a:rPr>
              <a:t>thế</a:t>
            </a:r>
            <a:r>
              <a:rPr lang="en-US" altLang="en-US" sz="3200" b="1" kern="0" noProof="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noProof="0" dirty="0" err="1" smtClean="0">
                <a:solidFill>
                  <a:sysClr val="windowText" lastClr="000000"/>
                </a:solidFill>
                <a:latin typeface="Times New Roman" panose="02020603050405020304" pitchFamily="18" charset="0"/>
                <a:cs typeface="Times New Roman" panose="02020603050405020304" pitchFamily="18" charset="0"/>
              </a:rPr>
              <a:t>nào</a:t>
            </a:r>
            <a:r>
              <a:rPr lang="en-US" altLang="en-US" sz="3200" b="1" kern="0" noProof="0" dirty="0" smtClean="0">
                <a:solidFill>
                  <a:sysClr val="windowText" lastClr="000000"/>
                </a:solidFill>
                <a:latin typeface="Times New Roman" panose="02020603050405020304" pitchFamily="18" charset="0"/>
                <a:cs typeface="Times New Roman" panose="02020603050405020304" pitchFamily="18" charset="0"/>
              </a:rPr>
              <a:t>?</a:t>
            </a: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 name="Rectangle 9"/>
          <p:cNvSpPr/>
          <p:nvPr/>
        </p:nvSpPr>
        <p:spPr>
          <a:xfrm>
            <a:off x="0" y="1066800"/>
            <a:ext cx="2652362"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2400" b="1" cap="all" dirty="0"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2. </a:t>
            </a:r>
            <a:r>
              <a:rPr lang="en-US" sz="2400" b="1" cap="all" dirty="0" err="1"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Trình</a:t>
            </a:r>
            <a:r>
              <a:rPr lang="en-US" sz="2400" b="1" cap="all" dirty="0"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 </a:t>
            </a:r>
            <a:r>
              <a:rPr lang="en-US" sz="2400" b="1" cap="all" dirty="0" err="1"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duYệt</a:t>
            </a:r>
            <a:endParaRPr lang="en-US" sz="2400" b="1" cap="all" dirty="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sp>
        <p:nvSpPr>
          <p:cNvPr id="8" name="Rectangle 7"/>
          <p:cNvSpPr/>
          <p:nvPr/>
        </p:nvSpPr>
        <p:spPr>
          <a:xfrm>
            <a:off x="-12700" y="0"/>
            <a:ext cx="9156700" cy="954107"/>
          </a:xfrm>
          <a:prstGeom prst="rect">
            <a:avLst/>
          </a:prstGeom>
          <a:solidFill>
            <a:schemeClr val="accent6">
              <a:lumMod val="20000"/>
              <a:lumOff val="80000"/>
            </a:schemeClr>
          </a:solid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dirty="0" err="1"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TiẾT</a:t>
            </a:r>
            <a:r>
              <a:rPr lang="en-US" sz="2800" b="1" cap="all" dirty="0"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 13 - BÀI </a:t>
            </a:r>
            <a:r>
              <a:rPr lang="en-US" sz="2800" b="1" cap="all" dirty="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a:t>
            </a:r>
            <a:endParaRPr lang="en-US" sz="2800" b="1" cap="all" dirty="0"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a:p>
            <a:pPr algn="ctr" fontAlgn="auto">
              <a:spcBef>
                <a:spcPts val="0"/>
              </a:spcBef>
              <a:spcAft>
                <a:spcPts val="0"/>
              </a:spcAft>
              <a:defRPr/>
            </a:pPr>
            <a:r>
              <a:rPr lang="en-US" sz="2800" b="1" cap="all" dirty="0"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MẠNG </a:t>
            </a:r>
            <a:r>
              <a:rPr lang="en-US" sz="2800" b="1" cap="all" dirty="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THÔNG TIN TOÀN </a:t>
            </a:r>
            <a:r>
              <a:rPr lang="en-US" sz="2800" b="1" cap="all" dirty="0"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CẦU (T2)</a:t>
            </a:r>
            <a:endParaRPr lang="en-US" sz="2800" b="1" cap="all" dirty="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pic>
        <p:nvPicPr>
          <p:cNvPr id="11" name="Picture 8" descr="Digit 120"/>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1524000"/>
            <a:ext cx="1802829" cy="990600"/>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val="40841236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iterate type="lt">
                                    <p:tmPct val="5000"/>
                                  </p:iterate>
                                  <p:childTnLst>
                                    <p:anim calcmode="lin" valueType="num">
                                      <p:cBhvr>
                                        <p:cTn id="6" dur="1000"/>
                                        <p:tgtEl>
                                          <p:spTgt spid="11"/>
                                        </p:tgtEl>
                                        <p:attrNameLst>
                                          <p:attrName>ppt_w</p:attrName>
                                        </p:attrNameLst>
                                      </p:cBhvr>
                                      <p:tavLst>
                                        <p:tav tm="0">
                                          <p:val>
                                            <p:strVal val="ppt_w"/>
                                          </p:val>
                                        </p:tav>
                                        <p:tav tm="100000">
                                          <p:val>
                                            <p:fltVal val="0"/>
                                          </p:val>
                                        </p:tav>
                                      </p:tavLst>
                                    </p:anim>
                                    <p:anim calcmode="lin" valueType="num">
                                      <p:cBhvr>
                                        <p:cTn id="7" dur="1000"/>
                                        <p:tgtEl>
                                          <p:spTgt spid="11"/>
                                        </p:tgtEl>
                                        <p:attrNameLst>
                                          <p:attrName>ppt_h</p:attrName>
                                        </p:attrNameLst>
                                      </p:cBhvr>
                                      <p:tavLst>
                                        <p:tav tm="0">
                                          <p:val>
                                            <p:strVal val="ppt_h"/>
                                          </p:val>
                                        </p:tav>
                                        <p:tav tm="100000">
                                          <p:val>
                                            <p:fltVal val="0"/>
                                          </p:val>
                                        </p:tav>
                                      </p:tavLst>
                                    </p:anim>
                                    <p:anim calcmode="lin" valueType="num">
                                      <p:cBhvr>
                                        <p:cTn id="8" dur="1000"/>
                                        <p:tgtEl>
                                          <p:spTgt spid="11"/>
                                        </p:tgtEl>
                                        <p:attrNameLst>
                                          <p:attrName>style.rotation</p:attrName>
                                        </p:attrNameLst>
                                      </p:cBhvr>
                                      <p:tavLst>
                                        <p:tav tm="0">
                                          <p:val>
                                            <p:fltVal val="0"/>
                                          </p:val>
                                        </p:tav>
                                        <p:tav tm="100000">
                                          <p:val>
                                            <p:fltVal val="90"/>
                                          </p:val>
                                        </p:tav>
                                      </p:tavLst>
                                    </p:anim>
                                    <p:animEffect transition="out" filter="fade">
                                      <p:cBhvr>
                                        <p:cTn id="9" dur="1000"/>
                                        <p:tgtEl>
                                          <p:spTgt spid="11"/>
                                        </p:tgtEl>
                                      </p:cBhvr>
                                    </p:animEffect>
                                    <p:set>
                                      <p:cBhvr>
                                        <p:cTn id="10"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5"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3"/>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10" name="Rectangle 9"/>
          <p:cNvSpPr>
            <a:spLocks noChangeArrowheads="1"/>
          </p:cNvSpPr>
          <p:nvPr/>
        </p:nvSpPr>
        <p:spPr bwMode="auto">
          <a:xfrm>
            <a:off x="462643" y="607832"/>
            <a:ext cx="784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a:solidFill>
                  <a:srgbClr val="FF0000"/>
                </a:solidFill>
                <a:sym typeface="Wingdings" panose="05000000000000000000" pitchFamily="2" charset="2"/>
              </a:rPr>
              <a:t> </a:t>
            </a:r>
            <a:r>
              <a:rPr lang="en-US" altLang="en-US" sz="2800" b="1" i="1" smtClean="0">
                <a:latin typeface="Times New Roman" panose="02020603050405020304" pitchFamily="18" charset="0"/>
                <a:cs typeface="Times New Roman" panose="02020603050405020304" pitchFamily="18" charset="0"/>
              </a:rPr>
              <a:t>1. Một </a:t>
            </a:r>
            <a:r>
              <a:rPr lang="en-US" altLang="en-US" sz="2800" b="1" i="1" dirty="0" err="1" smtClean="0">
                <a:latin typeface="Times New Roman" panose="02020603050405020304" pitchFamily="18" charset="0"/>
                <a:cs typeface="Times New Roman" panose="02020603050405020304" pitchFamily="18" charset="0"/>
              </a:rPr>
              <a:t>số</a:t>
            </a:r>
            <a:r>
              <a:rPr lang="en-US" altLang="en-US" sz="2800" b="1" i="1" dirty="0" smtClean="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trình</a:t>
            </a:r>
            <a:r>
              <a:rPr lang="en-US" altLang="en-US" sz="2800" b="1" i="1" dirty="0">
                <a:latin typeface="Times New Roman" panose="02020603050405020304" pitchFamily="18" charset="0"/>
                <a:cs typeface="Times New Roman" panose="02020603050405020304" pitchFamily="18" charset="0"/>
              </a:rPr>
              <a:t> </a:t>
            </a:r>
            <a:r>
              <a:rPr lang="en-US" altLang="en-US" sz="2800" b="1" i="1" err="1">
                <a:latin typeface="Times New Roman" panose="02020603050405020304" pitchFamily="18" charset="0"/>
                <a:cs typeface="Times New Roman" panose="02020603050405020304" pitchFamily="18" charset="0"/>
              </a:rPr>
              <a:t>duyệt</a:t>
            </a:r>
            <a:r>
              <a:rPr lang="en-US" altLang="en-US" sz="2800" b="1" i="1">
                <a:latin typeface="Times New Roman" panose="02020603050405020304" pitchFamily="18" charset="0"/>
                <a:cs typeface="Times New Roman" panose="02020603050405020304" pitchFamily="18" charset="0"/>
              </a:rPr>
              <a:t> </a:t>
            </a:r>
            <a:r>
              <a:rPr lang="en-US" altLang="en-US" sz="2800" b="1" i="1" smtClean="0">
                <a:latin typeface="Times New Roman" panose="02020603050405020304" pitchFamily="18" charset="0"/>
                <a:cs typeface="Times New Roman" panose="02020603050405020304" pitchFamily="18" charset="0"/>
              </a:rPr>
              <a:t>web:</a:t>
            </a:r>
            <a:endParaRPr lang="en-US" alt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4" y="1126949"/>
            <a:ext cx="6566842" cy="5267325"/>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6355" y="1126949"/>
            <a:ext cx="2397646" cy="2045381"/>
          </a:xfrm>
          <a:prstGeom prst="rect">
            <a:avLst/>
          </a:prstGeom>
        </p:spPr>
      </p:pic>
      <p:sp>
        <p:nvSpPr>
          <p:cNvPr id="17" name="TextBox 16"/>
          <p:cNvSpPr txBox="1"/>
          <p:nvPr/>
        </p:nvSpPr>
        <p:spPr>
          <a:xfrm>
            <a:off x="7614207" y="3172326"/>
            <a:ext cx="1394075" cy="369332"/>
          </a:xfrm>
          <a:prstGeom prst="rect">
            <a:avLst/>
          </a:prstGeom>
          <a:noFill/>
        </p:spPr>
        <p:txBody>
          <a:bodyPr wrap="square" rtlCol="0">
            <a:spAutoFit/>
          </a:bodyPr>
          <a:lstStyle/>
          <a:p>
            <a:r>
              <a:rPr lang="en-US" smtClean="0"/>
              <a:t>Cốc cốc</a:t>
            </a:r>
            <a:endParaRPr lang="vi-VN"/>
          </a:p>
        </p:txBody>
      </p:sp>
    </p:spTree>
    <p:extLst>
      <p:ext uri="{BB962C8B-B14F-4D97-AF65-F5344CB8AC3E}">
        <p14:creationId xmlns:p14="http://schemas.microsoft.com/office/powerpoint/2010/main" val="14310675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par>
                                <p:cTn id="15" presetID="21" presetClass="entr" presetSubtype="1"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2964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806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circle(in)">
                                      <p:cBhvr>
                                        <p:cTn id="7" dur="20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9725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1"/>
          <p:cNvSpPr/>
          <p:nvPr/>
        </p:nvSpPr>
        <p:spPr>
          <a:xfrm>
            <a:off x="1331642" y="4293097"/>
            <a:ext cx="4321175" cy="1872208"/>
          </a:xfrm>
          <a:prstGeom prst="cloudCallout">
            <a:avLst>
              <a:gd name="adj1" fmla="val -15294"/>
              <a:gd name="adj2" fmla="val -107865"/>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a:solidFill>
                <a:srgbClr val="FF0000"/>
              </a:solidFill>
              <a:latin typeface="Times New Roman" pitchFamily="18" charset="0"/>
              <a:cs typeface="Times New Roman" pitchFamily="18" charset="0"/>
            </a:endParaRPr>
          </a:p>
          <a:p>
            <a:pPr algn="ctr">
              <a:defRPr/>
            </a:pPr>
            <a:r>
              <a:rPr lang="en-US" sz="3200" b="1">
                <a:solidFill>
                  <a:srgbClr val="FF0000"/>
                </a:solidFill>
                <a:latin typeface="Times New Roman" pitchFamily="18" charset="0"/>
                <a:cs typeface="Times New Roman" pitchFamily="18" charset="0"/>
              </a:rPr>
              <a:t>Hình ảnh trên cho ta thông điệp gì?</a:t>
            </a:r>
          </a:p>
          <a:p>
            <a:pPr algn="ctr">
              <a:defRPr/>
            </a:pPr>
            <a:endParaRPr lang="vi-VN" sz="3200">
              <a:solidFill>
                <a:srgbClr val="FF0000"/>
              </a:solidFill>
            </a:endParaRPr>
          </a:p>
        </p:txBody>
      </p:sp>
      <p:sp>
        <p:nvSpPr>
          <p:cNvPr id="4" name="Horizontal Scroll 3"/>
          <p:cNvSpPr/>
          <p:nvPr/>
        </p:nvSpPr>
        <p:spPr>
          <a:xfrm>
            <a:off x="395288" y="2895600"/>
            <a:ext cx="8497887" cy="3962400"/>
          </a:xfrm>
          <a:prstGeom prst="horizontalScroll">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altLang="en-US" sz="2800" b="1">
                <a:solidFill>
                  <a:srgbClr val="FF0000"/>
                </a:solidFill>
                <a:latin typeface="Times New Roman" pitchFamily="18" charset="0"/>
                <a:cs typeface="Times New Roman" pitchFamily="18" charset="0"/>
              </a:rPr>
              <a:t>- Toàn bộ thế giới có thể được khám phá chỉ bằng  cách nháy chuột.</a:t>
            </a:r>
          </a:p>
          <a:p>
            <a:pPr algn="just">
              <a:defRPr/>
            </a:pPr>
            <a:r>
              <a:rPr lang="en-US" altLang="en-US" sz="2800" b="1">
                <a:solidFill>
                  <a:srgbClr val="FF0000"/>
                </a:solidFill>
                <a:latin typeface="Times New Roman" pitchFamily="18" charset="0"/>
                <a:cs typeface="Times New Roman" pitchFamily="18" charset="0"/>
              </a:rPr>
              <a:t>- Công nghệ giúp chúng ta làm được điều đó là World Wide Web (viết tắt WWW hoặc Web) hay mạng thông tin toàn cầu. Đây chính là một dịch vụ trên Internet.</a:t>
            </a:r>
            <a:endParaRPr lang="vi-VN" sz="2800" b="1">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grpId="1" nodeType="click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ppt_x"/>
                                          </p:val>
                                        </p:tav>
                                      </p:tavLst>
                                    </p:anim>
                                    <p:anim calcmode="lin" valueType="num">
                                      <p:cBhvr additive="base">
                                        <p:cTn id="11" dur="500"/>
                                        <p:tgtEl>
                                          <p:spTgt spid="2"/>
                                        </p:tgtEl>
                                        <p:attrNameLst>
                                          <p:attrName>ppt_y</p:attrName>
                                        </p:attrNameLst>
                                      </p:cBhvr>
                                      <p:tavLst>
                                        <p:tav tm="0">
                                          <p:val>
                                            <p:strVal val="ppt_y"/>
                                          </p:val>
                                        </p:tav>
                                        <p:tav tm="100000">
                                          <p:val>
                                            <p:strVal val="1+ppt_h/2"/>
                                          </p:val>
                                        </p:tav>
                                      </p:tavLst>
                                    </p:anim>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5"/>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5" name="Picture 12" descr="Picture1"/>
          <p:cNvPicPr>
            <a:picLocks noChangeAspect="1" noChangeArrowheads="1" noCrop="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custDataLst>
              <p:tags r:id="rId2"/>
            </p:custDataLst>
          </p:nvPr>
        </p:nvSpPr>
        <p:spPr>
          <a:xfrm>
            <a:off x="0" y="908720"/>
            <a:ext cx="9144000" cy="4921204"/>
          </a:xfrm>
          <a:prstGeom prst="cloudCallout">
            <a:avLst>
              <a:gd name="adj1" fmla="val 30964"/>
              <a:gd name="adj2" fmla="val 53872"/>
            </a:avLst>
          </a:prstGeom>
          <a:ln/>
        </p:spPr>
        <p:style>
          <a:lnRef idx="1">
            <a:schemeClr val="accent3"/>
          </a:lnRef>
          <a:fillRef idx="2">
            <a:schemeClr val="accent3"/>
          </a:fillRef>
          <a:effectRef idx="1">
            <a:schemeClr val="accent3"/>
          </a:effectRef>
          <a:fontRef idx="minor">
            <a:schemeClr val="dk1"/>
          </a:fontRef>
        </p:style>
        <p:txBody>
          <a:bodyPr rtlCol="0" anchor="ctr"/>
          <a:lstStyle/>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Trình</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duyệt</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là</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phần</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mềm</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giúp</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người</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dùng</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truy</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cập</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các</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trang</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web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trên</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Internet.</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Người</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sử</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dụng</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có</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thể</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theo</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các</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liên</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kết</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để</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khai</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thác</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thông</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tin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từ</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các</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trang</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web</a:t>
            </a:r>
            <a:endParaRPr kumimoji="0" lang="en-US" altLang="en-US" sz="320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0666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
                                          </p:val>
                                        </p:tav>
                                      </p:tavLst>
                                    </p:anim>
                                    <p:anim calcmode="lin" valueType="num">
                                      <p:cBhvr additive="base">
                                        <p:cTn id="17" dur="500"/>
                                        <p:tgtEl>
                                          <p:spTgt spid="6"/>
                                        </p:tgtEl>
                                        <p:attrNameLst>
                                          <p:attrName>ppt_y</p:attrName>
                                        </p:attrNameLst>
                                      </p:cBhvr>
                                      <p:tavLst>
                                        <p:tav tm="0">
                                          <p:val>
                                            <p:strVal val="ppt_y"/>
                                          </p:val>
                                        </p:tav>
                                        <p:tav tm="100000">
                                          <p:val>
                                            <p:strVal val="1+ppt_h/2"/>
                                          </p:val>
                                        </p:tav>
                                      </p:tavLst>
                                    </p:anim>
                                    <p:set>
                                      <p:cBhvr>
                                        <p:cTn id="18" dur="1" fill="hold">
                                          <p:stCondLst>
                                            <p:cond delay="499"/>
                                          </p:stCondLst>
                                        </p:cTn>
                                        <p:tgtEl>
                                          <p:spTgt spid="6"/>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a:spLocks noChangeArrowheads="1"/>
          </p:cNvSpPr>
          <p:nvPr/>
        </p:nvSpPr>
        <p:spPr bwMode="auto">
          <a:xfrm>
            <a:off x="323529" y="2185346"/>
            <a:ext cx="8568952" cy="2485787"/>
          </a:xfrm>
          <a:prstGeom prst="roundRect">
            <a:avLst>
              <a:gd name="adj" fmla="val 16667"/>
            </a:avLst>
          </a:prstGeom>
          <a:solidFill>
            <a:srgbClr val="CCFFCC"/>
          </a:solidFill>
          <a:ln w="25400" algn="ctr">
            <a:solidFill>
              <a:srgbClr val="085091"/>
            </a:solidFill>
            <a:round/>
            <a:headEnd/>
            <a:tailEnd/>
          </a:ln>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3200" b="1" smtClean="0">
                <a:sym typeface="Wingdings" panose="05000000000000000000" pitchFamily="2" charset="2"/>
              </a:rPr>
              <a:t></a:t>
            </a:r>
            <a:r>
              <a:rPr lang="en-US" altLang="en-US" sz="3200" b="1" smtClean="0">
                <a:sym typeface="Wingdings" panose="05000000000000000000" pitchFamily="2" charset="2"/>
              </a:rPr>
              <a:t>2. </a:t>
            </a:r>
            <a:r>
              <a:rPr lang="en-US" altLang="en-US" sz="3200" b="1" smtClean="0"/>
              <a:t>Cách </a:t>
            </a:r>
            <a:r>
              <a:rPr lang="en-US" altLang="en-US" sz="3200" b="1" dirty="0" err="1"/>
              <a:t>truy</a:t>
            </a:r>
            <a:r>
              <a:rPr lang="en-US" altLang="en-US" sz="3200" b="1" dirty="0"/>
              <a:t> </a:t>
            </a:r>
            <a:r>
              <a:rPr lang="en-US" altLang="en-US" sz="3200" b="1" dirty="0" err="1"/>
              <a:t>cập</a:t>
            </a:r>
            <a:r>
              <a:rPr lang="en-US" altLang="en-US" sz="3200" b="1" dirty="0"/>
              <a:t> </a:t>
            </a:r>
            <a:r>
              <a:rPr lang="en-US" altLang="en-US" sz="3200" b="1" dirty="0" err="1"/>
              <a:t>vào</a:t>
            </a:r>
            <a:r>
              <a:rPr lang="en-US" altLang="en-US" sz="3200" b="1" dirty="0"/>
              <a:t> </a:t>
            </a:r>
            <a:r>
              <a:rPr lang="en-US" altLang="en-US" sz="3200" b="1" dirty="0" err="1"/>
              <a:t>một</a:t>
            </a:r>
            <a:r>
              <a:rPr lang="en-US" altLang="en-US" sz="3200" b="1" dirty="0"/>
              <a:t> </a:t>
            </a:r>
            <a:r>
              <a:rPr lang="en-US" altLang="en-US" sz="3200" b="1" dirty="0" err="1"/>
              <a:t>trang</a:t>
            </a:r>
            <a:r>
              <a:rPr lang="en-US" altLang="en-US" sz="3200" b="1" dirty="0"/>
              <a:t> web:</a:t>
            </a:r>
          </a:p>
          <a:p>
            <a:r>
              <a:rPr lang="en-US" altLang="en-US" sz="3600" dirty="0" smtClean="0">
                <a:solidFill>
                  <a:srgbClr val="C00000"/>
                </a:solidFill>
              </a:rPr>
              <a:t>+ </a:t>
            </a:r>
            <a:r>
              <a:rPr lang="en-US" altLang="en-US" sz="3600" dirty="0" err="1">
                <a:solidFill>
                  <a:srgbClr val="C00000"/>
                </a:solidFill>
              </a:rPr>
              <a:t>Nhập</a:t>
            </a:r>
            <a:r>
              <a:rPr lang="en-US" altLang="en-US" sz="3600" dirty="0">
                <a:solidFill>
                  <a:srgbClr val="C00000"/>
                </a:solidFill>
              </a:rPr>
              <a:t> </a:t>
            </a:r>
            <a:r>
              <a:rPr lang="en-US" altLang="en-US" sz="3600" dirty="0" err="1">
                <a:solidFill>
                  <a:srgbClr val="C00000"/>
                </a:solidFill>
              </a:rPr>
              <a:t>địa</a:t>
            </a:r>
            <a:r>
              <a:rPr lang="en-US" altLang="en-US" sz="3600" dirty="0">
                <a:solidFill>
                  <a:srgbClr val="C00000"/>
                </a:solidFill>
              </a:rPr>
              <a:t> </a:t>
            </a:r>
            <a:r>
              <a:rPr lang="en-US" altLang="en-US" sz="3600" dirty="0" err="1">
                <a:solidFill>
                  <a:srgbClr val="C00000"/>
                </a:solidFill>
              </a:rPr>
              <a:t>chỉ</a:t>
            </a:r>
            <a:r>
              <a:rPr lang="en-US" altLang="en-US" sz="3600" dirty="0">
                <a:solidFill>
                  <a:srgbClr val="C00000"/>
                </a:solidFill>
              </a:rPr>
              <a:t> </a:t>
            </a:r>
            <a:r>
              <a:rPr lang="en-US" altLang="en-US" sz="3600" dirty="0" err="1">
                <a:solidFill>
                  <a:srgbClr val="C00000"/>
                </a:solidFill>
              </a:rPr>
              <a:t>của</a:t>
            </a:r>
            <a:r>
              <a:rPr lang="en-US" altLang="en-US" sz="3600" dirty="0">
                <a:solidFill>
                  <a:srgbClr val="C00000"/>
                </a:solidFill>
              </a:rPr>
              <a:t> </a:t>
            </a:r>
            <a:r>
              <a:rPr lang="en-US" altLang="en-US" sz="3600" dirty="0" err="1">
                <a:solidFill>
                  <a:srgbClr val="C00000"/>
                </a:solidFill>
              </a:rPr>
              <a:t>trang</a:t>
            </a:r>
            <a:r>
              <a:rPr lang="en-US" altLang="en-US" sz="3600" dirty="0">
                <a:solidFill>
                  <a:srgbClr val="C00000"/>
                </a:solidFill>
              </a:rPr>
              <a:t> web </a:t>
            </a:r>
            <a:r>
              <a:rPr lang="en-US" altLang="en-US" sz="3600" err="1">
                <a:solidFill>
                  <a:srgbClr val="C00000"/>
                </a:solidFill>
              </a:rPr>
              <a:t>vào</a:t>
            </a:r>
            <a:r>
              <a:rPr lang="en-US" altLang="en-US" sz="3600">
                <a:solidFill>
                  <a:srgbClr val="C00000"/>
                </a:solidFill>
              </a:rPr>
              <a:t> </a:t>
            </a:r>
            <a:r>
              <a:rPr lang="en-US" altLang="en-US" sz="3600" smtClean="0">
                <a:solidFill>
                  <a:srgbClr val="C00000"/>
                </a:solidFill>
              </a:rPr>
              <a:t>thanh địa chỉ của trình duyệt.</a:t>
            </a:r>
            <a:endParaRPr lang="en-US" altLang="en-US" sz="3600" dirty="0">
              <a:solidFill>
                <a:srgbClr val="C00000"/>
              </a:solidFill>
            </a:endParaRPr>
          </a:p>
          <a:p>
            <a:r>
              <a:rPr lang="en-US" altLang="en-US" sz="3600" dirty="0" smtClean="0">
                <a:solidFill>
                  <a:srgbClr val="C00000"/>
                </a:solidFill>
              </a:rPr>
              <a:t>+ </a:t>
            </a:r>
            <a:r>
              <a:rPr lang="en-US" altLang="en-US" sz="3600" dirty="0" err="1">
                <a:solidFill>
                  <a:srgbClr val="C00000"/>
                </a:solidFill>
              </a:rPr>
              <a:t>Nhấn</a:t>
            </a:r>
            <a:r>
              <a:rPr lang="en-US" altLang="en-US" sz="3600" dirty="0">
                <a:solidFill>
                  <a:srgbClr val="C00000"/>
                </a:solidFill>
              </a:rPr>
              <a:t> Enter.</a:t>
            </a:r>
          </a:p>
        </p:txBody>
      </p:sp>
      <p:sp>
        <p:nvSpPr>
          <p:cNvPr id="2" name="Oval Callout 1"/>
          <p:cNvSpPr/>
          <p:nvPr/>
        </p:nvSpPr>
        <p:spPr>
          <a:xfrm>
            <a:off x="7236298" y="639122"/>
            <a:ext cx="1800200" cy="1512168"/>
          </a:xfrm>
          <a:prstGeom prst="wedgeEllipseCallout">
            <a:avLst>
              <a:gd name="adj1" fmla="val -273906"/>
              <a:gd name="adj2" fmla="val -538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a:solidFill>
                  <a:schemeClr val="tx1"/>
                </a:solidFill>
                <a:latin typeface="Times New Roman" pitchFamily="18" charset="0"/>
                <a:cs typeface="Times New Roman" pitchFamily="18" charset="0"/>
              </a:rPr>
              <a:t>Nhập địa chỉ của trang web</a:t>
            </a:r>
            <a:endParaRPr lang="vi-VN" b="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234209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5"/>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Rectangle 4"/>
          <p:cNvSpPr/>
          <p:nvPr/>
        </p:nvSpPr>
        <p:spPr>
          <a:xfrm>
            <a:off x="-27864" y="695430"/>
            <a:ext cx="9156700" cy="461665"/>
          </a:xfrm>
          <a:prstGeom prst="rect">
            <a:avLst/>
          </a:prstGeom>
          <a:blipFill>
            <a:blip r:embed="rId5"/>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400" b="1" cap="all"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3. Thực hành khai thác thông tin trên internet</a:t>
            </a:r>
            <a:endParaRPr lang="en-US" sz="2400" b="1" cap="all">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pic>
        <p:nvPicPr>
          <p:cNvPr id="6" name="Picture 12" descr="Picture1"/>
          <p:cNvPicPr>
            <a:picLocks noChangeAspect="1" noChangeArrowheads="1" noCrop="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179512" y="1968762"/>
            <a:ext cx="7348604" cy="3570782"/>
          </a:xfrm>
          <a:prstGeom prst="cloudCallout">
            <a:avLst>
              <a:gd name="adj1" fmla="val 46567"/>
              <a:gd name="adj2" fmla="val 70614"/>
            </a:avLst>
          </a:prstGeom>
          <a:ln/>
        </p:spPr>
        <p:style>
          <a:lnRef idx="1">
            <a:schemeClr val="accent3"/>
          </a:lnRef>
          <a:fillRef idx="2">
            <a:schemeClr val="accent3"/>
          </a:fillRef>
          <a:effectRef idx="1">
            <a:schemeClr val="accent3"/>
          </a:effectRef>
          <a:fontRef idx="minor">
            <a:schemeClr val="dk1"/>
          </a:fontRef>
        </p:style>
        <p:txBody>
          <a:bodyPr rtlCol="0" anchor="ctr"/>
          <a:lstStyle/>
          <a:p>
            <a:pPr marR="0" lvl="0" algn="just" defTabSz="914400" eaLnBrk="1" fontAlgn="auto" latinLnBrk="0" hangingPunct="1">
              <a:lnSpc>
                <a:spcPct val="100000"/>
              </a:lnSpc>
              <a:spcBef>
                <a:spcPts val="0"/>
              </a:spcBef>
              <a:spcAft>
                <a:spcPts val="0"/>
              </a:spcAft>
              <a:buClrTx/>
              <a:buSzTx/>
              <a:tabLst/>
              <a:defRPr/>
            </a:pP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Nháy</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đúp</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chuột</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vào</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biểu</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tượng</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trình</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duyệt</a:t>
            </a:r>
            <a:endPar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Nhập</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địa</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chỉ</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trang</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web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vào</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ô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địa</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chỉ</a:t>
            </a:r>
            <a:endPar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Nhấn</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phím</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Enter</a:t>
            </a:r>
            <a:endPar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 name="TextBox 3"/>
          <p:cNvSpPr txBox="1"/>
          <p:nvPr/>
        </p:nvSpPr>
        <p:spPr>
          <a:xfrm>
            <a:off x="262642" y="1239838"/>
            <a:ext cx="3888432"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a. Truy cập trang web:</a:t>
            </a:r>
            <a:endParaRPr lang="vi-VN" sz="2400" b="1">
              <a:solidFill>
                <a:srgbClr val="FF0000"/>
              </a:solidFill>
              <a:latin typeface="Times New Roman" pitchFamily="18" charset="0"/>
              <a:cs typeface="Times New Roman" pitchFamily="18" charset="0"/>
            </a:endParaRPr>
          </a:p>
        </p:txBody>
      </p:sp>
      <p:sp>
        <p:nvSpPr>
          <p:cNvPr id="10" name="TextBox 9"/>
          <p:cNvSpPr txBox="1"/>
          <p:nvPr/>
        </p:nvSpPr>
        <p:spPr>
          <a:xfrm>
            <a:off x="262643" y="1701503"/>
            <a:ext cx="5245462"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b. Xem bản tin thời tiết, thời sự:</a:t>
            </a:r>
            <a:endParaRPr lang="vi-VN" sz="2400" b="1">
              <a:solidFill>
                <a:srgbClr val="FF0000"/>
              </a:solidFill>
              <a:latin typeface="Times New Roman" pitchFamily="18" charset="0"/>
              <a:cs typeface="Times New Roman" pitchFamily="18" charset="0"/>
            </a:endParaRPr>
          </a:p>
        </p:txBody>
      </p:sp>
      <p:sp>
        <p:nvSpPr>
          <p:cNvPr id="11" name="Rectangle 10"/>
          <p:cNvSpPr/>
          <p:nvPr/>
        </p:nvSpPr>
        <p:spPr>
          <a:xfrm>
            <a:off x="69876" y="2397907"/>
            <a:ext cx="7458241" cy="584775"/>
          </a:xfrm>
          <a:prstGeom prst="rect">
            <a:avLst/>
          </a:prstGeom>
        </p:spPr>
        <p:txBody>
          <a:bodyPr wrap="square">
            <a:spAutoFit/>
          </a:bodyPr>
          <a:lstStyle/>
          <a:p>
            <a:pPr algn="ctr"/>
            <a:r>
              <a:rPr lang="en-US" sz="3200" b="1" dirty="0">
                <a:solidFill>
                  <a:srgbClr val="FF0000"/>
                </a:solidFill>
                <a:latin typeface="Times New Roman" pitchFamily="18" charset="0"/>
                <a:cs typeface="Times New Roman" pitchFamily="18" charset="0"/>
                <a:hlinkClick r:id="rId7"/>
              </a:rPr>
              <a:t>http://vi.wikipedia.org</a:t>
            </a:r>
            <a:r>
              <a:rPr lang="en-US" sz="3200" b="1" dirty="0">
                <a:solidFill>
                  <a:srgbClr val="FF0000"/>
                </a:solidFill>
                <a:latin typeface="Times New Roman" pitchFamily="18" charset="0"/>
                <a:cs typeface="Times New Roman" pitchFamily="18" charset="0"/>
              </a:rPr>
              <a:t> </a:t>
            </a:r>
            <a:endParaRPr lang="vi-VN" sz="3200" b="1" dirty="0">
              <a:solidFill>
                <a:srgbClr val="FF0000"/>
              </a:solidFill>
              <a:latin typeface="Times New Roman" pitchFamily="18" charset="0"/>
              <a:cs typeface="Times New Roman" pitchFamily="18" charset="0"/>
            </a:endParaRPr>
          </a:p>
        </p:txBody>
      </p:sp>
      <p:sp>
        <p:nvSpPr>
          <p:cNvPr id="12" name="Rectangle 11"/>
          <p:cNvSpPr/>
          <p:nvPr/>
        </p:nvSpPr>
        <p:spPr>
          <a:xfrm>
            <a:off x="1001407" y="3258733"/>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8"/>
              </a:rPr>
              <a:t>http</a:t>
            </a:r>
            <a:r>
              <a:rPr lang="en-US" sz="3200" b="1" smtClean="0">
                <a:solidFill>
                  <a:srgbClr val="FF0000"/>
                </a:solidFill>
                <a:latin typeface="Times New Roman" pitchFamily="18" charset="0"/>
                <a:cs typeface="Times New Roman" pitchFamily="18" charset="0"/>
                <a:hlinkClick r:id="rId8"/>
              </a:rPr>
              <a:t>://khituongvietnam.gov.vn</a:t>
            </a:r>
            <a:endParaRPr lang="vi-VN" sz="3200" b="1">
              <a:solidFill>
                <a:srgbClr val="FF0000"/>
              </a:solidFill>
              <a:latin typeface="Times New Roman" pitchFamily="18" charset="0"/>
              <a:cs typeface="Times New Roman" pitchFamily="18" charset="0"/>
            </a:endParaRPr>
          </a:p>
        </p:txBody>
      </p:sp>
      <p:sp>
        <p:nvSpPr>
          <p:cNvPr id="13" name="Rectangle 12"/>
          <p:cNvSpPr/>
          <p:nvPr/>
        </p:nvSpPr>
        <p:spPr>
          <a:xfrm>
            <a:off x="844721" y="4171135"/>
            <a:ext cx="4747581"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9"/>
              </a:rPr>
              <a:t>http</a:t>
            </a:r>
            <a:r>
              <a:rPr lang="en-US" sz="3200" b="1" smtClean="0">
                <a:solidFill>
                  <a:srgbClr val="FF0000"/>
                </a:solidFill>
                <a:latin typeface="Times New Roman" pitchFamily="18" charset="0"/>
                <a:cs typeface="Times New Roman" pitchFamily="18" charset="0"/>
                <a:hlinkClick r:id="rId9"/>
              </a:rPr>
              <a:t>://vtvgo.vn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340915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7"/>
                                        </p:tgtEl>
                                        <p:attrNameLst>
                                          <p:attrName>ppt_x</p:attrName>
                                        </p:attrNameLst>
                                      </p:cBhvr>
                                      <p:tavLst>
                                        <p:tav tm="0">
                                          <p:val>
                                            <p:strVal val="ppt_x"/>
                                          </p:val>
                                        </p:tav>
                                        <p:tav tm="100000">
                                          <p:val>
                                            <p:strVal val="ppt_x"/>
                                          </p:val>
                                        </p:tav>
                                      </p:tavLst>
                                    </p:anim>
                                    <p:anim calcmode="lin" valueType="num">
                                      <p:cBhvr additive="base">
                                        <p:cTn id="29" dur="500"/>
                                        <p:tgtEl>
                                          <p:spTgt spid="7"/>
                                        </p:tgtEl>
                                        <p:attrNameLst>
                                          <p:attrName>ppt_y</p:attrName>
                                        </p:attrNameLst>
                                      </p:cBhvr>
                                      <p:tavLst>
                                        <p:tav tm="0">
                                          <p:val>
                                            <p:strVal val="ppt_y"/>
                                          </p:val>
                                        </p:tav>
                                        <p:tav tm="100000">
                                          <p:val>
                                            <p:strVal val="1+ppt_h/2"/>
                                          </p:val>
                                        </p:tav>
                                      </p:tavLst>
                                    </p:anim>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in)">
                                      <p:cBhvr>
                                        <p:cTn id="4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4" grpId="0"/>
      <p:bldP spid="10"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3"/>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3" name="Picture 2"/>
          <p:cNvPicPr/>
          <p:nvPr/>
        </p:nvPicPr>
        <p:blipFill>
          <a:blip r:embed="rId4"/>
          <a:stretch>
            <a:fillRect/>
          </a:stretch>
        </p:blipFill>
        <p:spPr>
          <a:xfrm>
            <a:off x="179512" y="1124744"/>
            <a:ext cx="8964488" cy="5544616"/>
          </a:xfrm>
          <a:prstGeom prst="rect">
            <a:avLst/>
          </a:prstGeom>
        </p:spPr>
      </p:pic>
      <p:sp>
        <p:nvSpPr>
          <p:cNvPr id="2" name="Rectangle 1"/>
          <p:cNvSpPr/>
          <p:nvPr/>
        </p:nvSpPr>
        <p:spPr>
          <a:xfrm>
            <a:off x="93382" y="460763"/>
            <a:ext cx="8943114"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5"/>
              </a:rPr>
              <a:t>http://vi.wikipedia.org</a:t>
            </a:r>
            <a:r>
              <a:rPr lang="en-US" sz="3200" b="1">
                <a:solidFill>
                  <a:srgbClr val="FF0000"/>
                </a:solidFill>
                <a:latin typeface="Times New Roman" pitchFamily="18" charset="0"/>
                <a:cs typeface="Times New Roman" pitchFamily="18" charset="0"/>
              </a:rPr>
              <a:t> </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281340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2"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4" name="Object 3"/>
          <p:cNvGraphicFramePr>
            <a:graphicFrameLocks noChangeAspect="1"/>
          </p:cNvGraphicFramePr>
          <p:nvPr>
            <p:extLst>
              <p:ext uri="{D42A27DB-BD31-4B8C-83A1-F6EECF244321}">
                <p14:modId xmlns:p14="http://schemas.microsoft.com/office/powerpoint/2010/main" val="3181760836"/>
              </p:ext>
            </p:extLst>
          </p:nvPr>
        </p:nvGraphicFramePr>
        <p:xfrm>
          <a:off x="179512" y="764704"/>
          <a:ext cx="8712968" cy="5904656"/>
        </p:xfrm>
        <a:graphic>
          <a:graphicData uri="http://schemas.openxmlformats.org/presentationml/2006/ole">
            <mc:AlternateContent xmlns:mc="http://schemas.openxmlformats.org/markup-compatibility/2006">
              <mc:Choice xmlns:v="urn:schemas-microsoft-com:vml" Requires="v">
                <p:oleObj spid="_x0000_s1121" name="Bitmap Image" r:id="rId5" imgW="4877481" imgH="3677163" progId="PBrush">
                  <p:embed/>
                </p:oleObj>
              </mc:Choice>
              <mc:Fallback>
                <p:oleObj name="Bitmap Image" r:id="rId5" imgW="4877481" imgH="3677163" progId="PBrush">
                  <p:embed/>
                  <p:pic>
                    <p:nvPicPr>
                      <p:cNvPr id="0" name="Picture 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764704"/>
                        <a:ext cx="8712968" cy="59046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26376" y="584778"/>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7"/>
              </a:rPr>
              <a:t>http</a:t>
            </a:r>
            <a:r>
              <a:rPr lang="en-US" sz="3200" b="1" smtClean="0">
                <a:solidFill>
                  <a:srgbClr val="FF0000"/>
                </a:solidFill>
                <a:latin typeface="Times New Roman" pitchFamily="18" charset="0"/>
                <a:cs typeface="Times New Roman" pitchFamily="18" charset="0"/>
                <a:hlinkClick r:id="rId7"/>
              </a:rPr>
              <a:t>://khituongvietnam.gov.vn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853639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3"/>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4" name="Picture 3"/>
          <p:cNvPicPr/>
          <p:nvPr/>
        </p:nvPicPr>
        <p:blipFill>
          <a:blip r:embed="rId4"/>
          <a:stretch>
            <a:fillRect/>
          </a:stretch>
        </p:blipFill>
        <p:spPr>
          <a:xfrm>
            <a:off x="17304" y="908720"/>
            <a:ext cx="9156700" cy="5949280"/>
          </a:xfrm>
          <a:prstGeom prst="rect">
            <a:avLst/>
          </a:prstGeom>
        </p:spPr>
      </p:pic>
      <p:sp>
        <p:nvSpPr>
          <p:cNvPr id="5" name="Rectangle 4"/>
          <p:cNvSpPr/>
          <p:nvPr/>
        </p:nvSpPr>
        <p:spPr>
          <a:xfrm>
            <a:off x="539553" y="490681"/>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5"/>
              </a:rPr>
              <a:t>http</a:t>
            </a:r>
            <a:r>
              <a:rPr lang="en-US" sz="3200" b="1" smtClean="0">
                <a:solidFill>
                  <a:srgbClr val="FF0000"/>
                </a:solidFill>
                <a:latin typeface="Times New Roman" pitchFamily="18" charset="0"/>
                <a:cs typeface="Times New Roman" pitchFamily="18" charset="0"/>
                <a:hlinkClick r:id="rId5"/>
              </a:rPr>
              <a:t>://vtvgo.vn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301146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66"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Tương tự như thông tin trong cuốn sách.</a:t>
            </a:r>
            <a:endParaRPr lang="vi-VN" sz="2400" b="1">
              <a:latin typeface="Times New Roman" pitchFamily="18" charset="0"/>
              <a:cs typeface="Times New Roman" pitchFamily="18" charset="0"/>
            </a:endParaRPr>
          </a:p>
        </p:txBody>
      </p:sp>
      <p:sp>
        <p:nvSpPr>
          <p:cNvPr id="6187" name="AutoShape 43" descr="Bouquet">
            <a:hlinkClick r:id="rId68" action="ppaction://hlinksldjump"/>
          </p:cNvPr>
          <p:cNvSpPr>
            <a:spLocks noChangeArrowheads="1"/>
          </p:cNvSpPr>
          <p:nvPr>
            <p:custDataLst>
              <p:tags r:id="rId2"/>
            </p:custDataLst>
          </p:nvPr>
        </p:nvSpPr>
        <p:spPr bwMode="gray">
          <a:xfrm>
            <a:off x="2784477" y="4464050"/>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Thành </a:t>
            </a:r>
            <a:r>
              <a:rPr lang="en-US" sz="2400" b="1">
                <a:latin typeface="Times New Roman" pitchFamily="18" charset="0"/>
                <a:cs typeface="Times New Roman" pitchFamily="18" charset="0"/>
              </a:rPr>
              <a:t>các trang siêu văn bản kết nối với nhau </a:t>
            </a:r>
          </a:p>
          <a:p>
            <a:r>
              <a:rPr lang="en-US" sz="2400" b="1">
                <a:latin typeface="Times New Roman" pitchFamily="18" charset="0"/>
                <a:cs typeface="Times New Roman" pitchFamily="18" charset="0"/>
              </a:rPr>
              <a:t>bời các liên kết</a:t>
            </a:r>
            <a:endParaRPr lang="vi-VN" sz="2400" b="1">
              <a:latin typeface="Times New Roman" pitchFamily="18" charset="0"/>
              <a:cs typeface="Times New Roman" pitchFamily="18" charset="0"/>
            </a:endParaRPr>
          </a:p>
          <a:p>
            <a:endParaRPr lang="vi-VN" sz="2400" b="1">
              <a:latin typeface="Times New Roman" pitchFamily="18" charset="0"/>
              <a:cs typeface="Times New Roman" pitchFamily="18" charset="0"/>
            </a:endParaRPr>
          </a:p>
        </p:txBody>
      </p:sp>
      <p:sp>
        <p:nvSpPr>
          <p:cNvPr id="6" name="AutoShape 43" descr="Bouquet">
            <a:hlinkClick r:id="rId69"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Thành từng văn bản rời rạc.</a:t>
            </a:r>
            <a:endParaRPr lang="vi-VN" sz="2400" b="1">
              <a:latin typeface="Times New Roman" pitchFamily="18" charset="0"/>
              <a:cs typeface="Times New Roman" pitchFamily="18" charset="0"/>
            </a:endParaRPr>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6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6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53"/>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54"/>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55"/>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56"/>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70" action="ppaction://hlinkpres?slideindex=1&amp;slidetitle="/>
              </p:cNvPr>
              <p:cNvSpPr>
                <a:spLocks noChangeArrowheads="1"/>
              </p:cNvSpPr>
              <p:nvPr>
                <p:custDataLst>
                  <p:tags r:id="rId57"/>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8"/>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9"/>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60"/>
                </p:custDataLst>
              </p:nvPr>
            </p:nvSpPr>
            <p:spPr bwMode="gray">
              <a:xfrm>
                <a:off x="2229" y="2066"/>
                <a:ext cx="1317" cy="1102"/>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61"/>
                </p:custDataLst>
              </p:nvPr>
            </p:nvSpPr>
            <p:spPr bwMode="gray">
              <a:xfrm>
                <a:off x="2232" y="2082"/>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70" action="ppaction://hlinkpres?slideindex=1&amp;slidetitle="/>
            </p:cNvPr>
            <p:cNvSpPr>
              <a:spLocks noChangeArrowheads="1" noChangeShapeType="1" noTextEdit="1"/>
            </p:cNvSpPr>
            <p:nvPr>
              <p:custDataLst>
                <p:tags r:id="rId52"/>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5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41"/>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42"/>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43"/>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44"/>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45"/>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46"/>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71" action="ppaction://hlinkpres?slideindex=1&amp;slidetitle="/>
              </p:cNvPr>
              <p:cNvSpPr>
                <a:spLocks noChangeArrowheads="1"/>
              </p:cNvSpPr>
              <p:nvPr>
                <p:custDataLst>
                  <p:tags r:id="rId47"/>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8"/>
                </p:custDataLst>
              </p:nvPr>
            </p:nvSpPr>
            <p:spPr bwMode="gray">
              <a:xfrm>
                <a:off x="2229" y="2067"/>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9"/>
                </p:custDataLst>
              </p:nvPr>
            </p:nvSpPr>
            <p:spPr bwMode="gray">
              <a:xfrm>
                <a:off x="2232" y="2083"/>
                <a:ext cx="1317" cy="109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71" action="ppaction://hlinkpres?slideindex=1&amp;slidetitle="/>
            </p:cNvPr>
            <p:cNvSpPr>
              <a:spLocks noChangeArrowheads="1" noChangeShapeType="1" noTextEdit="1"/>
            </p:cNvSpPr>
            <p:nvPr>
              <p:custDataLst>
                <p:tags r:id="rId40"/>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14" name="Group 57"/>
          <p:cNvGrpSpPr>
            <a:grpSpLocks/>
          </p:cNvGrpSpPr>
          <p:nvPr>
            <p:custDataLst>
              <p:tags r:id="rId8"/>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31"/>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32"/>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33"/>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34"/>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35"/>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36"/>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72" action="ppaction://hlinkpres?slideindex=1&amp;slidetitle="/>
              </p:cNvPr>
              <p:cNvSpPr>
                <a:spLocks noChangeArrowheads="1"/>
              </p:cNvSpPr>
              <p:nvPr>
                <p:custDataLst>
                  <p:tags r:id="rId37"/>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38"/>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39"/>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73" action="ppaction://hlinkpres?slideindex=1&amp;slidetitle="/>
            </p:cNvPr>
            <p:cNvSpPr>
              <a:spLocks noChangeArrowheads="1" noChangeShapeType="1" noTextEdit="1"/>
            </p:cNvSpPr>
            <p:nvPr>
              <p:custDataLst>
                <p:tags r:id="rId30"/>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3" name="Group 2"/>
          <p:cNvGrpSpPr/>
          <p:nvPr/>
        </p:nvGrpSpPr>
        <p:grpSpPr>
          <a:xfrm>
            <a:off x="1509243" y="80290"/>
            <a:ext cx="7558557" cy="958850"/>
            <a:chOff x="1296545" y="161413"/>
            <a:chExt cx="7772400" cy="958850"/>
          </a:xfrm>
        </p:grpSpPr>
        <p:sp>
          <p:nvSpPr>
            <p:cNvPr id="17422" name="AutoShape 23" descr="White marble"/>
            <p:cNvSpPr>
              <a:spLocks noChangeArrowheads="1"/>
            </p:cNvSpPr>
            <p:nvPr>
              <p:custDataLst>
                <p:tags r:id="rId28"/>
              </p:custDataLst>
            </p:nvPr>
          </p:nvSpPr>
          <p:spPr bwMode="gray">
            <a:xfrm>
              <a:off x="1296545" y="161413"/>
              <a:ext cx="7772400" cy="958850"/>
            </a:xfrm>
            <a:prstGeom prst="roundRect">
              <a:avLst>
                <a:gd name="adj" fmla="val 50000"/>
              </a:avLst>
            </a:prstGeom>
            <a:blipFill dpi="0" rotWithShape="1">
              <a:blip r:embed="rId74"/>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29"/>
              </p:custDataLst>
            </p:nvPr>
          </p:nvSpPr>
          <p:spPr bwMode="gray">
            <a:xfrm>
              <a:off x="1406974" y="382965"/>
              <a:ext cx="766197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a:lnSpc>
                  <a:spcPct val="90000"/>
                </a:lnSpc>
                <a:spcBef>
                  <a:spcPts val="1000"/>
                </a:spcBef>
              </a:pPr>
              <a:r>
                <a:rPr lang="en-US" altLang="en-US" sz="3200" b="1" smtClean="0">
                  <a:solidFill>
                    <a:srgbClr val="FF0000"/>
                  </a:solidFill>
                  <a:latin typeface="Times New Roman" pitchFamily="18" charset="0"/>
                  <a:cs typeface="Times New Roman" pitchFamily="18" charset="0"/>
                </a:rPr>
                <a:t>1.</a:t>
              </a:r>
              <a:r>
                <a:rPr lang="en-US" altLang="en-US" sz="2400" b="1" smtClean="0">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Thông tin trên Internet được tổ chức như thế nào?</a:t>
              </a:r>
              <a:endParaRPr lang="en-US" altLang="en-US" sz="2400" b="1" dirty="0">
                <a:solidFill>
                  <a:srgbClr val="FF0000"/>
                </a:solidFill>
                <a:latin typeface="Arial"/>
              </a:endParaRPr>
            </a:p>
          </p:txBody>
        </p:sp>
      </p:grpSp>
      <p:sp>
        <p:nvSpPr>
          <p:cNvPr id="79" name="Rounded Rectangle 78"/>
          <p:cNvSpPr/>
          <p:nvPr/>
        </p:nvSpPr>
        <p:spPr>
          <a:xfrm>
            <a:off x="2" y="-22814"/>
            <a:ext cx="1509241" cy="1381158"/>
          </a:xfrm>
          <a:prstGeom prst="roundRect">
            <a:avLst>
              <a:gd name="adj" fmla="val 49847"/>
            </a:avLst>
          </a:prstGeom>
          <a:blipFill>
            <a:blip r:embed="rId7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mtClean="0">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9"/>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2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2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sp>
        <p:nvSpPr>
          <p:cNvPr id="93" name="AutoShape 43" descr="Bouquet">
            <a:hlinkClick r:id="rId69" action="ppaction://hlinksldjump"/>
          </p:cNvPr>
          <p:cNvSpPr>
            <a:spLocks noChangeArrowheads="1"/>
          </p:cNvSpPr>
          <p:nvPr>
            <p:custDataLst>
              <p:tags r:id="rId10"/>
            </p:custDataLst>
          </p:nvPr>
        </p:nvSpPr>
        <p:spPr bwMode="gray">
          <a:xfrm>
            <a:off x="2846772" y="5738616"/>
            <a:ext cx="6221028" cy="838200"/>
          </a:xfrm>
          <a:prstGeom prst="roundRect">
            <a:avLst>
              <a:gd name="adj" fmla="val 50000"/>
            </a:avLst>
          </a:prstGeom>
          <a:blipFill>
            <a:blip r:embed="rId67"/>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Một cách tuỳ ý</a:t>
            </a:r>
            <a:endParaRPr lang="vi-VN" sz="2400">
              <a:solidFill>
                <a:srgbClr val="FF0000"/>
              </a:solidFill>
            </a:endParaRPr>
          </a:p>
        </p:txBody>
      </p:sp>
      <p:grpSp>
        <p:nvGrpSpPr>
          <p:cNvPr id="82" name="Group 40"/>
          <p:cNvGrpSpPr>
            <a:grpSpLocks/>
          </p:cNvGrpSpPr>
          <p:nvPr>
            <p:custDataLst>
              <p:tags r:id="rId11"/>
            </p:custDataLst>
          </p:nvPr>
        </p:nvGrpSpPr>
        <p:grpSpPr bwMode="auto">
          <a:xfrm rot="5400000">
            <a:off x="2237794" y="5519491"/>
            <a:ext cx="586581" cy="120795"/>
            <a:chOff x="0" y="1896"/>
            <a:chExt cx="5760" cy="120"/>
          </a:xfrm>
        </p:grpSpPr>
        <p:sp>
          <p:nvSpPr>
            <p:cNvPr id="83" name="Rectangle 41"/>
            <p:cNvSpPr>
              <a:spLocks noChangeArrowheads="1"/>
            </p:cNvSpPr>
            <p:nvPr>
              <p:custDataLst>
                <p:tags r:id="rId2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94" name="Rectangle 42"/>
            <p:cNvSpPr>
              <a:spLocks noChangeArrowheads="1"/>
            </p:cNvSpPr>
            <p:nvPr>
              <p:custDataLst>
                <p:tags r:id="rId2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5" name="Group 57"/>
          <p:cNvGrpSpPr>
            <a:grpSpLocks/>
          </p:cNvGrpSpPr>
          <p:nvPr>
            <p:custDataLst>
              <p:tags r:id="rId12"/>
            </p:custDataLst>
          </p:nvPr>
        </p:nvGrpSpPr>
        <p:grpSpPr bwMode="auto">
          <a:xfrm>
            <a:off x="1970882" y="5658035"/>
            <a:ext cx="922338" cy="989013"/>
            <a:chOff x="3247" y="2515"/>
            <a:chExt cx="581" cy="623"/>
          </a:xfrm>
        </p:grpSpPr>
        <p:grpSp>
          <p:nvGrpSpPr>
            <p:cNvPr id="96" name="Group 58"/>
            <p:cNvGrpSpPr>
              <a:grpSpLocks/>
            </p:cNvGrpSpPr>
            <p:nvPr/>
          </p:nvGrpSpPr>
          <p:grpSpPr bwMode="auto">
            <a:xfrm rot="5400000">
              <a:off x="3226" y="2536"/>
              <a:ext cx="623" cy="581"/>
              <a:chOff x="1871" y="1824"/>
              <a:chExt cx="2007" cy="1807"/>
            </a:xfrm>
          </p:grpSpPr>
          <p:sp>
            <p:nvSpPr>
              <p:cNvPr id="98" name="AutoShape 59"/>
              <p:cNvSpPr>
                <a:spLocks noChangeArrowheads="1"/>
              </p:cNvSpPr>
              <p:nvPr>
                <p:custDataLst>
                  <p:tags r:id="rId15"/>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99" name="AutoShape 60"/>
              <p:cNvSpPr>
                <a:spLocks noChangeArrowheads="1"/>
              </p:cNvSpPr>
              <p:nvPr>
                <p:custDataLst>
                  <p:tags r:id="rId16"/>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00" name="AutoShape 61"/>
              <p:cNvSpPr>
                <a:spLocks noChangeArrowheads="1"/>
              </p:cNvSpPr>
              <p:nvPr>
                <p:custDataLst>
                  <p:tags r:id="rId17"/>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01" name="Oval 62"/>
              <p:cNvSpPr>
                <a:spLocks noChangeArrowheads="1"/>
              </p:cNvSpPr>
              <p:nvPr>
                <p:custDataLst>
                  <p:tags r:id="rId18"/>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2" name="Oval 63" descr="Bouquet"/>
              <p:cNvSpPr>
                <a:spLocks noChangeArrowheads="1"/>
              </p:cNvSpPr>
              <p:nvPr>
                <p:custDataLst>
                  <p:tags r:id="rId19"/>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3" name="Oval 64"/>
              <p:cNvSpPr>
                <a:spLocks noChangeArrowheads="1"/>
              </p:cNvSpPr>
              <p:nvPr>
                <p:custDataLst>
                  <p:tags r:id="rId20"/>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04" name="Oval 65">
                <a:hlinkClick r:id="rId72" action="ppaction://hlinkpres?slideindex=1&amp;slidetitle="/>
              </p:cNvPr>
              <p:cNvSpPr>
                <a:spLocks noChangeArrowheads="1"/>
              </p:cNvSpPr>
              <p:nvPr>
                <p:custDataLst>
                  <p:tags r:id="rId21"/>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05" name="Oval 66"/>
              <p:cNvSpPr>
                <a:spLocks noChangeArrowheads="1"/>
              </p:cNvSpPr>
              <p:nvPr>
                <p:custDataLst>
                  <p:tags r:id="rId22"/>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06" name="Oval 67" descr="Bouquet"/>
              <p:cNvSpPr>
                <a:spLocks noChangeArrowheads="1"/>
              </p:cNvSpPr>
              <p:nvPr>
                <p:custDataLst>
                  <p:tags r:id="rId23"/>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97" name="WordArt 68">
              <a:hlinkClick r:id="rId73" action="ppaction://hlinkpres?slideindex=1&amp;slidetitle="/>
            </p:cNvPr>
            <p:cNvSpPr>
              <a:spLocks noChangeArrowheads="1" noChangeShapeType="1" noTextEdit="1"/>
            </p:cNvSpPr>
            <p:nvPr>
              <p:custDataLst>
                <p:tags r:id="rId14"/>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D</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sp>
        <p:nvSpPr>
          <p:cNvPr id="107" name="AutoShape 43" descr="Bouquet">
            <a:hlinkClick r:id="rId68" action="ppaction://hlinksldjump"/>
          </p:cNvPr>
          <p:cNvSpPr>
            <a:spLocks noChangeArrowheads="1"/>
          </p:cNvSpPr>
          <p:nvPr>
            <p:custDataLst>
              <p:tags r:id="rId13"/>
            </p:custDataLst>
          </p:nvPr>
        </p:nvSpPr>
        <p:spPr bwMode="gray">
          <a:xfrm>
            <a:off x="2794074" y="4487829"/>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smtClean="0">
              <a:latin typeface="Times New Roman" pitchFamily="18" charset="0"/>
              <a:cs typeface="Times New Roman" pitchFamily="18" charset="0"/>
            </a:endParaRPr>
          </a:p>
          <a:p>
            <a:r>
              <a:rPr lang="en-US" sz="2400" b="1" smtClean="0">
                <a:solidFill>
                  <a:srgbClr val="FF0000"/>
                </a:solidFill>
                <a:latin typeface="Times New Roman" pitchFamily="18" charset="0"/>
                <a:cs typeface="Times New Roman" pitchFamily="18" charset="0"/>
              </a:rPr>
              <a:t>Thành </a:t>
            </a:r>
            <a:r>
              <a:rPr lang="en-US" sz="2400" b="1">
                <a:solidFill>
                  <a:srgbClr val="FF0000"/>
                </a:solidFill>
                <a:latin typeface="Times New Roman" pitchFamily="18" charset="0"/>
                <a:cs typeface="Times New Roman" pitchFamily="18" charset="0"/>
              </a:rPr>
              <a:t>các trang siêu văn bản kết nối với nhau </a:t>
            </a:r>
          </a:p>
          <a:p>
            <a:r>
              <a:rPr lang="en-US" sz="2400" b="1">
                <a:solidFill>
                  <a:srgbClr val="FF0000"/>
                </a:solidFill>
                <a:latin typeface="Times New Roman" pitchFamily="18" charset="0"/>
                <a:cs typeface="Times New Roman" pitchFamily="18" charset="0"/>
              </a:rPr>
              <a:t>bời các liên kết</a:t>
            </a:r>
            <a:endParaRPr lang="vi-VN" sz="2400" b="1">
              <a:solidFill>
                <a:srgbClr val="FF0000"/>
              </a:solidFill>
              <a:latin typeface="Times New Roman" pitchFamily="18" charset="0"/>
              <a:cs typeface="Times New Roman" pitchFamily="18" charset="0"/>
            </a:endParaRPr>
          </a:p>
          <a:p>
            <a:endParaRPr lang="vi-VN" sz="2400" b="1">
              <a:latin typeface="Times New Roman" pitchFamily="18" charset="0"/>
              <a:cs typeface="Times New Roman" pitchFamily="18" charset="0"/>
            </a:endParaRPr>
          </a:p>
        </p:txBody>
      </p:sp>
    </p:spTree>
    <p:extLst>
      <p:ext uri="{BB962C8B-B14F-4D97-AF65-F5344CB8AC3E}">
        <p14:creationId xmlns:p14="http://schemas.microsoft.com/office/powerpoint/2010/main" val="37781933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circle(in)">
                                      <p:cBhvr>
                                        <p:cTn id="49" dur="2000"/>
                                        <p:tgtEl>
                                          <p:spTgt spid="93"/>
                                        </p:tgtEl>
                                      </p:cBhvr>
                                    </p:animEffect>
                                  </p:childTnLst>
                                </p:cTn>
                              </p:par>
                              <p:par>
                                <p:cTn id="50" presetID="6" presetClass="entr" presetSubtype="16"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circle(in)">
                                      <p:cBhvr>
                                        <p:cTn id="52" dur="2000"/>
                                        <p:tgtEl>
                                          <p:spTgt spid="82"/>
                                        </p:tgtEl>
                                      </p:cBhvr>
                                    </p:animEffect>
                                  </p:childTnLst>
                                </p:cTn>
                              </p:par>
                              <p:par>
                                <p:cTn id="53" presetID="6" presetClass="entr" presetSubtype="16"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animEffect transition="in" filter="circle(in)">
                                      <p:cBhvr>
                                        <p:cTn id="55" dur="2000"/>
                                        <p:tgtEl>
                                          <p:spTgt spid="95"/>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107"/>
                                        </p:tgtEl>
                                        <p:attrNameLst>
                                          <p:attrName>style.visibility</p:attrName>
                                        </p:attrNameLst>
                                      </p:cBhvr>
                                      <p:to>
                                        <p:strVal val="visible"/>
                                      </p:to>
                                    </p:set>
                                    <p:animEffect transition="in" filter="strips(downLeft)">
                                      <p:cBhvr>
                                        <p:cTn id="60"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P spid="10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3840556"/>
              </p:ext>
            </p:extLst>
          </p:nvPr>
        </p:nvGraphicFramePr>
        <p:xfrm>
          <a:off x="223993" y="1358345"/>
          <a:ext cx="8683314" cy="4446919"/>
        </p:xfrm>
        <a:graphic>
          <a:graphicData uri="http://schemas.openxmlformats.org/drawingml/2006/table">
            <a:tbl>
              <a:tblPr firstRow="1" bandRow="1">
                <a:tableStyleId>{5C22544A-7EE6-4342-B048-85BDC9FD1C3A}</a:tableStyleId>
              </a:tblPr>
              <a:tblGrid>
                <a:gridCol w="4924071"/>
                <a:gridCol w="3759243"/>
              </a:tblGrid>
              <a:tr h="486479">
                <a:tc>
                  <a:txBody>
                    <a:bodyPr/>
                    <a:lstStyle/>
                    <a:p>
                      <a:pPr algn="ctr"/>
                      <a:r>
                        <a:rPr lang="en-US" sz="3600" smtClean="0">
                          <a:solidFill>
                            <a:srgbClr val="FF0000"/>
                          </a:solidFill>
                          <a:latin typeface="Times New Roman" pitchFamily="18" charset="0"/>
                          <a:cs typeface="Times New Roman" pitchFamily="18" charset="0"/>
                        </a:rPr>
                        <a:t>A</a:t>
                      </a:r>
                      <a:endParaRPr lang="vi-VN" sz="3600">
                        <a:solidFill>
                          <a:srgbClr val="FF0000"/>
                        </a:solidFill>
                        <a:latin typeface="Times New Roman" pitchFamily="18" charset="0"/>
                        <a:cs typeface="Times New Roman" pitchFamily="18" charset="0"/>
                      </a:endParaRPr>
                    </a:p>
                  </a:txBody>
                  <a:tcPr>
                    <a:blipFill>
                      <a:blip r:embed="rId5"/>
                      <a:tile tx="0" ty="0" sx="100000" sy="100000" flip="none" algn="tl"/>
                    </a:blipFill>
                  </a:tcPr>
                </a:tc>
                <a:tc>
                  <a:txBody>
                    <a:bodyPr/>
                    <a:lstStyle/>
                    <a:p>
                      <a:pPr algn="ctr"/>
                      <a:r>
                        <a:rPr lang="en-US" sz="3600" smtClean="0">
                          <a:solidFill>
                            <a:srgbClr val="FF0000"/>
                          </a:solidFill>
                          <a:latin typeface="Times New Roman" pitchFamily="18" charset="0"/>
                          <a:cs typeface="Times New Roman" pitchFamily="18" charset="0"/>
                        </a:rPr>
                        <a:t>B</a:t>
                      </a:r>
                      <a:endParaRPr lang="vi-VN" sz="3600">
                        <a:solidFill>
                          <a:srgbClr val="FF0000"/>
                        </a:solidFill>
                        <a:latin typeface="Times New Roman" pitchFamily="18" charset="0"/>
                        <a:cs typeface="Times New Roman" pitchFamily="18" charset="0"/>
                      </a:endParaRPr>
                    </a:p>
                  </a:txBody>
                  <a:tcPr>
                    <a:blipFill>
                      <a:blip r:embed="rId5"/>
                      <a:tile tx="0" ty="0" sx="100000" sy="100000" flip="none" algn="tl"/>
                    </a:blipFill>
                  </a:tcPr>
                </a:tc>
              </a:tr>
              <a:tr h="494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1) Website là tập hợp</a:t>
                      </a:r>
                      <a:endParaRPr lang="vi-VN" sz="2400" b="1">
                        <a:latin typeface="Times New Roman" pitchFamily="18" charset="0"/>
                        <a:cs typeface="Times New Roman" pitchFamily="18" charset="0"/>
                      </a:endParaRPr>
                    </a:p>
                  </a:txBody>
                  <a:tcPr>
                    <a:blipFill>
                      <a:blip r:embed="rId5"/>
                      <a:tile tx="0" ty="0" sx="100000" sy="100000" flip="none" algn="tl"/>
                    </a:blipFill>
                  </a:tcPr>
                </a:tc>
                <a:tc>
                  <a:txBody>
                    <a:bodyPr/>
                    <a:lstStyle/>
                    <a:p>
                      <a:r>
                        <a:rPr lang="en-US" sz="2400" b="1" smtClean="0">
                          <a:latin typeface="Times New Roman" pitchFamily="18" charset="0"/>
                          <a:cs typeface="Times New Roman" pitchFamily="18" charset="0"/>
                        </a:rPr>
                        <a:t>a) Sử</a:t>
                      </a:r>
                      <a:r>
                        <a:rPr lang="en-US" sz="2400" b="1" baseline="0" smtClean="0">
                          <a:latin typeface="Times New Roman" pitchFamily="18" charset="0"/>
                          <a:cs typeface="Times New Roman" pitchFamily="18" charset="0"/>
                        </a:rPr>
                        <a:t> dụng trình duyệt web</a:t>
                      </a:r>
                      <a:endParaRPr lang="vi-VN" sz="2400" b="1">
                        <a:latin typeface="Times New Roman" pitchFamily="18" charset="0"/>
                        <a:cs typeface="Times New Roman" pitchFamily="18" charset="0"/>
                      </a:endParaRPr>
                    </a:p>
                  </a:txBody>
                  <a:tcPr>
                    <a:blipFill>
                      <a:blip r:embed="rId5"/>
                      <a:tile tx="0" ty="0" sx="100000" sy="100000" flip="none" algn="tl"/>
                    </a:blipFill>
                  </a:tcPr>
                </a:tc>
              </a:tr>
              <a:tr h="1299600">
                <a:tc>
                  <a:txBody>
                    <a:bodyPr/>
                    <a:lstStyle/>
                    <a:p>
                      <a:pPr algn="just"/>
                      <a:r>
                        <a:rPr lang="vi-VN" sz="2400" b="1" smtClean="0">
                          <a:latin typeface="Times New Roman" pitchFamily="18" charset="0"/>
                          <a:cs typeface="Times New Roman" pitchFamily="18" charset="0"/>
                        </a:rPr>
                        <a:t>2) Khi trình</a:t>
                      </a:r>
                      <a:r>
                        <a:rPr lang="vi-VN" sz="2400" b="1" baseline="0" smtClean="0">
                          <a:latin typeface="Times New Roman" pitchFamily="18" charset="0"/>
                          <a:cs typeface="Times New Roman" pitchFamily="18" charset="0"/>
                        </a:rPr>
                        <a:t> duyệt web, muốn chuyển đến một nội dung hoặc một trang web khác thì ta nháy chuột vào.</a:t>
                      </a:r>
                      <a:endParaRPr lang="vi-VN" sz="2400" b="1">
                        <a:latin typeface="Times New Roman" pitchFamily="18" charset="0"/>
                        <a:cs typeface="Times New Roman" pitchFamily="18" charset="0"/>
                      </a:endParaRPr>
                    </a:p>
                  </a:txBody>
                  <a:tcPr>
                    <a:blipFill>
                      <a:blip r:embed="rId5"/>
                      <a:tile tx="0" ty="0" sx="100000" sy="100000" flip="none" algn="tl"/>
                    </a:blipFill>
                  </a:tcPr>
                </a:tc>
                <a:tc>
                  <a:txBody>
                    <a:bodyPr/>
                    <a:lstStyle/>
                    <a:p>
                      <a:endParaRPr lang="en-US"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b)</a:t>
                      </a:r>
                      <a:r>
                        <a:rPr lang="en-US" sz="2400" b="1" baseline="0" smtClean="0">
                          <a:latin typeface="Times New Roman" pitchFamily="18" charset="0"/>
                          <a:cs typeface="Times New Roman" pitchFamily="18" charset="0"/>
                        </a:rPr>
                        <a:t> Website trên Internet</a:t>
                      </a:r>
                      <a:endParaRPr lang="vi-VN" sz="2400" b="1">
                        <a:latin typeface="Times New Roman" pitchFamily="18" charset="0"/>
                        <a:cs typeface="Times New Roman" pitchFamily="18" charset="0"/>
                      </a:endParaRPr>
                    </a:p>
                  </a:txBody>
                  <a:tcPr>
                    <a:blipFill>
                      <a:blip r:embed="rId5"/>
                      <a:tile tx="0" ty="0" sx="100000" sy="100000" flip="none" algn="tl"/>
                    </a:blipFill>
                  </a:tcPr>
                </a:tc>
              </a:tr>
              <a:tr h="129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sz="2400" b="1" u="none" strike="noStrike" spc="0" smtClean="0">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3) Để truy cập các trang </a:t>
                      </a:r>
                      <a:r>
                        <a:rPr lang="es-ES" sz="2400" b="1" u="none" strike="noStrike" spc="0" smtClean="0">
                          <a:effectLst/>
                          <a:latin typeface="Times New Roman" pitchFamily="18" charset="0"/>
                          <a:cs typeface="Times New Roman" pitchFamily="18" charset="0"/>
                        </a:rPr>
                        <a:t>web </a:t>
                      </a:r>
                      <a:r>
                        <a:rPr lang="vi-VN" sz="2400" b="1" u="none" strike="noStrike" spc="0" smtClean="0">
                          <a:effectLst/>
                          <a:latin typeface="Times New Roman" pitchFamily="18" charset="0"/>
                          <a:cs typeface="Times New Roman" pitchFamily="18" charset="0"/>
                        </a:rPr>
                        <a:t>ta cần</a:t>
                      </a:r>
                      <a:endParaRPr lang="vi-VN" sz="2400" b="1" smtClean="0">
                        <a:effectLst/>
                        <a:latin typeface="Times New Roman" pitchFamily="18" charset="0"/>
                        <a:ea typeface="Arial"/>
                        <a:cs typeface="Times New Roman" pitchFamily="18" charset="0"/>
                      </a:endParaRPr>
                    </a:p>
                    <a:p>
                      <a:endParaRPr lang="vi-VN" sz="2400" b="1">
                        <a:latin typeface="Times New Roman" pitchFamily="18" charset="0"/>
                        <a:cs typeface="Times New Roman" pitchFamily="18" charset="0"/>
                      </a:endParaRPr>
                    </a:p>
                  </a:txBody>
                  <a:tcPr>
                    <a:blipFill>
                      <a:blip r:embed="rId5"/>
                      <a:tile tx="0" ty="0" sx="100000" sy="100000" flip="none" algn="tl"/>
                    </a:blipFill>
                  </a:tcPr>
                </a:tc>
                <a:tc>
                  <a:txBody>
                    <a:bodyPr/>
                    <a:lstStyle/>
                    <a:p>
                      <a:r>
                        <a:rPr lang="en-US" sz="2400" b="1" smtClean="0">
                          <a:latin typeface="Times New Roman" pitchFamily="18" charset="0"/>
                          <a:cs typeface="Times New Roman" pitchFamily="18" charset="0"/>
                        </a:rPr>
                        <a:t>c)</a:t>
                      </a:r>
                      <a:r>
                        <a:rPr lang="en-US" sz="2400" b="1" baseline="0" smtClean="0">
                          <a:latin typeface="Times New Roman" pitchFamily="18" charset="0"/>
                          <a:cs typeface="Times New Roman" pitchFamily="18" charset="0"/>
                        </a:rPr>
                        <a:t> Các trang web liên quan được truy cập thông qua một địa chỉ</a:t>
                      </a:r>
                      <a:endParaRPr lang="vi-VN" sz="2400" b="1">
                        <a:latin typeface="Times New Roman" pitchFamily="18" charset="0"/>
                        <a:cs typeface="Times New Roman" pitchFamily="18" charset="0"/>
                      </a:endParaRPr>
                    </a:p>
                  </a:txBody>
                  <a:tcPr>
                    <a:blipFill>
                      <a:blip r:embed="rId5"/>
                      <a:tile tx="0" ty="0" sx="100000" sy="100000" flip="none" algn="tl"/>
                    </a:blipFill>
                  </a:tcPr>
                </a:tc>
              </a:tr>
              <a:tr h="458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4) </a:t>
                      </a:r>
                      <a:r>
                        <a:rPr lang="es-ES" sz="2400" b="1" u="none" strike="noStrike" spc="0" smtClean="0">
                          <a:effectLst/>
                          <a:latin typeface="Times New Roman" pitchFamily="18" charset="0"/>
                          <a:cs typeface="Times New Roman" pitchFamily="18" charset="0"/>
                        </a:rPr>
                        <a:t>WWW </a:t>
                      </a:r>
                      <a:r>
                        <a:rPr lang="vi-VN" sz="2400" b="1" u="none" strike="noStrike" spc="0" smtClean="0">
                          <a:effectLst/>
                          <a:latin typeface="Times New Roman" pitchFamily="18" charset="0"/>
                          <a:cs typeface="Times New Roman" pitchFamily="18" charset="0"/>
                        </a:rPr>
                        <a:t>là hệ thống các</a:t>
                      </a:r>
                      <a:endParaRPr lang="vi-VN" sz="2400" b="1">
                        <a:latin typeface="Times New Roman" pitchFamily="18" charset="0"/>
                        <a:cs typeface="Times New Roman" pitchFamily="18" charset="0"/>
                      </a:endParaRPr>
                    </a:p>
                  </a:txBody>
                  <a:tcPr>
                    <a:blipFill>
                      <a:blip r:embed="rId5"/>
                      <a:tile tx="0" ty="0" sx="100000" sy="100000" flip="none" algn="tl"/>
                    </a:blipFill>
                  </a:tcPr>
                </a:tc>
                <a:tc>
                  <a:txBody>
                    <a:bodyPr/>
                    <a:lstStyle/>
                    <a:p>
                      <a:r>
                        <a:rPr lang="en-US" sz="2400" b="1" smtClean="0">
                          <a:latin typeface="Times New Roman" pitchFamily="18" charset="0"/>
                          <a:cs typeface="Times New Roman" pitchFamily="18" charset="0"/>
                        </a:rPr>
                        <a:t>d) Liên</a:t>
                      </a:r>
                      <a:r>
                        <a:rPr lang="en-US" sz="2400" b="1" baseline="0" smtClean="0">
                          <a:latin typeface="Times New Roman" pitchFamily="18" charset="0"/>
                          <a:cs typeface="Times New Roman" pitchFamily="18" charset="0"/>
                        </a:rPr>
                        <a:t> kết trỏ đến đó</a:t>
                      </a:r>
                      <a:endParaRPr lang="vi-VN" sz="2400" b="1">
                        <a:latin typeface="Times New Roman" pitchFamily="18" charset="0"/>
                        <a:cs typeface="Times New Roman" pitchFamily="18" charset="0"/>
                      </a:endParaRPr>
                    </a:p>
                  </a:txBody>
                  <a:tcPr>
                    <a:blipFill>
                      <a:blip r:embed="rId5"/>
                      <a:tile tx="0" ty="0" sx="100000" sy="100000" flip="none" algn="tl"/>
                    </a:blipFill>
                  </a:tcPr>
                </a:tc>
              </a:tr>
            </a:tbl>
          </a:graphicData>
        </a:graphic>
      </p:graphicFrame>
      <p:sp>
        <p:nvSpPr>
          <p:cNvPr id="5" name="Rounded Rectangle 4"/>
          <p:cNvSpPr/>
          <p:nvPr/>
        </p:nvSpPr>
        <p:spPr>
          <a:xfrm>
            <a:off x="971600" y="6093296"/>
            <a:ext cx="7344816" cy="620688"/>
          </a:xfrm>
          <a:prstGeom prst="roundRect">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0000"/>
                </a:solidFill>
              </a:rPr>
              <a:t>1 -  c          2 - d         3 – a        4 - b  </a:t>
            </a:r>
            <a:endParaRPr lang="vi-VN" sz="4000" b="1">
              <a:solidFill>
                <a:srgbClr val="FF0000"/>
              </a:solidFill>
            </a:endParaRPr>
          </a:p>
        </p:txBody>
      </p:sp>
      <p:grpSp>
        <p:nvGrpSpPr>
          <p:cNvPr id="19" name="Group 18"/>
          <p:cNvGrpSpPr/>
          <p:nvPr/>
        </p:nvGrpSpPr>
        <p:grpSpPr>
          <a:xfrm>
            <a:off x="1509243" y="66307"/>
            <a:ext cx="7558557" cy="972833"/>
            <a:chOff x="1296545" y="147430"/>
            <a:chExt cx="7772400" cy="972833"/>
          </a:xfrm>
        </p:grpSpPr>
        <p:sp>
          <p:nvSpPr>
            <p:cNvPr id="20" name="AutoShape 23" descr="White marble"/>
            <p:cNvSpPr>
              <a:spLocks noChangeArrowheads="1"/>
            </p:cNvSpPr>
            <p:nvPr>
              <p:custDataLst>
                <p:tags r:id="rId1"/>
              </p:custDataLst>
            </p:nvPr>
          </p:nvSpPr>
          <p:spPr bwMode="gray">
            <a:xfrm>
              <a:off x="1296545" y="161413"/>
              <a:ext cx="7772400" cy="958850"/>
            </a:xfrm>
            <a:prstGeom prst="roundRect">
              <a:avLst>
                <a:gd name="adj" fmla="val 50000"/>
              </a:avLst>
            </a:prstGeom>
            <a:blipFill dpi="0" rotWithShape="1">
              <a:blip r:embed="rId7"/>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21" name="Text Box 26" descr="White marble"/>
            <p:cNvSpPr txBox="1">
              <a:spLocks noChangeArrowheads="1"/>
            </p:cNvSpPr>
            <p:nvPr>
              <p:custDataLst>
                <p:tags r:id="rId2"/>
              </p:custDataLst>
            </p:nvPr>
          </p:nvSpPr>
          <p:spPr bwMode="gray">
            <a:xfrm>
              <a:off x="1406974" y="147430"/>
              <a:ext cx="76619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0" eaLnBrk="1" hangingPunct="1"/>
              <a:r>
                <a:rPr lang="en-US" altLang="en-US" sz="3200" b="1" smtClean="0">
                  <a:solidFill>
                    <a:srgbClr val="FF0000"/>
                  </a:solidFill>
                  <a:latin typeface="Times New Roman" pitchFamily="18" charset="0"/>
                  <a:cs typeface="Times New Roman" pitchFamily="18" charset="0"/>
                </a:rPr>
                <a:t>2.</a:t>
              </a:r>
              <a:r>
                <a:rPr lang="en-US" altLang="en-US" sz="2400" b="1" smtClean="0">
                  <a:latin typeface="Times New Roman" pitchFamily="18" charset="0"/>
                  <a:cs typeface="Times New Roman" pitchFamily="18" charset="0"/>
                </a:rPr>
                <a:t> </a:t>
              </a:r>
              <a:r>
                <a:rPr lang="en-US" sz="2400" b="1">
                  <a:solidFill>
                    <a:srgbClr val="FF0000"/>
                  </a:solidFill>
                  <a:latin typeface="Times New Roman" pitchFamily="18" charset="0"/>
                  <a:ea typeface="Calibri" pitchFamily="34" charset="0"/>
                  <a:cs typeface="Times New Roman" pitchFamily="18" charset="0"/>
                </a:rPr>
                <a:t>Em hãy ghép mỗi nội dung ở cột A với một nội dung phù hợp ở cột B.</a:t>
              </a:r>
              <a:endParaRPr lang="vi-VN" sz="2400" b="1">
                <a:latin typeface="Times New Roman" pitchFamily="18" charset="0"/>
                <a:cs typeface="Times New Roman" pitchFamily="18" charset="0"/>
              </a:endParaRPr>
            </a:p>
          </p:txBody>
        </p:sp>
      </p:grpSp>
      <p:sp>
        <p:nvSpPr>
          <p:cNvPr id="22" name="Rounded Rectangle 21"/>
          <p:cNvSpPr/>
          <p:nvPr/>
        </p:nvSpPr>
        <p:spPr>
          <a:xfrm>
            <a:off x="2" y="-22814"/>
            <a:ext cx="1509241" cy="1381158"/>
          </a:xfrm>
          <a:prstGeom prst="roundRect">
            <a:avLst>
              <a:gd name="adj" fmla="val 49847"/>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mtClean="0">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1261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par>
                                <p:cTn id="8" presetID="21"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5"/>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dirty="0"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LUYỆN TẬP – </a:t>
            </a:r>
            <a:r>
              <a:rPr lang="en-US" sz="3200" b="1" cap="all" dirty="0" err="1"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ThẢo</a:t>
            </a:r>
            <a:r>
              <a:rPr lang="en-US" sz="3200" b="1" cap="all" dirty="0"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 </a:t>
            </a:r>
            <a:r>
              <a:rPr lang="en-US" sz="3200" b="1" cap="all" dirty="0" err="1"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luận</a:t>
            </a:r>
            <a:r>
              <a:rPr lang="en-US" sz="3200" b="1" cap="all" dirty="0"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 </a:t>
            </a:r>
            <a:r>
              <a:rPr lang="en-US" sz="3200" b="1" cap="all" dirty="0" err="1"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nhóm</a:t>
            </a:r>
            <a:endParaRPr lang="en-US" sz="3200" b="1" cap="all" dirty="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pic>
        <p:nvPicPr>
          <p:cNvPr id="6" name="Picture 12" descr="Picture1"/>
          <p:cNvPicPr>
            <a:picLocks noChangeAspect="1" noChangeArrowheads="1" noCrop="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457200" y="914400"/>
            <a:ext cx="7848872" cy="4029887"/>
          </a:xfrm>
          <a:prstGeom prst="cloudCallout">
            <a:avLst>
              <a:gd name="adj1" fmla="val 30964"/>
              <a:gd name="adj2" fmla="val 74861"/>
            </a:avLst>
          </a:prstGeom>
          <a:ln/>
        </p:spPr>
        <p:style>
          <a:lnRef idx="1">
            <a:schemeClr val="accent3"/>
          </a:lnRef>
          <a:fillRef idx="2">
            <a:schemeClr val="accent3"/>
          </a:fillRef>
          <a:effectRef idx="1">
            <a:schemeClr val="accent3"/>
          </a:effectRef>
          <a:fontRef idx="minor">
            <a:schemeClr val="dk1"/>
          </a:fontRef>
        </p:style>
        <p:txBody>
          <a:bodyPr rtlCol="0" anchor="ctr"/>
          <a:lstStyle/>
          <a:p>
            <a:pPr marR="0" lvl="0" algn="ctr" defTabSz="914400" eaLnBrk="1" fontAlgn="auto" latinLnBrk="0" hangingPunct="1">
              <a:lnSpc>
                <a:spcPct val="100000"/>
              </a:lnSpc>
              <a:spcBef>
                <a:spcPts val="0"/>
              </a:spcBef>
              <a:spcAft>
                <a:spcPts val="0"/>
              </a:spcAft>
              <a:buClrTx/>
              <a:buSzTx/>
              <a:tabLst/>
              <a:defRPr/>
            </a:pP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Em</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hãy</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phân</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biệt</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giữa</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Internet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và</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WWW</a:t>
            </a:r>
            <a:endParaRPr kumimoji="0" lang="en-US" altLang="en-US" sz="3200" i="0" u="sng"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08811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ppt_x"/>
                                          </p:val>
                                        </p:tav>
                                      </p:tavLst>
                                    </p:anim>
                                    <p:anim calcmode="lin" valueType="num">
                                      <p:cBhvr additive="base">
                                        <p:cTn id="21" dur="500"/>
                                        <p:tgtEl>
                                          <p:spTgt spid="6"/>
                                        </p:tgtEl>
                                        <p:attrNameLst>
                                          <p:attrName>ppt_y</p:attrName>
                                        </p:attrNameLst>
                                      </p:cBhvr>
                                      <p:tavLst>
                                        <p:tav tm="0">
                                          <p:val>
                                            <p:strVal val="ppt_y"/>
                                          </p:val>
                                        </p:tav>
                                        <p:tav tm="100000">
                                          <p:val>
                                            <p:strVal val="1+ppt_h/2"/>
                                          </p:val>
                                        </p:tav>
                                      </p:tavLst>
                                    </p:anim>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5"/>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dirty="0"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LUYỆN TẬP – </a:t>
            </a:r>
            <a:r>
              <a:rPr lang="en-US" sz="3200" b="1" cap="all" dirty="0" err="1"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ThẢo</a:t>
            </a:r>
            <a:r>
              <a:rPr lang="en-US" sz="3200" b="1" cap="all" dirty="0"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 </a:t>
            </a:r>
            <a:r>
              <a:rPr lang="en-US" sz="3200" b="1" cap="all" dirty="0" err="1"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luận</a:t>
            </a:r>
            <a:r>
              <a:rPr lang="en-US" sz="3200" b="1" cap="all" dirty="0"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 </a:t>
            </a:r>
            <a:r>
              <a:rPr lang="en-US" sz="3200" b="1" cap="all" dirty="0" err="1"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nhóm</a:t>
            </a:r>
            <a:endParaRPr lang="en-US" sz="3200" b="1" cap="all" dirty="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pic>
        <p:nvPicPr>
          <p:cNvPr id="6" name="Picture 12" descr="Picture1"/>
          <p:cNvPicPr>
            <a:picLocks noChangeAspect="1" noChangeArrowheads="1" noCrop="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457200" y="1524000"/>
            <a:ext cx="7848872" cy="3420287"/>
          </a:xfrm>
          <a:prstGeom prst="cloudCallout">
            <a:avLst>
              <a:gd name="adj1" fmla="val 30964"/>
              <a:gd name="adj2" fmla="val 74861"/>
            </a:avLst>
          </a:prstGeom>
          <a:ln/>
        </p:spPr>
        <p:style>
          <a:lnRef idx="1">
            <a:schemeClr val="accent3"/>
          </a:lnRef>
          <a:fillRef idx="2">
            <a:schemeClr val="accent3"/>
          </a:fillRef>
          <a:effectRef idx="1">
            <a:schemeClr val="accent3"/>
          </a:effectRef>
          <a:fontRef idx="minor">
            <a:schemeClr val="dk1"/>
          </a:fontRef>
        </p:style>
        <p:txBody>
          <a:bodyPr rtlCol="0" anchor="ctr"/>
          <a:lstStyle/>
          <a:p>
            <a:pPr marR="0" lvl="0" algn="ctr" defTabSz="914400" eaLnBrk="1" fontAlgn="auto" latinLnBrk="0" hangingPunct="1">
              <a:lnSpc>
                <a:spcPct val="100000"/>
              </a:lnSpc>
              <a:spcBef>
                <a:spcPts val="0"/>
              </a:spcBef>
              <a:spcAft>
                <a:spcPts val="0"/>
              </a:spcAft>
              <a:buClrTx/>
              <a:buSzTx/>
              <a:tabLst/>
              <a:defRPr/>
            </a:pP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Em</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hãy</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phân</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biệt</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giữa</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Internet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và</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WWW</a:t>
            </a:r>
            <a:endParaRPr kumimoji="0" lang="en-US" altLang="en-US" sz="3200" i="0" u="sng"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5" name="Picture 8" descr="Digit 12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609600"/>
            <a:ext cx="1802829" cy="990600"/>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val="6108811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70"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71"/>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400" b="1">
                <a:solidFill>
                  <a:srgbClr val="0000FF"/>
                </a:solidFill>
                <a:latin typeface="Arial" charset="0"/>
              </a:rPr>
              <a:t>Tổ chức thông tin trên Internet</a:t>
            </a:r>
          </a:p>
        </p:txBody>
      </p:sp>
      <p:sp>
        <p:nvSpPr>
          <p:cNvPr id="6187" name="AutoShape 43" descr="Bouquet">
            <a:hlinkClick r:id="rId72" action="ppaction://hlinksldjump"/>
          </p:cNvPr>
          <p:cNvSpPr>
            <a:spLocks noChangeArrowheads="1"/>
          </p:cNvSpPr>
          <p:nvPr>
            <p:custDataLst>
              <p:tags r:id="rId2"/>
            </p:custDataLst>
          </p:nvPr>
        </p:nvSpPr>
        <p:spPr bwMode="gray">
          <a:xfrm>
            <a:off x="2784477" y="4464050"/>
            <a:ext cx="6359525" cy="838200"/>
          </a:xfrm>
          <a:prstGeom prst="roundRect">
            <a:avLst>
              <a:gd name="adj" fmla="val 50000"/>
            </a:avLst>
          </a:prstGeom>
          <a:blipFill dpi="0" rotWithShape="1">
            <a:blip r:embed="rId71"/>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200" b="1">
                <a:solidFill>
                  <a:srgbClr val="0000FF"/>
                </a:solidFill>
                <a:latin typeface="Arial" charset="0"/>
              </a:rPr>
              <a:t>Thực hành: Khai thác thông tin trên trang Web</a:t>
            </a:r>
            <a:endParaRPr lang="en-US" altLang="en-US" sz="2200" b="1">
              <a:solidFill>
                <a:srgbClr val="0000FF"/>
              </a:solidFill>
              <a:latin typeface="Times New Roman" pitchFamily="18" charset="0"/>
            </a:endParaRPr>
          </a:p>
        </p:txBody>
      </p:sp>
      <p:sp>
        <p:nvSpPr>
          <p:cNvPr id="6" name="AutoShape 43" descr="Bouquet">
            <a:hlinkClick r:id="rId73"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71"/>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400" b="1">
                <a:solidFill>
                  <a:srgbClr val="0000FF"/>
                </a:solidFill>
                <a:latin typeface="Arial" charset="0"/>
              </a:rPr>
              <a:t>Trình duyệt</a:t>
            </a:r>
            <a:endParaRPr lang="en-US" altLang="en-US" sz="2400" b="1">
              <a:solidFill>
                <a:srgbClr val="000099"/>
              </a:solidFill>
              <a:latin typeface="Times New Roman" pitchFamily="18" charset="0"/>
            </a:endParaRPr>
          </a:p>
        </p:txBody>
      </p:sp>
      <p:sp>
        <p:nvSpPr>
          <p:cNvPr id="17413" name="AutoShape 17" descr="Pink tissue paper"/>
          <p:cNvSpPr>
            <a:spLocks noChangeArrowheads="1"/>
          </p:cNvSpPr>
          <p:nvPr>
            <p:custDataLst>
              <p:tags r:id="rId4"/>
            </p:custDataLst>
          </p:nvPr>
        </p:nvSpPr>
        <p:spPr bwMode="auto">
          <a:xfrm>
            <a:off x="1295400" y="290513"/>
            <a:ext cx="7772400" cy="819150"/>
          </a:xfrm>
          <a:prstGeom prst="roundRect">
            <a:avLst>
              <a:gd name="adj" fmla="val 50000"/>
            </a:avLst>
          </a:prstGeom>
          <a:blipFill dpi="0" rotWithShape="1">
            <a:blip r:embed="rId74"/>
            <a:srcRect/>
            <a:tile tx="0" ty="0" sx="100000" sy="100000" flip="none" algn="tl"/>
          </a:blipFill>
          <a:ln w="38100" algn="ctr">
            <a:solidFill>
              <a:srgbClr val="74A731"/>
            </a:solidFill>
            <a:round/>
            <a:headEnd/>
            <a:tailEnd/>
          </a:ln>
        </p:spPr>
        <p:txBody>
          <a:bodyPr vert="eaVert" wrap="none" anchor="ctr"/>
          <a:lstStyle/>
          <a:p>
            <a:pPr algn="r" rtl="1"/>
            <a:endParaRPr lang="en-US" altLang="en-US">
              <a:latin typeface="Arial" charset="0"/>
            </a:endParaRPr>
          </a:p>
        </p:txBody>
      </p:sp>
      <p:grpSp>
        <p:nvGrpSpPr>
          <p:cNvPr id="4" name="Group 7"/>
          <p:cNvGrpSpPr>
            <a:grpSpLocks/>
          </p:cNvGrpSpPr>
          <p:nvPr/>
        </p:nvGrpSpPr>
        <p:grpSpPr bwMode="auto">
          <a:xfrm>
            <a:off x="1060452" y="2003425"/>
            <a:ext cx="1563688" cy="203200"/>
            <a:chOff x="0" y="1896"/>
            <a:chExt cx="5760" cy="120"/>
          </a:xfrm>
        </p:grpSpPr>
        <p:sp>
          <p:nvSpPr>
            <p:cNvPr id="17480" name="Rectangle 8"/>
            <p:cNvSpPr>
              <a:spLocks noChangeArrowheads="1"/>
            </p:cNvSpPr>
            <p:nvPr>
              <p:custDataLst>
                <p:tags r:id="rId63"/>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sp>
          <p:nvSpPr>
            <p:cNvPr id="17481" name="Rectangle 9"/>
            <p:cNvSpPr>
              <a:spLocks noChangeArrowheads="1"/>
            </p:cNvSpPr>
            <p:nvPr>
              <p:custDataLst>
                <p:tags r:id="rId64"/>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grpSp>
      <p:grpSp>
        <p:nvGrpSpPr>
          <p:cNvPr id="5" name="Group 10"/>
          <p:cNvGrpSpPr>
            <a:grpSpLocks/>
          </p:cNvGrpSpPr>
          <p:nvPr>
            <p:custDataLst>
              <p:tags r:id="rId5"/>
            </p:custDataLst>
          </p:nvPr>
        </p:nvGrpSpPr>
        <p:grpSpPr bwMode="auto">
          <a:xfrm>
            <a:off x="346077" y="1284288"/>
            <a:ext cx="720725" cy="1219200"/>
            <a:chOff x="1474" y="2341"/>
            <a:chExt cx="454" cy="679"/>
          </a:xfrm>
        </p:grpSpPr>
        <p:grpSp>
          <p:nvGrpSpPr>
            <p:cNvPr id="17467" name="Group 11"/>
            <p:cNvGrpSpPr>
              <a:grpSpLocks/>
            </p:cNvGrpSpPr>
            <p:nvPr/>
          </p:nvGrpSpPr>
          <p:grpSpPr bwMode="auto">
            <a:xfrm rot="5400000">
              <a:off x="1456" y="2517"/>
              <a:ext cx="537" cy="185"/>
              <a:chOff x="0" y="1896"/>
              <a:chExt cx="5760" cy="120"/>
            </a:xfrm>
          </p:grpSpPr>
          <p:sp>
            <p:nvSpPr>
              <p:cNvPr id="17478" name="Rectangle 12"/>
              <p:cNvSpPr>
                <a:spLocks noChangeArrowheads="1"/>
              </p:cNvSpPr>
              <p:nvPr>
                <p:custDataLst>
                  <p:tags r:id="rId61"/>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79" name="Rectangle 13"/>
              <p:cNvSpPr>
                <a:spLocks noChangeArrowheads="1"/>
              </p:cNvSpPr>
              <p:nvPr>
                <p:custDataLst>
                  <p:tags r:id="rId62"/>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17468" name="Group 14"/>
            <p:cNvGrpSpPr>
              <a:grpSpLocks/>
            </p:cNvGrpSpPr>
            <p:nvPr/>
          </p:nvGrpSpPr>
          <p:grpSpPr bwMode="auto">
            <a:xfrm rot="5400000">
              <a:off x="1474" y="2567"/>
              <a:ext cx="453" cy="454"/>
              <a:chOff x="1843" y="1824"/>
              <a:chExt cx="2018" cy="1823"/>
            </a:xfrm>
          </p:grpSpPr>
          <p:sp>
            <p:nvSpPr>
              <p:cNvPr id="6159" name="AutoShape 15"/>
              <p:cNvSpPr>
                <a:spLocks noChangeArrowheads="1"/>
              </p:cNvSpPr>
              <p:nvPr>
                <p:custDataLst>
                  <p:tags r:id="rId52"/>
                </p:custDataLst>
              </p:nvPr>
            </p:nvSpPr>
            <p:spPr bwMode="gray">
              <a:xfrm rot="16200000" flipH="1">
                <a:off x="1791" y="2553"/>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7470" name="AutoShape 16"/>
              <p:cNvSpPr>
                <a:spLocks noChangeArrowheads="1"/>
              </p:cNvSpPr>
              <p:nvPr>
                <p:custDataLst>
                  <p:tags r:id="rId53"/>
                </p:custDataLst>
              </p:nvPr>
            </p:nvSpPr>
            <p:spPr bwMode="gray">
              <a:xfrm rot="5400000" flipH="1">
                <a:off x="3610" y="2514"/>
                <a:ext cx="309" cy="19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ltLang="en-US">
                  <a:latin typeface="Times New Roman" pitchFamily="18" charset="0"/>
                </a:endParaRPr>
              </a:p>
            </p:txBody>
          </p:sp>
          <p:sp>
            <p:nvSpPr>
              <p:cNvPr id="17471" name="AutoShape 17"/>
              <p:cNvSpPr>
                <a:spLocks noChangeArrowheads="1"/>
              </p:cNvSpPr>
              <p:nvPr>
                <p:custDataLst>
                  <p:tags r:id="rId54"/>
                </p:custDataLst>
              </p:nvPr>
            </p:nvSpPr>
            <p:spPr bwMode="gray">
              <a:xfrm rot="10800000" flipH="1">
                <a:off x="2697" y="3442"/>
                <a:ext cx="310"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ltLang="en-US">
                  <a:latin typeface="Times New Roman" pitchFamily="18" charset="0"/>
                </a:endParaRPr>
              </a:p>
            </p:txBody>
          </p:sp>
          <p:sp>
            <p:nvSpPr>
              <p:cNvPr id="17472" name="Oval 18"/>
              <p:cNvSpPr>
                <a:spLocks noChangeArrowheads="1"/>
              </p:cNvSpPr>
              <p:nvPr>
                <p:custDataLst>
                  <p:tags r:id="rId55"/>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endParaRPr lang="en-US" altLang="en-US">
                  <a:latin typeface="Times New Roman" pitchFamily="18" charset="0"/>
                </a:endParaRPr>
              </a:p>
            </p:txBody>
          </p:sp>
          <p:sp>
            <p:nvSpPr>
              <p:cNvPr id="17473" name="Oval 19"/>
              <p:cNvSpPr>
                <a:spLocks noChangeArrowheads="1"/>
              </p:cNvSpPr>
              <p:nvPr>
                <p:custDataLst>
                  <p:tags r:id="rId56"/>
                </p:custDataLst>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en-US" altLang="en-US">
                  <a:latin typeface="Times New Roman" pitchFamily="18" charset="0"/>
                </a:endParaRPr>
              </a:p>
            </p:txBody>
          </p:sp>
          <p:sp>
            <p:nvSpPr>
              <p:cNvPr id="6164" name="Oval 20"/>
              <p:cNvSpPr>
                <a:spLocks noChangeArrowheads="1"/>
              </p:cNvSpPr>
              <p:nvPr>
                <p:custDataLst>
                  <p:tags r:id="rId57"/>
                </p:custDataLst>
              </p:nvPr>
            </p:nvSpPr>
            <p:spPr bwMode="gray">
              <a:xfrm>
                <a:off x="2050" y="2838"/>
                <a:ext cx="1611" cy="329"/>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p>
            </p:txBody>
          </p:sp>
          <p:sp>
            <p:nvSpPr>
              <p:cNvPr id="17475" name="Oval 21"/>
              <p:cNvSpPr>
                <a:spLocks noChangeArrowheads="1"/>
              </p:cNvSpPr>
              <p:nvPr>
                <p:custDataLst>
                  <p:tags r:id="rId58"/>
                </p:custDataLst>
              </p:nvPr>
            </p:nvSpPr>
            <p:spPr bwMode="gray">
              <a:xfrm>
                <a:off x="2082" y="2840"/>
                <a:ext cx="1611" cy="32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en-US" altLang="en-US">
                  <a:latin typeface="Times New Roman" pitchFamily="18" charset="0"/>
                </a:endParaRPr>
              </a:p>
            </p:txBody>
          </p:sp>
          <p:sp>
            <p:nvSpPr>
              <p:cNvPr id="6166" name="Oval 22"/>
              <p:cNvSpPr>
                <a:spLocks noChangeArrowheads="1"/>
              </p:cNvSpPr>
              <p:nvPr>
                <p:custDataLst>
                  <p:tags r:id="rId59"/>
                </p:custDataLst>
              </p:nvPr>
            </p:nvSpPr>
            <p:spPr bwMode="gray">
              <a:xfrm>
                <a:off x="2050" y="2111"/>
                <a:ext cx="1611" cy="1096"/>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p>
            </p:txBody>
          </p:sp>
          <p:sp>
            <p:nvSpPr>
              <p:cNvPr id="17477" name="Oval 23" descr="Pink tissue paper"/>
              <p:cNvSpPr>
                <a:spLocks noChangeArrowheads="1"/>
              </p:cNvSpPr>
              <p:nvPr>
                <p:custDataLst>
                  <p:tags r:id="rId60"/>
                </p:custDataLst>
              </p:nvPr>
            </p:nvSpPr>
            <p:spPr bwMode="gray">
              <a:xfrm>
                <a:off x="2082" y="2085"/>
                <a:ext cx="1611" cy="1095"/>
              </a:xfrm>
              <a:prstGeom prst="ellipse">
                <a:avLst/>
              </a:prstGeom>
              <a:blipFill dpi="0" rotWithShape="1">
                <a:blip r:embed="rId74"/>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en-US" altLang="en-US">
                  <a:latin typeface="Times New Roman" pitchFamily="18" charset="0"/>
                </a:endParaRPr>
              </a:p>
            </p:txBody>
          </p:sp>
        </p:grpSp>
      </p:grpSp>
      <p:grpSp>
        <p:nvGrpSpPr>
          <p:cNvPr id="8" name="Group 24"/>
          <p:cNvGrpSpPr>
            <a:grpSpLocks/>
          </p:cNvGrpSpPr>
          <p:nvPr>
            <p:custDataLst>
              <p:tags r:id="rId6"/>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66" name="Rectangle 26"/>
            <p:cNvSpPr>
              <a:spLocks noChangeArrowheads="1"/>
            </p:cNvSpPr>
            <p:nvPr>
              <p:custDataLst>
                <p:tags r:id="rId5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9" name="Group 28"/>
          <p:cNvGrpSpPr>
            <a:grpSpLocks/>
          </p:cNvGrpSpPr>
          <p:nvPr>
            <p:custDataLst>
              <p:tags r:id="rId7"/>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41"/>
                </p:custDataLst>
              </p:nvPr>
            </p:nvSpPr>
            <p:spPr bwMode="gray">
              <a:xfrm rot="16200000" flipH="1">
                <a:off x="1818" y="2512"/>
                <a:ext cx="311" cy="206"/>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57" name="AutoShape 31" descr="Bouquet"/>
              <p:cNvSpPr>
                <a:spLocks noChangeArrowheads="1"/>
              </p:cNvSpPr>
              <p:nvPr>
                <p:custDataLst>
                  <p:tags r:id="rId42"/>
                </p:custDataLst>
              </p:nvPr>
            </p:nvSpPr>
            <p:spPr bwMode="gray">
              <a:xfrm rot="5400000" flipH="1">
                <a:off x="3621" y="2498"/>
                <a:ext cx="311" cy="203"/>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58" name="AutoShape 32" descr="Bouquet"/>
              <p:cNvSpPr>
                <a:spLocks noChangeArrowheads="1"/>
              </p:cNvSpPr>
              <p:nvPr>
                <p:custDataLst>
                  <p:tags r:id="rId43"/>
                </p:custDataLst>
              </p:nvPr>
            </p:nvSpPr>
            <p:spPr bwMode="gray">
              <a:xfrm rot="10800000" flipH="1">
                <a:off x="2718" y="3429"/>
                <a:ext cx="303" cy="202"/>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59" name="Oval 33" descr="Bouquet"/>
              <p:cNvSpPr>
                <a:spLocks noChangeArrowheads="1"/>
              </p:cNvSpPr>
              <p:nvPr>
                <p:custDataLst>
                  <p:tags r:id="rId44"/>
                </p:custDataLst>
              </p:nvPr>
            </p:nvSpPr>
            <p:spPr bwMode="gray">
              <a:xfrm>
                <a:off x="2078" y="1824"/>
                <a:ext cx="1615" cy="1615"/>
              </a:xfrm>
              <a:prstGeom prst="ellipse">
                <a:avLst/>
              </a:prstGeom>
              <a:blipFill dpi="0" rotWithShape="1">
                <a:blip r:embed="rId71"/>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0" name="Oval 34" descr="Bouquet">
                <a:hlinkClick r:id="rId75" action="ppaction://hlinkpres?slideindex=1&amp;slidetitle="/>
              </p:cNvPr>
              <p:cNvSpPr>
                <a:spLocks noChangeArrowheads="1"/>
              </p:cNvSpPr>
              <p:nvPr>
                <p:custDataLst>
                  <p:tags r:id="rId45"/>
                </p:custDataLst>
              </p:nvPr>
            </p:nvSpPr>
            <p:spPr bwMode="gray">
              <a:xfrm>
                <a:off x="2170" y="1915"/>
                <a:ext cx="1430" cy="1430"/>
              </a:xfrm>
              <a:prstGeom prst="ellipse">
                <a:avLst/>
              </a:prstGeom>
              <a:blipFill dpi="0" rotWithShape="1">
                <a:blip r:embed="rId71"/>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1" name="Oval 35" descr="Bouquet"/>
              <p:cNvSpPr>
                <a:spLocks noChangeArrowheads="1"/>
              </p:cNvSpPr>
              <p:nvPr>
                <p:custDataLst>
                  <p:tags r:id="rId46"/>
                </p:custDataLst>
              </p:nvPr>
            </p:nvSpPr>
            <p:spPr bwMode="gray">
              <a:xfrm>
                <a:off x="2241" y="2914"/>
                <a:ext cx="1317" cy="22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2" name="Oval 36" descr="Bouquet"/>
              <p:cNvSpPr>
                <a:spLocks noChangeArrowheads="1"/>
              </p:cNvSpPr>
              <p:nvPr>
                <p:custDataLst>
                  <p:tags r:id="rId47"/>
                </p:custDataLst>
              </p:nvPr>
            </p:nvSpPr>
            <p:spPr bwMode="gray">
              <a:xfrm>
                <a:off x="2241" y="2914"/>
                <a:ext cx="1317" cy="22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3" name="Oval 37" descr="Bouquet"/>
              <p:cNvSpPr>
                <a:spLocks noChangeArrowheads="1"/>
              </p:cNvSpPr>
              <p:nvPr>
                <p:custDataLst>
                  <p:tags r:id="rId48"/>
                </p:custDataLst>
              </p:nvPr>
            </p:nvSpPr>
            <p:spPr bwMode="gray">
              <a:xfrm>
                <a:off x="2229" y="2066"/>
                <a:ext cx="1317" cy="1102"/>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64" name="Oval 38" descr="Bouquet"/>
              <p:cNvSpPr>
                <a:spLocks noChangeArrowheads="1"/>
              </p:cNvSpPr>
              <p:nvPr>
                <p:custDataLst>
                  <p:tags r:id="rId49"/>
                </p:custDataLst>
              </p:nvPr>
            </p:nvSpPr>
            <p:spPr bwMode="gray">
              <a:xfrm>
                <a:off x="2232" y="2082"/>
                <a:ext cx="1317" cy="110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55" name="WordArt 39">
              <a:hlinkClick r:id="rId75" action="ppaction://hlinkpres?slideindex=1&amp;slidetitle="/>
            </p:cNvPr>
            <p:cNvSpPr>
              <a:spLocks noChangeArrowheads="1" noChangeShapeType="1" noTextEdit="1"/>
            </p:cNvSpPr>
            <p:nvPr>
              <p:custDataLst>
                <p:tags r:id="rId40"/>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1</a:t>
              </a:r>
            </a:p>
          </p:txBody>
        </p:sp>
      </p:grpSp>
      <p:grpSp>
        <p:nvGrpSpPr>
          <p:cNvPr id="11" name="Group 40"/>
          <p:cNvGrpSpPr>
            <a:grpSpLocks/>
          </p:cNvGrpSpPr>
          <p:nvPr>
            <p:custDataLst>
              <p:tags r:id="rId8"/>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38"/>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53" name="Rectangle 42"/>
            <p:cNvSpPr>
              <a:spLocks noChangeArrowheads="1"/>
            </p:cNvSpPr>
            <p:nvPr>
              <p:custDataLst>
                <p:tags r:id="rId39"/>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12" name="Group 44"/>
          <p:cNvGrpSpPr>
            <a:grpSpLocks/>
          </p:cNvGrpSpPr>
          <p:nvPr>
            <p:custDataLst>
              <p:tags r:id="rId9"/>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29"/>
                </p:custDataLst>
              </p:nvPr>
            </p:nvSpPr>
            <p:spPr bwMode="gray">
              <a:xfrm rot="16200000" flipH="1">
                <a:off x="1818" y="2512"/>
                <a:ext cx="311" cy="206"/>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44" name="AutoShape 47" descr="Bouquet"/>
              <p:cNvSpPr>
                <a:spLocks noChangeArrowheads="1"/>
              </p:cNvSpPr>
              <p:nvPr>
                <p:custDataLst>
                  <p:tags r:id="rId30"/>
                </p:custDataLst>
              </p:nvPr>
            </p:nvSpPr>
            <p:spPr bwMode="gray">
              <a:xfrm rot="5400000" flipH="1">
                <a:off x="3621" y="2498"/>
                <a:ext cx="311" cy="203"/>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45" name="AutoShape 48" descr="Bouquet"/>
              <p:cNvSpPr>
                <a:spLocks noChangeArrowheads="1"/>
              </p:cNvSpPr>
              <p:nvPr>
                <p:custDataLst>
                  <p:tags r:id="rId31"/>
                </p:custDataLst>
              </p:nvPr>
            </p:nvSpPr>
            <p:spPr bwMode="gray">
              <a:xfrm rot="10800000" flipH="1">
                <a:off x="2718" y="3429"/>
                <a:ext cx="303" cy="202"/>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46" name="Oval 49" descr="Bouquet"/>
              <p:cNvSpPr>
                <a:spLocks noChangeArrowheads="1"/>
              </p:cNvSpPr>
              <p:nvPr>
                <p:custDataLst>
                  <p:tags r:id="rId32"/>
                </p:custDataLst>
              </p:nvPr>
            </p:nvSpPr>
            <p:spPr bwMode="gray">
              <a:xfrm>
                <a:off x="2078" y="1824"/>
                <a:ext cx="1615" cy="1615"/>
              </a:xfrm>
              <a:prstGeom prst="ellipse">
                <a:avLst/>
              </a:prstGeom>
              <a:blipFill dpi="0" rotWithShape="1">
                <a:blip r:embed="rId71"/>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7" name="Oval 50" descr="Bouquet"/>
              <p:cNvSpPr>
                <a:spLocks noChangeArrowheads="1"/>
              </p:cNvSpPr>
              <p:nvPr>
                <p:custDataLst>
                  <p:tags r:id="rId33"/>
                </p:custDataLst>
              </p:nvPr>
            </p:nvSpPr>
            <p:spPr bwMode="gray">
              <a:xfrm>
                <a:off x="2170" y="1915"/>
                <a:ext cx="1430" cy="1430"/>
              </a:xfrm>
              <a:prstGeom prst="ellipse">
                <a:avLst/>
              </a:prstGeom>
              <a:blipFill dpi="0" rotWithShape="1">
                <a:blip r:embed="rId71"/>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8" name="Oval 51" descr="Bouquet"/>
              <p:cNvSpPr>
                <a:spLocks noChangeArrowheads="1"/>
              </p:cNvSpPr>
              <p:nvPr>
                <p:custDataLst>
                  <p:tags r:id="rId34"/>
                </p:custDataLst>
              </p:nvPr>
            </p:nvSpPr>
            <p:spPr bwMode="gray">
              <a:xfrm>
                <a:off x="2235" y="2888"/>
                <a:ext cx="1317" cy="259"/>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49" name="Oval 52" descr="Bouquet">
                <a:hlinkClick r:id="rId76" action="ppaction://hlinkpres?slideindex=1&amp;slidetitle="/>
              </p:cNvPr>
              <p:cNvSpPr>
                <a:spLocks noChangeArrowheads="1"/>
              </p:cNvSpPr>
              <p:nvPr>
                <p:custDataLst>
                  <p:tags r:id="rId35"/>
                </p:custDataLst>
              </p:nvPr>
            </p:nvSpPr>
            <p:spPr bwMode="gray">
              <a:xfrm>
                <a:off x="2235" y="2888"/>
                <a:ext cx="1317" cy="259"/>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50" name="Oval 53" descr="Bouquet"/>
              <p:cNvSpPr>
                <a:spLocks noChangeArrowheads="1"/>
              </p:cNvSpPr>
              <p:nvPr>
                <p:custDataLst>
                  <p:tags r:id="rId36"/>
                </p:custDataLst>
              </p:nvPr>
            </p:nvSpPr>
            <p:spPr bwMode="gray">
              <a:xfrm>
                <a:off x="2229" y="2067"/>
                <a:ext cx="1317" cy="110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51" name="Oval 54" descr="Bouquet"/>
              <p:cNvSpPr>
                <a:spLocks noChangeArrowheads="1"/>
              </p:cNvSpPr>
              <p:nvPr>
                <p:custDataLst>
                  <p:tags r:id="rId37"/>
                </p:custDataLst>
              </p:nvPr>
            </p:nvSpPr>
            <p:spPr bwMode="gray">
              <a:xfrm>
                <a:off x="2232" y="2083"/>
                <a:ext cx="1317" cy="1099"/>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42" name="WordArt 55">
              <a:hlinkClick r:id="rId76" action="ppaction://hlinkpres?slideindex=1&amp;slidetitle="/>
            </p:cNvPr>
            <p:cNvSpPr>
              <a:spLocks noChangeArrowheads="1" noChangeShapeType="1" noTextEdit="1"/>
            </p:cNvSpPr>
            <p:nvPr>
              <p:custDataLst>
                <p:tags r:id="rId28"/>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2</a:t>
              </a:r>
            </a:p>
          </p:txBody>
        </p:sp>
      </p:grpSp>
      <p:grpSp>
        <p:nvGrpSpPr>
          <p:cNvPr id="14" name="Group 57"/>
          <p:cNvGrpSpPr>
            <a:grpSpLocks/>
          </p:cNvGrpSpPr>
          <p:nvPr>
            <p:custDataLst>
              <p:tags r:id="rId10"/>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19"/>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33" name="AutoShape 60"/>
              <p:cNvSpPr>
                <a:spLocks noChangeArrowheads="1"/>
              </p:cNvSpPr>
              <p:nvPr>
                <p:custDataLst>
                  <p:tags r:id="rId20"/>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34" name="AutoShape 61"/>
              <p:cNvSpPr>
                <a:spLocks noChangeArrowheads="1"/>
              </p:cNvSpPr>
              <p:nvPr>
                <p:custDataLst>
                  <p:tags r:id="rId21"/>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35" name="Oval 62"/>
              <p:cNvSpPr>
                <a:spLocks noChangeArrowheads="1"/>
              </p:cNvSpPr>
              <p:nvPr>
                <p:custDataLst>
                  <p:tags r:id="rId22"/>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36" name="Oval 63" descr="Bouquet"/>
              <p:cNvSpPr>
                <a:spLocks noChangeArrowheads="1"/>
              </p:cNvSpPr>
              <p:nvPr>
                <p:custDataLst>
                  <p:tags r:id="rId23"/>
                </p:custDataLst>
              </p:nvPr>
            </p:nvSpPr>
            <p:spPr bwMode="gray">
              <a:xfrm>
                <a:off x="2170" y="1915"/>
                <a:ext cx="1430" cy="1430"/>
              </a:xfrm>
              <a:prstGeom prst="ellipse">
                <a:avLst/>
              </a:prstGeom>
              <a:blipFill dpi="0" rotWithShape="1">
                <a:blip r:embed="rId71"/>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6208" name="Oval 64"/>
              <p:cNvSpPr>
                <a:spLocks noChangeArrowheads="1"/>
              </p:cNvSpPr>
              <p:nvPr>
                <p:custDataLst>
                  <p:tags r:id="rId24"/>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p>
            </p:txBody>
          </p:sp>
          <p:sp>
            <p:nvSpPr>
              <p:cNvPr id="17438" name="Oval 65">
                <a:hlinkClick r:id="rId77" action="ppaction://hlinkpres?slideindex=1&amp;slidetitle="/>
              </p:cNvPr>
              <p:cNvSpPr>
                <a:spLocks noChangeArrowheads="1"/>
              </p:cNvSpPr>
              <p:nvPr>
                <p:custDataLst>
                  <p:tags r:id="rId25"/>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6210" name="Oval 66"/>
              <p:cNvSpPr>
                <a:spLocks noChangeArrowheads="1"/>
              </p:cNvSpPr>
              <p:nvPr>
                <p:custDataLst>
                  <p:tags r:id="rId26"/>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p>
            </p:txBody>
          </p:sp>
          <p:sp>
            <p:nvSpPr>
              <p:cNvPr id="17440" name="Oval 67" descr="Bouquet"/>
              <p:cNvSpPr>
                <a:spLocks noChangeArrowheads="1"/>
              </p:cNvSpPr>
              <p:nvPr>
                <p:custDataLst>
                  <p:tags r:id="rId27"/>
                </p:custDataLst>
              </p:nvPr>
            </p:nvSpPr>
            <p:spPr bwMode="gray">
              <a:xfrm>
                <a:off x="2232" y="2082"/>
                <a:ext cx="1317" cy="1101"/>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31" name="WordArt 68">
              <a:hlinkClick r:id="rId78" action="ppaction://hlinkpres?slideindex=1&amp;slidetitle="/>
            </p:cNvPr>
            <p:cNvSpPr>
              <a:spLocks noChangeArrowheads="1" noChangeShapeType="1" noTextEdit="1"/>
            </p:cNvSpPr>
            <p:nvPr>
              <p:custDataLst>
                <p:tags r:id="rId18"/>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3</a:t>
              </a:r>
            </a:p>
          </p:txBody>
        </p:sp>
      </p:grpSp>
      <p:grpSp>
        <p:nvGrpSpPr>
          <p:cNvPr id="16" name="Group 69"/>
          <p:cNvGrpSpPr>
            <a:grpSpLocks/>
          </p:cNvGrpSpPr>
          <p:nvPr>
            <p:custDataLst>
              <p:tags r:id="rId11"/>
            </p:custDataLst>
          </p:nvPr>
        </p:nvGrpSpPr>
        <p:grpSpPr bwMode="auto">
          <a:xfrm>
            <a:off x="152400" y="171450"/>
            <a:ext cx="1143000" cy="1219200"/>
            <a:chOff x="196" y="292"/>
            <a:chExt cx="616" cy="507"/>
          </a:xfrm>
        </p:grpSpPr>
        <p:grpSp>
          <p:nvGrpSpPr>
            <p:cNvPr id="17424" name="Group 70"/>
            <p:cNvGrpSpPr>
              <a:grpSpLocks/>
            </p:cNvGrpSpPr>
            <p:nvPr/>
          </p:nvGrpSpPr>
          <p:grpSpPr bwMode="auto">
            <a:xfrm>
              <a:off x="204" y="300"/>
              <a:ext cx="608" cy="499"/>
              <a:chOff x="204" y="300"/>
              <a:chExt cx="608" cy="499"/>
            </a:xfrm>
          </p:grpSpPr>
          <p:sp>
            <p:nvSpPr>
              <p:cNvPr id="17428" name="Oval 19" descr="Oak"/>
              <p:cNvSpPr>
                <a:spLocks noChangeArrowheads="1"/>
              </p:cNvSpPr>
              <p:nvPr>
                <p:custDataLst>
                  <p:tags r:id="rId16"/>
                </p:custDataLst>
              </p:nvPr>
            </p:nvSpPr>
            <p:spPr bwMode="auto">
              <a:xfrm rot="1758052">
                <a:off x="204" y="300"/>
                <a:ext cx="592" cy="482"/>
              </a:xfrm>
              <a:prstGeom prst="ellipse">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sp>
            <p:nvSpPr>
              <p:cNvPr id="17429" name="Oval 24" descr="Oak"/>
              <p:cNvSpPr>
                <a:spLocks noChangeArrowheads="1"/>
              </p:cNvSpPr>
              <p:nvPr>
                <p:custDataLst>
                  <p:tags r:id="rId17"/>
                </p:custDataLst>
              </p:nvPr>
            </p:nvSpPr>
            <p:spPr bwMode="gray">
              <a:xfrm rot="1758052">
                <a:off x="220" y="317"/>
                <a:ext cx="592" cy="482"/>
              </a:xfrm>
              <a:prstGeom prst="ellipse">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grpSp>
        <p:grpSp>
          <p:nvGrpSpPr>
            <p:cNvPr id="17425" name="Group 73"/>
            <p:cNvGrpSpPr>
              <a:grpSpLocks/>
            </p:cNvGrpSpPr>
            <p:nvPr/>
          </p:nvGrpSpPr>
          <p:grpSpPr bwMode="auto">
            <a:xfrm>
              <a:off x="196" y="292"/>
              <a:ext cx="592" cy="482"/>
              <a:chOff x="204" y="300"/>
              <a:chExt cx="592" cy="482"/>
            </a:xfrm>
          </p:grpSpPr>
          <p:sp>
            <p:nvSpPr>
              <p:cNvPr id="17426" name="Oval 25" descr="Oak"/>
              <p:cNvSpPr>
                <a:spLocks noChangeArrowheads="1"/>
              </p:cNvSpPr>
              <p:nvPr>
                <p:custDataLst>
                  <p:tags r:id="rId15"/>
                </p:custDataLst>
              </p:nvPr>
            </p:nvSpPr>
            <p:spPr bwMode="gray">
              <a:xfrm rot="1758052">
                <a:off x="204" y="300"/>
                <a:ext cx="592" cy="482"/>
              </a:xfrm>
              <a:prstGeom prst="ellipse">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pic>
            <p:nvPicPr>
              <p:cNvPr id="17427" name="Picture 27" descr="Picture1"/>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17422" name="AutoShape 23" descr="White marble"/>
          <p:cNvSpPr>
            <a:spLocks noChangeArrowheads="1"/>
          </p:cNvSpPr>
          <p:nvPr>
            <p:custDataLst>
              <p:tags r:id="rId12"/>
            </p:custDataLst>
          </p:nvPr>
        </p:nvSpPr>
        <p:spPr bwMode="gray">
          <a:xfrm>
            <a:off x="1295400" y="271463"/>
            <a:ext cx="7772400" cy="958850"/>
          </a:xfrm>
          <a:prstGeom prst="roundRect">
            <a:avLst>
              <a:gd name="adj" fmla="val 50000"/>
            </a:avLst>
          </a:prstGeom>
          <a:blipFill dpi="0" rotWithShape="1">
            <a:blip r:embed="rId81"/>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schemeClr val="bg1"/>
              </a:solidFill>
              <a:latin typeface="Arial" charset="0"/>
            </a:endParaRPr>
          </a:p>
        </p:txBody>
      </p:sp>
      <p:sp>
        <p:nvSpPr>
          <p:cNvPr id="17423" name="Text Box 26" descr="White marble"/>
          <p:cNvSpPr txBox="1">
            <a:spLocks noChangeArrowheads="1"/>
          </p:cNvSpPr>
          <p:nvPr>
            <p:custDataLst>
              <p:tags r:id="rId13"/>
            </p:custDataLst>
          </p:nvPr>
        </p:nvSpPr>
        <p:spPr bwMode="gray">
          <a:xfrm>
            <a:off x="1419226" y="438154"/>
            <a:ext cx="7519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solidFill>
                  <a:srgbClr val="FF0000"/>
                </a:solidFill>
                <a:latin typeface="Arial" charset="0"/>
              </a:rPr>
              <a:t>BÀI </a:t>
            </a:r>
            <a:r>
              <a:rPr lang="en-US" altLang="en-US" sz="2400" b="1">
                <a:solidFill>
                  <a:srgbClr val="FF0000"/>
                </a:solidFill>
                <a:latin typeface="Arial" charset="0"/>
              </a:rPr>
              <a:t>6: MẠNG THÔNG TIN TOÀN CẦU</a:t>
            </a:r>
          </a:p>
        </p:txBody>
      </p:sp>
      <p:sp>
        <p:nvSpPr>
          <p:cNvPr id="74" name="AutoShape 27" descr="Bouquet">
            <a:hlinkClick r:id="rId70" action="ppaction://hlinksldjump"/>
          </p:cNvPr>
          <p:cNvSpPr>
            <a:spLocks noChangeArrowheads="1"/>
          </p:cNvSpPr>
          <p:nvPr>
            <p:custDataLst>
              <p:tags r:id="rId14"/>
            </p:custDataLst>
          </p:nvPr>
        </p:nvSpPr>
        <p:spPr bwMode="gray">
          <a:xfrm>
            <a:off x="2859088" y="1785468"/>
            <a:ext cx="6208712" cy="833438"/>
          </a:xfrm>
          <a:prstGeom prst="roundRect">
            <a:avLst>
              <a:gd name="adj" fmla="val 50000"/>
            </a:avLst>
          </a:prstGeom>
          <a:blipFill dpi="0" rotWithShape="1">
            <a:blip r:embed="rId82"/>
            <a:srcRect/>
            <a:tile tx="0" ty="0" sx="100000" sy="100000" flip="none" algn="tl"/>
          </a:blipFill>
          <a:ln w="28575" algn="ctr">
            <a:solidFill>
              <a:srgbClr val="FFFF00"/>
            </a:solidFill>
            <a:round/>
            <a:headEnd/>
            <a:tailEnd/>
          </a:ln>
          <a:effectLst>
            <a:outerShdw dist="107763" dir="18900000" algn="ctr" rotWithShape="0">
              <a:schemeClr val="bg2">
                <a:alpha val="50000"/>
              </a:schemeClr>
            </a:outerShdw>
          </a:effectLst>
        </p:spPr>
        <p:txBody>
          <a:bodyPr wrap="none" anchor="ctr"/>
          <a:lstStyle/>
          <a:p>
            <a:r>
              <a:rPr lang="en-US" altLang="en-US" sz="2400" b="1" u="sng">
                <a:solidFill>
                  <a:srgbClr val="FF0000"/>
                </a:solidFill>
                <a:latin typeface="Arial" charset="0"/>
              </a:rPr>
              <a:t>Tổ chức thông tin trên Internet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67" name="type.wav"/>
                                        </p:tgtEl>
                                      </p:cMediaNode>
                                    </p:audio>
                                  </p:subTnLst>
                                </p:cTn>
                              </p:par>
                            </p:childTnLst>
                          </p:cTn>
                        </p:par>
                        <p:par>
                          <p:cTn id="7" fill="hold" nodeType="afterGroup">
                            <p:stCondLst>
                              <p:cond delay="0"/>
                            </p:stCondLst>
                            <p:childTnLst>
                              <p:par>
                                <p:cTn id="8" presetID="22" presetClass="entr" presetSubtype="1"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68" name="CHIMES.WAV"/>
                                        </p:tgtEl>
                                      </p:cMediaNode>
                                    </p:audio>
                                  </p:sub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69" name="chimes.wav"/>
                                        </p:tgtEl>
                                      </p:cMediaNode>
                                    </p:audio>
                                  </p:sub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nodeType="afterGroup">
                            <p:stCondLst>
                              <p:cond delay="15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nodeType="afterGroup">
                            <p:stCondLst>
                              <p:cond delay="25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nodeType="afterGroup">
                            <p:stCondLst>
                              <p:cond delay="30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nodeType="afterGroup">
                            <p:stCondLst>
                              <p:cond delay="40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nodeType="afterGroup">
                            <p:stCondLst>
                              <p:cond delay="45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nodeType="afterGroup">
                            <p:stCondLst>
                              <p:cond delay="50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additive="base">
                                        <p:cTn id="51" dur="500" fill="hold"/>
                                        <p:tgtEl>
                                          <p:spTgt spid="74"/>
                                        </p:tgtEl>
                                        <p:attrNameLst>
                                          <p:attrName>ppt_x</p:attrName>
                                        </p:attrNameLst>
                                      </p:cBhvr>
                                      <p:tavLst>
                                        <p:tav tm="0">
                                          <p:val>
                                            <p:strVal val="#ppt_x"/>
                                          </p:val>
                                        </p:tav>
                                        <p:tav tm="100000">
                                          <p:val>
                                            <p:strVal val="#ppt_x"/>
                                          </p:val>
                                        </p:tav>
                                      </p:tavLst>
                                    </p:anim>
                                    <p:anim calcmode="lin" valueType="num">
                                      <p:cBhvr additive="base">
                                        <p:cTn id="5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5"/>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dirty="0"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LUYỆN TẬP – </a:t>
            </a:r>
            <a:r>
              <a:rPr lang="en-US" sz="3200" b="1" cap="all" dirty="0" err="1"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ThẢo</a:t>
            </a:r>
            <a:r>
              <a:rPr lang="en-US" sz="3200" b="1" cap="all" dirty="0"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 </a:t>
            </a:r>
            <a:r>
              <a:rPr lang="en-US" sz="3200" b="1" cap="all" dirty="0" err="1"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luận</a:t>
            </a:r>
            <a:r>
              <a:rPr lang="en-US" sz="3200" b="1" cap="all" dirty="0"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 </a:t>
            </a:r>
            <a:r>
              <a:rPr lang="en-US" sz="3200" b="1" cap="all" dirty="0" err="1"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nhóm</a:t>
            </a:r>
            <a:endParaRPr lang="en-US" sz="3200" b="1" cap="all" dirty="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pic>
        <p:nvPicPr>
          <p:cNvPr id="6" name="Picture 12" descr="Picture1"/>
          <p:cNvPicPr>
            <a:picLocks noChangeAspect="1" noChangeArrowheads="1" noCrop="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0" y="533400"/>
            <a:ext cx="8458200" cy="4876800"/>
          </a:xfrm>
          <a:prstGeom prst="cloudCallout">
            <a:avLst>
              <a:gd name="adj1" fmla="val 30964"/>
              <a:gd name="adj2" fmla="val 74861"/>
            </a:avLst>
          </a:prstGeom>
          <a:ln/>
        </p:spPr>
        <p:style>
          <a:lnRef idx="1">
            <a:schemeClr val="accent3"/>
          </a:lnRef>
          <a:fillRef idx="2">
            <a:schemeClr val="accent3"/>
          </a:fillRef>
          <a:effectRef idx="1">
            <a:schemeClr val="accent3"/>
          </a:effectRef>
          <a:fontRef idx="minor">
            <a:schemeClr val="dk1"/>
          </a:fontRef>
        </p:style>
        <p:txBody>
          <a:bodyPr rtlCol="0" anchor="ctr"/>
          <a:lstStyle/>
          <a:p>
            <a:pPr marR="0" lvl="0" algn="just" defTabSz="914400" eaLnBrk="1" fontAlgn="auto" latinLnBrk="0" hangingPunct="1">
              <a:lnSpc>
                <a:spcPct val="100000"/>
              </a:lnSpc>
              <a:spcBef>
                <a:spcPts val="0"/>
              </a:spcBef>
              <a:spcAft>
                <a:spcPts val="0"/>
              </a:spcAft>
              <a:buClrTx/>
              <a:buSzTx/>
              <a:tabLst/>
              <a:defRPr/>
            </a:pPr>
            <a:r>
              <a:rPr kumimoji="0" lang="en-US" altLang="en-US" sz="2800" b="1" i="0" strike="noStrike" kern="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Inter</a:t>
            </a:r>
            <a:r>
              <a:rPr lang="en-US" altLang="en-US" sz="2800" b="1" kern="0" baseline="0" dirty="0" smtClean="0">
                <a:solidFill>
                  <a:srgbClr val="002060"/>
                </a:solidFill>
                <a:latin typeface="Times New Roman" panose="02020603050405020304" pitchFamily="18" charset="0"/>
                <a:cs typeface="Times New Roman" panose="02020603050405020304" pitchFamily="18" charset="0"/>
              </a:rPr>
              <a:t>net</a:t>
            </a:r>
            <a:r>
              <a:rPr lang="en-US" altLang="en-US" sz="2800" kern="0" baseline="0" dirty="0" smtClean="0">
                <a:solidFill>
                  <a:srgbClr val="002060"/>
                </a:solidFill>
                <a:latin typeface="Times New Roman" panose="02020603050405020304" pitchFamily="18" charset="0"/>
                <a:cs typeface="Times New Roman" panose="02020603050405020304" pitchFamily="18" charset="0"/>
              </a:rPr>
              <a:t> </a:t>
            </a:r>
            <a:r>
              <a:rPr lang="en-US" altLang="en-US" sz="2800" kern="0" baseline="0" dirty="0" err="1" smtClean="0">
                <a:solidFill>
                  <a:srgbClr val="002060"/>
                </a:solidFill>
                <a:latin typeface="Times New Roman" panose="02020603050405020304" pitchFamily="18" charset="0"/>
                <a:cs typeface="Times New Roman" panose="02020603050405020304" pitchFamily="18" charset="0"/>
              </a:rPr>
              <a:t>và</a:t>
            </a:r>
            <a:r>
              <a:rPr lang="en-US" altLang="en-US" sz="2800" kern="0" baseline="0" dirty="0" smtClean="0">
                <a:solidFill>
                  <a:srgbClr val="002060"/>
                </a:solidFill>
                <a:latin typeface="Times New Roman" panose="02020603050405020304" pitchFamily="18" charset="0"/>
                <a:cs typeface="Times New Roman" panose="02020603050405020304" pitchFamily="18" charset="0"/>
              </a:rPr>
              <a:t> </a:t>
            </a:r>
            <a:r>
              <a:rPr lang="en-US" altLang="en-US" sz="2800" b="1" kern="0" baseline="0" dirty="0" smtClean="0">
                <a:solidFill>
                  <a:srgbClr val="002060"/>
                </a:solidFill>
                <a:latin typeface="Times New Roman" panose="02020603050405020304" pitchFamily="18" charset="0"/>
                <a:cs typeface="Times New Roman" panose="02020603050405020304" pitchFamily="18" charset="0"/>
              </a:rPr>
              <a:t>WWW</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có</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mối</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quan</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hệ</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chặt</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chẽ</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với</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nhau</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nhưng</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hai</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hệ</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thống</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đó</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hoàn</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toàn</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khác</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nhau</a:t>
            </a:r>
            <a:r>
              <a:rPr lang="en-US" altLang="en-US" sz="2800" kern="0" dirty="0" smtClean="0">
                <a:solidFill>
                  <a:srgbClr val="002060"/>
                </a:solidFill>
                <a:latin typeface="Times New Roman" panose="02020603050405020304" pitchFamily="18" charset="0"/>
                <a:cs typeface="Times New Roman" panose="02020603050405020304" pitchFamily="18" charset="0"/>
              </a:rPr>
              <a:t>.</a:t>
            </a:r>
          </a:p>
          <a:p>
            <a:pPr marR="0" lvl="0" algn="just" defTabSz="914400" eaLnBrk="1" fontAlgn="auto" latinLnBrk="0" hangingPunct="1">
              <a:lnSpc>
                <a:spcPct val="100000"/>
              </a:lnSpc>
              <a:spcBef>
                <a:spcPts val="0"/>
              </a:spcBef>
              <a:spcAft>
                <a:spcPts val="0"/>
              </a:spcAft>
              <a:buClrTx/>
              <a:buSzTx/>
              <a:tabLst/>
              <a:defRPr/>
            </a:pP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b="1" kern="0" dirty="0" smtClean="0">
                <a:solidFill>
                  <a:srgbClr val="002060"/>
                </a:solidFill>
                <a:latin typeface="Times New Roman" panose="02020603050405020304" pitchFamily="18" charset="0"/>
                <a:cs typeface="Times New Roman" panose="02020603050405020304" pitchFamily="18" charset="0"/>
              </a:rPr>
              <a:t>Internet</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là</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mạng</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lưới</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các</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máy</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tính</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được</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kết</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nối</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với</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nhau</a:t>
            </a:r>
            <a:r>
              <a:rPr lang="en-US" altLang="en-US" sz="2800" kern="0" dirty="0" smtClean="0">
                <a:solidFill>
                  <a:srgbClr val="002060"/>
                </a:solidFill>
                <a:latin typeface="Times New Roman" panose="02020603050405020304" pitchFamily="18" charset="0"/>
                <a:cs typeface="Times New Roman" panose="02020603050405020304" pitchFamily="18" charset="0"/>
              </a:rPr>
              <a:t>.</a:t>
            </a:r>
          </a:p>
          <a:p>
            <a:pPr marR="0" lvl="0" algn="just" defTabSz="914400" eaLnBrk="1" fontAlgn="auto" latinLnBrk="0" hangingPunct="1">
              <a:lnSpc>
                <a:spcPct val="100000"/>
              </a:lnSpc>
              <a:spcBef>
                <a:spcPts val="0"/>
              </a:spcBef>
              <a:spcAft>
                <a:spcPts val="0"/>
              </a:spcAft>
              <a:buClrTx/>
              <a:buSzTx/>
              <a:tabLst/>
              <a:defRPr/>
            </a:pP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b="1" kern="0" dirty="0" smtClean="0">
                <a:solidFill>
                  <a:srgbClr val="002060"/>
                </a:solidFill>
                <a:latin typeface="Times New Roman" panose="02020603050405020304" pitchFamily="18" charset="0"/>
                <a:cs typeface="Times New Roman" panose="02020603050405020304" pitchFamily="18" charset="0"/>
              </a:rPr>
              <a:t>WWW</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là</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một</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dịch</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vụ</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trên</a:t>
            </a:r>
            <a:r>
              <a:rPr lang="en-US" altLang="en-US" sz="2800" kern="0" dirty="0" smtClean="0">
                <a:solidFill>
                  <a:srgbClr val="002060"/>
                </a:solidFill>
                <a:latin typeface="Times New Roman" panose="02020603050405020304" pitchFamily="18" charset="0"/>
                <a:cs typeface="Times New Roman" panose="02020603050405020304" pitchFamily="18" charset="0"/>
              </a:rPr>
              <a:t> Internet, </a:t>
            </a:r>
            <a:r>
              <a:rPr lang="en-US" altLang="en-US" sz="2800" kern="0" dirty="0" err="1" smtClean="0">
                <a:solidFill>
                  <a:srgbClr val="002060"/>
                </a:solidFill>
                <a:latin typeface="Times New Roman" panose="02020603050405020304" pitchFamily="18" charset="0"/>
                <a:cs typeface="Times New Roman" panose="02020603050405020304" pitchFamily="18" charset="0"/>
              </a:rPr>
              <a:t>tập</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hợp</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các</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trang</a:t>
            </a:r>
            <a:r>
              <a:rPr lang="en-US" altLang="en-US" sz="2800" kern="0" dirty="0" smtClean="0">
                <a:solidFill>
                  <a:srgbClr val="002060"/>
                </a:solidFill>
                <a:latin typeface="Times New Roman" panose="02020603050405020304" pitchFamily="18" charset="0"/>
                <a:cs typeface="Times New Roman" panose="02020603050405020304" pitchFamily="18" charset="0"/>
              </a:rPr>
              <a:t> web </a:t>
            </a:r>
            <a:r>
              <a:rPr lang="en-US" altLang="en-US" sz="2800" kern="0" dirty="0" err="1" smtClean="0">
                <a:solidFill>
                  <a:srgbClr val="002060"/>
                </a:solidFill>
                <a:latin typeface="Times New Roman" panose="02020603050405020304" pitchFamily="18" charset="0"/>
                <a:cs typeface="Times New Roman" panose="02020603050405020304" pitchFamily="18" charset="0"/>
              </a:rPr>
              <a:t>trên</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mạng</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máy</a:t>
            </a:r>
            <a:r>
              <a:rPr lang="en-US" altLang="en-US" sz="2800" kern="0" dirty="0" smtClean="0">
                <a:solidFill>
                  <a:srgbClr val="002060"/>
                </a:solidFill>
                <a:latin typeface="Times New Roman" panose="02020603050405020304" pitchFamily="18" charset="0"/>
                <a:cs typeface="Times New Roman" panose="02020603050405020304" pitchFamily="18" charset="0"/>
              </a:rPr>
              <a:t> </a:t>
            </a:r>
            <a:r>
              <a:rPr lang="en-US" altLang="en-US" sz="2800" kern="0" dirty="0" err="1" smtClean="0">
                <a:solidFill>
                  <a:srgbClr val="002060"/>
                </a:solidFill>
                <a:latin typeface="Times New Roman" panose="02020603050405020304" pitchFamily="18" charset="0"/>
                <a:cs typeface="Times New Roman" panose="02020603050405020304" pitchFamily="18" charset="0"/>
              </a:rPr>
              <a:t>tính</a:t>
            </a:r>
            <a:r>
              <a:rPr lang="en-US" altLang="en-US" sz="2800" kern="0" dirty="0" smtClean="0">
                <a:solidFill>
                  <a:srgbClr val="002060"/>
                </a:solidFill>
                <a:latin typeface="Times New Roman" panose="02020603050405020304" pitchFamily="18" charset="0"/>
                <a:cs typeface="Times New Roman" panose="02020603050405020304" pitchFamily="18" charset="0"/>
              </a:rPr>
              <a:t> Internet.</a:t>
            </a:r>
            <a:endParaRPr kumimoji="0" lang="en-US" altLang="en-US" sz="2800" i="0"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08811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ppt_x"/>
                                          </p:val>
                                        </p:tav>
                                      </p:tavLst>
                                    </p:anim>
                                    <p:anim calcmode="lin" valueType="num">
                                      <p:cBhvr additive="base">
                                        <p:cTn id="21" dur="500"/>
                                        <p:tgtEl>
                                          <p:spTgt spid="6"/>
                                        </p:tgtEl>
                                        <p:attrNameLst>
                                          <p:attrName>ppt_y</p:attrName>
                                        </p:attrNameLst>
                                      </p:cBhvr>
                                      <p:tavLst>
                                        <p:tav tm="0">
                                          <p:val>
                                            <p:strVal val="ppt_y"/>
                                          </p:val>
                                        </p:tav>
                                        <p:tav tm="100000">
                                          <p:val>
                                            <p:strVal val="1+ppt_h/2"/>
                                          </p:val>
                                        </p:tav>
                                      </p:tavLst>
                                    </p:anim>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5"/>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Vận dụng </a:t>
            </a:r>
            <a:endPar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pic>
        <p:nvPicPr>
          <p:cNvPr id="6" name="Picture 12" descr="Picture1"/>
          <p:cNvPicPr>
            <a:picLocks noChangeAspect="1" noChangeArrowheads="1" noCrop="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762000" y="609600"/>
            <a:ext cx="7848872" cy="3987221"/>
          </a:xfrm>
          <a:prstGeom prst="cloudCallout">
            <a:avLst>
              <a:gd name="adj1" fmla="val 30964"/>
              <a:gd name="adj2" fmla="val 74861"/>
            </a:avLst>
          </a:prstGeom>
          <a:ln/>
        </p:spPr>
        <p:style>
          <a:lnRef idx="1">
            <a:schemeClr val="accent3"/>
          </a:lnRef>
          <a:fillRef idx="2">
            <a:schemeClr val="accent3"/>
          </a:fillRef>
          <a:effectRef idx="1">
            <a:schemeClr val="accent3"/>
          </a:effectRef>
          <a:fontRef idx="minor">
            <a:schemeClr val="dk1"/>
          </a:fontRef>
        </p:style>
        <p:txBody>
          <a:bodyPr rtlCol="0" anchor="ctr"/>
          <a:lstStyle/>
          <a:p>
            <a:pPr marR="0" lvl="0" algn="just" defTabSz="914400" eaLnBrk="1" fontAlgn="auto" latinLnBrk="0" hangingPunct="1">
              <a:lnSpc>
                <a:spcPct val="100000"/>
              </a:lnSpc>
              <a:spcBef>
                <a:spcPts val="0"/>
              </a:spcBef>
              <a:spcAft>
                <a:spcPts val="0"/>
              </a:spcAft>
              <a:buClrTx/>
              <a:buSzTx/>
              <a:tabLst/>
              <a:defRPr/>
            </a:pPr>
            <a:r>
              <a:rPr lang="en-US" altLang="en-US" sz="28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smtClean="0">
                <a:solidFill>
                  <a:sysClr val="windowText" lastClr="000000"/>
                </a:solidFill>
                <a:latin typeface="Times New Roman" panose="02020603050405020304" pitchFamily="18" charset="0"/>
                <a:cs typeface="Times New Roman" panose="02020603050405020304" pitchFamily="18" charset="0"/>
              </a:rPr>
              <a:t>Em</a:t>
            </a:r>
            <a:r>
              <a:rPr lang="en-US" altLang="en-US" sz="28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smtClean="0">
                <a:solidFill>
                  <a:sysClr val="windowText" lastClr="000000"/>
                </a:solidFill>
                <a:latin typeface="Times New Roman" panose="02020603050405020304" pitchFamily="18" charset="0"/>
                <a:cs typeface="Times New Roman" panose="02020603050405020304" pitchFamily="18" charset="0"/>
              </a:rPr>
              <a:t>hãy</a:t>
            </a:r>
            <a:r>
              <a:rPr lang="en-US" altLang="en-US" sz="28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smtClean="0">
                <a:solidFill>
                  <a:sysClr val="windowText" lastClr="000000"/>
                </a:solidFill>
                <a:latin typeface="Times New Roman" panose="02020603050405020304" pitchFamily="18" charset="0"/>
                <a:cs typeface="Times New Roman" panose="02020603050405020304" pitchFamily="18" charset="0"/>
              </a:rPr>
              <a:t>sử</a:t>
            </a:r>
            <a:r>
              <a:rPr lang="en-US" altLang="en-US" sz="28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smtClean="0">
                <a:solidFill>
                  <a:sysClr val="windowText" lastClr="000000"/>
                </a:solidFill>
                <a:latin typeface="Times New Roman" panose="02020603050405020304" pitchFamily="18" charset="0"/>
                <a:cs typeface="Times New Roman" panose="02020603050405020304" pitchFamily="18" charset="0"/>
              </a:rPr>
              <a:t>dụng</a:t>
            </a:r>
            <a:r>
              <a:rPr lang="en-US" altLang="en-US" sz="28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smtClean="0">
                <a:solidFill>
                  <a:sysClr val="windowText" lastClr="000000"/>
                </a:solidFill>
                <a:latin typeface="Times New Roman" panose="02020603050405020304" pitchFamily="18" charset="0"/>
                <a:cs typeface="Times New Roman" panose="02020603050405020304" pitchFamily="18" charset="0"/>
              </a:rPr>
              <a:t>trình</a:t>
            </a:r>
            <a:r>
              <a:rPr lang="en-US" altLang="en-US" sz="28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smtClean="0">
                <a:solidFill>
                  <a:sysClr val="windowText" lastClr="000000"/>
                </a:solidFill>
                <a:latin typeface="Times New Roman" panose="02020603050405020304" pitchFamily="18" charset="0"/>
                <a:cs typeface="Times New Roman" panose="02020603050405020304" pitchFamily="18" charset="0"/>
              </a:rPr>
              <a:t>duyệt</a:t>
            </a:r>
            <a:r>
              <a:rPr lang="en-US" altLang="en-US" sz="2800" b="1" kern="0" dirty="0" smtClean="0">
                <a:solidFill>
                  <a:sysClr val="windowText" lastClr="000000"/>
                </a:solidFill>
                <a:latin typeface="Times New Roman" panose="02020603050405020304" pitchFamily="18" charset="0"/>
                <a:cs typeface="Times New Roman" panose="02020603050405020304" pitchFamily="18" charset="0"/>
              </a:rPr>
              <a:t> web </a:t>
            </a:r>
            <a:r>
              <a:rPr lang="en-US" altLang="en-US" sz="2800" b="1" kern="0" dirty="0" err="1" smtClean="0">
                <a:solidFill>
                  <a:sysClr val="windowText" lastClr="000000"/>
                </a:solidFill>
                <a:latin typeface="Times New Roman" panose="02020603050405020304" pitchFamily="18" charset="0"/>
                <a:cs typeface="Times New Roman" panose="02020603050405020304" pitchFamily="18" charset="0"/>
              </a:rPr>
              <a:t>để</a:t>
            </a:r>
            <a:r>
              <a:rPr lang="en-US" altLang="en-US" sz="28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smtClean="0">
                <a:solidFill>
                  <a:sysClr val="windowText" lastClr="000000"/>
                </a:solidFill>
                <a:latin typeface="Times New Roman" panose="02020603050405020304" pitchFamily="18" charset="0"/>
                <a:cs typeface="Times New Roman" panose="02020603050405020304" pitchFamily="18" charset="0"/>
              </a:rPr>
              <a:t>truy</a:t>
            </a:r>
            <a:r>
              <a:rPr lang="en-US" altLang="en-US" sz="28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smtClean="0">
                <a:solidFill>
                  <a:sysClr val="windowText" lastClr="000000"/>
                </a:solidFill>
                <a:latin typeface="Times New Roman" panose="02020603050405020304" pitchFamily="18" charset="0"/>
                <a:cs typeface="Times New Roman" panose="02020603050405020304" pitchFamily="18" charset="0"/>
              </a:rPr>
              <a:t>cập</a:t>
            </a:r>
            <a:r>
              <a:rPr lang="en-US" altLang="en-US" sz="28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smtClean="0">
                <a:solidFill>
                  <a:sysClr val="windowText" lastClr="000000"/>
                </a:solidFill>
                <a:latin typeface="Times New Roman" panose="02020603050405020304" pitchFamily="18" charset="0"/>
                <a:cs typeface="Times New Roman" panose="02020603050405020304" pitchFamily="18" charset="0"/>
              </a:rPr>
              <a:t>vào</a:t>
            </a:r>
            <a:r>
              <a:rPr lang="en-US" altLang="en-US" sz="28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smtClean="0">
                <a:solidFill>
                  <a:sysClr val="windowText" lastClr="000000"/>
                </a:solidFill>
                <a:latin typeface="Times New Roman" panose="02020603050405020304" pitchFamily="18" charset="0"/>
                <a:cs typeface="Times New Roman" panose="02020603050405020304" pitchFamily="18" charset="0"/>
              </a:rPr>
              <a:t>trang</a:t>
            </a:r>
            <a:r>
              <a:rPr lang="en-US" altLang="en-US" sz="2800" b="1" kern="0" dirty="0" smtClean="0">
                <a:solidFill>
                  <a:sysClr val="windowText" lastClr="000000"/>
                </a:solidFill>
                <a:latin typeface="Times New Roman" panose="02020603050405020304" pitchFamily="18" charset="0"/>
                <a:cs typeface="Times New Roman" panose="02020603050405020304" pitchFamily="18" charset="0"/>
              </a:rPr>
              <a:t> web </a:t>
            </a:r>
            <a:r>
              <a:rPr lang="en-US" altLang="en-US" sz="2800" b="1" kern="0" dirty="0" err="1" smtClean="0">
                <a:solidFill>
                  <a:sysClr val="windowText" lastClr="000000"/>
                </a:solidFill>
                <a:latin typeface="Times New Roman" panose="02020603050405020304" pitchFamily="18" charset="0"/>
                <a:cs typeface="Times New Roman" panose="02020603050405020304" pitchFamily="18" charset="0"/>
              </a:rPr>
              <a:t>có</a:t>
            </a:r>
            <a:r>
              <a:rPr lang="en-US" altLang="en-US" sz="28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smtClean="0">
                <a:solidFill>
                  <a:sysClr val="windowText" lastClr="000000"/>
                </a:solidFill>
                <a:latin typeface="Times New Roman" panose="02020603050405020304" pitchFamily="18" charset="0"/>
                <a:cs typeface="Times New Roman" panose="02020603050405020304" pitchFamily="18" charset="0"/>
              </a:rPr>
              <a:t>địa</a:t>
            </a:r>
            <a:r>
              <a:rPr lang="en-US" altLang="en-US" sz="28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2800" b="1" kern="0" dirty="0" err="1" smtClean="0">
                <a:solidFill>
                  <a:sysClr val="windowText" lastClr="000000"/>
                </a:solidFill>
                <a:latin typeface="Times New Roman" panose="02020603050405020304" pitchFamily="18" charset="0"/>
                <a:cs typeface="Times New Roman" panose="02020603050405020304" pitchFamily="18" charset="0"/>
              </a:rPr>
              <a:t>chỉ</a:t>
            </a:r>
            <a:r>
              <a:rPr lang="en-US" altLang="en-US" sz="2800" b="1" kern="0" dirty="0" smtClean="0">
                <a:solidFill>
                  <a:sysClr val="windowText" lastClr="000000"/>
                </a:solidFill>
                <a:latin typeface="Times New Roman" panose="02020603050405020304" pitchFamily="18" charset="0"/>
                <a:cs typeface="Times New Roman" panose="02020603050405020304" pitchFamily="18" charset="0"/>
              </a:rPr>
              <a:t>:</a:t>
            </a:r>
          </a:p>
          <a:p>
            <a:pPr marR="0" lvl="0" algn="just" defTabSz="914400" eaLnBrk="1" fontAlgn="auto" latinLnBrk="0" hangingPunct="1">
              <a:lnSpc>
                <a:spcPct val="100000"/>
              </a:lnSpc>
              <a:spcBef>
                <a:spcPts val="0"/>
              </a:spcBef>
              <a:spcAft>
                <a:spcPts val="0"/>
              </a:spcAft>
              <a:buClrTx/>
              <a:buSzTx/>
              <a:tabLst/>
              <a:defRPr/>
            </a:pPr>
            <a:r>
              <a:rPr lang="en-US" altLang="en-US" sz="2800" b="1" kern="0" dirty="0" smtClean="0">
                <a:solidFill>
                  <a:sysClr val="windowText" lastClr="000000"/>
                </a:solidFill>
                <a:latin typeface="Times New Roman" panose="02020603050405020304" pitchFamily="18" charset="0"/>
                <a:cs typeface="Times New Roman" panose="02020603050405020304" pitchFamily="18" charset="0"/>
              </a:rPr>
              <a:t>1</a:t>
            </a:r>
            <a:r>
              <a:rPr lang="en-US" altLang="en-US" sz="2800" b="1" u="sng" kern="0" dirty="0" smtClean="0">
                <a:solidFill>
                  <a:srgbClr val="0000FF"/>
                </a:solidFill>
                <a:latin typeface="Times New Roman" panose="02020603050405020304" pitchFamily="18" charset="0"/>
                <a:cs typeface="Times New Roman" panose="02020603050405020304" pitchFamily="18" charset="0"/>
              </a:rPr>
              <a:t>.https://hoahoctro.tienphong.vn</a:t>
            </a:r>
          </a:p>
          <a:p>
            <a:pPr algn="just" fontAlgn="auto">
              <a:spcBef>
                <a:spcPts val="0"/>
              </a:spcBef>
              <a:spcAft>
                <a:spcPts val="0"/>
              </a:spcAft>
              <a:defRPr/>
            </a:pPr>
            <a:r>
              <a:rPr lang="en-US" altLang="en-US" sz="2800" b="1" kern="0" dirty="0">
                <a:solidFill>
                  <a:sysClr val="windowText" lastClr="000000"/>
                </a:solidFill>
                <a:latin typeface="Times New Roman" panose="02020603050405020304" pitchFamily="18" charset="0"/>
                <a:cs typeface="Times New Roman" panose="02020603050405020304" pitchFamily="18" charset="0"/>
              </a:rPr>
              <a:t>2. </a:t>
            </a:r>
            <a:r>
              <a:rPr lang="en-US" altLang="en-US" sz="2800" b="1" u="sng" kern="0" dirty="0">
                <a:solidFill>
                  <a:srgbClr val="0000FF"/>
                </a:solidFill>
                <a:latin typeface="Times New Roman" panose="02020603050405020304" pitchFamily="18" charset="0"/>
                <a:cs typeface="Times New Roman" panose="02020603050405020304" pitchFamily="18" charset="0"/>
              </a:rPr>
              <a:t>https</a:t>
            </a:r>
            <a:r>
              <a:rPr lang="en-US" altLang="en-US" sz="2800" b="1" u="sng" kern="0" dirty="0" smtClean="0">
                <a:solidFill>
                  <a:srgbClr val="0000FF"/>
                </a:solidFill>
                <a:latin typeface="Times New Roman" panose="02020603050405020304" pitchFamily="18" charset="0"/>
                <a:cs typeface="Times New Roman" panose="02020603050405020304" pitchFamily="18" charset="0"/>
              </a:rPr>
              <a:t>://vtv7.vtv.vn</a:t>
            </a:r>
            <a:endParaRPr kumimoji="0" lang="en-US" altLang="en-US" sz="2800" i="0" u="sng"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08811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ppt_x"/>
                                          </p:val>
                                        </p:tav>
                                      </p:tavLst>
                                    </p:anim>
                                    <p:anim calcmode="lin" valueType="num">
                                      <p:cBhvr additive="base">
                                        <p:cTn id="21" dur="500"/>
                                        <p:tgtEl>
                                          <p:spTgt spid="6"/>
                                        </p:tgtEl>
                                        <p:attrNameLst>
                                          <p:attrName>ppt_y</p:attrName>
                                        </p:attrNameLst>
                                      </p:cBhvr>
                                      <p:tavLst>
                                        <p:tav tm="0">
                                          <p:val>
                                            <p:strVal val="ppt_y"/>
                                          </p:val>
                                        </p:tav>
                                        <p:tav tm="100000">
                                          <p:val>
                                            <p:strVal val="1+ppt_h/2"/>
                                          </p:val>
                                        </p:tav>
                                      </p:tavLst>
                                    </p:anim>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228600"/>
            <a:ext cx="6798336"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rPr>
              <a:t>TRÒ CHƠI GIẢI Ô CHỮ</a:t>
            </a:r>
            <a:endParaRPr lang="en-US" sz="5400" b="1" dirty="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endParaRPr>
          </a:p>
        </p:txBody>
      </p:sp>
      <p:sp>
        <p:nvSpPr>
          <p:cNvPr id="6" name="Oval 5"/>
          <p:cNvSpPr/>
          <p:nvPr/>
        </p:nvSpPr>
        <p:spPr>
          <a:xfrm>
            <a:off x="1066800" y="1447800"/>
            <a:ext cx="609600" cy="53340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itchFamily="18" charset="0"/>
                <a:cs typeface="Times New Roman" pitchFamily="18" charset="0"/>
              </a:rPr>
              <a:t>1</a:t>
            </a:r>
            <a:endParaRPr lang="en-US" sz="2800" b="1" dirty="0">
              <a:latin typeface="Times New Roman" pitchFamily="18" charset="0"/>
              <a:cs typeface="Times New Roman" pitchFamily="18" charset="0"/>
            </a:endParaRPr>
          </a:p>
        </p:txBody>
      </p:sp>
      <p:sp>
        <p:nvSpPr>
          <p:cNvPr id="8" name="Oval 7"/>
          <p:cNvSpPr/>
          <p:nvPr/>
        </p:nvSpPr>
        <p:spPr>
          <a:xfrm>
            <a:off x="1066800" y="2209800"/>
            <a:ext cx="609600" cy="53340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itchFamily="18" charset="0"/>
                <a:cs typeface="Times New Roman" pitchFamily="18" charset="0"/>
              </a:rPr>
              <a:t>2</a:t>
            </a:r>
            <a:endParaRPr lang="en-US" sz="2800" b="1" dirty="0">
              <a:latin typeface="Times New Roman" pitchFamily="18" charset="0"/>
              <a:cs typeface="Times New Roman" pitchFamily="18" charset="0"/>
            </a:endParaRPr>
          </a:p>
        </p:txBody>
      </p:sp>
      <p:sp>
        <p:nvSpPr>
          <p:cNvPr id="9" name="Oval 8"/>
          <p:cNvSpPr/>
          <p:nvPr/>
        </p:nvSpPr>
        <p:spPr>
          <a:xfrm>
            <a:off x="1066800" y="2971800"/>
            <a:ext cx="609600" cy="53340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itchFamily="18" charset="0"/>
                <a:cs typeface="Times New Roman" pitchFamily="18" charset="0"/>
              </a:rPr>
              <a:t>3</a:t>
            </a:r>
            <a:endParaRPr lang="en-US" sz="2800" b="1" dirty="0">
              <a:latin typeface="Times New Roman" pitchFamily="18" charset="0"/>
              <a:cs typeface="Times New Roman" pitchFamily="18" charset="0"/>
            </a:endParaRPr>
          </a:p>
        </p:txBody>
      </p:sp>
      <p:sp>
        <p:nvSpPr>
          <p:cNvPr id="10" name="Oval 9"/>
          <p:cNvSpPr/>
          <p:nvPr/>
        </p:nvSpPr>
        <p:spPr>
          <a:xfrm>
            <a:off x="1066800" y="3733800"/>
            <a:ext cx="609600" cy="53340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itchFamily="18" charset="0"/>
                <a:cs typeface="Times New Roman" pitchFamily="18" charset="0"/>
              </a:rPr>
              <a:t>4</a:t>
            </a:r>
            <a:endParaRPr lang="en-US" sz="2800" b="1" dirty="0">
              <a:latin typeface="Times New Roman" pitchFamily="18" charset="0"/>
              <a:cs typeface="Times New Roman" pitchFamily="18" charset="0"/>
            </a:endParaRPr>
          </a:p>
        </p:txBody>
      </p:sp>
      <p:sp>
        <p:nvSpPr>
          <p:cNvPr id="11" name="Oval 10"/>
          <p:cNvSpPr/>
          <p:nvPr/>
        </p:nvSpPr>
        <p:spPr>
          <a:xfrm>
            <a:off x="1066800" y="4419600"/>
            <a:ext cx="609600" cy="53340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itchFamily="18" charset="0"/>
                <a:cs typeface="Times New Roman" pitchFamily="18" charset="0"/>
              </a:rPr>
              <a:t>5</a:t>
            </a:r>
            <a:endParaRPr lang="en-US" sz="2800" b="1" dirty="0">
              <a:latin typeface="Times New Roman" pitchFamily="18" charset="0"/>
              <a:cs typeface="Times New Roman" pitchFamily="18" charset="0"/>
            </a:endParaRPr>
          </a:p>
        </p:txBody>
      </p:sp>
      <p:sp>
        <p:nvSpPr>
          <p:cNvPr id="12" name="Oval 11"/>
          <p:cNvSpPr/>
          <p:nvPr/>
        </p:nvSpPr>
        <p:spPr>
          <a:xfrm>
            <a:off x="1066800" y="5105400"/>
            <a:ext cx="609600" cy="53340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itchFamily="18" charset="0"/>
                <a:cs typeface="Times New Roman" pitchFamily="18" charset="0"/>
              </a:rPr>
              <a:t>6</a:t>
            </a:r>
            <a:endParaRPr lang="en-US" sz="2800" b="1" dirty="0">
              <a:latin typeface="Times New Roman" pitchFamily="18" charset="0"/>
              <a:cs typeface="Times New Roman" pitchFamily="18" charset="0"/>
            </a:endParaRPr>
          </a:p>
        </p:txBody>
      </p:sp>
      <p:sp>
        <p:nvSpPr>
          <p:cNvPr id="13" name="Oval 12"/>
          <p:cNvSpPr/>
          <p:nvPr/>
        </p:nvSpPr>
        <p:spPr>
          <a:xfrm>
            <a:off x="1066800" y="5867400"/>
            <a:ext cx="609600" cy="53340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itchFamily="18" charset="0"/>
                <a:cs typeface="Times New Roman" pitchFamily="18" charset="0"/>
              </a:rPr>
              <a:t>7</a:t>
            </a:r>
            <a:endParaRPr lang="en-US" sz="2800" b="1" dirty="0">
              <a:latin typeface="Times New Roman" pitchFamily="18" charset="0"/>
              <a:cs typeface="Times New Roman" pitchFamily="18" charset="0"/>
            </a:endParaRPr>
          </a:p>
        </p:txBody>
      </p:sp>
      <p:graphicFrame>
        <p:nvGraphicFramePr>
          <p:cNvPr id="14" name="Table 13"/>
          <p:cNvGraphicFramePr>
            <a:graphicFrameLocks noGrp="1"/>
          </p:cNvGraphicFramePr>
          <p:nvPr/>
        </p:nvGraphicFramePr>
        <p:xfrm>
          <a:off x="1905000" y="1524000"/>
          <a:ext cx="2194560" cy="457200"/>
        </p:xfrm>
        <a:graphic>
          <a:graphicData uri="http://schemas.openxmlformats.org/drawingml/2006/table">
            <a:tbl>
              <a:tblPr firstRow="1" bandRow="1">
                <a:tableStyleId>{5C22544A-7EE6-4342-B048-85BDC9FD1C3A}</a:tableStyleId>
              </a:tblPr>
              <a:tblGrid>
                <a:gridCol w="731520"/>
                <a:gridCol w="731520"/>
                <a:gridCol w="731520"/>
              </a:tblGrid>
              <a:tr h="4572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
                                        <p:tgtEl>
                                          <p:spTgt spid="13"/>
                                        </p:tgtEl>
                                      </p:cBhvr>
                                    </p:animEffect>
                                  </p:childTnLst>
                                </p:cTn>
                              </p:par>
                            </p:childTnLst>
                          </p:cTn>
                        </p:par>
                      </p:childTnLst>
                    </p:cTn>
                  </p:par>
                </p:childTnLst>
              </p:cTn>
              <p:nextCondLst>
                <p:cond evt="onClick" delay="0">
                  <p:tgtEl>
                    <p:spTgt spid="13"/>
                  </p:tgtEl>
                </p:cond>
              </p:nextCondLst>
            </p:seq>
          </p:childTnLst>
        </p:cTn>
      </p:par>
    </p:tnLst>
    <p:bldLst>
      <p:bldP spid="6" grpId="0" animBg="1"/>
      <p:bldP spid="8" grpId="0" animBg="1"/>
      <p:bldP spid="9"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utterflies"/>
          <p:cNvPicPr>
            <a:picLocks noChangeAspect="1" noChangeArrowheads="1" noCrop="1"/>
          </p:cNvPicPr>
          <p:nvPr>
            <p:custDataLst>
              <p:tags r:id="rId1"/>
            </p:custDataLst>
          </p:nvPr>
        </p:nvPicPr>
        <p:blipFill>
          <a:blip r:embed="rId49">
            <a:extLst>
              <a:ext uri="{28A0092B-C50C-407E-A947-70E740481C1C}">
                <a14:useLocalDpi xmlns:a14="http://schemas.microsoft.com/office/drawing/2010/main" val="0"/>
              </a:ext>
            </a:extLst>
          </a:blip>
          <a:srcRect/>
          <a:stretch>
            <a:fillRect/>
          </a:stretch>
        </p:blipFill>
        <p:spPr bwMode="auto">
          <a:xfrm>
            <a:off x="7010400" y="32766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3" descr="nen"/>
          <p:cNvSpPr>
            <a:spLocks noChangeArrowheads="1"/>
          </p:cNvSpPr>
          <p:nvPr>
            <p:custDataLst>
              <p:tags r:id="rId2"/>
            </p:custDataLst>
          </p:nvPr>
        </p:nvSpPr>
        <p:spPr bwMode="auto">
          <a:xfrm>
            <a:off x="0" y="0"/>
            <a:ext cx="9144000" cy="1125538"/>
          </a:xfrm>
          <a:prstGeom prst="flowChartProcess">
            <a:avLst/>
          </a:prstGeom>
          <a:blipFill dpi="0" rotWithShape="1">
            <a:blip r:embed="rId50"/>
            <a:srcRect/>
            <a:stretch>
              <a:fillRect/>
            </a:stretch>
          </a:blipFill>
          <a:ln w="9525">
            <a:solidFill>
              <a:schemeClr val="tx1"/>
            </a:solidFill>
            <a:miter lim="800000"/>
            <a:headEnd/>
            <a:tailEnd/>
          </a:ln>
          <a:effectLst>
            <a:outerShdw dist="28398" dir="3806097" algn="ctr" rotWithShape="0">
              <a:schemeClr val="bg2"/>
            </a:outerShdw>
          </a:effectLst>
        </p:spPr>
        <p:txBody>
          <a:bodyPr wrap="none" anchor="ctr"/>
          <a:lstStyle/>
          <a:p>
            <a:endParaRPr lang="en-US">
              <a:solidFill>
                <a:srgbClr val="000000"/>
              </a:solidFill>
              <a:latin typeface="Arial" charset="0"/>
            </a:endParaRPr>
          </a:p>
        </p:txBody>
      </p:sp>
      <p:grpSp>
        <p:nvGrpSpPr>
          <p:cNvPr id="14340" name="Group 4"/>
          <p:cNvGrpSpPr>
            <a:grpSpLocks/>
          </p:cNvGrpSpPr>
          <p:nvPr>
            <p:custDataLst>
              <p:tags r:id="rId3"/>
            </p:custDataLst>
          </p:nvPr>
        </p:nvGrpSpPr>
        <p:grpSpPr bwMode="auto">
          <a:xfrm rot="5400000">
            <a:off x="7539039" y="4805363"/>
            <a:ext cx="581025" cy="1638300"/>
            <a:chOff x="0" y="0"/>
            <a:chExt cx="366" cy="1032"/>
          </a:xfrm>
        </p:grpSpPr>
        <p:pic>
          <p:nvPicPr>
            <p:cNvPr id="14498" name="Picture 5"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9" name="Picture 6"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0" name="Picture 7"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Picture 8" descr="HOA CANH"/>
          <p:cNvPicPr>
            <a:picLocks noChangeAspect="1" noChangeArrowheads="1" noCrop="1"/>
          </p:cNvPicPr>
          <p:nvPr>
            <p:custDataLst>
              <p:tags r:id="rId4"/>
            </p:custDataLst>
          </p:nvPr>
        </p:nvPicPr>
        <p:blipFill>
          <a:blip r:embed="rId54">
            <a:extLst>
              <a:ext uri="{28A0092B-C50C-407E-A947-70E740481C1C}">
                <a14:useLocalDpi xmlns:a14="http://schemas.microsoft.com/office/drawing/2010/main" val="0"/>
              </a:ext>
            </a:extLst>
          </a:blip>
          <a:srcRect/>
          <a:stretch>
            <a:fillRect/>
          </a:stretch>
        </p:blipFill>
        <p:spPr bwMode="auto">
          <a:xfrm>
            <a:off x="7740650" y="-952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OA CANH"/>
          <p:cNvPicPr>
            <a:picLocks noChangeAspect="1" noChangeArrowheads="1" noCrop="1"/>
          </p:cNvPicPr>
          <p:nvPr>
            <p:custDataLst>
              <p:tags r:id="rId5"/>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50800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Picture1df"/>
          <p:cNvPicPr>
            <a:picLocks noChangeAspect="1" noChangeArrowheads="1" noCrop="1"/>
          </p:cNvPicPr>
          <p:nvPr>
            <p:custDataLst>
              <p:tags r:id="rId6"/>
            </p:custDataLst>
          </p:nvPr>
        </p:nvPicPr>
        <p:blipFill>
          <a:blip r:embed="rId55">
            <a:extLst>
              <a:ext uri="{28A0092B-C50C-407E-A947-70E740481C1C}">
                <a14:useLocalDpi xmlns:a14="http://schemas.microsoft.com/office/drawing/2010/main" val="0"/>
              </a:ext>
            </a:extLst>
          </a:blip>
          <a:srcRect/>
          <a:stretch>
            <a:fillRect/>
          </a:stretch>
        </p:blipFill>
        <p:spPr bwMode="auto">
          <a:xfrm>
            <a:off x="762002" y="8382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descr="Picture1df"/>
          <p:cNvPicPr>
            <a:picLocks noChangeAspect="1" noChangeArrowheads="1" noCrop="1"/>
          </p:cNvPicPr>
          <p:nvPr>
            <p:custDataLst>
              <p:tags r:id="rId7"/>
            </p:custDataLst>
          </p:nvPr>
        </p:nvPicPr>
        <p:blipFill>
          <a:blip r:embed="rId55">
            <a:extLst>
              <a:ext uri="{28A0092B-C50C-407E-A947-70E740481C1C}">
                <a14:useLocalDpi xmlns:a14="http://schemas.microsoft.com/office/drawing/2010/main" val="0"/>
              </a:ext>
            </a:extLst>
          </a:blip>
          <a:srcRect/>
          <a:stretch>
            <a:fillRect/>
          </a:stretch>
        </p:blipFill>
        <p:spPr bwMode="auto">
          <a:xfrm>
            <a:off x="8153402" y="685804"/>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Picture1df"/>
          <p:cNvPicPr>
            <a:picLocks noChangeAspect="1" noChangeArrowheads="1" noCrop="1"/>
          </p:cNvPicPr>
          <p:nvPr>
            <p:custDataLst>
              <p:tags r:id="rId8"/>
            </p:custDataLst>
          </p:nvPr>
        </p:nvPicPr>
        <p:blipFill>
          <a:blip r:embed="rId55">
            <a:extLst>
              <a:ext uri="{28A0092B-C50C-407E-A947-70E740481C1C}">
                <a14:useLocalDpi xmlns:a14="http://schemas.microsoft.com/office/drawing/2010/main" val="0"/>
              </a:ext>
            </a:extLst>
          </a:blip>
          <a:srcRect/>
          <a:stretch>
            <a:fillRect/>
          </a:stretch>
        </p:blipFill>
        <p:spPr bwMode="auto">
          <a:xfrm>
            <a:off x="5230814" y="3810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6" name="Group 13"/>
          <p:cNvGrpSpPr>
            <a:grpSpLocks/>
          </p:cNvGrpSpPr>
          <p:nvPr>
            <p:custDataLst>
              <p:tags r:id="rId9"/>
            </p:custDataLst>
          </p:nvPr>
        </p:nvGrpSpPr>
        <p:grpSpPr bwMode="auto">
          <a:xfrm rot="5400000">
            <a:off x="4186239" y="3967163"/>
            <a:ext cx="581025" cy="1638300"/>
            <a:chOff x="0" y="0"/>
            <a:chExt cx="366" cy="1032"/>
          </a:xfrm>
        </p:grpSpPr>
        <p:pic>
          <p:nvPicPr>
            <p:cNvPr id="14495" name="Picture 14"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6" name="Picture 15"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7" name="Picture 16"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7" name="Picture 17" descr="Picture1buom"/>
          <p:cNvPicPr>
            <a:picLocks noChangeAspect="1" noChangeArrowheads="1" noCrop="1"/>
          </p:cNvPicPr>
          <p:nvPr>
            <p:custDataLst>
              <p:tags r:id="rId10"/>
            </p:custDataLst>
          </p:nvPr>
        </p:nvPicPr>
        <p:blipFill>
          <a:blip r:embed="rId56">
            <a:extLst>
              <a:ext uri="{28A0092B-C50C-407E-A947-70E740481C1C}">
                <a14:useLocalDpi xmlns:a14="http://schemas.microsoft.com/office/drawing/2010/main" val="0"/>
              </a:ext>
            </a:extLst>
          </a:blip>
          <a:srcRect/>
          <a:stretch>
            <a:fillRect/>
          </a:stretch>
        </p:blipFill>
        <p:spPr bwMode="auto">
          <a:xfrm>
            <a:off x="8027988" y="260354"/>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8" descr="Picture1buom"/>
          <p:cNvPicPr>
            <a:picLocks noChangeAspect="1" noChangeArrowheads="1" noCrop="1"/>
          </p:cNvPicPr>
          <p:nvPr>
            <p:custDataLst>
              <p:tags r:id="rId11"/>
            </p:custDataLst>
          </p:nvPr>
        </p:nvPicPr>
        <p:blipFill>
          <a:blip r:embed="rId56">
            <a:extLst>
              <a:ext uri="{28A0092B-C50C-407E-A947-70E740481C1C}">
                <a14:useLocalDpi xmlns:a14="http://schemas.microsoft.com/office/drawing/2010/main" val="0"/>
              </a:ext>
            </a:extLst>
          </a:blip>
          <a:srcRect/>
          <a:stretch>
            <a:fillRect/>
          </a:stretch>
        </p:blipFill>
        <p:spPr bwMode="auto">
          <a:xfrm>
            <a:off x="323850" y="404817"/>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9" descr="HOA CANH"/>
          <p:cNvPicPr>
            <a:picLocks noChangeAspect="1" noChangeArrowheads="1" noCrop="1"/>
          </p:cNvPicPr>
          <p:nvPr>
            <p:custDataLst>
              <p:tags r:id="rId12"/>
            </p:custDataLst>
          </p:nvPr>
        </p:nvPicPr>
        <p:blipFill>
          <a:blip r:embed="rId54">
            <a:extLst>
              <a:ext uri="{28A0092B-C50C-407E-A947-70E740481C1C}">
                <a14:useLocalDpi xmlns:a14="http://schemas.microsoft.com/office/drawing/2010/main" val="0"/>
              </a:ext>
            </a:extLst>
          </a:blip>
          <a:srcRect/>
          <a:stretch>
            <a:fillRect/>
          </a:stretch>
        </p:blipFill>
        <p:spPr bwMode="auto">
          <a:xfrm rot="-6510015">
            <a:off x="-31750" y="-47625"/>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0" descr="HOA CANH"/>
          <p:cNvPicPr>
            <a:picLocks noChangeAspect="1" noChangeArrowheads="1" noCrop="1"/>
          </p:cNvPicPr>
          <p:nvPr>
            <p:custDataLst>
              <p:tags r:id="rId13"/>
            </p:custDataLst>
          </p:nvPr>
        </p:nvPicPr>
        <p:blipFill>
          <a:blip r:embed="rId54">
            <a:extLst>
              <a:ext uri="{28A0092B-C50C-407E-A947-70E740481C1C}">
                <a14:useLocalDpi xmlns:a14="http://schemas.microsoft.com/office/drawing/2010/main" val="0"/>
              </a:ext>
            </a:extLst>
          </a:blip>
          <a:srcRect/>
          <a:stretch>
            <a:fillRect/>
          </a:stretch>
        </p:blipFill>
        <p:spPr bwMode="auto">
          <a:xfrm rot="-6517937">
            <a:off x="631825" y="-69850"/>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1" descr="HOA CANH"/>
          <p:cNvPicPr>
            <a:picLocks noChangeAspect="1" noChangeArrowheads="1" noCrop="1"/>
          </p:cNvPicPr>
          <p:nvPr>
            <p:custDataLst>
              <p:tags r:id="rId14"/>
            </p:custDataLst>
          </p:nvPr>
        </p:nvPicPr>
        <p:blipFill>
          <a:blip r:embed="rId54">
            <a:extLst>
              <a:ext uri="{28A0092B-C50C-407E-A947-70E740481C1C}">
                <a14:useLocalDpi xmlns:a14="http://schemas.microsoft.com/office/drawing/2010/main" val="0"/>
              </a:ext>
            </a:extLst>
          </a:blip>
          <a:srcRect/>
          <a:stretch>
            <a:fillRect/>
          </a:stretch>
        </p:blipFill>
        <p:spPr bwMode="auto">
          <a:xfrm rot="-8482262">
            <a:off x="-31750" y="620713"/>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2" descr="Picture1df"/>
          <p:cNvPicPr>
            <a:picLocks noChangeAspect="1" noChangeArrowheads="1" noCrop="1"/>
          </p:cNvPicPr>
          <p:nvPr>
            <p:custDataLst>
              <p:tags r:id="rId15"/>
            </p:custDataLst>
          </p:nvPr>
        </p:nvPicPr>
        <p:blipFill>
          <a:blip r:embed="rId55">
            <a:extLst>
              <a:ext uri="{28A0092B-C50C-407E-A947-70E740481C1C}">
                <a14:useLocalDpi xmlns:a14="http://schemas.microsoft.com/office/drawing/2010/main" val="0"/>
              </a:ext>
            </a:extLst>
          </a:blip>
          <a:srcRect/>
          <a:stretch>
            <a:fillRect/>
          </a:stretch>
        </p:blipFill>
        <p:spPr bwMode="auto">
          <a:xfrm>
            <a:off x="395288" y="765175"/>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3" descr="HOA CANH"/>
          <p:cNvPicPr>
            <a:picLocks noChangeAspect="1" noChangeArrowheads="1" noCrop="1"/>
          </p:cNvPicPr>
          <p:nvPr>
            <p:custDataLst>
              <p:tags r:id="rId16"/>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317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AutoShape 24" descr="VIETNAMC"/>
          <p:cNvSpPr>
            <a:spLocks noChangeArrowheads="1"/>
          </p:cNvSpPr>
          <p:nvPr>
            <p:custDataLst>
              <p:tags r:id="rId17"/>
            </p:custDataLst>
          </p:nvPr>
        </p:nvSpPr>
        <p:spPr bwMode="auto">
          <a:xfrm>
            <a:off x="490539" y="2895600"/>
            <a:ext cx="576262"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grpSp>
        <p:nvGrpSpPr>
          <p:cNvPr id="14355" name="Group 25"/>
          <p:cNvGrpSpPr>
            <a:grpSpLocks/>
          </p:cNvGrpSpPr>
          <p:nvPr>
            <p:custDataLst>
              <p:tags r:id="rId18"/>
            </p:custDataLst>
          </p:nvPr>
        </p:nvGrpSpPr>
        <p:grpSpPr bwMode="auto">
          <a:xfrm>
            <a:off x="895352" y="5837242"/>
            <a:ext cx="8316913" cy="879475"/>
            <a:chOff x="1565" y="3339"/>
            <a:chExt cx="4195" cy="998"/>
          </a:xfrm>
        </p:grpSpPr>
        <p:pic>
          <p:nvPicPr>
            <p:cNvPr id="14447" name="Picture 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8" name="Picture 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9" name="Picture 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0" name="Picture 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1" name="Picture 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2" name="Picture 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3" name="Picture 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4" name="Picture 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5" name="Picture 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6" name="Picture 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7" name="Picture 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8" name="Picture 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9" name="Picture 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0" name="Picture 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1" name="Picture 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2" name="Picture 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3" name="Picture 4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4" name="Picture 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5" name="Picture 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6" name="Picture 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7" name="Picture 4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8" name="Picture 4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9" name="Picture 4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0" name="Picture 4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1" name="Picture 5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2" name="Picture 5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3" name="Picture 5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4" name="Picture 5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5" name="Picture 5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6" name="Picture 5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7" name="Picture 5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8" name="Picture 5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9" name="Picture 5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0" name="Picture 5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1" name="Picture 6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2" name="Picture 6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3" name="Picture 6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4" name="Picture 6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5" name="Picture 6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6" name="Picture 6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7" name="Picture 6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8" name="Picture 6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9" name="Picture 6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0" name="Picture 6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1" name="Picture 70"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2" name="Picture 7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3" name="Picture 7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4" name="Picture 7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6" name="Oval 74"/>
          <p:cNvSpPr>
            <a:spLocks noChangeArrowheads="1"/>
          </p:cNvSpPr>
          <p:nvPr>
            <p:custDataLst>
              <p:tags r:id="rId19"/>
            </p:custDataLst>
          </p:nvPr>
        </p:nvSpPr>
        <p:spPr bwMode="auto">
          <a:xfrm>
            <a:off x="769938" y="49149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7" name="Oval 75"/>
          <p:cNvSpPr>
            <a:spLocks noChangeArrowheads="1"/>
          </p:cNvSpPr>
          <p:nvPr>
            <p:custDataLst>
              <p:tags r:id="rId20"/>
            </p:custDataLst>
          </p:nvPr>
        </p:nvSpPr>
        <p:spPr bwMode="auto">
          <a:xfrm>
            <a:off x="769938" y="53467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8" name="Oval 76"/>
          <p:cNvSpPr>
            <a:spLocks noChangeArrowheads="1"/>
          </p:cNvSpPr>
          <p:nvPr>
            <p:custDataLst>
              <p:tags r:id="rId21"/>
            </p:custDataLst>
          </p:nvPr>
        </p:nvSpPr>
        <p:spPr bwMode="auto">
          <a:xfrm>
            <a:off x="769938" y="55626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7191" name="Line 77"/>
          <p:cNvSpPr>
            <a:spLocks noChangeShapeType="1"/>
          </p:cNvSpPr>
          <p:nvPr>
            <p:custDataLst>
              <p:tags r:id="rId22"/>
            </p:custDataLst>
          </p:nvPr>
        </p:nvSpPr>
        <p:spPr bwMode="auto">
          <a:xfrm>
            <a:off x="769938" y="3257554"/>
            <a:ext cx="0" cy="3573463"/>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2" name="Line 78"/>
          <p:cNvSpPr>
            <a:spLocks noChangeShapeType="1"/>
          </p:cNvSpPr>
          <p:nvPr>
            <p:custDataLst>
              <p:tags r:id="rId23"/>
            </p:custDataLst>
          </p:nvPr>
        </p:nvSpPr>
        <p:spPr bwMode="auto">
          <a:xfrm>
            <a:off x="914400" y="3617913"/>
            <a:ext cx="0" cy="321310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3" name="Line 79"/>
          <p:cNvSpPr>
            <a:spLocks noChangeShapeType="1"/>
          </p:cNvSpPr>
          <p:nvPr>
            <p:custDataLst>
              <p:tags r:id="rId24"/>
            </p:custDataLst>
          </p:nvPr>
        </p:nvSpPr>
        <p:spPr bwMode="auto">
          <a:xfrm>
            <a:off x="230190" y="6138863"/>
            <a:ext cx="61563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4" name="Line 80"/>
          <p:cNvSpPr>
            <a:spLocks noChangeShapeType="1"/>
          </p:cNvSpPr>
          <p:nvPr>
            <p:custDataLst>
              <p:tags r:id="rId25"/>
            </p:custDataLst>
          </p:nvPr>
        </p:nvSpPr>
        <p:spPr bwMode="auto">
          <a:xfrm>
            <a:off x="230190" y="6281738"/>
            <a:ext cx="65881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14363" name="AutoShape 81" descr="VIETNAMC"/>
          <p:cNvSpPr>
            <a:spLocks noChangeArrowheads="1"/>
          </p:cNvSpPr>
          <p:nvPr>
            <p:custDataLst>
              <p:tags r:id="rId26"/>
            </p:custDataLst>
          </p:nvPr>
        </p:nvSpPr>
        <p:spPr bwMode="auto">
          <a:xfrm>
            <a:off x="6673852" y="5922963"/>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4" name="AutoShape 82" descr="VIETNAMC"/>
          <p:cNvSpPr>
            <a:spLocks noChangeArrowheads="1"/>
          </p:cNvSpPr>
          <p:nvPr>
            <p:custDataLst>
              <p:tags r:id="rId27"/>
            </p:custDataLst>
          </p:nvPr>
        </p:nvSpPr>
        <p:spPr bwMode="auto">
          <a:xfrm>
            <a:off x="685802" y="32766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5" name="AutoShape 83" descr="VIETNAMC"/>
          <p:cNvSpPr>
            <a:spLocks noChangeArrowheads="1"/>
          </p:cNvSpPr>
          <p:nvPr>
            <p:custDataLst>
              <p:tags r:id="rId28"/>
            </p:custDataLst>
          </p:nvPr>
        </p:nvSpPr>
        <p:spPr bwMode="auto">
          <a:xfrm>
            <a:off x="6315077" y="57785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6" name="Oval 84"/>
          <p:cNvSpPr>
            <a:spLocks noChangeArrowheads="1"/>
          </p:cNvSpPr>
          <p:nvPr>
            <p:custDataLst>
              <p:tags r:id="rId29"/>
            </p:custDataLst>
          </p:nvPr>
        </p:nvSpPr>
        <p:spPr bwMode="auto">
          <a:xfrm>
            <a:off x="14176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7" name="Oval 85"/>
          <p:cNvSpPr>
            <a:spLocks noChangeArrowheads="1"/>
          </p:cNvSpPr>
          <p:nvPr>
            <p:custDataLst>
              <p:tags r:id="rId30"/>
            </p:custDataLst>
          </p:nvPr>
        </p:nvSpPr>
        <p:spPr bwMode="auto">
          <a:xfrm>
            <a:off x="16335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8" name="Oval 86"/>
          <p:cNvSpPr>
            <a:spLocks noChangeArrowheads="1"/>
          </p:cNvSpPr>
          <p:nvPr>
            <p:custDataLst>
              <p:tags r:id="rId31"/>
            </p:custDataLst>
          </p:nvPr>
        </p:nvSpPr>
        <p:spPr bwMode="auto">
          <a:xfrm>
            <a:off x="18494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9" name="Oval 87"/>
          <p:cNvSpPr>
            <a:spLocks noChangeArrowheads="1"/>
          </p:cNvSpPr>
          <p:nvPr>
            <p:custDataLst>
              <p:tags r:id="rId32"/>
            </p:custDataLst>
          </p:nvPr>
        </p:nvSpPr>
        <p:spPr bwMode="auto">
          <a:xfrm>
            <a:off x="20653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0" name="Oval 88"/>
          <p:cNvSpPr>
            <a:spLocks noChangeArrowheads="1"/>
          </p:cNvSpPr>
          <p:nvPr>
            <p:custDataLst>
              <p:tags r:id="rId33"/>
            </p:custDataLst>
          </p:nvPr>
        </p:nvSpPr>
        <p:spPr bwMode="auto">
          <a:xfrm>
            <a:off x="22812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1" name="Oval 89"/>
          <p:cNvSpPr>
            <a:spLocks noChangeArrowheads="1"/>
          </p:cNvSpPr>
          <p:nvPr>
            <p:custDataLst>
              <p:tags r:id="rId34"/>
            </p:custDataLst>
          </p:nvPr>
        </p:nvSpPr>
        <p:spPr bwMode="auto">
          <a:xfrm>
            <a:off x="769938" y="51308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2" name="Oval 90"/>
          <p:cNvSpPr>
            <a:spLocks noChangeArrowheads="1"/>
          </p:cNvSpPr>
          <p:nvPr>
            <p:custDataLst>
              <p:tags r:id="rId35"/>
            </p:custDataLst>
          </p:nvPr>
        </p:nvSpPr>
        <p:spPr bwMode="auto">
          <a:xfrm>
            <a:off x="769938" y="469741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3" name="Oval 91"/>
          <p:cNvSpPr>
            <a:spLocks noChangeArrowheads="1"/>
          </p:cNvSpPr>
          <p:nvPr>
            <p:custDataLst>
              <p:tags r:id="rId36"/>
            </p:custDataLst>
          </p:nvPr>
        </p:nvSpPr>
        <p:spPr bwMode="auto">
          <a:xfrm>
            <a:off x="24987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4" name="Oval 92"/>
          <p:cNvSpPr>
            <a:spLocks noChangeArrowheads="1"/>
          </p:cNvSpPr>
          <p:nvPr>
            <p:custDataLst>
              <p:tags r:id="rId37"/>
            </p:custDataLst>
          </p:nvPr>
        </p:nvSpPr>
        <p:spPr bwMode="auto">
          <a:xfrm>
            <a:off x="27146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pic>
        <p:nvPicPr>
          <p:cNvPr id="14375" name="Picture 93" descr="nature%20(19)"/>
          <p:cNvPicPr>
            <a:picLocks noChangeAspect="1" noChangeArrowheads="1" noCrop="1"/>
          </p:cNvPicPr>
          <p:nvPr>
            <p:custDataLst>
              <p:tags r:id="rId38"/>
            </p:custDataLst>
          </p:nvPr>
        </p:nvPicPr>
        <p:blipFill>
          <a:blip r:embed="rId59">
            <a:extLst>
              <a:ext uri="{28A0092B-C50C-407E-A947-70E740481C1C}">
                <a14:useLocalDpi xmlns:a14="http://schemas.microsoft.com/office/drawing/2010/main" val="0"/>
              </a:ext>
            </a:extLst>
          </a:blip>
          <a:srcRect/>
          <a:stretch>
            <a:fillRect/>
          </a:stretch>
        </p:blipFill>
        <p:spPr bwMode="auto">
          <a:xfrm>
            <a:off x="-152400" y="5781675"/>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94" descr="Picture1bup"/>
          <p:cNvPicPr>
            <a:picLocks noChangeAspect="1" noChangeArrowheads="1" noCrop="1"/>
          </p:cNvPicPr>
          <p:nvPr>
            <p:custDataLst>
              <p:tags r:id="rId39"/>
            </p:custDataLst>
          </p:nvPr>
        </p:nvPicPr>
        <p:blipFill>
          <a:blip r:embed="rId60">
            <a:extLst>
              <a:ext uri="{28A0092B-C50C-407E-A947-70E740481C1C}">
                <a14:useLocalDpi xmlns:a14="http://schemas.microsoft.com/office/drawing/2010/main" val="0"/>
              </a:ext>
            </a:extLst>
          </a:blip>
          <a:srcRect/>
          <a:stretch>
            <a:fillRect/>
          </a:stretch>
        </p:blipFill>
        <p:spPr bwMode="auto">
          <a:xfrm>
            <a:off x="288131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95" descr="Picture1bup"/>
          <p:cNvPicPr>
            <a:picLocks noChangeAspect="1" noChangeArrowheads="1" noCrop="1"/>
          </p:cNvPicPr>
          <p:nvPr>
            <p:custDataLst>
              <p:tags r:id="rId40"/>
            </p:custDataLst>
          </p:nvPr>
        </p:nvPicPr>
        <p:blipFill>
          <a:blip r:embed="rId60">
            <a:extLst>
              <a:ext uri="{28A0092B-C50C-407E-A947-70E740481C1C}">
                <a14:useLocalDpi xmlns:a14="http://schemas.microsoft.com/office/drawing/2010/main" val="0"/>
              </a:ext>
            </a:extLst>
          </a:blip>
          <a:srcRect/>
          <a:stretch>
            <a:fillRect/>
          </a:stretch>
        </p:blipFill>
        <p:spPr bwMode="auto">
          <a:xfrm>
            <a:off x="4392615"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96" descr="Picture1bup"/>
          <p:cNvPicPr>
            <a:picLocks noChangeAspect="1" noChangeArrowheads="1" noCrop="1"/>
          </p:cNvPicPr>
          <p:nvPr>
            <p:custDataLst>
              <p:tags r:id="rId41"/>
            </p:custDataLst>
          </p:nvPr>
        </p:nvPicPr>
        <p:blipFill>
          <a:blip r:embed="rId60">
            <a:extLst>
              <a:ext uri="{28A0092B-C50C-407E-A947-70E740481C1C}">
                <a14:useLocalDpi xmlns:a14="http://schemas.microsoft.com/office/drawing/2010/main" val="0"/>
              </a:ext>
            </a:extLst>
          </a:blip>
          <a:srcRect/>
          <a:stretch>
            <a:fillRect/>
          </a:stretch>
        </p:blipFill>
        <p:spPr bwMode="auto">
          <a:xfrm>
            <a:off x="583406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9" name="Group 97"/>
          <p:cNvGrpSpPr>
            <a:grpSpLocks/>
          </p:cNvGrpSpPr>
          <p:nvPr>
            <p:custDataLst>
              <p:tags r:id="rId42"/>
            </p:custDataLst>
          </p:nvPr>
        </p:nvGrpSpPr>
        <p:grpSpPr bwMode="auto">
          <a:xfrm>
            <a:off x="936627" y="5821367"/>
            <a:ext cx="8316913" cy="879475"/>
            <a:chOff x="1565" y="3339"/>
            <a:chExt cx="4195" cy="998"/>
          </a:xfrm>
        </p:grpSpPr>
        <p:pic>
          <p:nvPicPr>
            <p:cNvPr id="14399" name="Picture 9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0" name="Picture 9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10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Picture 10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Picture 10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Picture 10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5" name="Picture 10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6" name="Picture 10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Picture 10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Picture 10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9" name="Picture 10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0" name="Picture 10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Picture 11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11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3" name="Picture 11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4" name="Picture 11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5" name="Picture 11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6" name="Picture 11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7" name="Picture 11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8" name="Picture 11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9" name="Picture 11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0" name="Picture 11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1" name="Picture 12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2" name="Picture 12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3" name="Picture 12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4" name="Picture 12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5" name="Picture 12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6" name="Picture 12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7" name="Picture 1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8" name="Picture 1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9" name="Picture 1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0" name="Picture 1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1" name="Picture 1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2" name="Picture 1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3" name="Picture 1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4" name="Picture 1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5" name="Picture 1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6" name="Picture 1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7" name="Picture 1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 name="Picture 1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 name="Picture 1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 name="Picture 1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 name="Picture 1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 name="Picture 1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3" name="Picture 142"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4" name="Picture 1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5" name="Picture 1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6" name="Picture 1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0" name="Picture 146" descr="nature%20(19)"/>
          <p:cNvPicPr>
            <a:picLocks noChangeAspect="1" noChangeArrowheads="1" noCrop="1"/>
          </p:cNvPicPr>
          <p:nvPr>
            <p:custDataLst>
              <p:tags r:id="rId43"/>
            </p:custDataLst>
          </p:nvPr>
        </p:nvPicPr>
        <p:blipFill>
          <a:blip r:embed="rId59">
            <a:extLst>
              <a:ext uri="{28A0092B-C50C-407E-A947-70E740481C1C}">
                <a14:useLocalDpi xmlns:a14="http://schemas.microsoft.com/office/drawing/2010/main" val="0"/>
              </a:ext>
            </a:extLst>
          </a:blip>
          <a:srcRect/>
          <a:stretch>
            <a:fillRect/>
          </a:stretch>
        </p:blipFill>
        <p:spPr bwMode="auto">
          <a:xfrm>
            <a:off x="-111125" y="57658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147" descr="Picture1bup"/>
          <p:cNvPicPr>
            <a:picLocks noChangeAspect="1" noChangeArrowheads="1" noCrop="1"/>
          </p:cNvPicPr>
          <p:nvPr>
            <p:custDataLst>
              <p:tags r:id="rId44"/>
            </p:custDataLst>
          </p:nvPr>
        </p:nvPicPr>
        <p:blipFill>
          <a:blip r:embed="rId60">
            <a:extLst>
              <a:ext uri="{28A0092B-C50C-407E-A947-70E740481C1C}">
                <a14:useLocalDpi xmlns:a14="http://schemas.microsoft.com/office/drawing/2010/main" val="0"/>
              </a:ext>
            </a:extLst>
          </a:blip>
          <a:srcRect/>
          <a:stretch>
            <a:fillRect/>
          </a:stretch>
        </p:blipFill>
        <p:spPr bwMode="auto">
          <a:xfrm>
            <a:off x="1524002" y="6172200"/>
            <a:ext cx="576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82" name="Group 148"/>
          <p:cNvGrpSpPr>
            <a:grpSpLocks/>
          </p:cNvGrpSpPr>
          <p:nvPr>
            <p:custDataLst>
              <p:tags r:id="rId45"/>
            </p:custDataLst>
          </p:nvPr>
        </p:nvGrpSpPr>
        <p:grpSpPr bwMode="auto">
          <a:xfrm>
            <a:off x="3048000" y="3810000"/>
            <a:ext cx="2857500" cy="1041400"/>
            <a:chOff x="2064" y="2976"/>
            <a:chExt cx="1800" cy="824"/>
          </a:xfrm>
        </p:grpSpPr>
        <p:grpSp>
          <p:nvGrpSpPr>
            <p:cNvPr id="14386" name="Group 149"/>
            <p:cNvGrpSpPr>
              <a:grpSpLocks/>
            </p:cNvGrpSpPr>
            <p:nvPr/>
          </p:nvGrpSpPr>
          <p:grpSpPr bwMode="auto">
            <a:xfrm rot="5400000">
              <a:off x="3165" y="2747"/>
              <a:ext cx="366" cy="1032"/>
              <a:chOff x="0" y="0"/>
              <a:chExt cx="366" cy="1032"/>
            </a:xfrm>
          </p:grpSpPr>
          <p:pic>
            <p:nvPicPr>
              <p:cNvPr id="14396" name="Picture 150"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151"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152"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7" name="Picture 153"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120" y="3128"/>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154"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52" y="3080"/>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155"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208" y="3224"/>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90" name="Group 156"/>
            <p:cNvGrpSpPr>
              <a:grpSpLocks/>
            </p:cNvGrpSpPr>
            <p:nvPr/>
          </p:nvGrpSpPr>
          <p:grpSpPr bwMode="auto">
            <a:xfrm>
              <a:off x="2064" y="2976"/>
              <a:ext cx="1682" cy="824"/>
              <a:chOff x="2064" y="2064"/>
              <a:chExt cx="1682" cy="824"/>
            </a:xfrm>
          </p:grpSpPr>
          <p:pic>
            <p:nvPicPr>
              <p:cNvPr id="14392" name="Picture 157" descr="Book"/>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a:off x="2110" y="2207"/>
                <a:ext cx="1587"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158" descr="hooooo"/>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064" y="2064"/>
                <a:ext cx="168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159"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82" y="2379"/>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160"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072" y="2496"/>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91" name="Picture 161"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880" y="3032"/>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84" name="WordArt 165" descr="Green marble"/>
          <p:cNvSpPr>
            <a:spLocks noChangeArrowheads="1" noChangeShapeType="1" noTextEdit="1"/>
          </p:cNvSpPr>
          <p:nvPr>
            <p:custDataLst>
              <p:tags r:id="rId46"/>
            </p:custDataLst>
          </p:nvPr>
        </p:nvSpPr>
        <p:spPr bwMode="auto">
          <a:xfrm>
            <a:off x="990602" y="1600200"/>
            <a:ext cx="6943725"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4000" b="1" kern="10" smtClean="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CHÚC CÁC EM HỌC TỐT</a:t>
            </a:r>
            <a:endPar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301473708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3"/>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a:t>
            </a:r>
            <a:r>
              <a:rPr lang="en-US" sz="2800" b="1" cap="a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2" name="Rounded Rectangle 1"/>
          <p:cNvSpPr/>
          <p:nvPr/>
        </p:nvSpPr>
        <p:spPr>
          <a:xfrm>
            <a:off x="1042989" y="690567"/>
            <a:ext cx="3384550" cy="720725"/>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pitchFamily="18" charset="0"/>
                <a:cs typeface="Times New Roman" pitchFamily="18" charset="0"/>
              </a:rPr>
              <a:t>THẢO LUẬN NHÓM</a:t>
            </a:r>
            <a:endParaRPr lang="vi-VN" sz="2400" b="1">
              <a:solidFill>
                <a:srgbClr val="FF0000"/>
              </a:solidFill>
              <a:latin typeface="Times New Roman" pitchFamily="18" charset="0"/>
              <a:cs typeface="Times New Roman" pitchFamily="18" charset="0"/>
            </a:endParaRPr>
          </a:p>
        </p:txBody>
      </p:sp>
      <p:sp>
        <p:nvSpPr>
          <p:cNvPr id="10" name="Horizontal Scroll 9"/>
          <p:cNvSpPr/>
          <p:nvPr/>
        </p:nvSpPr>
        <p:spPr bwMode="auto">
          <a:xfrm>
            <a:off x="250827" y="1412879"/>
            <a:ext cx="4283075" cy="2149475"/>
          </a:xfrm>
          <a:prstGeom prst="horizontalScroll">
            <a:avLst/>
          </a:prstGeom>
          <a:solidFill>
            <a:srgbClr val="BBE0E3"/>
          </a:solidFill>
          <a:ln w="9525" cap="flat" cmpd="sng" algn="ctr">
            <a:solidFill>
              <a:srgbClr val="FF0000"/>
            </a:solidFill>
            <a:prstDash val="solid"/>
            <a:round/>
            <a:headEnd type="none" w="med" len="med"/>
            <a:tailEnd type="none" w="med" len="med"/>
          </a:ln>
          <a:effectLst/>
        </p:spPr>
        <p:txBody>
          <a:bodyPr/>
          <a:lstStyle/>
          <a:p>
            <a:pPr algn="ctr" fontAlgn="auto">
              <a:spcBef>
                <a:spcPts val="0"/>
              </a:spcBef>
              <a:spcAft>
                <a:spcPts val="0"/>
              </a:spcAft>
              <a:defRPr/>
            </a:pPr>
            <a:r>
              <a:rPr lang="en-US" altLang="en-US" sz="2800" kern="0">
                <a:solidFill>
                  <a:srgbClr val="000000"/>
                </a:solidFill>
                <a:latin typeface="Times New Roman" pitchFamily="18" charset="0"/>
                <a:cs typeface="Times New Roman" pitchFamily="18" charset="0"/>
              </a:rPr>
              <a:t>1.Thông tin trong một cuốn sách được tổ chức như thế nào?</a:t>
            </a:r>
            <a:endParaRPr lang="en-US" altLang="en-US" sz="1400" b="1" kern="0">
              <a:solidFill>
                <a:srgbClr val="000000"/>
              </a:solidFill>
              <a:latin typeface="Times New Roman" pitchFamily="18" charset="0"/>
              <a:cs typeface="Times New Roman" pitchFamily="18" charset="0"/>
            </a:endParaRPr>
          </a:p>
          <a:p>
            <a:pPr algn="ctr">
              <a:defRPr/>
            </a:pPr>
            <a:endParaRPr lang="vi-VN" sz="2800" b="1" kern="0">
              <a:solidFill>
                <a:srgbClr val="0000FF"/>
              </a:solidFill>
              <a:latin typeface="Arial"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p:cNvSpPr/>
          <p:nvPr/>
        </p:nvSpPr>
        <p:spPr bwMode="auto">
          <a:xfrm>
            <a:off x="174627" y="3716338"/>
            <a:ext cx="4359275" cy="2736850"/>
          </a:xfrm>
          <a:prstGeom prst="horizontalScroll">
            <a:avLst/>
          </a:prstGeom>
          <a:solidFill>
            <a:srgbClr val="BBE0E3"/>
          </a:solidFill>
          <a:ln w="9525" cap="flat" cmpd="sng" algn="ctr">
            <a:solidFill>
              <a:srgbClr val="FF0000"/>
            </a:solidFill>
            <a:prstDash val="solid"/>
            <a:round/>
            <a:headEnd type="none" w="med" len="med"/>
            <a:tailEnd type="none" w="med" len="med"/>
          </a:ln>
          <a:effectLst/>
        </p:spPr>
        <p:txBody>
          <a:bodyPr/>
          <a:lstStyle/>
          <a:p>
            <a:pPr eaLnBrk="0" fontAlgn="auto" hangingPunct="0">
              <a:spcBef>
                <a:spcPts val="0"/>
              </a:spcBef>
              <a:spcAft>
                <a:spcPts val="0"/>
              </a:spcAft>
              <a:defRPr/>
            </a:pPr>
            <a:r>
              <a:rPr lang="en-US" altLang="en-US" sz="2800" kern="0">
                <a:solidFill>
                  <a:srgbClr val="000000"/>
                </a:solidFill>
                <a:latin typeface="Times New Roman" pitchFamily="18" charset="0"/>
                <a:cs typeface="Times New Roman" pitchFamily="18" charset="0"/>
              </a:rPr>
              <a:t>   2. Em đã xem thông tin trên Internet chưa? </a:t>
            </a:r>
            <a:r>
              <a:rPr lang="pt-BR" altLang="en-US" sz="2800" kern="0">
                <a:solidFill>
                  <a:srgbClr val="000000"/>
                </a:solidFill>
                <a:latin typeface="Times New Roman" pitchFamily="18" charset="0"/>
                <a:cs typeface="Times New Roman" pitchFamily="18" charset="0"/>
              </a:rPr>
              <a:t>Trên Internet có những dạng thông tin gì?</a:t>
            </a:r>
            <a:endParaRPr lang="en-US" altLang="en-US" sz="1400" b="1" kern="0">
              <a:solidFill>
                <a:srgbClr val="000000"/>
              </a:solidFill>
              <a:latin typeface="Times New Roman" pitchFamily="18" charset="0"/>
              <a:cs typeface="Times New Roman" pitchFamily="18" charset="0"/>
            </a:endParaRPr>
          </a:p>
          <a:p>
            <a:pPr algn="ctr">
              <a:defRPr/>
            </a:pPr>
            <a:endParaRPr lang="vi-VN" sz="2800" b="1" kern="0">
              <a:solidFill>
                <a:srgbClr val="0000FF"/>
              </a:solidFill>
              <a:latin typeface="Arial" charset="0"/>
            </a:endParaRPr>
          </a:p>
        </p:txBody>
      </p:sp>
      <p:pic>
        <p:nvPicPr>
          <p:cNvPr id="13" name="Picture 12" descr="yahoov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812" y="661992"/>
            <a:ext cx="912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3"/>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smtClean="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2800" b="1" cap="all">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10" name="Horizontal Scroll 9"/>
          <p:cNvSpPr>
            <a:spLocks noChangeArrowheads="1"/>
          </p:cNvSpPr>
          <p:nvPr/>
        </p:nvSpPr>
        <p:spPr bwMode="auto">
          <a:xfrm>
            <a:off x="250827" y="1412879"/>
            <a:ext cx="4283075" cy="2149475"/>
          </a:xfrm>
          <a:prstGeom prst="horizontalScroll">
            <a:avLst>
              <a:gd name="adj" fmla="val 12500"/>
            </a:avLst>
          </a:prstGeom>
          <a:solidFill>
            <a:srgbClr val="BBE0E3"/>
          </a:solidFill>
          <a:ln w="9525" algn="ctr">
            <a:solidFill>
              <a:srgbClr val="FF0000"/>
            </a:solidFill>
            <a:round/>
            <a:headEnd/>
            <a:tailEnd/>
          </a:ln>
        </p:spPr>
        <p:txBody>
          <a:bodyPr/>
          <a:lstStyle/>
          <a:p>
            <a:pPr>
              <a:spcBef>
                <a:spcPts val="300"/>
              </a:spcBef>
              <a:spcAft>
                <a:spcPts val="300"/>
              </a:spcAft>
            </a:pPr>
            <a:r>
              <a:rPr lang="en-US" sz="2800">
                <a:latin typeface="Times New Roman" pitchFamily="18" charset="0"/>
                <a:cs typeface="Times New Roman" pitchFamily="18" charset="0"/>
              </a:rPr>
              <a:t>1. Trong một cuốn sách, thông tin được sắp xếp tuần tự.</a:t>
            </a:r>
            <a:endParaRPr lang="vi-VN" sz="2800">
              <a:latin typeface="VNI-Times" pitchFamily="2" charset="0"/>
              <a:cs typeface="Times New Roman" pitchFamily="18"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p:cNvSpPr>
            <a:spLocks noChangeArrowheads="1"/>
          </p:cNvSpPr>
          <p:nvPr/>
        </p:nvSpPr>
        <p:spPr bwMode="auto">
          <a:xfrm>
            <a:off x="174627" y="3716338"/>
            <a:ext cx="4359275" cy="2736850"/>
          </a:xfrm>
          <a:prstGeom prst="horizontalScroll">
            <a:avLst>
              <a:gd name="adj" fmla="val 12500"/>
            </a:avLst>
          </a:prstGeom>
          <a:solidFill>
            <a:srgbClr val="BBE0E3"/>
          </a:solidFill>
          <a:ln w="9525" algn="ctr">
            <a:solidFill>
              <a:srgbClr val="FF0000"/>
            </a:solidFill>
            <a:round/>
            <a:headEnd/>
            <a:tailEnd/>
          </a:ln>
        </p:spPr>
        <p:txBody>
          <a:bodyPr/>
          <a:lstStyle/>
          <a:p>
            <a:pPr algn="just"/>
            <a:r>
              <a:rPr lang="en-US" altLang="en-US" sz="2800">
                <a:latin typeface="Times New Roman" pitchFamily="18" charset="0"/>
                <a:cs typeface="Times New Roman" pitchFamily="18" charset="0"/>
              </a:rPr>
              <a:t> 2. </a:t>
            </a:r>
            <a:r>
              <a:rPr lang="en-US" sz="2800">
                <a:latin typeface="Times New Roman" pitchFamily="18" charset="0"/>
                <a:cs typeface="Times New Roman" pitchFamily="18" charset="0"/>
              </a:rPr>
              <a:t>Trên Internet có thông tin ở các dạng: văn bản, hình ảnh, âm thanh, các phần mềm, các liên kết.</a:t>
            </a:r>
            <a:endParaRPr lang="vi-VN" sz="2800">
              <a:latin typeface="Times New Roman" pitchFamily="18" charset="0"/>
              <a:cs typeface="Times New Roman" pitchFamily="18" charset="0"/>
            </a:endParaRPr>
          </a:p>
          <a:p>
            <a:pPr algn="ctr"/>
            <a:endParaRPr lang="vi-VN" sz="2800" b="1">
              <a:solidFill>
                <a:srgbClr val="0000FF"/>
              </a:solidFill>
              <a:latin typeface="Arial" charset="0"/>
            </a:endParaRPr>
          </a:p>
        </p:txBody>
      </p:sp>
      <p:pic>
        <p:nvPicPr>
          <p:cNvPr id="13" name="Picture 12" descr="yahoov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3"/>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2150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533" y="1484784"/>
            <a:ext cx="8496944" cy="518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691680" y="584775"/>
            <a:ext cx="5832648" cy="805974"/>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Kho thông tin khổng lồ trên Internet được tạo nên từ nhiều trang Web </a:t>
            </a:r>
            <a:endParaRPr lang="en-US" alt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4787370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5"/>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dirty="0" smtClean="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2800" b="1" cap="all" dirty="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4" name="Picture 12" descr="Picture1"/>
          <p:cNvPicPr>
            <a:picLocks noChangeAspect="1" noChangeArrowheads="1" noCrop="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flipH="1">
            <a:off x="6012161" y="4068979"/>
            <a:ext cx="2899827" cy="2745168"/>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custDataLst>
              <p:tags r:id="rId2"/>
            </p:custDataLst>
          </p:nvPr>
        </p:nvSpPr>
        <p:spPr>
          <a:xfrm>
            <a:off x="1115616" y="980732"/>
            <a:ext cx="6048672" cy="2717001"/>
          </a:xfrm>
          <a:prstGeom prst="cloudCallout">
            <a:avLst>
              <a:gd name="adj1" fmla="val 42696"/>
              <a:gd name="adj2" fmla="val 99029"/>
            </a:avLst>
          </a:prstGeom>
          <a:blipFill>
            <a:blip r:embed="rId7"/>
            <a:tile tx="0" ty="0" sx="100000" sy="100000" flip="none" algn="tl"/>
          </a:blip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Vậy cách tổ chức thông tin trên Internet như thế nào?</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299091" y="764704"/>
            <a:ext cx="8588458" cy="2025936"/>
          </a:xfrm>
          <a:prstGeom prst="roundRect">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Trang siêu </a:t>
            </a:r>
            <a:r>
              <a:rPr lang="en-US" altLang="en-US" sz="2400" b="1">
                <a:solidFill>
                  <a:schemeClr val="tx1"/>
                </a:solidFill>
                <a:latin typeface="Times New Roman" pitchFamily="18" charset="0"/>
                <a:cs typeface="Times New Roman" pitchFamily="18" charset="0"/>
              </a:rPr>
              <a:t>văn </a:t>
            </a:r>
            <a:r>
              <a:rPr lang="en-US" altLang="en-US" sz="2400" b="1" smtClean="0">
                <a:solidFill>
                  <a:schemeClr val="tx1"/>
                </a:solidFill>
                <a:latin typeface="Times New Roman" pitchFamily="18" charset="0"/>
                <a:cs typeface="Times New Roman" pitchFamily="18" charset="0"/>
              </a:rPr>
              <a:t>bản (Hypertex) là trang văn bản đặc biệt, tích </a:t>
            </a:r>
            <a:r>
              <a:rPr lang="en-US" altLang="en-US" sz="2400" b="1">
                <a:solidFill>
                  <a:schemeClr val="tx1"/>
                </a:solidFill>
                <a:latin typeface="Times New Roman" pitchFamily="18" charset="0"/>
                <a:cs typeface="Times New Roman" pitchFamily="18" charset="0"/>
              </a:rPr>
              <a:t>hợp nhiều dạng dữ liệu khác nhau như: văn bản, hình ảnh, âm thanh, video …và các </a:t>
            </a:r>
            <a:r>
              <a:rPr lang="en-US" altLang="en-US" sz="2400" b="1" smtClean="0">
                <a:solidFill>
                  <a:schemeClr val="tx1"/>
                </a:solidFill>
                <a:latin typeface="Times New Roman" pitchFamily="18" charset="0"/>
                <a:cs typeface="Times New Roman" pitchFamily="18" charset="0"/>
              </a:rPr>
              <a:t>liên </a:t>
            </a:r>
            <a:r>
              <a:rPr lang="en-US" altLang="en-US" sz="2400" b="1">
                <a:solidFill>
                  <a:schemeClr val="tx1"/>
                </a:solidFill>
                <a:latin typeface="Times New Roman" pitchFamily="18" charset="0"/>
                <a:cs typeface="Times New Roman" pitchFamily="18" charset="0"/>
              </a:rPr>
              <a:t>kết </a:t>
            </a:r>
            <a:r>
              <a:rPr lang="en-US" altLang="en-US" sz="2400" b="1" smtClean="0">
                <a:solidFill>
                  <a:schemeClr val="tx1"/>
                </a:solidFill>
                <a:latin typeface="Times New Roman" pitchFamily="18" charset="0"/>
                <a:cs typeface="Times New Roman" pitchFamily="18" charset="0"/>
              </a:rPr>
              <a:t>đến vị trí khác trong trang hay các trang </a:t>
            </a:r>
            <a:r>
              <a:rPr lang="en-US" altLang="en-US" sz="2400" b="1">
                <a:solidFill>
                  <a:schemeClr val="tx1"/>
                </a:solidFill>
                <a:latin typeface="Times New Roman" pitchFamily="18" charset="0"/>
                <a:cs typeface="Times New Roman" pitchFamily="18" charset="0"/>
              </a:rPr>
              <a:t>w</a:t>
            </a:r>
            <a:r>
              <a:rPr lang="en-US" altLang="en-US" sz="2400" b="1" smtClean="0">
                <a:solidFill>
                  <a:schemeClr val="tx1"/>
                </a:solidFill>
                <a:latin typeface="Times New Roman" pitchFamily="18" charset="0"/>
                <a:cs typeface="Times New Roman" pitchFamily="18" charset="0"/>
              </a:rPr>
              <a:t>eb khác</a:t>
            </a:r>
            <a:r>
              <a:rPr lang="en-US" altLang="en-US" sz="2400" b="1">
                <a:solidFill>
                  <a:schemeClr val="tx1"/>
                </a:solidFill>
                <a:latin typeface="Times New Roman" pitchFamily="18" charset="0"/>
                <a:cs typeface="Times New Roman" pitchFamily="18" charset="0"/>
              </a:rPr>
              <a:t>. Mỗi trang web là một trang siêu văn bản </a:t>
            </a:r>
            <a:endParaRPr lang="en-US" altLang="en-US" sz="2400" b="1" dirty="0">
              <a:solidFill>
                <a:schemeClr val="tx1"/>
              </a:solidFill>
              <a:latin typeface="Times New Roman" pitchFamily="18" charset="0"/>
              <a:cs typeface="Times New Roman" pitchFamily="18" charset="0"/>
            </a:endParaRPr>
          </a:p>
        </p:txBody>
      </p:sp>
      <p:sp>
        <p:nvSpPr>
          <p:cNvPr id="3" name="Right Arrow 2"/>
          <p:cNvSpPr/>
          <p:nvPr/>
        </p:nvSpPr>
        <p:spPr>
          <a:xfrm>
            <a:off x="354181" y="797780"/>
            <a:ext cx="648072" cy="3658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ounded Rectangle 6"/>
          <p:cNvSpPr/>
          <p:nvPr/>
        </p:nvSpPr>
        <p:spPr>
          <a:xfrm>
            <a:off x="271422" y="2986738"/>
            <a:ext cx="8588458" cy="1082243"/>
          </a:xfrm>
          <a:prstGeom prst="roundRect">
            <a:avLst/>
          </a:prstGeom>
          <a:blipFill>
            <a:blip r:embed="rId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Thông tin trên Internet được tạo nên từ nhiều trang web kết nối với nhau bởi các liên kết. Mỗi trang web có địa chỉ truy cập riêng</a:t>
            </a:r>
            <a:endParaRPr lang="en-US" altLang="en-US" sz="2400" b="1" dirty="0">
              <a:solidFill>
                <a:schemeClr val="tx1"/>
              </a:solidFill>
              <a:latin typeface="Times New Roman" pitchFamily="18" charset="0"/>
              <a:cs typeface="Times New Roman" pitchFamily="18" charset="0"/>
            </a:endParaRPr>
          </a:p>
        </p:txBody>
      </p:sp>
      <p:sp>
        <p:nvSpPr>
          <p:cNvPr id="8" name="Right Arrow 7"/>
          <p:cNvSpPr/>
          <p:nvPr/>
        </p:nvSpPr>
        <p:spPr>
          <a:xfrm>
            <a:off x="323528" y="30590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ounded Rectangle 9"/>
          <p:cNvSpPr/>
          <p:nvPr/>
        </p:nvSpPr>
        <p:spPr>
          <a:xfrm>
            <a:off x="243890" y="4279502"/>
            <a:ext cx="8671218" cy="1220475"/>
          </a:xfrm>
          <a:prstGeom prst="roundRect">
            <a:avLst/>
          </a:prstGeom>
          <a:blipFill>
            <a:blip r:embed="rId10"/>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Website là tập hợp các trang web liên quan và được truy cập thông qua một địa chỉ. Địa chỉ trang chủ chính là địa chỉ của website</a:t>
            </a:r>
            <a:endParaRPr lang="en-US" altLang="en-US" sz="2400" b="1" dirty="0">
              <a:solidFill>
                <a:schemeClr val="tx1"/>
              </a:solidFill>
              <a:latin typeface="Times New Roman" pitchFamily="18" charset="0"/>
              <a:cs typeface="Times New Roman" pitchFamily="18" charset="0"/>
            </a:endParaRPr>
          </a:p>
        </p:txBody>
      </p:sp>
      <p:sp>
        <p:nvSpPr>
          <p:cNvPr id="11" name="Right Arrow 10"/>
          <p:cNvSpPr/>
          <p:nvPr/>
        </p:nvSpPr>
        <p:spPr>
          <a:xfrm>
            <a:off x="354181" y="4279498"/>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ounded Rectangle 11"/>
          <p:cNvSpPr/>
          <p:nvPr/>
        </p:nvSpPr>
        <p:spPr>
          <a:xfrm>
            <a:off x="271423" y="5793391"/>
            <a:ext cx="8622487" cy="1020756"/>
          </a:xfrm>
          <a:prstGeom prst="roundRect">
            <a:avLst/>
          </a:prstGeom>
          <a:blipFill>
            <a:blip r:embed="rId11"/>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World Wide Web là mạng thông tin toàn cầu, liên kết các website trên Internet.</a:t>
            </a:r>
            <a:endParaRPr lang="en-US" altLang="en-US" sz="2400" b="1" dirty="0">
              <a:solidFill>
                <a:schemeClr val="tx1"/>
              </a:solidFill>
              <a:latin typeface="Times New Roman" pitchFamily="18" charset="0"/>
              <a:cs typeface="Times New Roman" pitchFamily="18" charset="0"/>
            </a:endParaRPr>
          </a:p>
        </p:txBody>
      </p:sp>
      <p:sp>
        <p:nvSpPr>
          <p:cNvPr id="13" name="Right Arrow 12"/>
          <p:cNvSpPr/>
          <p:nvPr/>
        </p:nvSpPr>
        <p:spPr>
          <a:xfrm>
            <a:off x="323528" y="57933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animBg="1"/>
      <p:bldP spid="3" grpId="0" animBg="1"/>
      <p:bldP spid="7" grpId="0" animBg="1"/>
      <p:bldP spid="8"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3"/>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70" y="1124744"/>
            <a:ext cx="8892480" cy="5733256"/>
          </a:xfrm>
          <a:prstGeom prst="rect">
            <a:avLst/>
          </a:prstGeom>
        </p:spPr>
      </p:pic>
      <p:sp>
        <p:nvSpPr>
          <p:cNvPr id="5" name="TextBox 4"/>
          <p:cNvSpPr txBox="1"/>
          <p:nvPr/>
        </p:nvSpPr>
        <p:spPr>
          <a:xfrm>
            <a:off x="0" y="584779"/>
            <a:ext cx="9144000" cy="461665"/>
          </a:xfrm>
          <a:prstGeom prst="rect">
            <a:avLst/>
          </a:prstGeom>
          <a:noFill/>
        </p:spPr>
        <p:txBody>
          <a:bodyPr wrap="square" rtlCol="0">
            <a:spAutoFit/>
          </a:bodyPr>
          <a:lstStyle/>
          <a:p>
            <a:r>
              <a:rPr lang="en-US" sz="2400" b="1" smtClean="0">
                <a:hlinkClick r:id="rId5"/>
              </a:rPr>
              <a:t>http://thieunien.vn</a:t>
            </a:r>
            <a:r>
              <a:rPr lang="en-US" sz="2400" b="1" smtClean="0"/>
              <a:t> – Là địa chỉ của Website báo thiếu niên tiền phong</a:t>
            </a:r>
            <a:endParaRPr lang="vi-VN" sz="2400" b="1"/>
          </a:p>
        </p:txBody>
      </p:sp>
    </p:spTree>
    <p:extLst>
      <p:ext uri="{BB962C8B-B14F-4D97-AF65-F5344CB8AC3E}">
        <p14:creationId xmlns:p14="http://schemas.microsoft.com/office/powerpoint/2010/main" val="10588379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3"/>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TextBox 4"/>
          <p:cNvSpPr txBox="1"/>
          <p:nvPr/>
        </p:nvSpPr>
        <p:spPr>
          <a:xfrm>
            <a:off x="251521" y="584778"/>
            <a:ext cx="8753930" cy="830997"/>
          </a:xfrm>
          <a:prstGeom prst="rect">
            <a:avLst/>
          </a:prstGeom>
          <a:noFill/>
        </p:spPr>
        <p:txBody>
          <a:bodyPr wrap="square" rtlCol="0">
            <a:spAutoFit/>
          </a:bodyPr>
          <a:lstStyle/>
          <a:p>
            <a:r>
              <a:rPr lang="en-US" sz="2400" b="1" smtClean="0">
                <a:hlinkClick r:id="rId4"/>
              </a:rPr>
              <a:t>http://vi.wikipedia.org</a:t>
            </a:r>
            <a:r>
              <a:rPr lang="en-US" sz="2400" b="1" smtClean="0"/>
              <a:t> – Là địa chỉ trang chủ của Website Bách khoa toàn thư mở tiếng việt</a:t>
            </a:r>
            <a:endParaRPr lang="vi-VN" sz="2400" b="1"/>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15773"/>
            <a:ext cx="9144000" cy="5442228"/>
          </a:xfrm>
          <a:prstGeom prst="rect">
            <a:avLst/>
          </a:prstGeom>
        </p:spPr>
      </p:pic>
    </p:spTree>
    <p:extLst>
      <p:ext uri="{BB962C8B-B14F-4D97-AF65-F5344CB8AC3E}">
        <p14:creationId xmlns:p14="http://schemas.microsoft.com/office/powerpoint/2010/main" val="2387992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03C3CA3F-1E4B-4934-849D-3B2152FEFD8C}"/>
  <p:tag name="ISPRING_RESOURCE_FOLDER" val="C:\Users\Admin\Desktop\Giáo án pp lớp 6 ct mới\GIAO AN PPT KNTT\KNTT_BAI6_MANG THONG TIN TOAN CAU\"/>
  <p:tag name="ISPRING_PRESENTATION_PATH" val="C:\Users\Admin\Desktop\Giáo án pp lớp 6 ct mới\GIAO AN PPT KNTT\KNTT_BAI6_MANG THONG TIN TOAN CAU.pptx"/>
  <p:tag name="ISPRING_PROJECT_VERSION" val="9"/>
  <p:tag name="ISPRING_PROJECT_FOLDER_UPDATED" val="1"/>
  <p:tag name="ISPRING_SCREEN_RECS_UPDATED" val="C:\Users\Admin\Desktop\Giáo án pp lớp 6 ct mới\GIAO AN PPT KNTT\KNTT_BAI6_MANG THONG TIN TOAN CAU\"/>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HTML_AUTOSHAPE_INFO" val="&lt;ThreeDShapeInfo&gt;&lt;uuid val=&quot;{CB80AC45-C14A-4C8A-A561-B02726A73CB4}&quot;/&gt;&lt;isInvalidForFieldText val=&quot;0&quot;/&gt;&lt;Image&gt;&lt;filename val=&quot;C:\Users\ASUS\Desktop\btc\data\asimages\{CB80AC45-C14A-4C8A-A561-B02726A73CB4}.png&quot;/&gt;&lt;left val=&quot;10&quot;/&gt;&lt;top val=&quot;13&quot;/&gt;&lt;width val=&quot;92&quot;/&gt;&lt;height val=&quot;96&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A" val="v3.0.1"/>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3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209.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2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E46B18-7961-4553-AF40-7A43FB810DEC}&quot;/&gt;&lt;isInvalidForFieldText val=&quot;0&quot;/&gt;&lt;Image&gt;&lt;filename val=&quot;C:\Users\ASUS\Desktop\btc\data\asimages\{51E46B18-7961-4553-AF40-7A43FB810DEC}.png&quot;/&gt;&lt;left val=&quot;551&quot;/&gt;&lt;top val=&quot;257&quot;/&gt;&lt;width val=&quot;186&quot;/&gt;&lt;height val=&quot;222&quot;/&gt;&lt;hasText val=&quot;1&quot;/&gt;&lt;/Image&gt;&lt;/ThreeDShape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789480-DF5C-4698-B7A9-09D6AFE79762}&quot;/&gt;&lt;isInvalidForFieldText val=&quot;0&quot;/&gt;&lt;Image&gt;&lt;filename val=&quot;C:\Users\ASUS\AppData\Local\Temp\~CaABFC\data\asimages\{75789480-DF5C-4698-B7A9-09D6AFE79762}_1.png&quot;/&gt;&lt;left val=&quot;0&quot;/&gt;&lt;top val=&quot;0&quot;/&gt;&lt;width val=&quot;722&quot;/&gt;&lt;height val=&quot;92&quot;/&gt;&lt;hasText val=&quot;1&quot;/&gt;&lt;/Image&gt;&lt;/ThreeDShapeInfo&gt;"/>
</p:tagLst>
</file>

<file path=ppt/tags/tag21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C637B2F-D85C-4EA6-AE61-8FCD5D071F1E}&quot;/&gt;&lt;isInvalidForFieldText val=&quot;0&quot;/&gt;&lt;Image&gt;&lt;filename val=&quot;C:\Users\ASUS\Desktop\btc\data\asimages\{9C637B2F-D85C-4EA6-AE61-8FCD5D071F1E}.png&quot;/&gt;&lt;left val=&quot;551&quot;/&gt;&lt;top val=&quot;419&quot;/&gt;&lt;width val=&quot;129&quot;/&gt;&lt;height val=&quot;46&quot;/&gt;&lt;hasText val=&quot;1&quot;/&gt;&lt;/Image&gt;&lt;/ThreeDShapeInfo&gt;"/>
</p:tagLst>
</file>

<file path=ppt/tags/tag21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BE3399-E26F-4D54-AC0B-B92D312EB8E0}&quot;/&gt;&lt;isInvalidForFieldText val=&quot;0&quot;/&gt;&lt;Image&gt;&lt;filename val=&quot;C:\Users\ASUS\Desktop\btc\data\asimages\{F1BE3399-E26F-4D54-AC0B-B92D312EB8E0}.png&quot;/&gt;&lt;left val=&quot;609&quot;/&gt;&lt;top val=&quot;-8&quot;/&gt;&lt;width val=&quot;66&quot;/&gt;&lt;height val=&quot;58&quot;/&gt;&lt;hasText val=&quot;1&quot;/&gt;&lt;/Image&gt;&lt;/ThreeDShapeInfo&gt;"/>
</p:tagLst>
</file>

<file path=ppt/tags/tag215.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D103C9-F7EC-4C80-9BD5-4D1AC036E05B}&quot;/&gt;&lt;isInvalidForFieldText val=&quot;0&quot;/&gt;&lt;Image&gt;&lt;filename val=&quot;C:\Users\ASUS\Desktop\btc\data\asimages\{8BD103C9-F7EC-4C80-9BD5-4D1AC036E05B}.png&quot;/&gt;&lt;left val=&quot;657&quot;/&gt;&lt;top val=&quot;39&quot;/&gt;&lt;width val=&quot;66&quot;/&gt;&lt;height val=&quot;58&quot;/&gt;&lt;hasText val=&quot;1&quot;/&gt;&lt;/Image&gt;&lt;/ThreeDShapeInfo&gt;"/>
</p:tagLst>
</file>

<file path=ppt/tags/tag21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E7F763-A8E5-49E3-ABF5-76F8EE35C827}&quot;/&gt;&lt;isInvalidForFieldText val=&quot;0&quot;/&gt;&lt;Image&gt;&lt;filename val=&quot;C:\Users\ASUS\Desktop\btc\data\asimages\{D0E7F763-A8E5-49E3-ABF5-76F8EE35C827}.png&quot;/&gt;&lt;left val=&quot;59&quot;/&gt;&lt;top val=&quot;65&quot;/&gt;&lt;width val=&quot;19&quot;/&gt;&lt;height val=&quot;19&quot;/&gt;&lt;hasText val=&quot;1&quot;/&gt;&lt;/Image&gt;&lt;/ThreeDShapeInfo&gt;"/>
</p:tagLst>
</file>

<file path=ppt/tags/tag217.xml><?xml version="1.0" encoding="utf-8"?>
<p:tagLst xmlns:a="http://schemas.openxmlformats.org/drawingml/2006/main" xmlns:r="http://schemas.openxmlformats.org/officeDocument/2006/relationships" xmlns:p="http://schemas.openxmlformats.org/presentationml/2006/main">
  <p:tag name="HTML_AUTOSHAPE_INFO" val="&lt;ThreeDShapeInfo&gt;&lt;uuid val=&quot;{166680B6-6345-4399-ADDF-B86C355C20B2}&quot;/&gt;&lt;isInvalidForFieldText val=&quot;0&quot;/&gt;&lt;Image&gt;&lt;filename val=&quot;C:\Users\ASUS\Desktop\btc\data\asimages\{166680B6-6345-4399-ADDF-B86C355C20B2}.png&quot;/&gt;&lt;left val=&quot;641&quot;/&gt;&lt;top val=&quot;53&quot;/&gt;&lt;width val=&quot;19&quot;/&gt;&lt;height val=&quot;19&quot;/&gt;&lt;hasText val=&quot;1&quot;/&gt;&lt;/Image&gt;&lt;/ThreeDShapeInfo&gt;"/>
</p:tagLst>
</file>

<file path=ppt/tags/tag218.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ags/tag219.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C9A97-34C3-4749-B622-6D2BEE89F9B4}&quot;/&gt;&lt;isInvalidForFieldText val=&quot;0&quot;/&gt;&lt;Image&gt;&lt;filename val=&quot;C:\Users\ASUS\Desktop\btc\data\asimages\{766C9A97-34C3-4749-B622-6D2BEE89F9B4}.png&quot;/&gt;&lt;left val=&quot;287&quot;/&gt;&lt;top val=&quot;353&quot;/&gt;&lt;width val=&quot;129&quot;/&gt;&lt;height val=&quot;46&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HTML_AUTOSHAPE_INFO" val="&lt;ThreeDShapeInfo&gt;&lt;uuid val=&quot;{89B0263B-FA03-4C08-9C82-E7E5E272EDAD}&quot;/&gt;&lt;isInvalidForFieldText val=&quot;0&quot;/&gt;&lt;Image&gt;&lt;filename val=&quot;C:\Users\ASUS\Desktop\btc\data\asimages\{89B0263B-FA03-4C08-9C82-E7E5E272EDAD}.png&quot;/&gt;&lt;left val=&quot;631&quot;/&gt;&lt;top val=&quot;20&quot;/&gt;&lt;width val=&quot;63&quot;/&gt;&lt;height val=&quot;37&quot;/&gt;&lt;hasText val=&quot;1&quot;/&gt;&lt;/Image&gt;&lt;/ThreeDShapeInfo&gt;"/>
</p:tagLst>
</file>

<file path=ppt/tags/tag221.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26DBBB-BA9A-4D2C-8330-10157889BBC3}&quot;/&gt;&lt;isInvalidForFieldText val=&quot;0&quot;/&gt;&lt;Image&gt;&lt;filename val=&quot;C:\Users\ASUS\Desktop\btc\data\asimages\{A026DBBB-BA9A-4D2C-8330-10157889BBC3}.png&quot;/&gt;&lt;left val=&quot;24&quot;/&gt;&lt;top val=&quot;31&quot;/&gt;&lt;width val=&quot;64&quot;/&gt;&lt;height val=&quot;37&quot;/&gt;&lt;hasText val=&quot;1&quot;/&gt;&lt;/Image&gt;&lt;/ThreeDShapeInfo&gt;"/>
</p:tagLst>
</file>

<file path=ppt/tags/tag222.xml><?xml version="1.0" encoding="utf-8"?>
<p:tagLst xmlns:a="http://schemas.openxmlformats.org/drawingml/2006/main" xmlns:r="http://schemas.openxmlformats.org/officeDocument/2006/relationships" xmlns:p="http://schemas.openxmlformats.org/presentationml/2006/main">
  <p:tag name="HTML_AUTOSHAPE_INFO" val="&lt;ThreeDShapeInfo&gt;&lt;uuid val=&quot;{40EE7970-EBA3-4AF4-A3A2-9A333E2D5DE3}&quot;/&gt;&lt;isInvalidForFieldText val=&quot;0&quot;/&gt;&lt;Image&gt;&lt;filename val=&quot;C:\Users\ASUS\Desktop\btc\data\asimages\{40EE7970-EBA3-4AF4-A3A2-9A333E2D5DE3}.png&quot;/&gt;&lt;left val=&quot;-7&quot;/&gt;&lt;top val=&quot;-15&quot;/&gt;&lt;width val=&quot;76&quot;/&gt;&lt;height val=&quot;81&quot;/&gt;&lt;hasText val=&quot;1&quot;/&gt;&lt;/Image&gt;&lt;/ThreeDShapeInfo&gt;"/>
</p:tagLst>
</file>

<file path=ppt/tags/tag22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F9AE288-8EE9-427E-98D5-DD6231B5C2A9}&quot;/&gt;&lt;isInvalidForFieldText val=&quot;0&quot;/&gt;&lt;Image&gt;&lt;filename val=&quot;C:\Users\ASUS\Desktop\btc\data\asimages\{9F9AE288-8EE9-427E-98D5-DD6231B5C2A9}.png&quot;/&gt;&lt;left val=&quot;44&quot;/&gt;&lt;top val=&quot;-17&quot;/&gt;&lt;width val=&quot;75&quot;/&gt;&lt;height val=&quot;81&quot;/&gt;&lt;hasText val=&quot;1&quot;/&gt;&lt;/Image&gt;&lt;/ThreeDShapeInfo&gt;"/>
</p:tagLst>
</file>

<file path=ppt/tags/tag224.xml><?xml version="1.0" encoding="utf-8"?>
<p:tagLst xmlns:a="http://schemas.openxmlformats.org/drawingml/2006/main" xmlns:r="http://schemas.openxmlformats.org/officeDocument/2006/relationships" xmlns:p="http://schemas.openxmlformats.org/presentationml/2006/main">
  <p:tag name="HTML_AUTOSHAPE_INFO" val="&lt;ThreeDShapeInfo&gt;&lt;uuid val=&quot;{E8B0D43F-401E-4F11-B1B0-25855F538D6B}&quot;/&gt;&lt;isInvalidForFieldText val=&quot;0&quot;/&gt;&lt;Image&gt;&lt;filename val=&quot;C:\Users\ASUS\Desktop\btc\data\asimages\{E8B0D43F-401E-4F11-B1B0-25855F538D6B}.png&quot;/&gt;&lt;left val=&quot;-13&quot;/&gt;&lt;top val=&quot;34&quot;/&gt;&lt;width val=&quot;87&quot;/&gt;&lt;height val=&quot;86&quot;/&gt;&lt;hasText val=&quot;1&quot;/&gt;&lt;/Image&gt;&lt;/ThreeDShapeInfo&gt;"/>
</p:tagLst>
</file>

<file path=ppt/tags/tag225.xml><?xml version="1.0" encoding="utf-8"?>
<p:tagLst xmlns:a="http://schemas.openxmlformats.org/drawingml/2006/main" xmlns:r="http://schemas.openxmlformats.org/officeDocument/2006/relationships" xmlns:p="http://schemas.openxmlformats.org/presentationml/2006/main">
  <p:tag name="HTML_AUTOSHAPE_INFO" val="&lt;ThreeDShapeInfo&gt;&lt;uuid val=&quot;{0156EC94-74E0-49C8-ADB6-AB8732C19B6D}&quot;/&gt;&lt;isInvalidForFieldText val=&quot;0&quot;/&gt;&lt;Image&gt;&lt;filename val=&quot;C:\Users\ASUS\Desktop\btc\data\asimages\{0156EC94-74E0-49C8-ADB6-AB8732C19B6D}.png&quot;/&gt;&lt;left val=&quot;30&quot;/&gt;&lt;top val=&quot;59&quot;/&gt;&lt;width val=&quot;19&quot;/&gt;&lt;height val=&quot;19&quot;/&gt;&lt;hasText val=&quot;1&quot;/&gt;&lt;/Image&gt;&lt;/ThreeDShapeInfo&gt;"/>
</p:tagLst>
</file>

<file path=ppt/tags/tag226.xml><?xml version="1.0" encoding="utf-8"?>
<p:tagLst xmlns:a="http://schemas.openxmlformats.org/drawingml/2006/main" xmlns:r="http://schemas.openxmlformats.org/officeDocument/2006/relationships" xmlns:p="http://schemas.openxmlformats.org/presentationml/2006/main">
  <p:tag name="HTML_AUTOSHAPE_INFO" val="&lt;ThreeDShapeInfo&gt;&lt;uuid val=&quot;{8648C280-9578-4751-A464-7E33CBD20389}&quot;/&gt;&lt;isInvalidForFieldText val=&quot;0&quot;/&gt;&lt;Image&gt;&lt;filename val=&quot;C:\Users\ASUS\Desktop\btc\data\asimages\{8648C280-9578-4751-A464-7E33CBD20389}.png&quot;/&gt;&lt;left val=&quot;657&quot;/&gt;&lt;top val=&quot;-3&quot;/&gt;&lt;width val=&quot;66&quot;/&gt;&lt;height val=&quot;57&quot;/&gt;&lt;hasText val=&quot;1&quot;/&gt;&lt;/Image&gt;&lt;/ThreeDShapeInfo&gt;"/>
</p:tagLst>
</file>

<file path=ppt/tags/tag227.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HTML_AUTOSHAPE_INFO" val="&lt;ThreeDShapeInfo&gt;&lt;uuid val=&quot;{BC08F7BE-9C8B-4045-B012-F27C4E3B933D}&quot;/&gt;&lt;isInvalidForFieldText val=&quot;0&quot;/&gt;&lt;Image&gt;&lt;filename val=&quot;C:\Users\ASUS\Desktop\btc\data\asimages\{BC08F7BE-9C8B-4045-B012-F27C4E3B933D}.png&quot;/&gt;&lt;left val=&quot;69&quot;/&gt;&lt;top val=&quot;459&quot;/&gt;&lt;width val=&quot;655&quot;/&gt;&lt;height val=&quot;70&quot;/&gt;&lt;hasText val=&quot;1&quot;/&gt;&lt;/Image&gt;&lt;/ThreeDShape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80628E-AB8F-445E-BF05-C3652852A3C3}&quot;/&gt;&lt;isInvalidForFieldText val=&quot;0&quot;/&gt;&lt;Image&gt;&lt;filename val=&quot;C:\Users\ASUS\Desktop\btc\data\asimages\{D580628E-AB8F-445E-BF05-C3652852A3C3}.png&quot;/&gt;&lt;left val=&quot;523&quot;/&gt;&lt;top val=&quot;463&quot;/&gt;&lt;width val=&quot;49&quot;/&gt;&lt;height val=&quot;55&quot;/&gt;&lt;hasText val=&quot;1&quot;/&gt;&lt;/Image&gt;&lt;/ThreeDShapeInfo&gt;"/>
  <p:tag name="PRESENTER_SHAPETEXTINFO" val="&lt;ShapeTextInfo&gt;&lt;TableIndex row=&quot;-1&quot; col=&quot;-1&quot;&gt;&lt;linesCount val=&quot;0&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CC6D88-D57D-4BC5-A916-B0BB4F745437}&quot;/&gt;&lt;isInvalidForFieldText val=&quot;0&quot;/&gt;&lt;Image&gt;&lt;filename val=&quot;C:\Users\ASUS\Desktop\btc\data\asimages\{8BCC6D88-D57D-4BC5-A916-B0BB4F745437}.png&quot;/&gt;&lt;left val=&quot;495&quot;/&gt;&lt;top val=&quot;452&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8.xml><?xml version="1.0" encoding="utf-8"?>
<p:tagLst xmlns:a="http://schemas.openxmlformats.org/drawingml/2006/main" xmlns:r="http://schemas.openxmlformats.org/officeDocument/2006/relationships" xmlns:p="http://schemas.openxmlformats.org/presentationml/2006/main">
  <p:tag name="HTML_AUTOSHAPE_INFO" val="&lt;ThreeDShapeInfo&gt;&lt;uuid val=&quot;{9A7F9D8C-6116-47F4-99A2-9B795F48F52C}&quot;/&gt;&lt;isInvalidForFieldText val=&quot;0&quot;/&gt;&lt;Image&gt;&lt;filename val=&quot;C:\Users\ASUS\Desktop\btc\data\asimages\{9A7F9D8C-6116-47F4-99A2-9B795F48F52C}.png&quot;/&gt;&lt;left val=&quot;-12&quot;/&gt;&lt;top val=&quot;454&quot;/&gt;&lt;width val=&quot;84&quot;/&gt;&lt;height val=&quot;74&quot;/&gt;&lt;hasText val=&quot;1&quot;/&gt;&lt;/Image&gt;&lt;/ThreeDShapeInfo&gt;"/>
</p:tagLst>
</file>

<file path=ppt/tags/tag249.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781B6C-AEBD-4661-9DA7-F86403ED4B42}&quot;/&gt;&lt;isInvalidForFieldText val=&quot;0&quot;/&gt;&lt;Image&gt;&lt;filename val=&quot;C:\Users\ASUS\Desktop\btc\data\asimages\{64781B6C-AEBD-4661-9DA7-F86403ED4B42}.png&quot;/&gt;&lt;left val=&quot;226&quot;/&gt;&lt;top val=&quot;489&quot;/&gt;&lt;width val=&quot;46&quot;/&gt;&lt;height val=&quot;38&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647973-1EF8-47CC-9B31-CD907988E4CC}&quot;/&gt;&lt;isInvalidForFieldText val=&quot;0&quot;/&gt;&lt;Image&gt;&lt;filename val=&quot;C:\Users\ASUS\Desktop\btc\data\asimages\{FF647973-1EF8-47CC-9B31-CD907988E4CC}.png&quot;/&gt;&lt;left val=&quot;345&quot;/&gt;&lt;top val=&quot;489&quot;/&gt;&lt;width val=&quot;46&quot;/&gt;&lt;height val=&quot;38&quot;/&gt;&lt;hasText val=&quot;1&quot;/&gt;&lt;/Image&gt;&lt;/ThreeDShapeInfo&gt;"/>
</p:tagLst>
</file>

<file path=ppt/tags/tag25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A3DB02-D99F-41D8-8F04-410C6608BABE}&quot;/&gt;&lt;isInvalidForFieldText val=&quot;0&quot;/&gt;&lt;Image&gt;&lt;filename val=&quot;C:\Users\ASUS\Desktop\btc\data\asimages\{FFA3DB02-D99F-41D8-8F04-410C6608BABE}.png&quot;/&gt;&lt;left val=&quot;458&quot;/&gt;&lt;top val=&quot;489&quot;/&gt;&lt;width val=&quot;46&quot;/&gt;&lt;height val=&quot;38&quot;/&gt;&lt;hasText val=&quot;1&quot;/&gt;&lt;/Image&gt;&lt;/ThreeDShapeInfo&gt;"/>
</p:tagLst>
</file>

<file path=ppt/tags/tag252.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33865E-5CEB-4522-8167-BC1A1CD487DD}&quot;/&gt;&lt;isInvalidForFieldText val=&quot;0&quot;/&gt;&lt;Image&gt;&lt;filename val=&quot;C:\Users\ASUS\Desktop\btc\data\asimages\{D533865E-5CEB-4522-8167-BC1A1CD487DD}.png&quot;/&gt;&lt;left val=&quot;73&quot;/&gt;&lt;top val=&quot;457&quot;/&gt;&lt;width val=&quot;655&quot;/&gt;&lt;height val=&quot;70&quot;/&gt;&lt;hasText val=&quot;1&quot;/&gt;&lt;/Image&gt;&lt;/ThreeDShapeInfo&gt;"/>
</p:tagLst>
</file>

<file path=ppt/tags/tag253.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F4F9D7-DAD2-4989-B881-F30D6169A0E2}&quot;/&gt;&lt;isInvalidForFieldText val=&quot;0&quot;/&gt;&lt;Image&gt;&lt;filename val=&quot;C:\Users\ASUS\Desktop\btc\data\asimages\{54F4F9D7-DAD2-4989-B881-F30D6169A0E2}.png&quot;/&gt;&lt;left val=&quot;-9&quot;/&gt;&lt;top val=&quot;453&quot;/&gt;&lt;width val=&quot;84&quot;/&gt;&lt;height val=&quot;74&quot;/&gt;&lt;hasText val=&quot;1&quot;/&gt;&lt;/Image&gt;&lt;/ThreeDShapeInfo&gt;"/>
</p:tagLst>
</file>

<file path=ppt/tags/tag254.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D9419-402F-4A53-B13F-49403C527910}&quot;/&gt;&lt;isInvalidForFieldText val=&quot;0&quot;/&gt;&lt;Image&gt;&lt;filename val=&quot;C:\Users\ASUS\Desktop\btc\data\asimages\{57BD9419-402F-4A53-B13F-49403C527910}.png&quot;/&gt;&lt;left val=&quot;119&quot;/&gt;&lt;top val=&quot;485&quot;/&gt;&lt;width val=&quot;46&quot;/&gt;&lt;height val=&quot;38&quot;/&gt;&lt;hasText val=&quot;1&quot;/&gt;&lt;/Image&gt;&lt;/ThreeDShapeInfo&gt;"/>
</p:tagLst>
</file>

<file path=ppt/tags/tag255.xml><?xml version="1.0" encoding="utf-8"?>
<p:tagLst xmlns:a="http://schemas.openxmlformats.org/drawingml/2006/main" xmlns:r="http://schemas.openxmlformats.org/officeDocument/2006/relationships" xmlns:p="http://schemas.openxmlformats.org/presentationml/2006/main">
  <p:tag name="HTML_AUTOSHAPE_INFO" val="&lt;ThreeDShapeInfo&gt;&lt;uuid val=&quot;{BDA6178B-70E1-4E27-AB33-905A5A7D24F7}&quot;/&gt;&lt;isInvalidForFieldText val=&quot;0&quot;/&gt;&lt;Image&gt;&lt;filename val=&quot;C:\Users\ASUS\Desktop\btc\data\asimages\{BDA6178B-70E1-4E27-AB33-905A5A7D24F7}.png&quot;/&gt;&lt;left val=&quot;239&quot;/&gt;&lt;top val=&quot;299&quot;/&gt;&lt;width val=&quot;225&quot;/&gt;&lt;height val=&quot;83&quot;/&gt;&lt;hasText val=&quot;1&quot;/&gt;&lt;/Image&gt;&lt;/ThreeDShapeInfo&gt;"/>
</p:tagLst>
</file>

<file path=ppt/tags/tag2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 name="PRESENTER_SHAPEINFO" val="&lt;ThreeDShapeInfo&gt;&lt;uuid val=&quot;{2CC65C97-D33E-44A0-BC88-378B91982CE8}&quot;/&gt;&lt;isInvalidForFieldText val=&quot;0&quot;/&gt;&lt;Image&gt;&lt;filename val=&quot;C:\Users\ASUS\AppData\Local\Temp\~CaABFC\data\asimages\{2CC65C97-D33E-44A0-BC88-378B91982CE8}_1.png&quot;/&gt;&lt;left val=&quot;77&quot;/&gt;&lt;top val=&quot;125&quot;/&gt;&lt;width val=&quot;550&quot;/&gt;&lt;height val=&quot;19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F30E565-6195-45E5-81B1-E9B04D6C1621}&quot;/&gt;&lt;isInvalidForFieldText val=&quot;0&quot;/&gt;&lt;Image&gt;&lt;filename val=&quot;C:\Users\ASUS\AppData\Local\Temp\~CaABFC\data\asimages\{9F30E565-6195-45E5-81B1-E9B04D6C1621}_5.png&quot;/&gt;&lt;left val=&quot;99&quot;/&gt;&lt;top val=&quot;20&quot;/&gt;&lt;width val=&quot;616&quot;/&gt;&lt;height val=&quot;68&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086FA04-20D7-4D52-9C4B-2F318FBE395D}&quot;/&gt;&lt;isInvalidForFieldText val=&quot;0&quot;/&gt;&lt;Image&gt;&lt;filename val=&quot;C:\Users\ASUS\AppData\Local\Temp\~CaABFC\data\asimages\{9086FA04-20D7-4D52-9C4B-2F318FBE395D}_5.png&quot;/&gt;&lt;left val=&quot;26&quot;/&gt;&lt;top val=&quot;100&quot;/&gt;&lt;width val=&quot;60&quot;/&gt;&lt;height val=&quot;97&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8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9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1441</TotalTime>
  <Words>1642</Words>
  <Application>Microsoft Office PowerPoint</Application>
  <PresentationFormat>On-screen Show (4:3)</PresentationFormat>
  <Paragraphs>208</Paragraphs>
  <Slides>33</Slides>
  <Notes>33</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33</vt:i4>
      </vt:variant>
    </vt:vector>
  </HeadingPairs>
  <TitlesOfParts>
    <vt:vector size="39" baseType="lpstr">
      <vt:lpstr>Office Theme</vt:lpstr>
      <vt:lpstr>28_MAU</vt:lpstr>
      <vt:lpstr>5_Default Design</vt:lpstr>
      <vt:lpstr>29_MAU</vt:lpstr>
      <vt:lpstr>6_Default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ADMIN</cp:lastModifiedBy>
  <cp:revision>179</cp:revision>
  <dcterms:created xsi:type="dcterms:W3CDTF">2021-07-17T09:45:20Z</dcterms:created>
  <dcterms:modified xsi:type="dcterms:W3CDTF">2023-11-08T02:47:13Z</dcterms:modified>
</cp:coreProperties>
</file>